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80" r:id="rId3"/>
    <p:sldId id="281" r:id="rId4"/>
    <p:sldId id="282" r:id="rId5"/>
    <p:sldId id="272" r:id="rId6"/>
    <p:sldId id="273" r:id="rId7"/>
    <p:sldId id="274" r:id="rId8"/>
    <p:sldId id="275" r:id="rId9"/>
    <p:sldId id="276" r:id="rId10"/>
    <p:sldId id="285" r:id="rId11"/>
    <p:sldId id="28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E18D-AE12-454F-A1D6-19B685DC3579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95075-C5D4-44E1-9F90-434D9659517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391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90659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D6783-1046-44F9-81C7-F191FCFCE3C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0486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/>
              <a:t>～</a:t>
            </a:r>
            <a:r>
              <a:rPr lang="en-US" altLang="ja-JP" dirty="0"/>
              <a:t>【</a:t>
            </a:r>
            <a:r>
              <a:rPr lang="ja-JP" altLang="en-US" dirty="0"/>
              <a:t>開催日（</a:t>
            </a:r>
            <a:r>
              <a:rPr lang="en-US" altLang="ja-JP" dirty="0"/>
              <a:t>YYYY/M/D</a:t>
            </a:r>
            <a:r>
              <a:rPr lang="ja-JP" altLang="en-US" dirty="0"/>
              <a:t>形式）</a:t>
            </a:r>
            <a:r>
              <a:rPr lang="en-US" altLang="ja-JP" dirty="0"/>
              <a:t>】</a:t>
            </a:r>
            <a:r>
              <a:rPr lang="ja-JP" altLang="en-US" dirty="0"/>
              <a:t>第</a:t>
            </a:r>
            <a:r>
              <a:rPr lang="en-US" altLang="ja-JP" dirty="0"/>
              <a:t>X</a:t>
            </a:r>
            <a:r>
              <a:rPr lang="ja-JP" altLang="en-US" dirty="0"/>
              <a:t>会勉強会まとめ資料～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React</a:t>
            </a:r>
            <a:r>
              <a:rPr kumimoji="1" lang="ja-JP" altLang="en-US" sz="36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を用いたスマホアプリケーション開発入門</a:t>
            </a:r>
            <a:endParaRPr kumimoji="1" lang="en-US" altLang="ja-JP" sz="36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1800" y="1968500"/>
            <a:ext cx="11379200" cy="4140199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355713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31799" y="1152525"/>
            <a:ext cx="5181600" cy="50244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19800" y="1174749"/>
            <a:ext cx="5765800" cy="500221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73988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20415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31799" y="1257300"/>
            <a:ext cx="4051301" cy="4914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図プレースホルダー 2"/>
          <p:cNvSpPr>
            <a:spLocks noGrp="1"/>
          </p:cNvSpPr>
          <p:nvPr>
            <p:ph type="pic" idx="1"/>
          </p:nvPr>
        </p:nvSpPr>
        <p:spPr>
          <a:xfrm>
            <a:off x="5524500" y="1257300"/>
            <a:ext cx="6172200" cy="4914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6538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pPr/>
              <a:t>2019/3/4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223774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当該章では前章までで学んだ知識を活用し、実装できる以下のアプリケーションについて記載します。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1</a:t>
            </a:r>
            <a:r>
              <a:rPr lang="ja-JP" altLang="en-US" dirty="0" smtClean="0"/>
              <a:t>）</a:t>
            </a:r>
            <a:r>
              <a:rPr lang="en-US" altLang="ja-JP" dirty="0" smtClean="0"/>
              <a:t>Hello World</a:t>
            </a:r>
          </a:p>
          <a:p>
            <a:pPr>
              <a:buNone/>
            </a:pPr>
            <a:r>
              <a:rPr lang="en-US" altLang="ja-JP" dirty="0" smtClean="0"/>
              <a:t> 	2</a:t>
            </a:r>
            <a:r>
              <a:rPr lang="ja-JP" altLang="en-US" dirty="0" smtClean="0"/>
              <a:t>）時計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 txBox="1">
            <a:spLocks/>
          </p:cNvSpPr>
          <p:nvPr/>
        </p:nvSpPr>
        <p:spPr>
          <a:xfrm>
            <a:off x="436100" y="1997616"/>
            <a:ext cx="6231986" cy="268692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ReactDOM.render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(&lt;App /&gt;,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document.getElementById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('root'));</a:t>
            </a:r>
          </a:p>
        </p:txBody>
      </p:sp>
      <p:sp>
        <p:nvSpPr>
          <p:cNvPr id="5" name="線吹き出し 2 (枠付き) 4"/>
          <p:cNvSpPr/>
          <p:nvPr/>
        </p:nvSpPr>
        <p:spPr>
          <a:xfrm>
            <a:off x="6724359" y="2066276"/>
            <a:ext cx="5092504" cy="1141157"/>
          </a:xfrm>
          <a:prstGeom prst="borderCallout2">
            <a:avLst>
              <a:gd name="adj1" fmla="val 17750"/>
              <a:gd name="adj2" fmla="val 413"/>
              <a:gd name="adj3" fmla="val 31367"/>
              <a:gd name="adj4" fmla="val -18843"/>
              <a:gd name="adj5" fmla="val 86175"/>
              <a:gd name="adj6" fmla="val -5792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smtClean="0">
                <a:solidFill>
                  <a:schemeClr val="tx1"/>
                </a:solidFill>
              </a:rPr>
              <a:t>React</a:t>
            </a:r>
            <a:r>
              <a:rPr lang="ja-JP" altLang="en-US" dirty="0" smtClean="0">
                <a:solidFill>
                  <a:schemeClr val="tx1"/>
                </a:solidFill>
              </a:rPr>
              <a:t>要素を指定</a:t>
            </a:r>
            <a:r>
              <a:rPr lang="ja-JP" altLang="en-US" dirty="0" smtClean="0">
                <a:solidFill>
                  <a:schemeClr val="tx1"/>
                </a:solidFill>
              </a:rPr>
              <a:t>された</a:t>
            </a:r>
            <a:r>
              <a:rPr lang="en-US" altLang="ja-JP" dirty="0" smtClean="0">
                <a:solidFill>
                  <a:schemeClr val="tx1"/>
                </a:solidFill>
              </a:rPr>
              <a:t>document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中の</a:t>
            </a:r>
            <a:r>
              <a:rPr lang="en-US" altLang="ja-JP" dirty="0" smtClean="0">
                <a:solidFill>
                  <a:schemeClr val="tx1"/>
                </a:solidFill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</a:rPr>
              <a:t>に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</a:rPr>
              <a:t>レンダリング</a:t>
            </a:r>
            <a:r>
              <a:rPr lang="ja-JP" altLang="en-US" dirty="0" smtClean="0">
                <a:solidFill>
                  <a:schemeClr val="tx1"/>
                </a:solidFill>
              </a:rPr>
              <a:t>し、そのコンポーネントへの参照</a:t>
            </a:r>
            <a:r>
              <a:rPr lang="ja-JP" altLang="en-US" dirty="0" smtClean="0">
                <a:solidFill>
                  <a:schemeClr val="tx1"/>
                </a:solidFill>
              </a:rPr>
              <a:t>を返します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34705" y="4783013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※index.js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471365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まとめ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&lt;App </a:t>
            </a:r>
            <a:r>
              <a:rPr lang="en-US" altLang="ja-JP" dirty="0" smtClean="0"/>
              <a:t>/&gt; </a:t>
            </a:r>
            <a:r>
              <a:rPr lang="ja-JP" altLang="en-US" dirty="0" smtClean="0"/>
              <a:t>が</a:t>
            </a:r>
            <a:r>
              <a:rPr lang="en-US" altLang="ja-JP" dirty="0" err="1" smtClean="0"/>
              <a:t>ReactDOM.render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に渡されたとき、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コンポーネント</a:t>
            </a:r>
            <a:r>
              <a:rPr lang="ja-JP" altLang="en-US" dirty="0" smtClean="0"/>
              <a:t>のコンストラクタを呼びます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は</a:t>
            </a:r>
            <a:r>
              <a:rPr lang="ja-JP" altLang="en-US" dirty="0" smtClean="0"/>
              <a:t>現在の時間を表示する必要があるので、自分の状態</a:t>
            </a:r>
            <a:r>
              <a:rPr lang="en-US" altLang="ja-JP" dirty="0" smtClean="0"/>
              <a:t>this.state</a:t>
            </a:r>
            <a:r>
              <a:rPr lang="ja-JP" altLang="en-US" dirty="0" smtClean="0"/>
              <a:t>を現在時間を含むオブジェクトで初期化します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App</a:t>
            </a:r>
            <a:r>
              <a:rPr lang="ja-JP" altLang="en-US" dirty="0" smtClean="0"/>
              <a:t>コンポーネント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メソッドを呼びます。これ</a:t>
            </a:r>
            <a:r>
              <a:rPr lang="ja-JP" altLang="en-US" dirty="0" smtClean="0"/>
              <a:t>により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は画面に表示すべきもの</a:t>
            </a:r>
            <a:r>
              <a:rPr lang="ja-JP" altLang="en-US" dirty="0" smtClean="0"/>
              <a:t>を取得し、</a:t>
            </a:r>
            <a:r>
              <a:rPr lang="en-US" altLang="ja-JP" dirty="0" smtClean="0"/>
              <a:t>render</a:t>
            </a:r>
            <a:r>
              <a:rPr lang="ja-JP" altLang="en-US" dirty="0" smtClean="0"/>
              <a:t>出力に合致する</a:t>
            </a:r>
            <a:r>
              <a:rPr lang="ja-JP" altLang="en-US" dirty="0" smtClean="0"/>
              <a:t>ように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を更新します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App</a:t>
            </a:r>
            <a:r>
              <a:rPr lang="ja-JP" altLang="en-US" dirty="0" smtClean="0"/>
              <a:t>コンポーネントの</a:t>
            </a:r>
            <a:r>
              <a:rPr lang="ja-JP" altLang="en-US" dirty="0" smtClean="0"/>
              <a:t>出力が</a:t>
            </a:r>
            <a:r>
              <a:rPr lang="en-US" altLang="ja-JP" dirty="0" smtClean="0"/>
              <a:t>DOM</a:t>
            </a:r>
            <a:r>
              <a:rPr lang="ja-JP" altLang="en-US" dirty="0" smtClean="0"/>
              <a:t>に挿入されたとき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componentDidMount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メソッドを呼びます。その中</a:t>
            </a:r>
            <a:r>
              <a:rPr lang="ja-JP" altLang="en-US" dirty="0" smtClean="0"/>
              <a:t>で</a:t>
            </a:r>
            <a:r>
              <a:rPr lang="en-US" altLang="ja-JP" dirty="0" smtClean="0"/>
              <a:t>clock()</a:t>
            </a:r>
            <a:r>
              <a:rPr lang="ja-JP" altLang="en-US" dirty="0" smtClean="0"/>
              <a:t>メソッド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秒</a:t>
            </a:r>
            <a:r>
              <a:rPr lang="ja-JP" altLang="en-US" dirty="0" smtClean="0"/>
              <a:t>間隔で</a:t>
            </a:r>
            <a:r>
              <a:rPr lang="ja-JP" altLang="en-US" dirty="0" smtClean="0"/>
              <a:t>呼び出すように設定します。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1</a:t>
            </a:r>
            <a:r>
              <a:rPr lang="ja-JP" altLang="en-US" dirty="0" smtClean="0"/>
              <a:t>秒</a:t>
            </a:r>
            <a:r>
              <a:rPr lang="ja-JP" altLang="en-US" dirty="0" smtClean="0"/>
              <a:t>ごと</a:t>
            </a:r>
            <a:r>
              <a:rPr lang="ja-JP" altLang="en-US" dirty="0" smtClean="0"/>
              <a:t>に</a:t>
            </a:r>
            <a:r>
              <a:rPr lang="en-US" altLang="ja-JP" dirty="0" smtClean="0"/>
              <a:t>clock()</a:t>
            </a:r>
            <a:r>
              <a:rPr lang="ja-JP" altLang="en-US" dirty="0" smtClean="0"/>
              <a:t>が呼ばれ、</a:t>
            </a:r>
            <a:r>
              <a:rPr lang="en-US" altLang="ja-JP" dirty="0" err="1" smtClean="0"/>
              <a:t>setState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に現在時刻を</a:t>
            </a:r>
            <a:r>
              <a:rPr lang="ja-JP" altLang="en-US" dirty="0" smtClean="0"/>
              <a:t>渡して、</a:t>
            </a:r>
            <a:r>
              <a:rPr lang="en-US" altLang="ja-JP" dirty="0" err="1" smtClean="0"/>
              <a:t>this.date</a:t>
            </a:r>
            <a:r>
              <a:rPr lang="ja-JP" altLang="en-US" dirty="0" smtClean="0"/>
              <a:t>を更新します</a:t>
            </a:r>
            <a:r>
              <a:rPr lang="ja-JP" altLang="en-US" dirty="0" smtClean="0"/>
              <a:t>。</a:t>
            </a:r>
            <a:r>
              <a:rPr lang="en-US" altLang="ja-JP" dirty="0" err="1" smtClean="0"/>
              <a:t>setState</a:t>
            </a:r>
            <a:r>
              <a:rPr lang="en-US" altLang="ja-JP" dirty="0" smtClean="0"/>
              <a:t>()</a:t>
            </a:r>
            <a:r>
              <a:rPr lang="ja-JP" altLang="en-US" dirty="0" smtClean="0"/>
              <a:t>を呼び出すことで、</a:t>
            </a:r>
            <a:r>
              <a:rPr lang="en-US" altLang="ja-JP" dirty="0" smtClean="0"/>
              <a:t>React</a:t>
            </a:r>
            <a:r>
              <a:rPr lang="ja-JP" altLang="en-US" dirty="0" smtClean="0"/>
              <a:t>は</a:t>
            </a:r>
            <a:r>
              <a:rPr lang="en-US" altLang="ja-JP" dirty="0" smtClean="0"/>
              <a:t>state</a:t>
            </a:r>
            <a:r>
              <a:rPr lang="ja-JP" altLang="en-US" dirty="0" smtClean="0"/>
              <a:t>が変わったことに気づき、</a:t>
            </a:r>
            <a:r>
              <a:rPr lang="en-US" altLang="ja-JP" dirty="0" smtClean="0"/>
              <a:t>render()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再度呼びます。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render()</a:t>
            </a:r>
            <a:r>
              <a:rPr lang="ja-JP" altLang="en-US" dirty="0" smtClean="0"/>
              <a:t>メソッド内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this.state.date</a:t>
            </a:r>
            <a:r>
              <a:rPr lang="ja-JP" altLang="en-US" dirty="0" smtClean="0"/>
              <a:t>が変化しているので</a:t>
            </a:r>
            <a:r>
              <a:rPr lang="ja-JP" altLang="en-US" dirty="0" smtClean="0"/>
              <a:t>、それ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反映させるため、</a:t>
            </a:r>
            <a:r>
              <a:rPr lang="en-US" altLang="ja-JP" dirty="0" smtClean="0"/>
              <a:t>DOM</a:t>
            </a:r>
            <a:r>
              <a:rPr lang="ja-JP" altLang="en-US" smtClean="0"/>
              <a:t>が更新されます。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3"/>
          </p:nvPr>
        </p:nvSpPr>
        <p:spPr>
          <a:xfrm>
            <a:off x="431799" y="1054099"/>
            <a:ext cx="11379201" cy="1351475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」を表示するアプリケーション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完成例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/>
          <a:srcRect r="26466" b="47037"/>
          <a:stretch>
            <a:fillRect/>
          </a:stretch>
        </p:blipFill>
        <p:spPr>
          <a:xfrm>
            <a:off x="1433554" y="2638817"/>
            <a:ext cx="6692452" cy="2889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コンポーネントを定義する。</a:t>
            </a:r>
            <a:endParaRPr kumimoji="1" lang="ja-JP" altLang="en-US" dirty="0"/>
          </a:p>
        </p:txBody>
      </p:sp>
      <p:sp>
        <p:nvSpPr>
          <p:cNvPr id="12" name="右中かっこ 11"/>
          <p:cNvSpPr/>
          <p:nvPr/>
        </p:nvSpPr>
        <p:spPr>
          <a:xfrm>
            <a:off x="4051495" y="2307094"/>
            <a:ext cx="295422" cy="1392699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513408" y="1304772"/>
            <a:ext cx="337623" cy="526835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14245" y="426015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②コンポーネントの描画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95839" y="3586311"/>
            <a:ext cx="480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※HTML</a:t>
            </a:r>
            <a:r>
              <a:rPr lang="ja-JP" altLang="en-US" dirty="0" smtClean="0"/>
              <a:t>タグを直接</a:t>
            </a:r>
            <a:r>
              <a:rPr lang="en-US" altLang="ja-JP" dirty="0" smtClean="0"/>
              <a:t>return</a:t>
            </a:r>
            <a:r>
              <a:rPr lang="ja-JP" altLang="en-US" dirty="0" smtClean="0"/>
              <a:t>する書き方を</a:t>
            </a:r>
            <a:endParaRPr lang="en-US" altLang="ja-JP" dirty="0" smtClean="0"/>
          </a:p>
          <a:p>
            <a:r>
              <a:rPr lang="ja-JP" altLang="en-US" dirty="0" smtClean="0"/>
              <a:t>実現しているのが</a:t>
            </a:r>
            <a:r>
              <a:rPr lang="en-US" altLang="ja-JP" dirty="0" smtClean="0"/>
              <a:t>JSX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7481" y="2156345"/>
            <a:ext cx="6135103" cy="4361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</a:t>
            </a:r>
            <a:r>
              <a:rPr lang="en-US" altLang="ja-JP" dirty="0" smtClean="0"/>
              <a:t>Hello World</a:t>
            </a:r>
            <a:r>
              <a:rPr lang="ja-JP" altLang="en-US" dirty="0" smtClean="0"/>
              <a:t>～</a:t>
            </a:r>
            <a:endParaRPr kumimoji="1" lang="ja-JP" altLang="en-US" dirty="0"/>
          </a:p>
        </p:txBody>
      </p:sp>
      <p:sp>
        <p:nvSpPr>
          <p:cNvPr id="19" name="コンテンツ プレースホルダ 1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コンポーネントを描画す</a:t>
            </a:r>
            <a:r>
              <a:rPr lang="ja-JP" altLang="en-US" dirty="0" smtClean="0"/>
              <a:t>る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3187" y="28135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①コンポーネントを定義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070048" y="3810844"/>
            <a:ext cx="29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※App.js</a:t>
            </a:r>
            <a:r>
              <a:rPr lang="ja-JP" altLang="en-US" dirty="0" err="1" smtClean="0"/>
              <a:t>を描</a:t>
            </a:r>
            <a:r>
              <a:rPr lang="ja-JP" altLang="en-US" dirty="0" smtClean="0"/>
              <a:t>画します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799" y="2082863"/>
            <a:ext cx="8452894" cy="3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298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quarter" idx="13"/>
          </p:nvPr>
        </p:nvSpPr>
        <p:spPr>
          <a:xfrm>
            <a:off x="431799" y="1054101"/>
            <a:ext cx="11379201" cy="1309272"/>
          </a:xfrm>
        </p:spPr>
        <p:txBody>
          <a:bodyPr/>
          <a:lstStyle/>
          <a:p>
            <a:r>
              <a:rPr lang="ja-JP" altLang="en-US" dirty="0" smtClean="0"/>
              <a:t>現在の日付と時刻を表示する機能の実装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完成例</a:t>
            </a:r>
            <a:endParaRPr kumimoji="1" lang="ja-JP" altLang="en-US" dirty="0"/>
          </a:p>
        </p:txBody>
      </p:sp>
      <p:pic>
        <p:nvPicPr>
          <p:cNvPr id="9" name="図 8" descr="whatch.png"/>
          <p:cNvPicPr>
            <a:picLocks noChangeAspect="1"/>
          </p:cNvPicPr>
          <p:nvPr/>
        </p:nvPicPr>
        <p:blipFill>
          <a:blip r:embed="rId2" cstate="print"/>
          <a:srcRect r="59534" b="60381"/>
          <a:stretch>
            <a:fillRect/>
          </a:stretch>
        </p:blipFill>
        <p:spPr>
          <a:xfrm>
            <a:off x="815794" y="2642027"/>
            <a:ext cx="6830429" cy="35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現在の時刻を表示するため、</a:t>
            </a:r>
            <a:r>
              <a:rPr lang="en-US" altLang="ja-JP" dirty="0" err="1" smtClean="0"/>
              <a:t>this.state</a:t>
            </a:r>
            <a:r>
              <a:rPr lang="ja-JP" altLang="en-US" dirty="0" smtClean="0"/>
              <a:t>を</a:t>
            </a:r>
            <a:r>
              <a:rPr lang="ja-JP" altLang="en-US" dirty="0" smtClean="0"/>
              <a:t>初期化します。</a:t>
            </a:r>
            <a:endParaRPr lang="en-US" altLang="ja-JP" dirty="0" smtClean="0"/>
          </a:p>
        </p:txBody>
      </p:sp>
      <p:sp>
        <p:nvSpPr>
          <p:cNvPr id="9" name="コンテンツ プレースホルダー 3"/>
          <p:cNvSpPr txBox="1">
            <a:spLocks/>
          </p:cNvSpPr>
          <p:nvPr/>
        </p:nvSpPr>
        <p:spPr>
          <a:xfrm>
            <a:off x="450167" y="2067952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Constructor(props){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super(props);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 = {date: new Date()};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</a:p>
        </p:txBody>
      </p:sp>
      <p:sp>
        <p:nvSpPr>
          <p:cNvPr id="11" name="線吹き出し 2 (枠付き) 10"/>
          <p:cNvSpPr/>
          <p:nvPr/>
        </p:nvSpPr>
        <p:spPr>
          <a:xfrm>
            <a:off x="5870187" y="2844687"/>
            <a:ext cx="5285492" cy="1333419"/>
          </a:xfrm>
          <a:prstGeom prst="borderCallout2">
            <a:avLst>
              <a:gd name="adj1" fmla="val 17750"/>
              <a:gd name="adj2" fmla="val 413"/>
              <a:gd name="adj3" fmla="val 18750"/>
              <a:gd name="adj4" fmla="val -16667"/>
              <a:gd name="adj5" fmla="val 72940"/>
              <a:gd name="adj6" fmla="val -4110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コンストラクタにて</a:t>
            </a:r>
            <a:r>
              <a:rPr lang="en-US" altLang="ja-JP" dirty="0">
                <a:solidFill>
                  <a:schemeClr val="tx1"/>
                </a:solidFill>
              </a:rPr>
              <a:t>state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値を初期化します。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5910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更新間隔の設定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　</a:t>
            </a:r>
            <a:r>
              <a:rPr lang="ja-JP" altLang="en-US" dirty="0" smtClean="0"/>
              <a:t>時刻を更新する間隔</a:t>
            </a:r>
            <a:r>
              <a:rPr lang="ja-JP" altLang="en-US" dirty="0" smtClean="0"/>
              <a:t>を</a:t>
            </a:r>
            <a:r>
              <a:rPr lang="ja-JP" altLang="en-US" dirty="0" smtClean="0"/>
              <a:t>設定します。</a:t>
            </a:r>
            <a:endParaRPr lang="en-US" altLang="ja-JP" dirty="0" smtClean="0"/>
          </a:p>
        </p:txBody>
      </p:sp>
      <p:sp>
        <p:nvSpPr>
          <p:cNvPr id="7" name="コンテンツ プレースホルダー 3"/>
          <p:cNvSpPr txBox="1">
            <a:spLocks/>
          </p:cNvSpPr>
          <p:nvPr/>
        </p:nvSpPr>
        <p:spPr>
          <a:xfrm>
            <a:off x="450164" y="2067953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componentDidMount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this.interval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setInterval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()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=&gt;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this.clock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(),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1000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);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  <a:endParaRPr lang="en-US" altLang="ja-JP" sz="18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514535" y="2155371"/>
            <a:ext cx="6316393" cy="1769516"/>
          </a:xfrm>
          <a:prstGeom prst="borderCallout2">
            <a:avLst>
              <a:gd name="adj1" fmla="val 17750"/>
              <a:gd name="adj2" fmla="val 413"/>
              <a:gd name="adj3" fmla="val 1826"/>
              <a:gd name="adj4" fmla="val -17979"/>
              <a:gd name="adj5" fmla="val 30351"/>
              <a:gd name="adj6" fmla="val -40701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componentDidMount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メソッドは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マウント後に実行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されるメソッド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DOM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に初めてレンダリングされるタイミングを「マウント」、生成された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が削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除されるタイミングを「アンマウント」と呼ぶ。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5670896" y="4291315"/>
            <a:ext cx="5555122" cy="831273"/>
          </a:xfrm>
          <a:prstGeom prst="borderCallout2">
            <a:avLst>
              <a:gd name="adj1" fmla="val 17750"/>
              <a:gd name="adj2" fmla="val 413"/>
              <a:gd name="adj3" fmla="val 49212"/>
              <a:gd name="adj4" fmla="val -18635"/>
              <a:gd name="adj5" fmla="val -75452"/>
              <a:gd name="adj6" fmla="val -67536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clock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秒間隔で呼び出すように設定します。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 smtClean="0"/>
              <a:t>時刻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更新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6099" y="1997616"/>
            <a:ext cx="4860000" cy="3132000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clock = () =&gt;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this.setState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date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: new Date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});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  <a:endParaRPr lang="en-US" altLang="ja-JP" sz="18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線吹き出し 2 (枠付き) 6"/>
          <p:cNvSpPr/>
          <p:nvPr/>
        </p:nvSpPr>
        <p:spPr>
          <a:xfrm>
            <a:off x="5699032" y="2026417"/>
            <a:ext cx="5555122" cy="831273"/>
          </a:xfrm>
          <a:prstGeom prst="borderCallout2">
            <a:avLst>
              <a:gd name="adj1" fmla="val 17750"/>
              <a:gd name="adj2" fmla="val 413"/>
              <a:gd name="adj3" fmla="val 6904"/>
              <a:gd name="adj4" fmla="val -20914"/>
              <a:gd name="adj5" fmla="val 95472"/>
              <a:gd name="adj6" fmla="val -67283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interval</a:t>
            </a:r>
            <a:r>
              <a:rPr lang="ja-JP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で設定した間隔で呼び出されます。</a:t>
            </a:r>
            <a:endParaRPr lang="en-US" altLang="ja-JP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654485" y="3388639"/>
            <a:ext cx="5555122" cy="1647595"/>
          </a:xfrm>
          <a:prstGeom prst="borderCallout2">
            <a:avLst>
              <a:gd name="adj1" fmla="val 17750"/>
              <a:gd name="adj2" fmla="val 413"/>
              <a:gd name="adj3" fmla="val 23127"/>
              <a:gd name="adj4" fmla="val -22687"/>
              <a:gd name="adj5" fmla="val -10183"/>
              <a:gd name="adj6" fmla="val -6297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err="1" smtClean="0">
                <a:solidFill>
                  <a:schemeClr val="tx1"/>
                </a:solidFill>
              </a:rPr>
              <a:t>setState</a:t>
            </a:r>
            <a:r>
              <a:rPr lang="en-US" altLang="ja-JP" dirty="0" smtClean="0">
                <a:solidFill>
                  <a:schemeClr val="tx1"/>
                </a:solidFill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</a:rPr>
              <a:t>に現在の時刻を渡し、</a:t>
            </a:r>
            <a:r>
              <a:rPr lang="en-US" altLang="ja-JP" dirty="0" smtClean="0">
                <a:solidFill>
                  <a:schemeClr val="tx1"/>
                </a:solidFill>
              </a:rPr>
              <a:t>date</a:t>
            </a:r>
            <a:r>
              <a:rPr lang="ja-JP" altLang="en-US" dirty="0" smtClean="0">
                <a:solidFill>
                  <a:schemeClr val="tx1"/>
                </a:solidFill>
              </a:rPr>
              <a:t>を更新します。</a:t>
            </a:r>
            <a:endParaRPr lang="en-US" altLang="ja-JP" dirty="0" smtClean="0">
              <a:solidFill>
                <a:schemeClr val="tx1"/>
              </a:solidFill>
            </a:endParaRP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en-US" altLang="ja-JP" dirty="0" smtClean="0">
                <a:solidFill>
                  <a:schemeClr val="tx1"/>
                </a:solidFill>
              </a:rPr>
              <a:t>※</a:t>
            </a:r>
            <a:r>
              <a:rPr lang="en-US" altLang="ja-JP" dirty="0" smtClean="0">
                <a:solidFill>
                  <a:schemeClr val="tx1"/>
                </a:solidFill>
              </a:rPr>
              <a:t>s</a:t>
            </a:r>
            <a:r>
              <a:rPr lang="en-US" altLang="ja-JP" dirty="0" smtClean="0">
                <a:solidFill>
                  <a:schemeClr val="tx1"/>
                </a:solidFill>
              </a:rPr>
              <a:t>tate</a:t>
            </a:r>
            <a:r>
              <a:rPr lang="ja-JP" altLang="en-US" dirty="0" smtClean="0">
                <a:solidFill>
                  <a:schemeClr val="tx1"/>
                </a:solidFill>
              </a:rPr>
              <a:t>の状態を変える時には必ず</a:t>
            </a:r>
            <a:r>
              <a:rPr lang="en-US" altLang="ja-JP" dirty="0" err="1" smtClean="0">
                <a:solidFill>
                  <a:schemeClr val="tx1"/>
                </a:solidFill>
              </a:rPr>
              <a:t>setState</a:t>
            </a:r>
            <a:r>
              <a:rPr lang="ja-JP" altLang="en-US" dirty="0" smtClean="0">
                <a:solidFill>
                  <a:schemeClr val="tx1"/>
                </a:solidFill>
              </a:rPr>
              <a:t>メソッドを使って変える必要があります</a:t>
            </a:r>
            <a:r>
              <a:rPr lang="ja-JP" altLang="en-US" dirty="0" smtClean="0">
                <a:solidFill>
                  <a:schemeClr val="tx1"/>
                </a:solidFill>
              </a:rPr>
              <a:t>。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54548" y="5247249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2-5.</a:t>
            </a:r>
            <a:r>
              <a:rPr lang="ja-JP" altLang="en-US" dirty="0" smtClean="0"/>
              <a:t>簡単なサンプルソース　～時計～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レンダリング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436098" y="2039822"/>
            <a:ext cx="5261317" cy="4192166"/>
          </a:xfrm>
          <a:prstGeom prst="rect">
            <a:avLst/>
          </a:prstGeom>
          <a:solidFill>
            <a:srgbClr val="333F50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render()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{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return (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&lt;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div 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className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="main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p&gt;</a:t>
            </a:r>
            <a:r>
              <a:rPr lang="ja-JP" altLang="en-US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現在の日付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&gt;{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this.state.date.toLocaleDateString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()}.&lt;/p&gt;       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&lt;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p&gt;</a:t>
            </a:r>
            <a:r>
              <a:rPr lang="ja-JP" altLang="en-US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現在の時刻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&lt;/p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&lt;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p&gt; {</a:t>
            </a:r>
            <a:r>
              <a:rPr lang="en-US" altLang="ja-JP" sz="1800" dirty="0" err="1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this.state.date.toLocaleTimeString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()}.&lt;/p&gt;    </a:t>
            </a:r>
            <a:endParaRPr lang="en-US" altLang="ja-JP" sz="18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&lt;/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div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&gt;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);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}</a:t>
            </a:r>
            <a:endParaRPr lang="en-US" altLang="ja-JP" sz="1800" dirty="0" smtClean="0">
              <a:solidFill>
                <a:schemeClr val="bg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線吹き出し 2 (枠付き) 6"/>
          <p:cNvSpPr/>
          <p:nvPr/>
        </p:nvSpPr>
        <p:spPr>
          <a:xfrm>
            <a:off x="5781822" y="2178818"/>
            <a:ext cx="6063175" cy="1141157"/>
          </a:xfrm>
          <a:prstGeom prst="borderCallout2">
            <a:avLst>
              <a:gd name="adj1" fmla="val 17750"/>
              <a:gd name="adj2" fmla="val 413"/>
              <a:gd name="adj3" fmla="val 1781"/>
              <a:gd name="adj4" fmla="val -22434"/>
              <a:gd name="adj5" fmla="val 46727"/>
              <a:gd name="adj6" fmla="val -68599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setState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が更新されるたびに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render()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呼び出されます。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5793545" y="4117815"/>
            <a:ext cx="6063175" cy="1185705"/>
          </a:xfrm>
          <a:prstGeom prst="borderCallout2">
            <a:avLst>
              <a:gd name="adj1" fmla="val 17750"/>
              <a:gd name="adj2" fmla="val 413"/>
              <a:gd name="adj3" fmla="val 9898"/>
              <a:gd name="adj4" fmla="val -11298"/>
              <a:gd name="adj5" fmla="val 37643"/>
              <a:gd name="adj6" fmla="val -36348"/>
            </a:avLst>
          </a:prstGeom>
          <a:solidFill>
            <a:schemeClr val="bg1"/>
          </a:solidFill>
          <a:ln w="2857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ja-JP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this.state.date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が変更されているため、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DOM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が更新される。</a:t>
            </a:r>
            <a:endParaRPr lang="en-US" altLang="ja-JP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34375" y="6260121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※App.js</a:t>
            </a:r>
            <a:r>
              <a:rPr kumimoji="1" lang="ja-JP" altLang="en-US" sz="1400" dirty="0" smtClean="0"/>
              <a:t>に記載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423</Words>
  <Application>Microsoft Office PowerPoint</Application>
  <PresentationFormat>ユーザー設定</PresentationFormat>
  <Paragraphs>88</Paragraphs>
  <Slides>11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2-5.簡単なサンプルソース</vt:lpstr>
      <vt:lpstr>2-5.簡単なサンプルソース　～Hello World～</vt:lpstr>
      <vt:lpstr>2-5.簡単なサンプルソース　～Hello World～</vt:lpstr>
      <vt:lpstr>2-5.簡単なサンプルソース　～Hello World～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2-5.簡単なサンプルソース　～時計～</vt:lpstr>
      <vt:lpstr>スライド 10</vt:lpstr>
      <vt:lpstr>2-5.簡単なサンプルソース　～時計～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139</cp:revision>
  <dcterms:created xsi:type="dcterms:W3CDTF">2018-05-15T23:29:50Z</dcterms:created>
  <dcterms:modified xsi:type="dcterms:W3CDTF">2019-03-04T09:52:07Z</dcterms:modified>
</cp:coreProperties>
</file>