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8" r:id="rId2"/>
    <p:sldId id="259" r:id="rId3"/>
    <p:sldId id="274" r:id="rId4"/>
    <p:sldId id="277" r:id="rId5"/>
    <p:sldId id="272" r:id="rId6"/>
    <p:sldId id="270" r:id="rId7"/>
    <p:sldId id="27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p:scale>
          <a:sx n="100" d="100"/>
          <a:sy n="100" d="100"/>
        </p:scale>
        <p:origin x="95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411681989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r>
              <a:rPr lang="ja-JP" altLang="en-US" dirty="0" smtClean="0"/>
              <a:t>、</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a:t>
            </a:r>
            <a:r>
              <a:rPr lang="ja-JP" altLang="en-US" dirty="0" smtClean="0"/>
              <a:t>比較を行います</a:t>
            </a:r>
            <a:r>
              <a:rPr lang="ja-JP" altLang="en-US" dirty="0" smtClean="0"/>
              <a:t>。そして</a:t>
            </a:r>
            <a:r>
              <a:rPr lang="ja-JP" altLang="en-US" dirty="0" smtClean="0"/>
              <a:t>、実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28198" y="232264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39369"/>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518</TotalTime>
  <Words>632</Words>
  <Application>Microsoft Office PowerPoint</Application>
  <PresentationFormat>ワイド画面</PresentationFormat>
  <Paragraphs>106</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Meiryo UI</vt:lpstr>
      <vt:lpstr>ＭＳ Ｐゴシック</vt:lpstr>
      <vt:lpstr>ＭＳ ゴシック</vt:lpstr>
      <vt:lpstr>ヒラギノ角ゴ ProN W3</vt:lpstr>
      <vt:lpstr>Arial</vt:lpstr>
      <vt:lpstr>Wingdings</vt:lpstr>
      <vt:lpstr>Office テーマ</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134</cp:revision>
  <dcterms:modified xsi:type="dcterms:W3CDTF">2019-03-05T14:53:43Z</dcterms:modified>
</cp:coreProperties>
</file>