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とは、</a:t>
            </a:r>
            <a:r>
              <a:rPr lang="en-US" altLang="ja-JP" sz="2400" dirty="0" smtClean="0"/>
              <a:t>React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DOM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出力するために</a:t>
            </a:r>
            <a:r>
              <a:rPr lang="en-US" altLang="ja-JP" sz="2400" dirty="0"/>
              <a:t>Facebook</a:t>
            </a:r>
            <a:r>
              <a:rPr lang="ja-JP" altLang="en-US" sz="2400" dirty="0"/>
              <a:t>が開発した独自</a:t>
            </a:r>
            <a:r>
              <a:rPr lang="ja-JP" altLang="en-US" sz="2400" dirty="0" smtClean="0"/>
              <a:t>構文です。</a:t>
            </a:r>
            <a:endParaRPr lang="en-US" altLang="ja-JP" sz="2400" dirty="0" smtClean="0"/>
          </a:p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の利用により、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コード中に</a:t>
            </a:r>
            <a:r>
              <a:rPr lang="en-US" altLang="ja-JP" sz="2400" dirty="0" smtClean="0"/>
              <a:t>HTML</a:t>
            </a:r>
            <a:r>
              <a:rPr lang="ja-JP" altLang="en-US" sz="2400" dirty="0" smtClean="0"/>
              <a:t>のようなタグ形式の記述を行うことができます。</a:t>
            </a:r>
            <a:endParaRPr lang="en-US" altLang="ja-JP" sz="24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React.createElement(‘div', null, 'Hello!!'),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7690448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、コンパイラ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では、最上位の階層に複数の要素を並列配置することはできません。</a:t>
            </a:r>
            <a:endParaRPr lang="en-US" altLang="ja-JP" sz="2400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class</a:t>
            </a:r>
            <a:r>
              <a:rPr lang="ja-JP" altLang="en-US" sz="2400" dirty="0"/>
              <a:t>属性や</a:t>
            </a:r>
            <a:r>
              <a:rPr lang="en-US" altLang="ja-JP" sz="2400" dirty="0"/>
              <a:t>for</a:t>
            </a:r>
            <a:r>
              <a:rPr lang="ja-JP" altLang="en-US" sz="2400" dirty="0"/>
              <a:t>属性は、</a:t>
            </a:r>
            <a:r>
              <a:rPr lang="en-US" altLang="ja-JP" sz="2400" dirty="0"/>
              <a:t>JSX</a:t>
            </a:r>
            <a:r>
              <a:rPr lang="ja-JP" altLang="en-US" sz="2400" dirty="0"/>
              <a:t>では使用することが</a:t>
            </a:r>
            <a:r>
              <a:rPr lang="ja-JP" altLang="en-US" sz="2400" dirty="0" smtClean="0"/>
              <a:t>できません。</a:t>
            </a:r>
            <a:endParaRPr lang="en-US" altLang="ja-JP" sz="2400" dirty="0"/>
          </a:p>
          <a:p>
            <a:r>
              <a:rPr lang="en-US" altLang="ja-JP" sz="2400" dirty="0" smtClean="0"/>
              <a:t>(JSX</a:t>
            </a:r>
            <a:r>
              <a:rPr lang="ja-JP" altLang="en-US" sz="2400" dirty="0" smtClean="0"/>
              <a:t>はコンパイル後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となり、</a:t>
            </a:r>
            <a:r>
              <a:rPr lang="en-US" altLang="ja-JP" sz="2400" dirty="0" smtClean="0"/>
              <a:t>class</a:t>
            </a:r>
            <a:r>
              <a:rPr lang="ja-JP" altLang="en-US" sz="2400" dirty="0" smtClean="0"/>
              <a:t>や</a:t>
            </a:r>
            <a:r>
              <a:rPr lang="en-US" altLang="ja-JP" sz="2400" dirty="0" smtClean="0"/>
              <a:t>for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の予約語であるため。</a:t>
            </a:r>
            <a:r>
              <a:rPr lang="en-US" altLang="ja-JP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style</a:t>
            </a:r>
            <a:r>
              <a:rPr lang="ja-JP" altLang="en-US" sz="2400" dirty="0" smtClean="0"/>
              <a:t>属性は、文字列ではなくオブジェクト記法</a:t>
            </a:r>
            <a:r>
              <a:rPr lang="en-US" altLang="ja-JP" sz="2400" dirty="0" smtClean="0"/>
              <a:t>{{…}}</a:t>
            </a:r>
            <a:r>
              <a:rPr lang="ja-JP" altLang="en-US" sz="2400" dirty="0" smtClean="0"/>
              <a:t>で指定する必要があります。</a:t>
            </a:r>
            <a:endParaRPr lang="en-US" altLang="ja-JP" sz="2400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red}}&gt;Hello!!&lt;/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JSX</a:t>
            </a:r>
            <a:r>
              <a:rPr lang="ja-JP" altLang="en-US" sz="2400" dirty="0" smtClean="0"/>
              <a:t>内で</a:t>
            </a:r>
            <a:r>
              <a:rPr lang="en-US" altLang="ja-JP" sz="2400" dirty="0" smtClean="0"/>
              <a:t>JavaScript</a:t>
            </a:r>
            <a:r>
              <a:rPr lang="ja-JP" altLang="en-US" sz="2400" dirty="0" smtClean="0"/>
              <a:t>コードを適用したい場合は、</a:t>
            </a:r>
            <a:r>
              <a:rPr lang="en-US" altLang="ja-JP" sz="2400" dirty="0" smtClean="0"/>
              <a:t>{}</a:t>
            </a:r>
            <a:r>
              <a:rPr lang="ja-JP" altLang="en-US" sz="2400" dirty="0" smtClean="0"/>
              <a:t>内に記述することで可能になります。</a:t>
            </a:r>
            <a:endParaRPr lang="en-US" altLang="ja-JP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/>
              <a:t> </a:t>
            </a:r>
            <a:r>
              <a:rPr kumimoji="1" lang="ja-JP" altLang="en-US" dirty="0" smtClean="0"/>
              <a:t>－ </a:t>
            </a:r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class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for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2140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React</a:t>
            </a:r>
            <a:r>
              <a:rPr lang="ja-JP" altLang="en-US" sz="2400" dirty="0" smtClean="0"/>
              <a:t>を利用する上で、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は必須ではありません。</a:t>
            </a:r>
            <a:endParaRPr lang="en-US" altLang="ja-JP" sz="2400" dirty="0" smtClean="0"/>
          </a:p>
          <a:p>
            <a:r>
              <a:rPr lang="ja-JP" altLang="en-US" sz="2400" dirty="0" smtClean="0"/>
              <a:t>タグ形式で記述せず、</a:t>
            </a:r>
            <a:r>
              <a:rPr lang="en-US" altLang="ja-JP" sz="2400" dirty="0" smtClean="0"/>
              <a:t>React.createElemenet</a:t>
            </a:r>
            <a:r>
              <a:rPr lang="ja-JP" altLang="en-US" sz="2400" dirty="0" smtClean="0"/>
              <a:t>と記述しても同じ内容がレンダリングされます。</a:t>
            </a:r>
            <a:endParaRPr lang="en-US" altLang="ja-JP" sz="2400" dirty="0" smtClean="0"/>
          </a:p>
          <a:p>
            <a:r>
              <a:rPr lang="ja-JP" altLang="en-US" sz="2400" dirty="0" smtClean="0"/>
              <a:t>しかし、要素数が複数であったり、階層が深くなるにつれ、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を使用しない書き方は</a:t>
            </a:r>
            <a:endParaRPr lang="en-US" altLang="ja-JP" sz="2400" dirty="0"/>
          </a:p>
          <a:p>
            <a:r>
              <a:rPr lang="ja-JP" altLang="en-US" sz="2400" dirty="0" smtClean="0"/>
              <a:t>可読性が悪くなるため</a:t>
            </a:r>
            <a:r>
              <a:rPr lang="ja-JP" altLang="en-US" sz="2400" dirty="0" smtClean="0"/>
              <a:t>、基本的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JSX</a:t>
            </a:r>
            <a:r>
              <a:rPr lang="ja-JP" altLang="en-US" sz="2400" dirty="0" smtClean="0"/>
              <a:t>を使用した方が良いでしょう。</a:t>
            </a:r>
            <a:endParaRPr lang="en-US" altLang="ja-JP" sz="2400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304575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328049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710354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310642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325323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796981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719187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725254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5411881" y="4602647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808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ＭＳ Ｐゴシック</vt:lpstr>
      <vt:lpstr>Arial</vt:lpstr>
      <vt:lpstr>Office テーマ</vt:lpstr>
      <vt:lpstr>JSX － 概要</vt:lpstr>
      <vt:lpstr>JSX － 記述ルール①</vt:lpstr>
      <vt:lpstr>JSX － 記述ルール②</vt:lpstr>
      <vt:lpstr>JSX － 記述ルール③</vt:lpstr>
      <vt:lpstr>JSX － 記述ルール④</vt:lpstr>
      <vt:lpstr>JSX －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315</cp:revision>
  <dcterms:created xsi:type="dcterms:W3CDTF">2018-05-15T23:29:50Z</dcterms:created>
  <dcterms:modified xsi:type="dcterms:W3CDTF">2019-03-03T11:47:59Z</dcterms:modified>
</cp:coreProperties>
</file>