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C0A6E2B0-B064-4563-91D3-F297D0BFA999}">
          <p14:sldIdLst>
            <p14:sldId id="256"/>
            <p14:sldId id="257"/>
            <p14:sldId id="258"/>
            <p14:sldId id="259"/>
            <p14:sldId id="260"/>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D38C9A1-BE27-43B6-93B1-ABD9296E5DDA}" type="datetimeFigureOut">
              <a:rPr kumimoji="1" lang="ja-JP" altLang="en-US" smtClean="0"/>
              <a:t>2018/6/6</a:t>
            </a:fld>
            <a:endParaRPr kumimoji="1" lang="ja-JP" altLang="en-US"/>
          </a:p>
        </p:txBody>
      </p:sp>
      <p:sp>
        <p:nvSpPr>
          <p:cNvPr id="5" name="Footer Placeholder 4"/>
          <p:cNvSpPr>
            <a:spLocks noGrp="1"/>
          </p:cNvSpPr>
          <p:nvPr>
            <p:ph type="ftr" sz="quarter" idx="11"/>
          </p:nvPr>
        </p:nvSpPr>
        <p:spPr>
          <a:xfrm>
            <a:off x="5332412" y="5883275"/>
            <a:ext cx="4324044" cy="365125"/>
          </a:xfrm>
        </p:spPr>
        <p:txBody>
          <a:bodyPr/>
          <a:lstStyle/>
          <a:p>
            <a:endParaRPr kumimoji="1" lang="ja-JP" altLang="en-US"/>
          </a:p>
        </p:txBody>
      </p:sp>
      <p:sp>
        <p:nvSpPr>
          <p:cNvPr id="6" name="Slide Number Placeholder 5"/>
          <p:cNvSpPr>
            <a:spLocks noGrp="1"/>
          </p:cNvSpPr>
          <p:nvPr>
            <p:ph type="sldNum" sz="quarter" idx="12"/>
          </p:nvPr>
        </p:nvSpPr>
        <p:spPr/>
        <p:txBody>
          <a:bodyPr/>
          <a:lstStyle/>
          <a:p>
            <a:fld id="{A84D2BC7-CA99-4980-9861-D590D1D2635C}" type="slidenum">
              <a:rPr kumimoji="1" lang="ja-JP" altLang="en-US" smtClean="0"/>
              <a:t>‹#›</a:t>
            </a:fld>
            <a:endParaRPr kumimoji="1" lang="ja-JP" altLang="en-US"/>
          </a:p>
        </p:txBody>
      </p:sp>
    </p:spTree>
    <p:extLst>
      <p:ext uri="{BB962C8B-B14F-4D97-AF65-F5344CB8AC3E}">
        <p14:creationId xmlns:p14="http://schemas.microsoft.com/office/powerpoint/2010/main" val="3938585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D38C9A1-BE27-43B6-93B1-ABD9296E5DDA}" type="datetimeFigureOut">
              <a:rPr kumimoji="1" lang="ja-JP" altLang="en-US" smtClean="0"/>
              <a:t>2018/6/6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84D2BC7-CA99-4980-9861-D590D1D2635C}" type="slidenum">
              <a:rPr kumimoji="1" lang="ja-JP" altLang="en-US" smtClean="0"/>
              <a:t>‹#›</a:t>
            </a:fld>
            <a:endParaRPr kumimoji="1" lang="ja-JP" altLang="en-US"/>
          </a:p>
        </p:txBody>
      </p:sp>
    </p:spTree>
    <p:extLst>
      <p:ext uri="{BB962C8B-B14F-4D97-AF65-F5344CB8AC3E}">
        <p14:creationId xmlns:p14="http://schemas.microsoft.com/office/powerpoint/2010/main" val="244758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D38C9A1-BE27-43B6-93B1-ABD9296E5DDA}" type="datetimeFigureOut">
              <a:rPr kumimoji="1" lang="ja-JP" altLang="en-US" smtClean="0"/>
              <a:t>2018/6/6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4D2BC7-CA99-4980-9861-D590D1D2635C}" type="slidenum">
              <a:rPr kumimoji="1" lang="ja-JP" altLang="en-US" smtClean="0"/>
              <a:t>‹#›</a:t>
            </a:fld>
            <a:endParaRPr kumimoji="1" lang="ja-JP" altLang="en-US"/>
          </a:p>
        </p:txBody>
      </p:sp>
    </p:spTree>
    <p:extLst>
      <p:ext uri="{BB962C8B-B14F-4D97-AF65-F5344CB8AC3E}">
        <p14:creationId xmlns:p14="http://schemas.microsoft.com/office/powerpoint/2010/main" val="288193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D38C9A1-BE27-43B6-93B1-ABD9296E5DDA}" type="datetimeFigureOut">
              <a:rPr kumimoji="1" lang="ja-JP" altLang="en-US" smtClean="0"/>
              <a:t>2018/6/6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4D2BC7-CA99-4980-9861-D590D1D2635C}" type="slidenum">
              <a:rPr kumimoji="1" lang="ja-JP" altLang="en-US" smtClean="0"/>
              <a:t>‹#›</a:t>
            </a:fld>
            <a:endParaRPr kumimoji="1" lang="ja-JP" altLang="en-US"/>
          </a:p>
        </p:txBody>
      </p:sp>
    </p:spTree>
    <p:extLst>
      <p:ext uri="{BB962C8B-B14F-4D97-AF65-F5344CB8AC3E}">
        <p14:creationId xmlns:p14="http://schemas.microsoft.com/office/powerpoint/2010/main" val="3878412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D38C9A1-BE27-43B6-93B1-ABD9296E5DDA}" type="datetimeFigureOut">
              <a:rPr kumimoji="1" lang="ja-JP" altLang="en-US" smtClean="0"/>
              <a:t>2018/6/6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4D2BC7-CA99-4980-9861-D590D1D2635C}" type="slidenum">
              <a:rPr kumimoji="1" lang="ja-JP" altLang="en-US" smtClean="0"/>
              <a:t>‹#›</a:t>
            </a:fld>
            <a:endParaRPr kumimoji="1" lang="ja-JP" altLang="en-US"/>
          </a:p>
        </p:txBody>
      </p:sp>
    </p:spTree>
    <p:extLst>
      <p:ext uri="{BB962C8B-B14F-4D97-AF65-F5344CB8AC3E}">
        <p14:creationId xmlns:p14="http://schemas.microsoft.com/office/powerpoint/2010/main" val="2607001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D38C9A1-BE27-43B6-93B1-ABD9296E5DDA}" type="datetimeFigureOut">
              <a:rPr kumimoji="1" lang="ja-JP" altLang="en-US" smtClean="0"/>
              <a:t>2018/6/6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4D2BC7-CA99-4980-9861-D590D1D2635C}" type="slidenum">
              <a:rPr kumimoji="1" lang="ja-JP" altLang="en-US" smtClean="0"/>
              <a:t>‹#›</a:t>
            </a:fld>
            <a:endParaRPr kumimoji="1" lang="ja-JP" altLang="en-US"/>
          </a:p>
        </p:txBody>
      </p:sp>
    </p:spTree>
    <p:extLst>
      <p:ext uri="{BB962C8B-B14F-4D97-AF65-F5344CB8AC3E}">
        <p14:creationId xmlns:p14="http://schemas.microsoft.com/office/powerpoint/2010/main" val="19331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D38C9A1-BE27-43B6-93B1-ABD9296E5DDA}" type="datetimeFigureOut">
              <a:rPr kumimoji="1" lang="ja-JP" altLang="en-US" smtClean="0"/>
              <a:t>2018/6/6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4D2BC7-CA99-4980-9861-D590D1D2635C}" type="slidenum">
              <a:rPr kumimoji="1" lang="ja-JP" altLang="en-US" smtClean="0"/>
              <a:t>‹#›</a:t>
            </a:fld>
            <a:endParaRPr kumimoji="1" lang="ja-JP" altLang="en-US"/>
          </a:p>
        </p:txBody>
      </p:sp>
    </p:spTree>
    <p:extLst>
      <p:ext uri="{BB962C8B-B14F-4D97-AF65-F5344CB8AC3E}">
        <p14:creationId xmlns:p14="http://schemas.microsoft.com/office/powerpoint/2010/main" val="1733394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D38C9A1-BE27-43B6-93B1-ABD9296E5DDA}" type="datetimeFigureOut">
              <a:rPr kumimoji="1" lang="ja-JP" altLang="en-US" smtClean="0"/>
              <a:t>2018/6/6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4D2BC7-CA99-4980-9861-D590D1D2635C}" type="slidenum">
              <a:rPr kumimoji="1" lang="ja-JP" altLang="en-US" smtClean="0"/>
              <a:t>‹#›</a:t>
            </a:fld>
            <a:endParaRPr kumimoji="1" lang="ja-JP" altLang="en-US"/>
          </a:p>
        </p:txBody>
      </p:sp>
    </p:spTree>
    <p:extLst>
      <p:ext uri="{BB962C8B-B14F-4D97-AF65-F5344CB8AC3E}">
        <p14:creationId xmlns:p14="http://schemas.microsoft.com/office/powerpoint/2010/main" val="772644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D38C9A1-BE27-43B6-93B1-ABD9296E5DDA}" type="datetimeFigureOut">
              <a:rPr kumimoji="1" lang="ja-JP" altLang="en-US" smtClean="0"/>
              <a:t>2018/6/6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4D2BC7-CA99-4980-9861-D590D1D2635C}" type="slidenum">
              <a:rPr kumimoji="1" lang="ja-JP" altLang="en-US" smtClean="0"/>
              <a:t>‹#›</a:t>
            </a:fld>
            <a:endParaRPr kumimoji="1" lang="ja-JP" altLang="en-US"/>
          </a:p>
        </p:txBody>
      </p:sp>
    </p:spTree>
    <p:extLst>
      <p:ext uri="{BB962C8B-B14F-4D97-AF65-F5344CB8AC3E}">
        <p14:creationId xmlns:p14="http://schemas.microsoft.com/office/powerpoint/2010/main" val="1459352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D38C9A1-BE27-43B6-93B1-ABD9296E5DDA}" type="datetimeFigureOut">
              <a:rPr kumimoji="1" lang="ja-JP" altLang="en-US" smtClean="0"/>
              <a:t>2018/6/6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951856" y="5867131"/>
            <a:ext cx="551167" cy="365125"/>
          </a:xfrm>
        </p:spPr>
        <p:txBody>
          <a:bodyPr/>
          <a:lstStyle/>
          <a:p>
            <a:fld id="{A84D2BC7-CA99-4980-9861-D590D1D2635C}" type="slidenum">
              <a:rPr kumimoji="1" lang="ja-JP" altLang="en-US" smtClean="0"/>
              <a:t>‹#›</a:t>
            </a:fld>
            <a:endParaRPr kumimoji="1" lang="ja-JP" altLang="en-US"/>
          </a:p>
        </p:txBody>
      </p:sp>
    </p:spTree>
    <p:extLst>
      <p:ext uri="{BB962C8B-B14F-4D97-AF65-F5344CB8AC3E}">
        <p14:creationId xmlns:p14="http://schemas.microsoft.com/office/powerpoint/2010/main" val="277449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D38C9A1-BE27-43B6-93B1-ABD9296E5DDA}" type="datetimeFigureOut">
              <a:rPr kumimoji="1" lang="ja-JP" altLang="en-US" smtClean="0"/>
              <a:t>2018/6/6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4D2BC7-CA99-4980-9861-D590D1D2635C}" type="slidenum">
              <a:rPr kumimoji="1" lang="ja-JP" altLang="en-US" smtClean="0"/>
              <a:t>‹#›</a:t>
            </a:fld>
            <a:endParaRPr kumimoji="1" lang="ja-JP" altLang="en-US"/>
          </a:p>
        </p:txBody>
      </p:sp>
    </p:spTree>
    <p:extLst>
      <p:ext uri="{BB962C8B-B14F-4D97-AF65-F5344CB8AC3E}">
        <p14:creationId xmlns:p14="http://schemas.microsoft.com/office/powerpoint/2010/main" val="194064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D38C9A1-BE27-43B6-93B1-ABD9296E5DDA}" type="datetimeFigureOut">
              <a:rPr kumimoji="1" lang="ja-JP" altLang="en-US" smtClean="0"/>
              <a:t>2018/6/6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84D2BC7-CA99-4980-9861-D590D1D2635C}" type="slidenum">
              <a:rPr kumimoji="1" lang="ja-JP" altLang="en-US" smtClean="0"/>
              <a:t>‹#›</a:t>
            </a:fld>
            <a:endParaRPr kumimoji="1" lang="ja-JP" altLang="en-US"/>
          </a:p>
        </p:txBody>
      </p:sp>
    </p:spTree>
    <p:extLst>
      <p:ext uri="{BB962C8B-B14F-4D97-AF65-F5344CB8AC3E}">
        <p14:creationId xmlns:p14="http://schemas.microsoft.com/office/powerpoint/2010/main" val="4234567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D38C9A1-BE27-43B6-93B1-ABD9296E5DDA}" type="datetimeFigureOut">
              <a:rPr kumimoji="1" lang="ja-JP" altLang="en-US" smtClean="0"/>
              <a:t>2018/6/6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84D2BC7-CA99-4980-9861-D590D1D2635C}" type="slidenum">
              <a:rPr kumimoji="1" lang="ja-JP" altLang="en-US" smtClean="0"/>
              <a:t>‹#›</a:t>
            </a:fld>
            <a:endParaRPr kumimoji="1" lang="ja-JP" altLang="en-US"/>
          </a:p>
        </p:txBody>
      </p:sp>
    </p:spTree>
    <p:extLst>
      <p:ext uri="{BB962C8B-B14F-4D97-AF65-F5344CB8AC3E}">
        <p14:creationId xmlns:p14="http://schemas.microsoft.com/office/powerpoint/2010/main" val="2949749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D38C9A1-BE27-43B6-93B1-ABD9296E5DDA}" type="datetimeFigureOut">
              <a:rPr kumimoji="1" lang="ja-JP" altLang="en-US" smtClean="0"/>
              <a:t>2018/6/6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84D2BC7-CA99-4980-9861-D590D1D2635C}" type="slidenum">
              <a:rPr kumimoji="1" lang="ja-JP" altLang="en-US" smtClean="0"/>
              <a:t>‹#›</a:t>
            </a:fld>
            <a:endParaRPr kumimoji="1" lang="ja-JP" altLang="en-US"/>
          </a:p>
        </p:txBody>
      </p:sp>
    </p:spTree>
    <p:extLst>
      <p:ext uri="{BB962C8B-B14F-4D97-AF65-F5344CB8AC3E}">
        <p14:creationId xmlns:p14="http://schemas.microsoft.com/office/powerpoint/2010/main" val="117777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8C9A1-BE27-43B6-93B1-ABD9296E5DDA}" type="datetimeFigureOut">
              <a:rPr kumimoji="1" lang="ja-JP" altLang="en-US" smtClean="0"/>
              <a:t>2018/6/6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84D2BC7-CA99-4980-9861-D590D1D2635C}" type="slidenum">
              <a:rPr kumimoji="1" lang="ja-JP" altLang="en-US" smtClean="0"/>
              <a:t>‹#›</a:t>
            </a:fld>
            <a:endParaRPr kumimoji="1" lang="ja-JP" altLang="en-US"/>
          </a:p>
        </p:txBody>
      </p:sp>
    </p:spTree>
    <p:extLst>
      <p:ext uri="{BB962C8B-B14F-4D97-AF65-F5344CB8AC3E}">
        <p14:creationId xmlns:p14="http://schemas.microsoft.com/office/powerpoint/2010/main" val="103494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D38C9A1-BE27-43B6-93B1-ABD9296E5DDA}" type="datetimeFigureOut">
              <a:rPr kumimoji="1" lang="ja-JP" altLang="en-US" smtClean="0"/>
              <a:t>2018/6/6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84D2BC7-CA99-4980-9861-D590D1D2635C}" type="slidenum">
              <a:rPr kumimoji="1" lang="ja-JP" altLang="en-US" smtClean="0"/>
              <a:t>‹#›</a:t>
            </a:fld>
            <a:endParaRPr kumimoji="1" lang="ja-JP" altLang="en-US"/>
          </a:p>
        </p:txBody>
      </p:sp>
    </p:spTree>
    <p:extLst>
      <p:ext uri="{BB962C8B-B14F-4D97-AF65-F5344CB8AC3E}">
        <p14:creationId xmlns:p14="http://schemas.microsoft.com/office/powerpoint/2010/main" val="4025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D38C9A1-BE27-43B6-93B1-ABD9296E5DDA}" type="datetimeFigureOut">
              <a:rPr kumimoji="1" lang="ja-JP" altLang="en-US" smtClean="0"/>
              <a:t>2018/6/6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84D2BC7-CA99-4980-9861-D590D1D2635C}" type="slidenum">
              <a:rPr kumimoji="1" lang="ja-JP" altLang="en-US" smtClean="0"/>
              <a:t>‹#›</a:t>
            </a:fld>
            <a:endParaRPr kumimoji="1" lang="ja-JP" altLang="en-US"/>
          </a:p>
        </p:txBody>
      </p:sp>
    </p:spTree>
    <p:extLst>
      <p:ext uri="{BB962C8B-B14F-4D97-AF65-F5344CB8AC3E}">
        <p14:creationId xmlns:p14="http://schemas.microsoft.com/office/powerpoint/2010/main" val="57772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38C9A1-BE27-43B6-93B1-ABD9296E5DDA}" type="datetimeFigureOut">
              <a:rPr kumimoji="1" lang="ja-JP" altLang="en-US" smtClean="0"/>
              <a:t>2018/6/6</a:t>
            </a:fld>
            <a:endParaRPr kumimoji="1" lang="ja-JP"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84D2BC7-CA99-4980-9861-D590D1D2635C}" type="slidenum">
              <a:rPr kumimoji="1" lang="ja-JP" altLang="en-US" smtClean="0"/>
              <a:t>‹#›</a:t>
            </a:fld>
            <a:endParaRPr kumimoji="1" lang="ja-JP" altLang="en-US"/>
          </a:p>
        </p:txBody>
      </p:sp>
    </p:spTree>
    <p:extLst>
      <p:ext uri="{BB962C8B-B14F-4D97-AF65-F5344CB8AC3E}">
        <p14:creationId xmlns:p14="http://schemas.microsoft.com/office/powerpoint/2010/main" val="3444072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10937" y="1380068"/>
            <a:ext cx="9292086" cy="2616199"/>
          </a:xfrm>
        </p:spPr>
        <p:txBody>
          <a:bodyPr>
            <a:normAutofit/>
          </a:bodyPr>
          <a:lstStyle/>
          <a:p>
            <a:r>
              <a:rPr lang="ja-JP" altLang="en-US" sz="4400" dirty="0" smtClean="0"/>
              <a:t>目次と開発スケジュールについて</a:t>
            </a:r>
            <a:r>
              <a:rPr lang="en-US" altLang="ja-JP" sz="4400" dirty="0" smtClean="0"/>
              <a:t/>
            </a:r>
            <a:br>
              <a:rPr lang="en-US" altLang="ja-JP" sz="4400" dirty="0" smtClean="0"/>
            </a:br>
            <a:r>
              <a:rPr lang="en-US" altLang="ja-JP" sz="2800" dirty="0" smtClean="0"/>
              <a:t>【</a:t>
            </a:r>
            <a:r>
              <a:rPr lang="ja-JP" altLang="en-US" sz="2800" dirty="0" smtClean="0"/>
              <a:t>第三回勉強会用資料</a:t>
            </a:r>
            <a:r>
              <a:rPr lang="en-US" altLang="ja-JP" sz="2800" dirty="0" smtClean="0"/>
              <a:t>】</a:t>
            </a:r>
            <a:endParaRPr kumimoji="1" lang="ja-JP" altLang="en-US" sz="4400" dirty="0"/>
          </a:p>
        </p:txBody>
      </p:sp>
      <p:sp>
        <p:nvSpPr>
          <p:cNvPr id="3" name="サブタイトル 2"/>
          <p:cNvSpPr>
            <a:spLocks noGrp="1"/>
          </p:cNvSpPr>
          <p:nvPr>
            <p:ph type="subTitle" idx="1"/>
          </p:nvPr>
        </p:nvSpPr>
        <p:spPr/>
        <p:txBody>
          <a:bodyPr/>
          <a:lstStyle/>
          <a:p>
            <a:r>
              <a:rPr kumimoji="1" lang="ja-JP" altLang="en-US" dirty="0" smtClean="0"/>
              <a:t>株式会社システムアイ</a:t>
            </a:r>
            <a:endParaRPr kumimoji="1" lang="ja-JP" altLang="en-US" dirty="0"/>
          </a:p>
        </p:txBody>
      </p:sp>
    </p:spTree>
    <p:extLst>
      <p:ext uri="{BB962C8B-B14F-4D97-AF65-F5344CB8AC3E}">
        <p14:creationId xmlns:p14="http://schemas.microsoft.com/office/powerpoint/2010/main" val="771610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smtClean="0"/>
              <a:t>目次</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3494035900"/>
              </p:ext>
            </p:extLst>
          </p:nvPr>
        </p:nvGraphicFramePr>
        <p:xfrm>
          <a:off x="1484313" y="2667000"/>
          <a:ext cx="9297418" cy="2641979"/>
        </p:xfrm>
        <a:graphic>
          <a:graphicData uri="http://schemas.openxmlformats.org/drawingml/2006/table">
            <a:tbl>
              <a:tblPr firstRow="1" bandRow="1">
                <a:tableStyleId>{5940675A-B579-460E-94D1-54222C63F5DA}</a:tableStyleId>
              </a:tblPr>
              <a:tblGrid>
                <a:gridCol w="1966161"/>
                <a:gridCol w="7331257"/>
              </a:tblGrid>
              <a:tr h="956774">
                <a:tc>
                  <a:txBody>
                    <a:bodyPr/>
                    <a:lstStyle/>
                    <a:p>
                      <a:r>
                        <a:rPr kumimoji="1" lang="ja-JP" altLang="en-US" dirty="0" smtClean="0"/>
                        <a:t>導入</a:t>
                      </a:r>
                      <a:endParaRPr kumimoji="1" lang="ja-JP" altLang="en-US" dirty="0"/>
                    </a:p>
                  </a:txBody>
                  <a:tcPr/>
                </a:tc>
                <a:tc>
                  <a:txBody>
                    <a:bodyPr/>
                    <a:lstStyle/>
                    <a:p>
                      <a:r>
                        <a:rPr kumimoji="1" lang="en-US" altLang="ja-JP" dirty="0" smtClean="0"/>
                        <a:t>1.</a:t>
                      </a:r>
                      <a:r>
                        <a:rPr kumimoji="1" lang="ja-JP" altLang="en-US" dirty="0" smtClean="0"/>
                        <a:t>本資料について</a:t>
                      </a:r>
                      <a:endParaRPr kumimoji="1" lang="en-US" altLang="ja-JP" dirty="0" smtClean="0"/>
                    </a:p>
                    <a:p>
                      <a:r>
                        <a:rPr kumimoji="1" lang="en-US" altLang="ja-JP" dirty="0" smtClean="0"/>
                        <a:t>2.</a:t>
                      </a:r>
                      <a:r>
                        <a:rPr kumimoji="1" lang="ja-JP" altLang="en-US" dirty="0" smtClean="0"/>
                        <a:t>本資料作成の経緯</a:t>
                      </a:r>
                      <a:endParaRPr kumimoji="1" lang="ja-JP" altLang="en-US" dirty="0"/>
                    </a:p>
                  </a:txBody>
                  <a:tcPr/>
                </a:tc>
              </a:tr>
              <a:tr h="1685205">
                <a:tc>
                  <a:txBody>
                    <a:bodyPr/>
                    <a:lstStyle/>
                    <a:p>
                      <a:r>
                        <a:rPr kumimoji="1" lang="ja-JP" altLang="en-US" dirty="0" smtClean="0"/>
                        <a:t>本題</a:t>
                      </a:r>
                      <a:endParaRPr kumimoji="1" lang="ja-JP" altLang="en-US" dirty="0"/>
                    </a:p>
                  </a:txBody>
                  <a:tcPr/>
                </a:tc>
                <a:tc>
                  <a:txBody>
                    <a:bodyPr/>
                    <a:lstStyle/>
                    <a:p>
                      <a:r>
                        <a:rPr kumimoji="1" lang="en-US" altLang="ja-JP" dirty="0" smtClean="0"/>
                        <a:t>3.PowerPoint</a:t>
                      </a:r>
                      <a:r>
                        <a:rPr kumimoji="1" lang="ja-JP" altLang="en-US" dirty="0" smtClean="0"/>
                        <a:t>の目次</a:t>
                      </a:r>
                      <a:endParaRPr kumimoji="1" lang="en-US" altLang="ja-JP" dirty="0" smtClean="0"/>
                    </a:p>
                    <a:p>
                      <a:r>
                        <a:rPr kumimoji="1" lang="en-US" altLang="ja-JP" dirty="0" smtClean="0"/>
                        <a:t>4.PowerPoint</a:t>
                      </a:r>
                      <a:r>
                        <a:rPr kumimoji="1" lang="ja-JP" altLang="en-US" dirty="0" smtClean="0"/>
                        <a:t>の目次（案）</a:t>
                      </a:r>
                      <a:endParaRPr kumimoji="1" lang="en-US" altLang="ja-JP" dirty="0" smtClean="0"/>
                    </a:p>
                    <a:p>
                      <a:r>
                        <a:rPr kumimoji="1" lang="en-US" altLang="ja-JP" dirty="0" smtClean="0"/>
                        <a:t>5.</a:t>
                      </a:r>
                      <a:r>
                        <a:rPr kumimoji="1" lang="ja-JP" altLang="en-US" dirty="0" smtClean="0"/>
                        <a:t>開発スケジュール</a:t>
                      </a:r>
                      <a:endParaRPr kumimoji="1" lang="en-US" altLang="ja-JP" dirty="0" smtClean="0"/>
                    </a:p>
                    <a:p>
                      <a:r>
                        <a:rPr kumimoji="1" lang="en-US" altLang="ja-JP" dirty="0" smtClean="0"/>
                        <a:t>6.</a:t>
                      </a:r>
                      <a:r>
                        <a:rPr kumimoji="1" lang="ja-JP" altLang="en-US" dirty="0" smtClean="0"/>
                        <a:t>開発スケジュール（案）</a:t>
                      </a:r>
                      <a:endParaRPr kumimoji="1" lang="ja-JP" altLang="en-US" dirty="0"/>
                    </a:p>
                  </a:txBody>
                  <a:tcPr/>
                </a:tc>
              </a:tr>
            </a:tbl>
          </a:graphicData>
        </a:graphic>
      </p:graphicFrame>
    </p:spTree>
    <p:extLst>
      <p:ext uri="{BB962C8B-B14F-4D97-AF65-F5344CB8AC3E}">
        <p14:creationId xmlns:p14="http://schemas.microsoft.com/office/powerpoint/2010/main" val="106855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smtClean="0"/>
              <a:t>本資料について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本資料は第三回勉強会で個人的に決めておきたいと思ったことについて、簡単にまとめた資料です</a:t>
            </a:r>
            <a:r>
              <a:rPr kumimoji="1" lang="ja-JP" altLang="en-US" dirty="0" smtClean="0"/>
              <a:t>。</a:t>
            </a:r>
            <a:endParaRPr kumimoji="1" lang="en-US" altLang="ja-JP" dirty="0" smtClean="0"/>
          </a:p>
        </p:txBody>
      </p:sp>
    </p:spTree>
    <p:extLst>
      <p:ext uri="{BB962C8B-B14F-4D97-AF65-F5344CB8AC3E}">
        <p14:creationId xmlns:p14="http://schemas.microsoft.com/office/powerpoint/2010/main" val="344963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smtClean="0"/>
              <a:t>本資料作成の経緯</a:t>
            </a:r>
            <a:endParaRPr kumimoji="1" lang="ja-JP" altLang="en-US" dirty="0"/>
          </a:p>
        </p:txBody>
      </p:sp>
      <p:sp>
        <p:nvSpPr>
          <p:cNvPr id="3" name="コンテンツ プレースホルダー 2"/>
          <p:cNvSpPr>
            <a:spLocks noGrp="1"/>
          </p:cNvSpPr>
          <p:nvPr>
            <p:ph idx="1"/>
          </p:nvPr>
        </p:nvSpPr>
        <p:spPr>
          <a:xfrm>
            <a:off x="1484310" y="2653351"/>
            <a:ext cx="10018713" cy="3242482"/>
          </a:xfrm>
        </p:spPr>
        <p:txBody>
          <a:bodyPr>
            <a:normAutofit/>
          </a:bodyPr>
          <a:lstStyle/>
          <a:p>
            <a:r>
              <a:rPr kumimoji="1" lang="ja-JP" altLang="en-US" dirty="0" smtClean="0"/>
              <a:t>今後の勉強会のことを考え、第一回勉強会で決めたスケジュールについて、再度調整及び明確化が必要であると感じた。</a:t>
            </a:r>
            <a:endParaRPr kumimoji="1" lang="en-US" altLang="ja-JP" dirty="0" smtClean="0"/>
          </a:p>
          <a:p>
            <a:r>
              <a:rPr kumimoji="1" lang="ja-JP" altLang="en-US" dirty="0" smtClean="0"/>
              <a:t>スケジュールを決める際、</a:t>
            </a:r>
            <a:r>
              <a:rPr lang="en-US" altLang="ja-JP" dirty="0"/>
              <a:t> </a:t>
            </a:r>
            <a:r>
              <a:rPr lang="en-US" altLang="ja-JP" dirty="0" smtClean="0"/>
              <a:t>SlideShare</a:t>
            </a:r>
            <a:r>
              <a:rPr kumimoji="1" lang="ja-JP" altLang="en-US" dirty="0" smtClean="0"/>
              <a:t>に</a:t>
            </a:r>
            <a:r>
              <a:rPr lang="ja-JP" altLang="en-US" dirty="0"/>
              <a:t>掲載</a:t>
            </a:r>
            <a:r>
              <a:rPr kumimoji="1" lang="ja-JP" altLang="en-US" dirty="0" smtClean="0"/>
              <a:t>する</a:t>
            </a:r>
            <a:r>
              <a:rPr kumimoji="1" lang="en-US" altLang="ja-JP" dirty="0" smtClean="0"/>
              <a:t>PowerPoint</a:t>
            </a:r>
            <a:r>
              <a:rPr kumimoji="1" lang="ja-JP" altLang="en-US" dirty="0" smtClean="0"/>
              <a:t>資料の目次を決め、何についてまとめるかを話し合うべきであると感じた。</a:t>
            </a:r>
            <a:endParaRPr kumimoji="1" lang="en-US" altLang="ja-JP" dirty="0" smtClean="0"/>
          </a:p>
          <a:p>
            <a:r>
              <a:rPr lang="ja-JP" altLang="en-US" dirty="0" smtClean="0"/>
              <a:t>そのため、ある程度の自分の考えを示すべきであると考え、本資料を作成した。</a:t>
            </a:r>
            <a:r>
              <a:rPr lang="ja-JP" altLang="en-US" sz="1400" dirty="0" smtClean="0"/>
              <a:t>ついでに</a:t>
            </a:r>
            <a:r>
              <a:rPr lang="en-US" altLang="ja-JP" sz="1400" dirty="0" smtClean="0"/>
              <a:t>PowerPoint</a:t>
            </a:r>
            <a:r>
              <a:rPr lang="ja-JP" altLang="en-US" sz="1400" dirty="0" smtClean="0"/>
              <a:t>作成練習も兼ねて</a:t>
            </a:r>
            <a:r>
              <a:rPr lang="en-US" altLang="ja-JP" sz="1400" dirty="0" smtClean="0"/>
              <a:t>…</a:t>
            </a:r>
          </a:p>
          <a:p>
            <a:endParaRPr lang="en-US" altLang="ja-JP" dirty="0" smtClean="0"/>
          </a:p>
        </p:txBody>
      </p:sp>
    </p:spTree>
    <p:extLst>
      <p:ext uri="{BB962C8B-B14F-4D97-AF65-F5344CB8AC3E}">
        <p14:creationId xmlns:p14="http://schemas.microsoft.com/office/powerpoint/2010/main" val="49163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t>PowerPoint</a:t>
            </a:r>
            <a:r>
              <a:rPr kumimoji="1" lang="ja-JP" altLang="en-US" dirty="0" smtClean="0"/>
              <a:t>の目次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「スライドシェア掲載資料の基本方針」の資料で、「</a:t>
            </a:r>
            <a:r>
              <a:rPr kumimoji="1" lang="en-US" altLang="ja-JP" dirty="0" smtClean="0"/>
              <a:t>React</a:t>
            </a:r>
            <a:r>
              <a:rPr kumimoji="1" lang="ja-JP" altLang="en-US" dirty="0" smtClean="0"/>
              <a:t>を用いたスマホアプリケーション開発入門書」のような</a:t>
            </a:r>
            <a:r>
              <a:rPr kumimoji="1" lang="en-US" altLang="ja-JP" dirty="0" smtClean="0"/>
              <a:t>PowerPoint</a:t>
            </a:r>
            <a:r>
              <a:rPr lang="ja-JP" altLang="en-US" dirty="0" smtClean="0"/>
              <a:t>資料を作成することに決まった。</a:t>
            </a:r>
            <a:endParaRPr lang="en-US" altLang="ja-JP" dirty="0" smtClean="0"/>
          </a:p>
          <a:p>
            <a:r>
              <a:rPr kumimoji="1" lang="ja-JP" altLang="en-US" dirty="0" smtClean="0"/>
              <a:t>そのために、上記のテーマに沿った目次を決める必要がある。</a:t>
            </a:r>
            <a:endParaRPr kumimoji="1" lang="ja-JP" altLang="en-US" dirty="0"/>
          </a:p>
        </p:txBody>
      </p:sp>
    </p:spTree>
    <p:extLst>
      <p:ext uri="{BB962C8B-B14F-4D97-AF65-F5344CB8AC3E}">
        <p14:creationId xmlns:p14="http://schemas.microsoft.com/office/powerpoint/2010/main" val="1782738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t>PowerPoint</a:t>
            </a:r>
            <a:r>
              <a:rPr kumimoji="1" lang="ja-JP" altLang="en-US" dirty="0" smtClean="0"/>
              <a:t>の目次（案）</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smtClean="0"/>
              <a:t>入門書であるため、</a:t>
            </a:r>
            <a:r>
              <a:rPr lang="en-US" altLang="ja-JP" sz="2000" dirty="0" smtClean="0"/>
              <a:t>React</a:t>
            </a:r>
            <a:r>
              <a:rPr lang="ja-JP" altLang="en-US" sz="2000" dirty="0" smtClean="0"/>
              <a:t>についての基本的な説明は必要である。</a:t>
            </a:r>
            <a:endParaRPr lang="en-US" altLang="ja-JP" sz="2000" dirty="0"/>
          </a:p>
          <a:p>
            <a:pPr marL="0" indent="0">
              <a:buNone/>
            </a:pPr>
            <a:r>
              <a:rPr lang="ja-JP" altLang="en-US" sz="1800" dirty="0" smtClean="0"/>
              <a:t>　　</a:t>
            </a:r>
            <a:r>
              <a:rPr lang="ja-JP" altLang="en-US" sz="1600" dirty="0" smtClean="0"/>
              <a:t>例）スマホアプリ、</a:t>
            </a:r>
            <a:r>
              <a:rPr lang="en-US" altLang="ja-JP" sz="1600" dirty="0" smtClean="0"/>
              <a:t>React</a:t>
            </a:r>
            <a:r>
              <a:rPr lang="ja-JP" altLang="en-US" sz="1600" dirty="0" smtClean="0"/>
              <a:t>とは？（資料作成済）、開発環境構築、</a:t>
            </a:r>
            <a:r>
              <a:rPr lang="en-US" altLang="ja-JP" sz="1600" dirty="0" smtClean="0"/>
              <a:t>React</a:t>
            </a:r>
            <a:r>
              <a:rPr lang="ja-JP" altLang="en-US" sz="1600" dirty="0" smtClean="0"/>
              <a:t>の基礎知識、基本技術など</a:t>
            </a:r>
            <a:endParaRPr lang="en-US" altLang="ja-JP" sz="1600" dirty="0" smtClean="0"/>
          </a:p>
          <a:p>
            <a:r>
              <a:rPr lang="ja-JP" altLang="en-US" sz="2000" dirty="0" smtClean="0"/>
              <a:t>自分たちが作成する日記アプリの機能についても説明資料として掲載しておきたい</a:t>
            </a:r>
            <a:r>
              <a:rPr lang="ja-JP" altLang="en-US" dirty="0" smtClean="0"/>
              <a:t>。</a:t>
            </a:r>
            <a:endParaRPr lang="en-US" altLang="ja-JP" dirty="0" smtClean="0"/>
          </a:p>
          <a:p>
            <a:pPr marL="0" indent="0">
              <a:buNone/>
            </a:pPr>
            <a:r>
              <a:rPr lang="ja-JP" altLang="en-US" sz="2800" dirty="0"/>
              <a:t>　 </a:t>
            </a:r>
            <a:r>
              <a:rPr lang="ja-JP" altLang="en-US" sz="1600" dirty="0" smtClean="0"/>
              <a:t>例</a:t>
            </a:r>
            <a:r>
              <a:rPr lang="ja-JP" altLang="en-US" sz="1600" dirty="0"/>
              <a:t>）実装する機能の説明、概要</a:t>
            </a:r>
            <a:r>
              <a:rPr lang="ja-JP" altLang="en-US" sz="1600" dirty="0" smtClean="0"/>
              <a:t>など</a:t>
            </a:r>
            <a:endParaRPr lang="en-US" altLang="ja-JP" sz="1600" dirty="0" smtClean="0"/>
          </a:p>
          <a:p>
            <a:endParaRPr lang="en-US" altLang="ja-JP" dirty="0" smtClean="0"/>
          </a:p>
        </p:txBody>
      </p:sp>
    </p:spTree>
    <p:extLst>
      <p:ext uri="{BB962C8B-B14F-4D97-AF65-F5344CB8AC3E}">
        <p14:creationId xmlns:p14="http://schemas.microsoft.com/office/powerpoint/2010/main" val="270461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smtClean="0"/>
              <a:t>開発スケジュール</a:t>
            </a:r>
            <a:endParaRPr kumimoji="1" lang="ja-JP" altLang="en-US" dirty="0"/>
          </a:p>
        </p:txBody>
      </p:sp>
      <p:graphicFrame>
        <p:nvGraphicFramePr>
          <p:cNvPr id="5" name="コンテンツ プレースホルダー 4"/>
          <p:cNvGraphicFramePr>
            <a:graphicFrameLocks noGrp="1"/>
          </p:cNvGraphicFramePr>
          <p:nvPr>
            <p:ph sz="half" idx="1"/>
            <p:extLst>
              <p:ext uri="{D42A27DB-BD31-4B8C-83A1-F6EECF244321}">
                <p14:modId xmlns:p14="http://schemas.microsoft.com/office/powerpoint/2010/main" val="3899684789"/>
              </p:ext>
            </p:extLst>
          </p:nvPr>
        </p:nvGraphicFramePr>
        <p:xfrm>
          <a:off x="1484307" y="4505883"/>
          <a:ext cx="10018716" cy="1308063"/>
        </p:xfrm>
        <a:graphic>
          <a:graphicData uri="http://schemas.openxmlformats.org/drawingml/2006/table">
            <a:tbl>
              <a:tblPr firstRow="1" bandRow="1">
                <a:tableStyleId>{5C22544A-7EE6-4342-B048-85BDC9FD1C3A}</a:tableStyleId>
              </a:tblPr>
              <a:tblGrid>
                <a:gridCol w="834893"/>
                <a:gridCol w="834893"/>
                <a:gridCol w="834893"/>
                <a:gridCol w="834893"/>
                <a:gridCol w="834893"/>
                <a:gridCol w="834893"/>
                <a:gridCol w="834893"/>
                <a:gridCol w="834893"/>
                <a:gridCol w="834893"/>
                <a:gridCol w="834893"/>
                <a:gridCol w="834893"/>
                <a:gridCol w="834893"/>
              </a:tblGrid>
              <a:tr h="653071">
                <a:tc>
                  <a:txBody>
                    <a:bodyPr/>
                    <a:lstStyle/>
                    <a:p>
                      <a:r>
                        <a:rPr kumimoji="1" lang="en-US" altLang="ja-JP" dirty="0" smtClean="0"/>
                        <a:t>4</a:t>
                      </a:r>
                      <a:r>
                        <a:rPr kumimoji="1" lang="ja-JP" altLang="en-US" dirty="0" smtClean="0"/>
                        <a:t>月</a:t>
                      </a:r>
                      <a:endParaRPr kumimoji="1" lang="ja-JP" altLang="en-US" dirty="0"/>
                    </a:p>
                  </a:txBody>
                  <a:tcPr/>
                </a:tc>
                <a:tc>
                  <a:txBody>
                    <a:bodyPr/>
                    <a:lstStyle/>
                    <a:p>
                      <a:r>
                        <a:rPr kumimoji="1" lang="en-US" altLang="ja-JP" dirty="0" smtClean="0"/>
                        <a:t>5</a:t>
                      </a:r>
                      <a:r>
                        <a:rPr kumimoji="1" lang="ja-JP" altLang="en-US" dirty="0" smtClean="0"/>
                        <a:t>月</a:t>
                      </a:r>
                      <a:endParaRPr kumimoji="1" lang="ja-JP" altLang="en-US" dirty="0"/>
                    </a:p>
                  </a:txBody>
                  <a:tcPr/>
                </a:tc>
                <a:tc>
                  <a:txBody>
                    <a:bodyPr/>
                    <a:lstStyle/>
                    <a:p>
                      <a:r>
                        <a:rPr kumimoji="1" lang="en-US" altLang="ja-JP" dirty="0" smtClean="0"/>
                        <a:t>6</a:t>
                      </a:r>
                      <a:r>
                        <a:rPr kumimoji="1" lang="ja-JP" altLang="en-US" dirty="0" smtClean="0"/>
                        <a:t>月</a:t>
                      </a:r>
                      <a:endParaRPr kumimoji="1" lang="en-US" altLang="ja-JP" dirty="0" smtClean="0"/>
                    </a:p>
                  </a:txBody>
                  <a:tcPr>
                    <a:solidFill>
                      <a:srgbClr val="FF0000"/>
                    </a:solidFill>
                  </a:tcPr>
                </a:tc>
                <a:tc>
                  <a:txBody>
                    <a:bodyPr/>
                    <a:lstStyle/>
                    <a:p>
                      <a:r>
                        <a:rPr kumimoji="1" lang="en-US" altLang="ja-JP" dirty="0" smtClean="0"/>
                        <a:t>7</a:t>
                      </a:r>
                      <a:r>
                        <a:rPr kumimoji="1" lang="ja-JP" altLang="en-US" dirty="0" smtClean="0"/>
                        <a:t>月</a:t>
                      </a:r>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tc>
                  <a:txBody>
                    <a:bodyPr/>
                    <a:lstStyle/>
                    <a:p>
                      <a:r>
                        <a:rPr kumimoji="1" lang="en-US" altLang="ja-JP" dirty="0" smtClean="0"/>
                        <a:t>1</a:t>
                      </a:r>
                      <a:r>
                        <a:rPr kumimoji="1" lang="ja-JP" altLang="en-US" dirty="0" smtClean="0"/>
                        <a:t>月</a:t>
                      </a:r>
                      <a:endParaRPr kumimoji="1" lang="ja-JP" altLang="en-US" dirty="0"/>
                    </a:p>
                  </a:txBody>
                  <a:tcPr/>
                </a:tc>
                <a:tc>
                  <a:txBody>
                    <a:bodyPr/>
                    <a:lstStyle/>
                    <a:p>
                      <a:r>
                        <a:rPr kumimoji="1" lang="en-US" altLang="ja-JP" dirty="0" smtClean="0"/>
                        <a:t>2</a:t>
                      </a:r>
                      <a:r>
                        <a:rPr kumimoji="1" lang="ja-JP" altLang="en-US" dirty="0" smtClean="0"/>
                        <a:t>月</a:t>
                      </a:r>
                      <a:endParaRPr kumimoji="1" lang="ja-JP" altLang="en-US" dirty="0"/>
                    </a:p>
                  </a:txBody>
                  <a:tcPr/>
                </a:tc>
                <a:tc>
                  <a:txBody>
                    <a:bodyPr/>
                    <a:lstStyle/>
                    <a:p>
                      <a:r>
                        <a:rPr kumimoji="1" lang="en-US" altLang="ja-JP" dirty="0" smtClean="0"/>
                        <a:t>3</a:t>
                      </a:r>
                      <a:r>
                        <a:rPr kumimoji="1" lang="ja-JP" altLang="en-US" dirty="0" smtClean="0"/>
                        <a:t>月</a:t>
                      </a:r>
                      <a:endParaRPr kumimoji="1" lang="ja-JP" altLang="en-US" dirty="0"/>
                    </a:p>
                  </a:txBody>
                  <a:tcPr/>
                </a:tc>
              </a:tr>
              <a:tr h="654992">
                <a:tc>
                  <a:txBody>
                    <a:bodyPr/>
                    <a:lstStyle/>
                    <a:p>
                      <a:r>
                        <a:rPr kumimoji="1" lang="ja-JP" altLang="en-US" sz="1400" dirty="0" smtClean="0"/>
                        <a:t>テーマ決め</a:t>
                      </a:r>
                      <a:endParaRPr kumimoji="1" lang="ja-JP" altLang="en-US" sz="1400" dirty="0"/>
                    </a:p>
                  </a:txBody>
                  <a:tcPr/>
                </a:tc>
                <a:tc>
                  <a:txBody>
                    <a:bodyPr/>
                    <a:lstStyle/>
                    <a:p>
                      <a:r>
                        <a:rPr kumimoji="1" lang="en-US" altLang="ja-JP" sz="1400" dirty="0" smtClean="0"/>
                        <a:t>React</a:t>
                      </a:r>
                      <a:r>
                        <a:rPr kumimoji="1" lang="ja-JP" altLang="en-US" sz="1400" dirty="0" smtClean="0"/>
                        <a:t>とは？</a:t>
                      </a:r>
                      <a:endParaRPr kumimoji="1" lang="ja-JP" altLang="en-US" sz="1400" dirty="0"/>
                    </a:p>
                  </a:txBody>
                  <a:tcPr/>
                </a:tc>
                <a:tc>
                  <a:txBody>
                    <a:bodyPr/>
                    <a:lstStyle/>
                    <a:p>
                      <a:r>
                        <a:rPr kumimoji="1" lang="ja-JP" altLang="en-US" sz="1100" dirty="0" smtClean="0"/>
                        <a:t>スケジュール決め</a:t>
                      </a:r>
                      <a:endParaRPr kumimoji="1" lang="ja-JP" altLang="en-US" sz="1100"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r>
                        <a:rPr kumimoji="1" lang="ja-JP" altLang="en-US" sz="1200" dirty="0" smtClean="0"/>
                        <a:t>パワポのまとめ①</a:t>
                      </a:r>
                      <a:endParaRPr kumimoji="1" lang="ja-JP" altLang="en-US" sz="1200" dirty="0"/>
                    </a:p>
                  </a:txBody>
                  <a:tcPr/>
                </a:tc>
                <a:tc>
                  <a:txBody>
                    <a:bodyPr/>
                    <a:lstStyle/>
                    <a:p>
                      <a:r>
                        <a:rPr kumimoji="1" lang="ja-JP" altLang="en-US" sz="1200" dirty="0" smtClean="0"/>
                        <a:t>パワポのまとめ②</a:t>
                      </a:r>
                      <a:endParaRPr kumimoji="1" lang="ja-JP" altLang="en-US" sz="1200" dirty="0"/>
                    </a:p>
                  </a:txBody>
                  <a:tcPr/>
                </a:tc>
              </a:tr>
            </a:tbl>
          </a:graphicData>
        </a:graphic>
      </p:graphicFrame>
      <p:sp>
        <p:nvSpPr>
          <p:cNvPr id="4" name="コンテンツ プレースホルダー 3"/>
          <p:cNvSpPr>
            <a:spLocks noGrp="1"/>
          </p:cNvSpPr>
          <p:nvPr>
            <p:ph sz="half" idx="2"/>
          </p:nvPr>
        </p:nvSpPr>
        <p:spPr>
          <a:xfrm>
            <a:off x="1484311" y="1981768"/>
            <a:ext cx="10018712" cy="2229134"/>
          </a:xfrm>
        </p:spPr>
        <p:txBody>
          <a:bodyPr/>
          <a:lstStyle/>
          <a:p>
            <a:r>
              <a:rPr kumimoji="1" lang="ja-JP" altLang="en-US" dirty="0" smtClean="0"/>
              <a:t>現在決まっているスケジュールについて、以下の表を作成した。</a:t>
            </a:r>
            <a:endParaRPr kumimoji="1" lang="en-US" altLang="ja-JP" dirty="0" smtClean="0"/>
          </a:p>
          <a:p>
            <a:r>
              <a:rPr kumimoji="1" lang="en-US" altLang="ja-JP" dirty="0" smtClean="0"/>
              <a:t>7</a:t>
            </a:r>
            <a:r>
              <a:rPr kumimoji="1" lang="ja-JP" altLang="en-US" dirty="0" smtClean="0"/>
              <a:t>月～</a:t>
            </a:r>
            <a:r>
              <a:rPr kumimoji="1" lang="en-US" altLang="ja-JP" dirty="0" smtClean="0"/>
              <a:t>1</a:t>
            </a:r>
            <a:r>
              <a:rPr kumimoji="1" lang="ja-JP" altLang="en-US" dirty="0" smtClean="0"/>
              <a:t>月</a:t>
            </a:r>
            <a:r>
              <a:rPr lang="ja-JP" altLang="en-US" dirty="0" smtClean="0"/>
              <a:t>についての作業が決まっていないため、先にスケジュールを決めることで今後の勉強会に対する各自の理解や取り組み、調査等がスムーズになると思われる。</a:t>
            </a:r>
            <a:endParaRPr kumimoji="1" lang="ja-JP" altLang="en-US" dirty="0"/>
          </a:p>
        </p:txBody>
      </p:sp>
      <p:sp>
        <p:nvSpPr>
          <p:cNvPr id="3" name="左右矢印 2"/>
          <p:cNvSpPr/>
          <p:nvPr/>
        </p:nvSpPr>
        <p:spPr>
          <a:xfrm>
            <a:off x="4094327" y="5155706"/>
            <a:ext cx="5650173" cy="6582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何をやる？</a:t>
            </a:r>
            <a:endParaRPr kumimoji="1" lang="ja-JP" altLang="en-US" dirty="0"/>
          </a:p>
        </p:txBody>
      </p:sp>
    </p:spTree>
    <p:extLst>
      <p:ext uri="{BB962C8B-B14F-4D97-AF65-F5344CB8AC3E}">
        <p14:creationId xmlns:p14="http://schemas.microsoft.com/office/powerpoint/2010/main" val="3685547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smtClean="0"/>
              <a:t>開発スケジュール（案）</a:t>
            </a:r>
            <a:endParaRPr kumimoji="1" lang="ja-JP" altLang="en-US" dirty="0"/>
          </a:p>
        </p:txBody>
      </p:sp>
      <p:graphicFrame>
        <p:nvGraphicFramePr>
          <p:cNvPr id="5" name="コンテンツ プレースホルダー 4"/>
          <p:cNvGraphicFramePr>
            <a:graphicFrameLocks noGrp="1"/>
          </p:cNvGraphicFramePr>
          <p:nvPr>
            <p:ph sz="half" idx="1"/>
            <p:extLst>
              <p:ext uri="{D42A27DB-BD31-4B8C-83A1-F6EECF244321}">
                <p14:modId xmlns:p14="http://schemas.microsoft.com/office/powerpoint/2010/main" val="1651151822"/>
              </p:ext>
            </p:extLst>
          </p:nvPr>
        </p:nvGraphicFramePr>
        <p:xfrm>
          <a:off x="1484309" y="4675084"/>
          <a:ext cx="10018716" cy="1232697"/>
        </p:xfrm>
        <a:graphic>
          <a:graphicData uri="http://schemas.openxmlformats.org/drawingml/2006/table">
            <a:tbl>
              <a:tblPr firstRow="1" bandRow="1">
                <a:tableStyleId>{5C22544A-7EE6-4342-B048-85BDC9FD1C3A}</a:tableStyleId>
              </a:tblPr>
              <a:tblGrid>
                <a:gridCol w="834893"/>
                <a:gridCol w="834893"/>
                <a:gridCol w="834893"/>
                <a:gridCol w="834893"/>
                <a:gridCol w="834893"/>
                <a:gridCol w="834893"/>
                <a:gridCol w="834893"/>
                <a:gridCol w="834893"/>
                <a:gridCol w="834893"/>
                <a:gridCol w="834893"/>
                <a:gridCol w="834893"/>
                <a:gridCol w="834893"/>
              </a:tblGrid>
              <a:tr h="592617">
                <a:tc>
                  <a:txBody>
                    <a:bodyPr/>
                    <a:lstStyle/>
                    <a:p>
                      <a:r>
                        <a:rPr kumimoji="1" lang="en-US" altLang="ja-JP" dirty="0" smtClean="0"/>
                        <a:t>4</a:t>
                      </a:r>
                      <a:r>
                        <a:rPr kumimoji="1" lang="ja-JP" altLang="en-US" dirty="0" smtClean="0"/>
                        <a:t>月</a:t>
                      </a:r>
                      <a:endParaRPr kumimoji="1" lang="ja-JP" altLang="en-US" dirty="0"/>
                    </a:p>
                  </a:txBody>
                  <a:tcPr/>
                </a:tc>
                <a:tc>
                  <a:txBody>
                    <a:bodyPr/>
                    <a:lstStyle/>
                    <a:p>
                      <a:r>
                        <a:rPr kumimoji="1" lang="en-US" altLang="ja-JP" dirty="0" smtClean="0"/>
                        <a:t>5</a:t>
                      </a:r>
                      <a:r>
                        <a:rPr kumimoji="1" lang="ja-JP" altLang="en-US" dirty="0" smtClean="0"/>
                        <a:t>月</a:t>
                      </a:r>
                      <a:endParaRPr kumimoji="1" lang="ja-JP" altLang="en-US" dirty="0"/>
                    </a:p>
                  </a:txBody>
                  <a:tcPr/>
                </a:tc>
                <a:tc>
                  <a:txBody>
                    <a:bodyPr/>
                    <a:lstStyle/>
                    <a:p>
                      <a:r>
                        <a:rPr kumimoji="1" lang="en-US" altLang="ja-JP" dirty="0" smtClean="0"/>
                        <a:t>6</a:t>
                      </a:r>
                      <a:r>
                        <a:rPr kumimoji="1" lang="ja-JP" altLang="en-US" dirty="0" smtClean="0"/>
                        <a:t>月</a:t>
                      </a:r>
                      <a:endParaRPr kumimoji="1" lang="ja-JP" altLang="en-US" dirty="0"/>
                    </a:p>
                  </a:txBody>
                  <a:tcPr/>
                </a:tc>
                <a:tc>
                  <a:txBody>
                    <a:bodyPr/>
                    <a:lstStyle/>
                    <a:p>
                      <a:r>
                        <a:rPr kumimoji="1" lang="en-US" altLang="ja-JP" dirty="0" smtClean="0"/>
                        <a:t>7</a:t>
                      </a:r>
                      <a:r>
                        <a:rPr kumimoji="1" lang="ja-JP" altLang="en-US" dirty="0" smtClean="0"/>
                        <a:t>月</a:t>
                      </a:r>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tc>
                  <a:txBody>
                    <a:bodyPr/>
                    <a:lstStyle/>
                    <a:p>
                      <a:r>
                        <a:rPr kumimoji="1" lang="en-US" altLang="ja-JP" dirty="0" smtClean="0"/>
                        <a:t>1</a:t>
                      </a:r>
                      <a:r>
                        <a:rPr kumimoji="1" lang="ja-JP" altLang="en-US" dirty="0" smtClean="0"/>
                        <a:t>月</a:t>
                      </a:r>
                      <a:endParaRPr kumimoji="1" lang="ja-JP" altLang="en-US" dirty="0"/>
                    </a:p>
                  </a:txBody>
                  <a:tcPr/>
                </a:tc>
                <a:tc>
                  <a:txBody>
                    <a:bodyPr/>
                    <a:lstStyle/>
                    <a:p>
                      <a:r>
                        <a:rPr kumimoji="1" lang="en-US" altLang="ja-JP" dirty="0" smtClean="0"/>
                        <a:t>2</a:t>
                      </a:r>
                      <a:r>
                        <a:rPr kumimoji="1" lang="ja-JP" altLang="en-US" dirty="0" smtClean="0"/>
                        <a:t>月</a:t>
                      </a:r>
                      <a:endParaRPr kumimoji="1" lang="ja-JP" altLang="en-US" dirty="0"/>
                    </a:p>
                  </a:txBody>
                  <a:tcPr/>
                </a:tc>
                <a:tc>
                  <a:txBody>
                    <a:bodyPr/>
                    <a:lstStyle/>
                    <a:p>
                      <a:r>
                        <a:rPr kumimoji="1" lang="en-US" altLang="ja-JP" dirty="0" smtClean="0"/>
                        <a:t>3</a:t>
                      </a:r>
                      <a:r>
                        <a:rPr kumimoji="1" lang="ja-JP" altLang="en-US" dirty="0" smtClean="0"/>
                        <a:t>月</a:t>
                      </a:r>
                      <a:endParaRPr kumimoji="1" lang="ja-JP" altLang="en-US" dirty="0"/>
                    </a:p>
                  </a:txBody>
                  <a:tcPr/>
                </a:tc>
              </a:tr>
              <a:tr h="592617">
                <a:tc>
                  <a:txBody>
                    <a:bodyPr/>
                    <a:lstStyle/>
                    <a:p>
                      <a:r>
                        <a:rPr kumimoji="1" lang="ja-JP" altLang="en-US" sz="1200" dirty="0" smtClean="0"/>
                        <a:t>テーマ決め</a:t>
                      </a:r>
                      <a:endParaRPr kumimoji="1" lang="ja-JP" altLang="en-US" sz="1200" dirty="0"/>
                    </a:p>
                  </a:txBody>
                  <a:tcPr/>
                </a:tc>
                <a:tc>
                  <a:txBody>
                    <a:bodyPr/>
                    <a:lstStyle/>
                    <a:p>
                      <a:r>
                        <a:rPr kumimoji="1" lang="en-US" altLang="ja-JP" sz="1200" dirty="0" smtClean="0"/>
                        <a:t>React</a:t>
                      </a:r>
                      <a:r>
                        <a:rPr kumimoji="1" lang="ja-JP" altLang="en-US" sz="1200" dirty="0" smtClean="0"/>
                        <a:t>とは？</a:t>
                      </a:r>
                      <a:endParaRPr kumimoji="1" lang="ja-JP" altLang="en-US" sz="1200" dirty="0"/>
                    </a:p>
                  </a:txBody>
                  <a:tcPr/>
                </a:tc>
                <a:tc>
                  <a:txBody>
                    <a:bodyPr/>
                    <a:lstStyle/>
                    <a:p>
                      <a:r>
                        <a:rPr kumimoji="1" lang="ja-JP" altLang="en-US" sz="1200" dirty="0" smtClean="0"/>
                        <a:t>スケジュール決め</a:t>
                      </a:r>
                      <a:endParaRPr kumimoji="1" lang="ja-JP" altLang="en-US" sz="1200" dirty="0"/>
                    </a:p>
                  </a:txBody>
                  <a:tcPr/>
                </a:tc>
                <a:tc>
                  <a:txBody>
                    <a:bodyPr/>
                    <a:lstStyle/>
                    <a:p>
                      <a:r>
                        <a:rPr kumimoji="1" lang="ja-JP" altLang="en-US" sz="1200" dirty="0" smtClean="0"/>
                        <a:t>開発環境構築</a:t>
                      </a:r>
                      <a:endParaRPr kumimoji="1" lang="ja-JP" altLang="en-US" sz="1200" dirty="0"/>
                    </a:p>
                  </a:txBody>
                  <a:tcPr/>
                </a:tc>
                <a:tc>
                  <a:txBody>
                    <a:bodyPr/>
                    <a:lstStyle/>
                    <a:p>
                      <a:r>
                        <a:rPr kumimoji="1" lang="en-US" altLang="ja-JP" sz="1200" dirty="0" smtClean="0"/>
                        <a:t>React</a:t>
                      </a:r>
                      <a:r>
                        <a:rPr kumimoji="1" lang="ja-JP" altLang="en-US" sz="1200" dirty="0" smtClean="0"/>
                        <a:t>の基礎知識</a:t>
                      </a:r>
                      <a:endParaRPr kumimoji="1" lang="ja-JP" altLang="en-US" sz="1200" dirty="0"/>
                    </a:p>
                  </a:txBody>
                  <a:tcPr/>
                </a:tc>
                <a:tc>
                  <a:txBody>
                    <a:bodyPr/>
                    <a:lstStyle/>
                    <a:p>
                      <a:r>
                        <a:rPr kumimoji="1" lang="ja-JP" altLang="en-US" sz="1200" dirty="0" smtClean="0"/>
                        <a:t>機能実装①</a:t>
                      </a:r>
                      <a:endParaRPr kumimoji="1" lang="ja-JP" altLang="en-US" sz="1200" dirty="0"/>
                    </a:p>
                  </a:txBody>
                  <a:tcPr/>
                </a:tc>
                <a:tc>
                  <a:txBody>
                    <a:bodyPr/>
                    <a:lstStyle/>
                    <a:p>
                      <a:r>
                        <a:rPr kumimoji="1" lang="ja-JP" altLang="en-US" sz="1200" dirty="0" smtClean="0"/>
                        <a:t>機能実装②</a:t>
                      </a:r>
                      <a:endParaRPr kumimoji="1" lang="ja-JP" altLang="en-US" sz="1200" dirty="0"/>
                    </a:p>
                  </a:txBody>
                  <a:tcPr/>
                </a:tc>
                <a:tc>
                  <a:txBody>
                    <a:bodyPr/>
                    <a:lstStyle/>
                    <a:p>
                      <a:r>
                        <a:rPr kumimoji="1" lang="ja-JP" altLang="en-US" sz="1200" dirty="0" smtClean="0"/>
                        <a:t>機能実装③</a:t>
                      </a:r>
                      <a:endParaRPr kumimoji="1" lang="ja-JP" altLang="en-US" sz="1200" dirty="0"/>
                    </a:p>
                  </a:txBody>
                  <a:tcPr/>
                </a:tc>
                <a:tc>
                  <a:txBody>
                    <a:bodyPr/>
                    <a:lstStyle/>
                    <a:p>
                      <a:r>
                        <a:rPr kumimoji="1" lang="ja-JP" altLang="en-US" sz="1200" dirty="0" smtClean="0"/>
                        <a:t>機能実装④</a:t>
                      </a:r>
                      <a:endParaRPr kumimoji="1" lang="ja-JP" altLang="en-US" sz="1200" dirty="0"/>
                    </a:p>
                  </a:txBody>
                  <a:tcPr/>
                </a:tc>
                <a:tc>
                  <a:txBody>
                    <a:bodyPr/>
                    <a:lstStyle/>
                    <a:p>
                      <a:r>
                        <a:rPr kumimoji="1" lang="ja-JP" altLang="en-US" sz="1200" dirty="0" smtClean="0"/>
                        <a:t>日記アプリまとめ</a:t>
                      </a:r>
                      <a:endParaRPr kumimoji="1" lang="ja-JP" altLang="en-US" sz="1200" dirty="0"/>
                    </a:p>
                  </a:txBody>
                  <a:tcPr/>
                </a:tc>
                <a:tc>
                  <a:txBody>
                    <a:bodyPr/>
                    <a:lstStyle/>
                    <a:p>
                      <a:r>
                        <a:rPr kumimoji="1" lang="ja-JP" altLang="en-US" sz="1200" dirty="0" smtClean="0"/>
                        <a:t>パワポのまとめ①</a:t>
                      </a:r>
                      <a:endParaRPr kumimoji="1" lang="ja-JP" altLang="en-US" sz="1200" dirty="0"/>
                    </a:p>
                  </a:txBody>
                  <a:tcPr/>
                </a:tc>
                <a:tc>
                  <a:txBody>
                    <a:bodyPr/>
                    <a:lstStyle/>
                    <a:p>
                      <a:r>
                        <a:rPr kumimoji="1" lang="ja-JP" altLang="en-US" sz="1200" dirty="0" smtClean="0"/>
                        <a:t>パワポのまとめ②</a:t>
                      </a:r>
                      <a:endParaRPr kumimoji="1" lang="ja-JP" altLang="en-US" sz="1200" dirty="0"/>
                    </a:p>
                  </a:txBody>
                  <a:tcPr/>
                </a:tc>
              </a:tr>
            </a:tbl>
          </a:graphicData>
        </a:graphic>
      </p:graphicFrame>
      <p:sp>
        <p:nvSpPr>
          <p:cNvPr id="4" name="コンテンツ プレースホルダー 3"/>
          <p:cNvSpPr>
            <a:spLocks noGrp="1"/>
          </p:cNvSpPr>
          <p:nvPr>
            <p:ph sz="half" idx="2"/>
          </p:nvPr>
        </p:nvSpPr>
        <p:spPr>
          <a:xfrm>
            <a:off x="1484311" y="1981768"/>
            <a:ext cx="10018712" cy="2229134"/>
          </a:xfrm>
        </p:spPr>
        <p:txBody>
          <a:bodyPr/>
          <a:lstStyle/>
          <a:p>
            <a:r>
              <a:rPr lang="ja-JP" altLang="en-US" dirty="0" smtClean="0"/>
              <a:t>スケジュールについて、</a:t>
            </a:r>
            <a:r>
              <a:rPr lang="en-US" altLang="ja-JP" dirty="0"/>
              <a:t> SlideShare</a:t>
            </a:r>
            <a:r>
              <a:rPr lang="ja-JP" altLang="en-US" dirty="0"/>
              <a:t>に掲載する</a:t>
            </a:r>
            <a:r>
              <a:rPr lang="en-US" altLang="ja-JP" dirty="0"/>
              <a:t>PowerPoint</a:t>
            </a:r>
            <a:r>
              <a:rPr lang="ja-JP" altLang="en-US" dirty="0" smtClean="0"/>
              <a:t>資料の目次とリンクさせて作業に</a:t>
            </a:r>
            <a:r>
              <a:rPr lang="ja-JP" altLang="en-US" dirty="0"/>
              <a:t>取り組</a:t>
            </a:r>
            <a:r>
              <a:rPr lang="ja-JP" altLang="en-US" dirty="0" smtClean="0"/>
              <a:t>んだほうがやりやすいかつ、何をやるべきか明確になると思った。</a:t>
            </a:r>
            <a:endParaRPr lang="en-US" altLang="ja-JP" dirty="0" smtClean="0"/>
          </a:p>
          <a:p>
            <a:r>
              <a:rPr lang="ja-JP" altLang="en-US" dirty="0" smtClean="0"/>
              <a:t>そのためには、目次を先に作成すべきだと感じた。</a:t>
            </a:r>
            <a:endParaRPr lang="en-US" altLang="ja-JP" dirty="0" smtClean="0"/>
          </a:p>
          <a:p>
            <a:r>
              <a:rPr lang="ja-JP" altLang="en-US" dirty="0" smtClean="0"/>
              <a:t>当たり前であるが、日記アプリにどの機能を実装するのかも決めていかないといけない。</a:t>
            </a:r>
            <a:endParaRPr lang="en-US" altLang="ja-JP" dirty="0" smtClean="0"/>
          </a:p>
        </p:txBody>
      </p:sp>
      <p:sp>
        <p:nvSpPr>
          <p:cNvPr id="3" name="テキスト ボックス 2"/>
          <p:cNvSpPr txBox="1"/>
          <p:nvPr/>
        </p:nvSpPr>
        <p:spPr>
          <a:xfrm>
            <a:off x="1484309" y="4210902"/>
            <a:ext cx="2006221" cy="338554"/>
          </a:xfrm>
          <a:prstGeom prst="rect">
            <a:avLst/>
          </a:prstGeom>
          <a:noFill/>
        </p:spPr>
        <p:txBody>
          <a:bodyPr wrap="square" rtlCol="0">
            <a:spAutoFit/>
          </a:bodyPr>
          <a:lstStyle/>
          <a:p>
            <a:r>
              <a:rPr lang="ja-JP" altLang="en-US" sz="1600" dirty="0" smtClean="0"/>
              <a:t>スケジュール案）</a:t>
            </a:r>
            <a:endParaRPr kumimoji="1" lang="ja-JP" altLang="en-US" sz="1600" dirty="0"/>
          </a:p>
        </p:txBody>
      </p:sp>
    </p:spTree>
    <p:extLst>
      <p:ext uri="{BB962C8B-B14F-4D97-AF65-F5344CB8AC3E}">
        <p14:creationId xmlns:p14="http://schemas.microsoft.com/office/powerpoint/2010/main" val="3951011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視差">
  <a:themeElements>
    <a:clrScheme name="視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視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視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TM03457496[[fn=視差]]</Template>
  <TotalTime>224</TotalTime>
  <Words>471</Words>
  <Application>Microsoft Office PowerPoint</Application>
  <PresentationFormat>ワイド画面</PresentationFormat>
  <Paragraphs>75</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HGｺﾞｼｯｸM</vt:lpstr>
      <vt:lpstr>Arial</vt:lpstr>
      <vt:lpstr>Corbel</vt:lpstr>
      <vt:lpstr>視差</vt:lpstr>
      <vt:lpstr>目次と開発スケジュールについて 【第三回勉強会用資料】</vt:lpstr>
      <vt:lpstr>目次</vt:lpstr>
      <vt:lpstr>本資料について</vt:lpstr>
      <vt:lpstr>本資料作成の経緯</vt:lpstr>
      <vt:lpstr>PowerPointの目次</vt:lpstr>
      <vt:lpstr>PowerPointの目次（案）</vt:lpstr>
      <vt:lpstr>開発スケジュール</vt:lpstr>
      <vt:lpstr>開発スケジュール（案）</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第三回勉強会用資料</dc:title>
  <dc:creator>systemi</dc:creator>
  <cp:lastModifiedBy>systemi</cp:lastModifiedBy>
  <cp:revision>24</cp:revision>
  <dcterms:created xsi:type="dcterms:W3CDTF">2018-06-04T09:56:35Z</dcterms:created>
  <dcterms:modified xsi:type="dcterms:W3CDTF">2018-06-06T11:58:46Z</dcterms:modified>
</cp:coreProperties>
</file>