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会勉強会議題まとめ～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勉強会議題サマリ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2018/11/6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【</a:t>
            </a:r>
            <a:r>
              <a:rPr kumimoji="1" lang="en-US" altLang="ja-JP" dirty="0" smtClean="0"/>
              <a:t>2018/1</a:t>
            </a:r>
            <a:r>
              <a:rPr lang="en-US" altLang="ja-JP" dirty="0" smtClean="0"/>
              <a:t>1</a:t>
            </a:r>
            <a:r>
              <a:rPr kumimoji="1" lang="en-US" altLang="ja-JP" dirty="0" smtClean="0"/>
              <a:t>/21】</a:t>
            </a: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回</a:t>
            </a:r>
            <a:r>
              <a:rPr kumimoji="1" lang="ja-JP" altLang="en-US" dirty="0" smtClean="0"/>
              <a:t>勉強会議題サマリ</a:t>
            </a:r>
            <a:r>
              <a:rPr kumimoji="1" lang="en-US" altLang="ja-JP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議題一覧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13545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所要時間について</a:t>
            </a:r>
            <a:r>
              <a:rPr lang="en-US" altLang="ja-JP" dirty="0" smtClean="0"/>
              <a:t>】</a:t>
            </a:r>
          </a:p>
          <a:p>
            <a:pPr marL="0" indent="0">
              <a:buNone/>
            </a:pPr>
            <a:r>
              <a:rPr kumimoji="1" lang="en-US" altLang="ja-JP" dirty="0" smtClean="0"/>
              <a:t>16:30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18:00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1.5</a:t>
            </a:r>
            <a:r>
              <a:rPr kumimoji="1" lang="ja-JP" altLang="en-US" dirty="0" smtClean="0"/>
              <a:t>時間枠の勉強会。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分は準備片付け・予備として計算するため、全体を</a:t>
            </a:r>
            <a:r>
              <a:rPr kumimoji="1" lang="en-US" altLang="ja-JP" dirty="0" smtClean="0"/>
              <a:t>80</a:t>
            </a:r>
            <a:r>
              <a:rPr kumimoji="1" lang="ja-JP" altLang="en-US" dirty="0" smtClean="0"/>
              <a:t>分と考える。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42829"/>
              </p:ext>
            </p:extLst>
          </p:nvPr>
        </p:nvGraphicFramePr>
        <p:xfrm>
          <a:off x="431800" y="2586465"/>
          <a:ext cx="11379199" cy="3896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9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3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議題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担当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68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前回振り返り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大塚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前回勉強会の振り返り</a:t>
                      </a:r>
                      <a:endParaRPr kumimoji="1" lang="en-US" altLang="ja-JP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20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チーム毎の進捗発表</a:t>
                      </a:r>
                      <a:endParaRPr kumimoji="1" lang="en-US" altLang="zh-CN" dirty="0" smtClean="0"/>
                    </a:p>
                    <a:p>
                      <a:r>
                        <a:rPr kumimoji="1" lang="ja-JP" altLang="en-US" dirty="0" smtClean="0"/>
                        <a:t>「</a:t>
                      </a:r>
                      <a:r>
                        <a:rPr kumimoji="1" lang="zh-CN" altLang="en-US" dirty="0" smtClean="0"/>
                        <a:t>一覧表示</a:t>
                      </a:r>
                      <a:r>
                        <a:rPr kumimoji="1" lang="en-US" altLang="zh-CN" dirty="0" smtClean="0"/>
                        <a:t>(</a:t>
                      </a:r>
                      <a:r>
                        <a:rPr kumimoji="1" lang="zh-CN" altLang="en-US" dirty="0" smtClean="0"/>
                        <a:t>画面表示</a:t>
                      </a:r>
                      <a:r>
                        <a:rPr kumimoji="1" lang="en-US" altLang="zh-CN" dirty="0" smtClean="0"/>
                        <a:t>)</a:t>
                      </a:r>
                      <a:r>
                        <a:rPr kumimoji="1" lang="ja-JP" altLang="en-US" dirty="0" smtClean="0"/>
                        <a:t>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代表者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進捗報告及び他チームとの意見交換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（進捗報告</a:t>
                      </a:r>
                      <a:r>
                        <a:rPr kumimoji="1" lang="en-US" altLang="ja-JP" dirty="0" smtClean="0"/>
                        <a:t>…10</a:t>
                      </a:r>
                      <a:r>
                        <a:rPr kumimoji="1" lang="ja-JP" altLang="en-US" dirty="0" smtClean="0"/>
                        <a:t>分、他チームとの意見交換</a:t>
                      </a:r>
                      <a:r>
                        <a:rPr kumimoji="1" lang="en-US" altLang="ja-JP" dirty="0" smtClean="0"/>
                        <a:t>…5</a:t>
                      </a:r>
                      <a:r>
                        <a:rPr kumimoji="1" lang="ja-JP" altLang="en-US" dirty="0" smtClean="0"/>
                        <a:t>分）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31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「</a:t>
                      </a:r>
                      <a:r>
                        <a:rPr kumimoji="1" lang="zh-CN" altLang="en-US" dirty="0" smtClean="0"/>
                        <a:t>検索機能</a:t>
                      </a:r>
                      <a:r>
                        <a:rPr kumimoji="1" lang="ja-JP" altLang="en-US" dirty="0" smtClean="0"/>
                        <a:t>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代表者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同上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30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４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「</a:t>
                      </a:r>
                      <a:r>
                        <a:rPr kumimoji="1" lang="zh-CN" altLang="en-US" dirty="0" smtClean="0"/>
                        <a:t>登録機能</a:t>
                      </a:r>
                      <a:r>
                        <a:rPr kumimoji="1" lang="ja-JP" altLang="en-US" dirty="0" smtClean="0"/>
                        <a:t>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代表者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同上</a:t>
                      </a:r>
                      <a:endParaRPr lang="en-US" altLang="ja-JP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1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５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「バックアップ・</a:t>
                      </a:r>
                      <a:r>
                        <a:rPr kumimoji="1" lang="en-US" altLang="ja-JP" dirty="0" smtClean="0"/>
                        <a:t>API</a:t>
                      </a:r>
                      <a:r>
                        <a:rPr kumimoji="1" lang="ja-JP" altLang="en-US" dirty="0" smtClean="0"/>
                        <a:t>連携」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代表者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同上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611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６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次月の確認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大塚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次回勉強会内容について確認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（次回司会・課題まとめ</a:t>
                      </a:r>
                      <a:r>
                        <a:rPr kumimoji="1" lang="en-US" altLang="ja-JP" dirty="0" err="1" smtClean="0"/>
                        <a:t>etc</a:t>
                      </a:r>
                      <a:r>
                        <a:rPr kumimoji="1" lang="en-US" altLang="ja-JP" dirty="0" smtClean="0"/>
                        <a:t>…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5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157</Words>
  <Application>Microsoft Office PowerPoint</Application>
  <PresentationFormat>ワイド画面</PresentationFormat>
  <Paragraphs>43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Meiryo UI</vt:lpstr>
      <vt:lpstr>Arial</vt:lpstr>
      <vt:lpstr>Office テーマ</vt:lpstr>
      <vt:lpstr>PowerPoint プレゼンテーション</vt:lpstr>
      <vt:lpstr>議題一覧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39</cp:revision>
  <dcterms:created xsi:type="dcterms:W3CDTF">2018-05-15T23:29:50Z</dcterms:created>
  <dcterms:modified xsi:type="dcterms:W3CDTF">2018-11-06T13:57:35Z</dcterms:modified>
</cp:coreProperties>
</file>