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8" r:id="rId3"/>
    <p:sldId id="294" r:id="rId4"/>
    <p:sldId id="281" r:id="rId5"/>
    <p:sldId id="280" r:id="rId6"/>
    <p:sldId id="279" r:id="rId7"/>
    <p:sldId id="282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</a:t>
            </a:r>
            <a:r>
              <a:rPr lang="ja-JP" altLang="en-US" dirty="0" smtClean="0"/>
              <a:t>とは、ページを構成するため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構築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9" y="2440817"/>
            <a:ext cx="34737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5940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995106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また、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は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266471" y="1536390"/>
            <a:ext cx="428844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40353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97637" y="3333888"/>
            <a:ext cx="3393989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</a:t>
            </a:r>
            <a:r>
              <a:rPr lang="ja-JP" altLang="en-US" dirty="0" smtClean="0"/>
              <a:t>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</a:t>
            </a:r>
            <a:r>
              <a:rPr lang="ja-JP" altLang="en-US" dirty="0" smtClean="0"/>
              <a:t>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9879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オブジェクト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643</Words>
  <Application>Microsoft Office PowerPoint</Application>
  <PresentationFormat>ワイド画面</PresentationFormat>
  <Paragraphs>145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ＭＳ Ｐゴシック</vt:lpstr>
      <vt:lpstr>Arial</vt:lpstr>
      <vt:lpstr>Office テーマ</vt:lpstr>
      <vt:lpstr>コンポーネント – 概要</vt:lpstr>
      <vt:lpstr>コンポーネント – コンポーネントの定義と呼び出し</vt:lpstr>
      <vt:lpstr>コンポーネント – コンポーネントからコンポーネントの呼出し</vt:lpstr>
      <vt:lpstr>コンポーネント – データ管理用のオブジェクト(propsとstate)</vt:lpstr>
      <vt:lpstr>コンポーネント – データ管理用のオブジェクト(props)</vt:lpstr>
      <vt:lpstr>コンポーネント – データ管理用のオブジェクト(state)</vt:lpstr>
      <vt:lpstr>コンポーネント – state更新による再描画</vt:lpstr>
      <vt:lpstr>コンポーネント –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279</cp:revision>
  <dcterms:created xsi:type="dcterms:W3CDTF">2018-05-15T23:29:50Z</dcterms:created>
  <dcterms:modified xsi:type="dcterms:W3CDTF">2019-03-03T12:10:06Z</dcterms:modified>
</cp:coreProperties>
</file>