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9" r:id="rId2"/>
    <p:sldId id="274" r:id="rId3"/>
    <p:sldId id="277" r:id="rId4"/>
    <p:sldId id="272" r:id="rId5"/>
    <p:sldId id="270" r:id="rId6"/>
    <p:sldId id="276"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dirty="0" smtClean="0"/>
              <a:t>DOM</a:t>
            </a:r>
            <a:r>
              <a:rPr lang="ja-JP" altLang="en-US" dirty="0" smtClean="0"/>
              <a:t> </a:t>
            </a:r>
            <a:r>
              <a:rPr dirty="0" smtClean="0"/>
              <a:t>- </a:t>
            </a:r>
            <a:r>
              <a:rPr dirty="0"/>
              <a:t>概要</a:t>
            </a:r>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Documnet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Documnet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Documnet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追加箇所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18673" y="2332170"/>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4390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rgbClr val="FF0000"/>
                </a:solidFill>
              </a:rPr>
              <a:t>&lt;ReactDom.render</a:t>
            </a:r>
            <a:r>
              <a:rPr lang="ja-JP" altLang="en-US" dirty="0" smtClean="0">
                <a:solidFill>
                  <a:srgbClr val="FF0000"/>
                </a:solidFill>
              </a:rPr>
              <a:t>の使い方</a:t>
            </a:r>
            <a:r>
              <a:rPr lang="en-US" altLang="ja-JP"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490</TotalTime>
  <Words>568</Words>
  <Application>Microsoft Office PowerPoint</Application>
  <PresentationFormat>ワイド画面</PresentationFormat>
  <Paragraphs>97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ＭＳ Ｐゴシック</vt:lpstr>
      <vt:lpstr>ヒラギノ角ゴ ProN W3</vt:lpstr>
      <vt:lpstr>Arial</vt:lpstr>
      <vt:lpstr>Office テーマ</vt:lpstr>
      <vt:lpstr>DOM - 概要</vt:lpstr>
      <vt:lpstr>DOM - DOM操作</vt:lpstr>
      <vt:lpstr>DOM - 従来のレンダリングとReactを利用したレンダリング</vt:lpstr>
      <vt:lpstr>DOM - Reactにおける仮想DOMの利用</vt:lpstr>
      <vt:lpstr>DOM - プログラム上のDOM</vt:lpstr>
      <vt:lpstr>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107</cp:revision>
  <dcterms:modified xsi:type="dcterms:W3CDTF">2019-03-03T12:12:59Z</dcterms:modified>
</cp:coreProperties>
</file>