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4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33" autoAdjust="0"/>
  </p:normalViewPr>
  <p:slideViewPr>
    <p:cSldViewPr>
      <p:cViewPr varScale="1">
        <p:scale>
          <a:sx n="69" d="100"/>
          <a:sy n="69" d="100"/>
        </p:scale>
        <p:origin x="-72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&lt;#&gt;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10</a:t>
            </a:r>
            <a:r>
              <a:rPr dirty="0" smtClean="0"/>
              <a:t>/</a:t>
            </a:r>
            <a:r>
              <a:rPr lang="en-US" dirty="0" smtClean="0"/>
              <a:t>18</a:t>
            </a:r>
            <a:r>
              <a:rPr dirty="0" smtClean="0"/>
              <a:t>】第</a:t>
            </a:r>
            <a:r>
              <a:rPr lang="en-US" dirty="0"/>
              <a:t>7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検索機能実装 第</a:t>
            </a:r>
            <a:r>
              <a:rPr lang="ja-JP" altLang="en-US" dirty="0"/>
              <a:t>２</a:t>
            </a:r>
            <a:r>
              <a:rPr lang="ja-JP" altLang="en-US" dirty="0" smtClean="0"/>
              <a:t>回進捗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 smtClean="0"/>
              <a:t>③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</a:t>
            </a:r>
            <a:r>
              <a:rPr lang="ja-JP" altLang="en-US" dirty="0">
                <a:solidFill>
                  <a:schemeClr val="tx1"/>
                </a:solidFill>
              </a:rPr>
              <a:t>キーワード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指定した文字列を保持する日記を検索する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・正規表現オブジェクト</a:t>
            </a:r>
            <a:r>
              <a:rPr lang="en-US" altLang="ja-JP" dirty="0" smtClean="0"/>
              <a:t>(</a:t>
            </a:r>
            <a:r>
              <a:rPr lang="en-US" altLang="ja-JP" dirty="0" err="1"/>
              <a:t>R</a:t>
            </a:r>
            <a:r>
              <a:rPr lang="en-US" altLang="ja-JP" dirty="0" err="1" smtClean="0"/>
              <a:t>egExp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を使用することで、指定した文字列を「含む」検索が本機能</a:t>
            </a:r>
            <a:r>
              <a:rPr lang="ja-JP" altLang="en-US" dirty="0"/>
              <a:t>で実現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260" y="3284984"/>
            <a:ext cx="738081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675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/>
              <a:t>④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④</a:t>
            </a:r>
            <a:r>
              <a:rPr lang="ja-JP" altLang="en-US" dirty="0">
                <a:solidFill>
                  <a:schemeClr val="tx1"/>
                </a:solidFill>
              </a:rPr>
              <a:t>カテゴリ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</a:t>
            </a:r>
            <a:r>
              <a:rPr lang="ja-JP" altLang="en-US" dirty="0"/>
              <a:t>したカテゴリを保持する日記を検索する</a:t>
            </a:r>
            <a:r>
              <a:rPr lang="ja-JP" altLang="en-US" dirty="0" smtClean="0"/>
              <a:t>機能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比較演算子</a:t>
            </a:r>
            <a:r>
              <a:rPr lang="en-US" altLang="ja-JP" dirty="0" smtClean="0"/>
              <a:t>$in(</a:t>
            </a:r>
            <a:r>
              <a:rPr lang="ja-JP" altLang="en-US" dirty="0" smtClean="0"/>
              <a:t>指定値のいずれかに一致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利用することで本機能を実現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282" y="3429000"/>
            <a:ext cx="10623830" cy="12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797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の進捗度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他チームへの依頼・相談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583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他チームへの依頼・</a:t>
            </a:r>
            <a:r>
              <a:rPr lang="ja-JP" altLang="en-US" dirty="0" smtClean="0">
                <a:solidFill>
                  <a:schemeClr val="tx1"/>
                </a:solidFill>
              </a:rPr>
              <a:t>相談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kumimoji="1" lang="zh-CN" altLang="en-US" dirty="0"/>
              <a:t>一覧表示</a:t>
            </a:r>
            <a:r>
              <a:rPr kumimoji="1" lang="en-US" altLang="zh-CN" dirty="0"/>
              <a:t>(</a:t>
            </a:r>
            <a:r>
              <a:rPr kumimoji="1" lang="zh-CN" altLang="en-US" dirty="0"/>
              <a:t>画面表示</a:t>
            </a:r>
            <a:r>
              <a:rPr kumimoji="1" lang="en-US" altLang="zh-CN" dirty="0"/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チーム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555215" y="2813294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登録機能チーム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555215" y="4274046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バックアップ・</a:t>
            </a:r>
            <a:r>
              <a:rPr lang="en-US" altLang="ja-JP" dirty="0">
                <a:solidFill>
                  <a:schemeClr val="tx1"/>
                </a:solidFill>
              </a:rPr>
              <a:t>API</a:t>
            </a:r>
            <a:r>
              <a:rPr lang="ja-JP" altLang="en-US" dirty="0">
                <a:solidFill>
                  <a:schemeClr val="tx1"/>
                </a:solidFill>
              </a:rPr>
              <a:t>連携チーム</a:t>
            </a:r>
            <a:endParaRPr dirty="0"/>
          </a:p>
        </p:txBody>
      </p:sp>
      <p:sp>
        <p:nvSpPr>
          <p:cNvPr id="10" name="Shape 107"/>
          <p:cNvSpPr/>
          <p:nvPr/>
        </p:nvSpPr>
        <p:spPr>
          <a:xfrm>
            <a:off x="894805" y="4817216"/>
            <a:ext cx="978408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・特にな</a:t>
            </a:r>
            <a:r>
              <a:rPr lang="ja-JP" altLang="en-US" dirty="0">
                <a:solidFill>
                  <a:schemeClr val="tx1"/>
                </a:solidFill>
              </a:rPr>
              <a:t>し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dirty="0"/>
          </a:p>
        </p:txBody>
      </p:sp>
      <p:sp>
        <p:nvSpPr>
          <p:cNvPr id="11" name="Shape 107"/>
          <p:cNvSpPr/>
          <p:nvPr/>
        </p:nvSpPr>
        <p:spPr>
          <a:xfrm>
            <a:off x="893494" y="3284144"/>
            <a:ext cx="97840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DB</a:t>
            </a:r>
            <a:r>
              <a:rPr lang="ja-JP" altLang="en-US" dirty="0" smtClean="0">
                <a:solidFill>
                  <a:schemeClr val="tx1"/>
                </a:solidFill>
              </a:rPr>
              <a:t>設計は、現時点では前回の勉強会で決めた内容で問題なし。</a:t>
            </a:r>
            <a:endParaRPr dirty="0"/>
          </a:p>
        </p:txBody>
      </p:sp>
      <p:sp>
        <p:nvSpPr>
          <p:cNvPr id="12" name="Shape 107"/>
          <p:cNvSpPr/>
          <p:nvPr/>
        </p:nvSpPr>
        <p:spPr>
          <a:xfrm>
            <a:off x="893495" y="1751072"/>
            <a:ext cx="97840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</a:rPr>
              <a:t>特になし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72301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今月</a:t>
            </a:r>
            <a:r>
              <a:rPr lang="ja-JP" altLang="en-US" dirty="0" smtClean="0">
                <a:solidFill>
                  <a:srgbClr val="FF0000"/>
                </a:solidFill>
              </a:rPr>
              <a:t>の進捗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23863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今月</a:t>
            </a:r>
            <a:r>
              <a:rPr lang="ja-JP" altLang="en-US" dirty="0" smtClean="0"/>
              <a:t>の進捗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108"/>
          <p:cNvSpPr/>
          <p:nvPr/>
        </p:nvSpPr>
        <p:spPr>
          <a:xfrm>
            <a:off x="555216" y="1492619"/>
            <a:ext cx="1050933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前回の勉強会にて、データの管理方法として</a:t>
            </a:r>
            <a:r>
              <a:rPr lang="en-US" altLang="ja-JP" dirty="0" smtClean="0"/>
              <a:t>NeDB</a:t>
            </a:r>
            <a:r>
              <a:rPr lang="ja-JP" altLang="en-US" dirty="0" smtClean="0"/>
              <a:t>を採用する方針となったため、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ja-JP" altLang="en-US" dirty="0" smtClean="0"/>
              <a:t>各検索機能の実装を</a:t>
            </a:r>
            <a:r>
              <a:rPr lang="en-US" altLang="ja-JP" dirty="0" smtClean="0"/>
              <a:t>NeDB</a:t>
            </a:r>
            <a:r>
              <a:rPr lang="ja-JP" altLang="en-US" dirty="0" smtClean="0"/>
              <a:t>用に再検討した。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087494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今月</a:t>
            </a:r>
            <a:r>
              <a:rPr lang="ja-JP" altLang="en-US" dirty="0" smtClean="0">
                <a:solidFill>
                  <a:schemeClr val="tx1"/>
                </a:solidFill>
              </a:rPr>
              <a:t>の進捗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検索機能紹介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/>
              <a:t>他チームへの依頼・相談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76496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検索機能の実装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検索機能について、大きく</a:t>
            </a:r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</a:rPr>
              <a:t>つの機能を実装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107"/>
          <p:cNvSpPr/>
          <p:nvPr/>
        </p:nvSpPr>
        <p:spPr>
          <a:xfrm>
            <a:off x="839417" y="2204864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①期間検索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Shape 107"/>
          <p:cNvSpPr/>
          <p:nvPr/>
        </p:nvSpPr>
        <p:spPr>
          <a:xfrm>
            <a:off x="839417" y="320664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ja-JP" altLang="en-US" dirty="0" smtClean="0">
                <a:solidFill>
                  <a:schemeClr val="tx1"/>
                </a:solidFill>
              </a:rPr>
              <a:t>曜日検索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825776" y="505334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④カテゴリ検索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839417" y="4129995"/>
            <a:ext cx="72728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③キーワード検索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73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744" y="1124744"/>
            <a:ext cx="5670584" cy="5472608"/>
          </a:xfrm>
          <a:prstGeom prst="rect">
            <a:avLst/>
          </a:prstGeom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endParaRPr dirty="0"/>
          </a:p>
        </p:txBody>
      </p:sp>
      <p:sp>
        <p:nvSpPr>
          <p:cNvPr id="12" name="正方形/長方形 11"/>
          <p:cNvSpPr/>
          <p:nvPr/>
        </p:nvSpPr>
        <p:spPr>
          <a:xfrm flipV="1">
            <a:off x="1127448" y="3763636"/>
            <a:ext cx="4968552" cy="120293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799856" y="2636912"/>
            <a:ext cx="6192688" cy="923326"/>
          </a:xfrm>
          <a:prstGeom prst="wedgeRectCallout">
            <a:avLst>
              <a:gd name="adj1" fmla="val -33483"/>
              <a:gd name="adj2" fmla="val 86719"/>
            </a:avLst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検索の方法として</a:t>
            </a:r>
            <a:r>
              <a:rPr lang="en-US" altLang="ja-JP" dirty="0" smtClean="0"/>
              <a:t>find</a:t>
            </a:r>
            <a:r>
              <a:rPr lang="ja-JP" altLang="en-US" dirty="0" smtClean="0"/>
              <a:t>メソッドを利用する。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find</a:t>
            </a:r>
            <a:r>
              <a:rPr lang="ja-JP" altLang="en-US" dirty="0" smtClean="0"/>
              <a:t>はクエリに一致するドキュメントの配列を取得することが可能。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以降のスライドにて、各検索機能の実装について記載する。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3592" y="4134276"/>
            <a:ext cx="1152128" cy="23082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検索条件</a:t>
            </a:r>
            <a:r>
              <a:rPr kumimoji="0" lang="en-US" altLang="ja-JP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(</a:t>
            </a:r>
            <a:r>
              <a:rPr kumimoji="0" lang="ja-JP" alt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クエリ</a:t>
            </a:r>
            <a:r>
              <a:rPr kumimoji="0" lang="en-US" altLang="ja-JP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)</a:t>
            </a:r>
            <a:endParaRPr kumimoji="0" lang="ja-JP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253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 smtClean="0"/>
              <a:t>①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r>
              <a:rPr lang="ja-JP" altLang="en-US" dirty="0">
                <a:solidFill>
                  <a:schemeClr val="tx1"/>
                </a:solidFill>
              </a:rPr>
              <a:t>期間</a:t>
            </a:r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・指定した投稿開始日</a:t>
            </a:r>
            <a:r>
              <a:rPr lang="en-US" altLang="ja-JP" dirty="0" smtClean="0"/>
              <a:t>/</a:t>
            </a:r>
            <a:r>
              <a:rPr lang="ja-JP" altLang="en-US" dirty="0"/>
              <a:t>終了</a:t>
            </a:r>
            <a:r>
              <a:rPr lang="ja-JP" altLang="en-US" dirty="0" smtClean="0"/>
              <a:t>日の期間に投稿された日記の検索</a:t>
            </a:r>
            <a:r>
              <a:rPr lang="ja-JP" altLang="en-US" dirty="0"/>
              <a:t>を行う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・比較演算子</a:t>
            </a:r>
            <a:r>
              <a:rPr lang="en-US" altLang="ja-JP" dirty="0" smtClean="0"/>
              <a:t>$gte(</a:t>
            </a:r>
            <a:r>
              <a:rPr lang="ja-JP" altLang="en-US" dirty="0" smtClean="0"/>
              <a:t>指定値以上</a:t>
            </a:r>
            <a:r>
              <a:rPr lang="en-US" altLang="ja-JP" dirty="0" smtClean="0"/>
              <a:t>)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$lte(</a:t>
            </a:r>
            <a:r>
              <a:rPr lang="ja-JP" altLang="en-US" dirty="0" smtClean="0"/>
              <a:t>指定値以下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を利用することで本機能を実現する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260" y="3501008"/>
            <a:ext cx="10616852" cy="8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0163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検索機能紹介</a:t>
            </a:r>
            <a:r>
              <a:rPr lang="en-US" altLang="ja-JP" dirty="0" smtClean="0"/>
              <a:t>-</a:t>
            </a:r>
            <a:r>
              <a:rPr lang="ja-JP" altLang="en-US" dirty="0"/>
              <a:t>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856511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ja-JP" altLang="en-US" dirty="0" smtClean="0">
                <a:solidFill>
                  <a:schemeClr val="tx1"/>
                </a:solidFill>
              </a:rPr>
              <a:t>曜日検索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859260" y="1844824"/>
            <a:ext cx="10616852" cy="1213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・指定した曜日に投稿された日記の検索</a:t>
            </a:r>
            <a:r>
              <a:rPr lang="ja-JP" altLang="en-US" dirty="0"/>
              <a:t>を行う機能</a:t>
            </a:r>
          </a:p>
          <a:p>
            <a:pPr marL="0" indent="0">
              <a:buNone/>
            </a:pPr>
            <a:r>
              <a:rPr lang="ja-JP" altLang="en-US" dirty="0" smtClean="0"/>
              <a:t>・比較演算子</a:t>
            </a:r>
            <a:r>
              <a:rPr lang="en-US" altLang="ja-JP" dirty="0" smtClean="0"/>
              <a:t>$in(</a:t>
            </a:r>
            <a:r>
              <a:rPr lang="ja-JP" altLang="en-US" dirty="0" smtClean="0"/>
              <a:t>指定値のいずれかに一致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を利用することで本機能を実現する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・曜日は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の値で格納されている想定</a:t>
            </a:r>
            <a:endParaRPr lang="ja-JP" altLang="en-US" dirty="0"/>
          </a:p>
        </p:txBody>
      </p:sp>
      <p:pic>
        <p:nvPicPr>
          <p:cNvPr id="5" name="図 4" descr="NeDB_find-sort.png"/>
          <p:cNvPicPr>
            <a:picLocks noChangeAspect="1"/>
          </p:cNvPicPr>
          <p:nvPr/>
        </p:nvPicPr>
        <p:blipFill>
          <a:blip r:embed="rId2" cstate="print"/>
          <a:srcRect l="11335" t="19944" b="40168"/>
          <a:stretch>
            <a:fillRect/>
          </a:stretch>
        </p:blipFill>
        <p:spPr>
          <a:xfrm>
            <a:off x="839416" y="3212976"/>
            <a:ext cx="10440000" cy="21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4216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14325</TotalTime>
  <Words>426</Words>
  <Application>Microsoft Office PowerPoint</Application>
  <PresentationFormat>ユーザー設定</PresentationFormat>
  <Paragraphs>56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スライド 1</vt:lpstr>
      <vt:lpstr>目次</vt:lpstr>
      <vt:lpstr>目次</vt:lpstr>
      <vt:lpstr>今月の進捗</vt:lpstr>
      <vt:lpstr>目次</vt:lpstr>
      <vt:lpstr>検索機能の実装</vt:lpstr>
      <vt:lpstr>検索機能紹介</vt:lpstr>
      <vt:lpstr>検索機能紹介-①</vt:lpstr>
      <vt:lpstr>検索機能紹介-②</vt:lpstr>
      <vt:lpstr>検索機能紹介-③</vt:lpstr>
      <vt:lpstr>検索機能紹介-④</vt:lpstr>
      <vt:lpstr>目次</vt:lpstr>
      <vt:lpstr>他チームへの依頼・相談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systemi</cp:lastModifiedBy>
  <cp:revision>89</cp:revision>
  <dcterms:modified xsi:type="dcterms:W3CDTF">2018-10-17T23:35:29Z</dcterms:modified>
</cp:coreProperties>
</file>