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9" r:id="rId2"/>
    <p:sldId id="274" r:id="rId3"/>
    <p:sldId id="277" r:id="rId4"/>
    <p:sldId id="272" r:id="rId5"/>
    <p:sldId id="270" r:id="rId6"/>
    <p:sldId id="276"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EDF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01"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16736631"/>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Meiryo UI"/>
      </a:defRPr>
    </a:lvl1pPr>
    <a:lvl2pPr indent="228600" latinLnBrk="0">
      <a:defRPr sz="1200">
        <a:latin typeface="+mn-lt"/>
        <a:ea typeface="+mn-ea"/>
        <a:cs typeface="+mn-cs"/>
        <a:sym typeface="Meiryo UI"/>
      </a:defRPr>
    </a:lvl2pPr>
    <a:lvl3pPr indent="457200" latinLnBrk="0">
      <a:defRPr sz="1200">
        <a:latin typeface="+mn-lt"/>
        <a:ea typeface="+mn-ea"/>
        <a:cs typeface="+mn-cs"/>
        <a:sym typeface="Meiryo UI"/>
      </a:defRPr>
    </a:lvl3pPr>
    <a:lvl4pPr indent="685800" latinLnBrk="0">
      <a:defRPr sz="1200">
        <a:latin typeface="+mn-lt"/>
        <a:ea typeface="+mn-ea"/>
        <a:cs typeface="+mn-cs"/>
        <a:sym typeface="Meiryo UI"/>
      </a:defRPr>
    </a:lvl4pPr>
    <a:lvl5pPr indent="914400" latinLnBrk="0">
      <a:defRPr sz="1200">
        <a:latin typeface="+mn-lt"/>
        <a:ea typeface="+mn-ea"/>
        <a:cs typeface="+mn-cs"/>
        <a:sym typeface="Meiryo UI"/>
      </a:defRPr>
    </a:lvl5pPr>
    <a:lvl6pPr indent="1143000" latinLnBrk="0">
      <a:defRPr sz="1200">
        <a:latin typeface="+mn-lt"/>
        <a:ea typeface="+mn-ea"/>
        <a:cs typeface="+mn-cs"/>
        <a:sym typeface="Meiryo UI"/>
      </a:defRPr>
    </a:lvl6pPr>
    <a:lvl7pPr indent="1371600" latinLnBrk="0">
      <a:defRPr sz="1200">
        <a:latin typeface="+mn-lt"/>
        <a:ea typeface="+mn-ea"/>
        <a:cs typeface="+mn-cs"/>
        <a:sym typeface="Meiryo UI"/>
      </a:defRPr>
    </a:lvl7pPr>
    <a:lvl8pPr indent="1600200" latinLnBrk="0">
      <a:defRPr sz="1200">
        <a:latin typeface="+mn-lt"/>
        <a:ea typeface="+mn-ea"/>
        <a:cs typeface="+mn-cs"/>
        <a:sym typeface="Meiryo UI"/>
      </a:defRPr>
    </a:lvl8pPr>
    <a:lvl9pPr indent="1828800" latinLnBrk="0">
      <a:defRPr sz="1200">
        <a:latin typeface="+mn-lt"/>
        <a:ea typeface="+mn-ea"/>
        <a:cs typeface="+mn-cs"/>
        <a:sym typeface="Meiryo U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タイトルとコンテンツ">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r>
              <a:t>タイトルテキスト</a:t>
            </a:r>
          </a:p>
        </p:txBody>
      </p:sp>
      <p:sp>
        <p:nvSpPr>
          <p:cNvPr id="29" name="Shape 29"/>
          <p:cNvSpPr>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30" name="Shape 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2 つのコンテンツ">
    <p:spTree>
      <p:nvGrpSpPr>
        <p:cNvPr id="1" name=""/>
        <p:cNvGrpSpPr/>
        <p:nvPr/>
      </p:nvGrpSpPr>
      <p:grpSpPr>
        <a:xfrm>
          <a:off x="0" y="0"/>
          <a:ext cx="0" cy="0"/>
          <a:chOff x="0" y="0"/>
          <a:chExt cx="0" cy="0"/>
        </a:xfrm>
      </p:grpSpPr>
      <p:sp>
        <p:nvSpPr>
          <p:cNvPr id="37" name="Shape 37"/>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8"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39" name="Shape 39"/>
          <p:cNvSpPr>
            <a:spLocks noGrp="1"/>
          </p:cNvSpPr>
          <p:nvPr>
            <p:ph type="title"/>
          </p:nvPr>
        </p:nvSpPr>
        <p:spPr>
          <a:prstGeom prst="rect">
            <a:avLst/>
          </a:prstGeom>
        </p:spPr>
        <p:txBody>
          <a:bodyPr/>
          <a:lstStyle/>
          <a:p>
            <a:r>
              <a:t>タイトルテキスト</a:t>
            </a:r>
          </a:p>
        </p:txBody>
      </p:sp>
      <p:sp>
        <p:nvSpPr>
          <p:cNvPr id="40" name="Shape 40"/>
          <p:cNvSpPr>
            <a:spLocks noGrp="1"/>
          </p:cNvSpPr>
          <p:nvPr>
            <p:ph type="body" sz="half" idx="1"/>
          </p:nvPr>
        </p:nvSpPr>
        <p:spPr>
          <a:xfrm>
            <a:off x="431798" y="1152525"/>
            <a:ext cx="5181602" cy="5024438"/>
          </a:xfrm>
          <a:prstGeom prst="rect">
            <a:avLst/>
          </a:prstGeom>
        </p:spPr>
        <p:txBody>
          <a:bodyPr/>
          <a:lstStyle/>
          <a:p>
            <a:r>
              <a:t>本文レベル1</a:t>
            </a:r>
          </a:p>
          <a:p>
            <a:pPr lvl="1"/>
            <a:r>
              <a:t>本文レベル2</a:t>
            </a:r>
          </a:p>
          <a:p>
            <a:pPr lvl="2"/>
            <a:r>
              <a:t>本文レベル3</a:t>
            </a:r>
          </a:p>
          <a:p>
            <a:pPr lvl="3"/>
            <a:r>
              <a:t>本文レベル4</a:t>
            </a:r>
          </a:p>
          <a:p>
            <a:pPr lvl="4"/>
            <a:r>
              <a:t>本文レベル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タイトルのみ">
    <p:spTree>
      <p:nvGrpSpPr>
        <p:cNvPr id="1" name=""/>
        <p:cNvGrpSpPr/>
        <p:nvPr/>
      </p:nvGrpSpPr>
      <p:grpSpPr>
        <a:xfrm>
          <a:off x="0" y="0"/>
          <a:ext cx="0" cy="0"/>
          <a:chOff x="0" y="0"/>
          <a:chExt cx="0" cy="0"/>
        </a:xfrm>
      </p:grpSpPr>
      <p:sp>
        <p:nvSpPr>
          <p:cNvPr id="48" name="Shape 48"/>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49"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50" name="Shape 50"/>
          <p:cNvSpPr>
            <a:spLocks noGrp="1"/>
          </p:cNvSpPr>
          <p:nvPr>
            <p:ph type="title"/>
          </p:nvPr>
        </p:nvSpPr>
        <p:spPr>
          <a:prstGeom prst="rect">
            <a:avLst/>
          </a:prstGeom>
        </p:spPr>
        <p:txBody>
          <a:bodyPr/>
          <a:lstStyle/>
          <a:p>
            <a:r>
              <a:t>タイトルテキスト</a:t>
            </a:r>
          </a:p>
        </p:txBody>
      </p:sp>
      <p:sp>
        <p:nvSpPr>
          <p:cNvPr id="51" name="Shape 51"/>
          <p:cNvSpPr>
            <a:spLocks noGrp="1"/>
          </p:cNvSpPr>
          <p:nvPr>
            <p:ph type="body" sz="quarter" idx="1"/>
          </p:nvPr>
        </p:nvSpPr>
        <p:spPr>
          <a:xfrm>
            <a:off x="431798" y="1054100"/>
            <a:ext cx="11379203" cy="800099"/>
          </a:xfrm>
          <a:prstGeom prst="rect">
            <a:avLst/>
          </a:prstGeom>
          <a:solidFill>
            <a:srgbClr val="DEEBF7"/>
          </a:solidFill>
          <a:ln>
            <a:solidFill>
              <a:schemeClr val="accent1"/>
            </a:solidFill>
            <a:miter lim="800000"/>
          </a:ln>
        </p:spPr>
        <p:txBody>
          <a:bodyPr/>
          <a:lstStyle/>
          <a:p>
            <a:r>
              <a:t>本文レベル1</a:t>
            </a:r>
          </a:p>
          <a:p>
            <a:pPr lvl="1"/>
            <a:r>
              <a:t>本文レベル2</a:t>
            </a:r>
          </a:p>
          <a:p>
            <a:pPr lvl="2"/>
            <a:r>
              <a:t>本文レベル3</a:t>
            </a:r>
          </a:p>
          <a:p>
            <a:pPr lvl="3"/>
            <a:r>
              <a:t>本文レベル4</a:t>
            </a:r>
          </a:p>
          <a:p>
            <a:pPr lvl="4"/>
            <a:r>
              <a:t>本文レベル 5</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タイトルのみ">
    <p:spTree>
      <p:nvGrpSpPr>
        <p:cNvPr id="1" name=""/>
        <p:cNvGrpSpPr/>
        <p:nvPr/>
      </p:nvGrpSpPr>
      <p:grpSpPr>
        <a:xfrm>
          <a:off x="0" y="0"/>
          <a:ext cx="0" cy="0"/>
          <a:chOff x="0" y="0"/>
          <a:chExt cx="0" cy="0"/>
        </a:xfrm>
      </p:grpSpPr>
      <p:sp>
        <p:nvSpPr>
          <p:cNvPr id="59" name="Shape 59"/>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60"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61" name="Shape 61"/>
          <p:cNvSpPr>
            <a:spLocks noGrp="1"/>
          </p:cNvSpPr>
          <p:nvPr>
            <p:ph type="title"/>
          </p:nvPr>
        </p:nvSpPr>
        <p:spPr>
          <a:prstGeom prst="rect">
            <a:avLst/>
          </a:prstGeom>
        </p:spPr>
        <p:txBody>
          <a:bodyPr/>
          <a:lstStyle/>
          <a:p>
            <a:r>
              <a:t>タイトルテキスト</a:t>
            </a:r>
          </a:p>
        </p:txBody>
      </p:sp>
      <p:sp>
        <p:nvSpPr>
          <p:cNvPr id="62" name="Shape 62"/>
          <p:cNvSpPr>
            <a:spLocks noGrp="1"/>
          </p:cNvSpPr>
          <p:nvPr>
            <p:ph type="body" sz="half" idx="1"/>
          </p:nvPr>
        </p:nvSpPr>
        <p:spPr>
          <a:xfrm>
            <a:off x="431798" y="1257300"/>
            <a:ext cx="4051304" cy="4914900"/>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本文レベル1</a:t>
            </a:r>
          </a:p>
          <a:p>
            <a:pPr lvl="1"/>
            <a:r>
              <a:t>本文レベル2</a:t>
            </a:r>
          </a:p>
          <a:p>
            <a:pPr lvl="2"/>
            <a:r>
              <a:t>本文レベル3</a:t>
            </a:r>
          </a:p>
          <a:p>
            <a:pPr lvl="3"/>
            <a:r>
              <a:t>本文レベル4</a:t>
            </a:r>
          </a:p>
          <a:p>
            <a:pPr lvl="4"/>
            <a:r>
              <a:t>本文レベル 5</a:t>
            </a:r>
          </a:p>
        </p:txBody>
      </p:sp>
      <p:sp>
        <p:nvSpPr>
          <p:cNvPr id="63" name="Shape 63"/>
          <p:cNvSpPr>
            <a:spLocks noGrp="1"/>
          </p:cNvSpPr>
          <p:nvPr>
            <p:ph type="pic" sz="half" idx="13"/>
          </p:nvPr>
        </p:nvSpPr>
        <p:spPr>
          <a:xfrm>
            <a:off x="5524500" y="1257300"/>
            <a:ext cx="6172200" cy="4914900"/>
          </a:xfrm>
          <a:prstGeom prst="rect">
            <a:avLst/>
          </a:prstGeom>
        </p:spPr>
        <p:txBody>
          <a:bodyPr lIns="91439" tIns="45719" rIns="91439" bIns="45719">
            <a:noAutofit/>
          </a:bodyPr>
          <a:lstStyle/>
          <a:p>
            <a:endParaRP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タイトルのみ 0">
    <p:spTree>
      <p:nvGrpSpPr>
        <p:cNvPr id="1" name=""/>
        <p:cNvGrpSpPr/>
        <p:nvPr/>
      </p:nvGrpSpPr>
      <p:grpSpPr>
        <a:xfrm>
          <a:off x="0" y="0"/>
          <a:ext cx="0" cy="0"/>
          <a:chOff x="0" y="0"/>
          <a:chExt cx="0" cy="0"/>
        </a:xfrm>
      </p:grpSpPr>
      <p:sp>
        <p:nvSpPr>
          <p:cNvPr id="81" name="Shape 81"/>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8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83" name="Shape 83"/>
          <p:cNvSpPr>
            <a:spLocks noGrp="1"/>
          </p:cNvSpPr>
          <p:nvPr>
            <p:ph type="title"/>
          </p:nvPr>
        </p:nvSpPr>
        <p:spPr>
          <a:prstGeom prst="rect">
            <a:avLst/>
          </a:prstGeom>
        </p:spPr>
        <p:txBody>
          <a:bodyPr/>
          <a:lstStyle/>
          <a:p>
            <a:r>
              <a:t>タイトルテキスト</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2_タイトルのみ">
    <p:spTree>
      <p:nvGrpSpPr>
        <p:cNvPr id="1" name=""/>
        <p:cNvGrpSpPr/>
        <p:nvPr/>
      </p:nvGrpSpPr>
      <p:grpSpPr>
        <a:xfrm>
          <a:off x="0" y="0"/>
          <a:ext cx="0" cy="0"/>
          <a:chOff x="0" y="0"/>
          <a:chExt cx="0" cy="0"/>
        </a:xfrm>
      </p:grpSpPr>
      <p:sp>
        <p:nvSpPr>
          <p:cNvPr id="91" name="Shape 91"/>
          <p:cNvSpPr/>
          <p:nvPr/>
        </p:nvSpPr>
        <p:spPr>
          <a:xfrm>
            <a:off x="431800" y="990600"/>
            <a:ext cx="11379200" cy="0"/>
          </a:xfrm>
          <a:prstGeom prst="line">
            <a:avLst/>
          </a:prstGeom>
          <a:ln w="19050">
            <a:solidFill>
              <a:schemeClr val="accent3"/>
            </a:solidFill>
            <a:miter/>
          </a:ln>
        </p:spPr>
        <p:txBody>
          <a:bodyPr lIns="45718" tIns="45718" rIns="45718" bIns="45718"/>
          <a:lstStyle/>
          <a:p>
            <a:endParaRPr/>
          </a:p>
        </p:txBody>
      </p:sp>
      <p:pic>
        <p:nvPicPr>
          <p:cNvPr id="92" name="image1.png"/>
          <p:cNvPicPr>
            <a:picLocks noChangeAspect="1"/>
          </p:cNvPicPr>
          <p:nvPr/>
        </p:nvPicPr>
        <p:blipFill>
          <a:blip r:embed="rId2">
            <a:extLst/>
          </a:blip>
          <a:stretch>
            <a:fillRect/>
          </a:stretch>
        </p:blipFill>
        <p:spPr>
          <a:xfrm>
            <a:off x="11287125" y="339725"/>
            <a:ext cx="523875" cy="523875"/>
          </a:xfrm>
          <a:prstGeom prst="rect">
            <a:avLst/>
          </a:prstGeom>
          <a:ln w="12700">
            <a:miter lim="400000"/>
          </a:ln>
        </p:spPr>
      </p:pic>
      <p:sp>
        <p:nvSpPr>
          <p:cNvPr id="93" name="Shape 93"/>
          <p:cNvSpPr>
            <a:spLocks noGrp="1"/>
          </p:cNvSpPr>
          <p:nvPr>
            <p:ph type="title"/>
          </p:nvPr>
        </p:nvSpPr>
        <p:spPr>
          <a:prstGeom prst="rect">
            <a:avLst/>
          </a:prstGeom>
        </p:spPr>
        <p:txBody>
          <a:bodyPr/>
          <a:lstStyle/>
          <a:p>
            <a:r>
              <a:t>タイトルテキスト</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pic>
        <p:nvPicPr>
          <p:cNvPr id="3" name="image1.png"/>
          <p:cNvPicPr>
            <a:picLocks noChangeAspect="1"/>
          </p:cNvPicPr>
          <p:nvPr/>
        </p:nvPicPr>
        <p:blipFill>
          <a:blip r:embed="rId8">
            <a:extLst/>
          </a:blip>
          <a:stretch>
            <a:fillRect/>
          </a:stretch>
        </p:blipFill>
        <p:spPr>
          <a:xfrm>
            <a:off x="11287125" y="339725"/>
            <a:ext cx="523875" cy="523875"/>
          </a:xfrm>
          <a:prstGeom prst="rect">
            <a:avLst/>
          </a:prstGeom>
          <a:ln w="12700">
            <a:miter lim="400000"/>
          </a:ln>
        </p:spPr>
      </p:pic>
      <p:sp>
        <p:nvSpPr>
          <p:cNvPr id="4" name="Shape 4"/>
          <p:cNvSpPr/>
          <p:nvPr/>
        </p:nvSpPr>
        <p:spPr>
          <a:xfrm>
            <a:off x="431799" y="990600"/>
            <a:ext cx="11379203" cy="0"/>
          </a:xfrm>
          <a:prstGeom prst="line">
            <a:avLst/>
          </a:prstGeom>
          <a:ln w="19050">
            <a:solidFill>
              <a:schemeClr val="accent3"/>
            </a:solidFill>
            <a:miter/>
          </a:ln>
        </p:spPr>
        <p:txBody>
          <a:bodyPr lIns="45718" tIns="45718" rIns="45718" bIns="45718"/>
          <a:lstStyle/>
          <a:p>
            <a:endParaRPr/>
          </a:p>
        </p:txBody>
      </p:sp>
      <p:sp>
        <p:nvSpPr>
          <p:cNvPr id="5" name="Shape 5"/>
          <p:cNvSpPr>
            <a:spLocks noGrp="1"/>
          </p:cNvSpPr>
          <p:nvPr>
            <p:ph type="title"/>
          </p:nvPr>
        </p:nvSpPr>
        <p:spPr>
          <a:xfrm>
            <a:off x="431798" y="339725"/>
            <a:ext cx="10515603" cy="53657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タイトルテキスト</a:t>
            </a:r>
          </a:p>
        </p:txBody>
      </p:sp>
      <p:sp>
        <p:nvSpPr>
          <p:cNvPr id="6" name="Shape 6"/>
          <p:cNvSpPr>
            <a:spLocks noGrp="1"/>
          </p:cNvSpPr>
          <p:nvPr>
            <p:ph type="body" idx="1"/>
          </p:nvPr>
        </p:nvSpPr>
        <p:spPr>
          <a:xfrm>
            <a:off x="431800" y="1968500"/>
            <a:ext cx="11379200" cy="4140199"/>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本文レベル1</a:t>
            </a:r>
          </a:p>
          <a:p>
            <a:pPr lvl="1"/>
            <a:r>
              <a:t>本文レベル2</a:t>
            </a:r>
          </a:p>
          <a:p>
            <a:pPr lvl="2"/>
            <a:r>
              <a:t>本文レベル3</a:t>
            </a:r>
          </a:p>
          <a:p>
            <a:pPr lvl="3"/>
            <a:r>
              <a:t>本文レベル4</a:t>
            </a:r>
          </a:p>
          <a:p>
            <a:pPr lvl="4"/>
            <a:r>
              <a:t>本文レベル 5</a:t>
            </a:r>
          </a:p>
        </p:txBody>
      </p:sp>
      <p:sp>
        <p:nvSpPr>
          <p:cNvPr id="7" name="Shape 7"/>
          <p:cNvSpPr>
            <a:spLocks noGrp="1"/>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Lst>
  <p:transition spd="med"/>
  <p:txStyles>
    <p:titleStyle>
      <a:lvl1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1pPr>
      <a:lvl2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2pPr>
      <a:lvl3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3pPr>
      <a:lvl4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4pPr>
      <a:lvl5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5pPr>
      <a:lvl6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6pPr>
      <a:lvl7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7pPr>
      <a:lvl8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8pPr>
      <a:lvl9pPr marL="0" marR="0" indent="0" algn="l" defTabSz="914400" rtl="0" latinLnBrk="0">
        <a:lnSpc>
          <a:spcPct val="90000"/>
        </a:lnSpc>
        <a:spcBef>
          <a:spcPts val="0"/>
        </a:spcBef>
        <a:spcAft>
          <a:spcPts val="0"/>
        </a:spcAft>
        <a:buClrTx/>
        <a:buSzTx/>
        <a:buFontTx/>
        <a:buNone/>
        <a:tabLst/>
        <a:defRPr sz="2400" b="0" i="0" u="none" strike="noStrike" cap="none" spc="0" baseline="0">
          <a:ln>
            <a:noFill/>
          </a:ln>
          <a:solidFill>
            <a:srgbClr val="000000"/>
          </a:solidFill>
          <a:uFillTx/>
          <a:latin typeface="+mn-lt"/>
          <a:ea typeface="+mn-ea"/>
          <a:cs typeface="+mn-cs"/>
          <a:sym typeface="Meiryo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1pPr>
      <a:lvl2pPr marL="711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2pPr>
      <a:lvl3pPr marL="1200150" marR="0" indent="-28575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3pPr>
      <a:lvl4pPr marL="1698170" marR="0" indent="-32657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4pPr>
      <a:lvl5pPr marL="2209800" marR="0" indent="-381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5pPr>
      <a:lvl6pPr marL="25400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6pPr>
      <a:lvl7pPr marL="29972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7pPr>
      <a:lvl8pPr marL="34544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8pPr>
      <a:lvl9pPr marL="3911600" marR="0" indent="-254000" algn="l" defTabSz="914400" rtl="0" latinLnBrk="0">
        <a:lnSpc>
          <a:spcPct val="90000"/>
        </a:lnSpc>
        <a:spcBef>
          <a:spcPts val="10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Meiryo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eiryo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a:t>
            </a:r>
            <a:r>
              <a:rPr dirty="0" smtClean="0"/>
              <a:t>DOM</a:t>
            </a:r>
            <a:r>
              <a:rPr lang="ja-JP" altLang="en-US" dirty="0" smtClean="0"/>
              <a:t> </a:t>
            </a:r>
            <a:r>
              <a:rPr dirty="0" smtClean="0"/>
              <a:t>- </a:t>
            </a:r>
            <a:r>
              <a:rPr dirty="0"/>
              <a:t>概要</a:t>
            </a:r>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28" name="Shape 128"/>
            <p:cNvSpPr/>
            <p:nvPr/>
          </p:nvSpPr>
          <p:spPr>
            <a:xfrm>
              <a:off x="-26029" y="48425"/>
              <a:ext cx="11164932" cy="7745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000" kern="1200" dirty="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000" kern="1200" dirty="0" smtClean="0">
                  <a:solidFill>
                    <a:schemeClr val="tx1"/>
                  </a:solidFill>
                  <a:latin typeface="Meiryo UI" panose="020B0604030504040204" pitchFamily="50" charset="-128"/>
                  <a:ea typeface="Meiryo UI" panose="020B0604030504040204" pitchFamily="50" charset="-128"/>
                </a:rPr>
                <a:t>も</a:t>
              </a:r>
              <a:r>
                <a:rPr kumimoji="1" lang="ja-JP" altLang="en-US" sz="2000" kern="1200" dirty="0">
                  <a:solidFill>
                    <a:schemeClr val="tx1"/>
                  </a:solidFill>
                  <a:latin typeface="Meiryo UI" panose="020B0604030504040204" pitchFamily="50" charset="-128"/>
                  <a:ea typeface="Meiryo UI" panose="020B0604030504040204" pitchFamily="50" charset="-128"/>
                </a:rPr>
                <a:t>と</a:t>
              </a:r>
              <a:r>
                <a:rPr kumimoji="1" sz="2000" kern="1200" dirty="0" smtClean="0">
                  <a:solidFill>
                    <a:schemeClr val="tx1"/>
                  </a:solidFill>
                  <a:latin typeface="Meiryo UI" panose="020B0604030504040204" pitchFamily="50" charset="-128"/>
                  <a:ea typeface="Meiryo UI" panose="020B0604030504040204" pitchFamily="50" charset="-128"/>
                </a:rPr>
                <a:t>にレンダリング</a:t>
              </a:r>
              <a:r>
                <a:rPr kumimoji="1" lang="ja-JP" altLang="en-US" sz="2000" kern="1200" dirty="0" smtClean="0">
                  <a:solidFill>
                    <a:schemeClr val="tx1"/>
                  </a:solidFill>
                  <a:latin typeface="Meiryo UI" panose="020B0604030504040204" pitchFamily="50" charset="-128"/>
                  <a:ea typeface="Meiryo UI" panose="020B0604030504040204" pitchFamily="50" charset="-128"/>
                </a:rPr>
                <a:t>が行われます</a:t>
              </a:r>
              <a:r>
                <a:rPr kumimoji="1" sz="2000" kern="1200" dirty="0" smtClean="0">
                  <a:solidFill>
                    <a:schemeClr val="tx1"/>
                  </a:solidFill>
                  <a:latin typeface="Meiryo UI" panose="020B0604030504040204" pitchFamily="50" charset="-128"/>
                  <a:ea typeface="Meiryo UI" panose="020B0604030504040204" pitchFamily="50" charset="-128"/>
                </a:rPr>
                <a:t>。</a:t>
              </a:r>
              <a:endParaRPr kumimoji="1" sz="20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HTML</a:t>
              </a:r>
              <a:r>
                <a:rPr kumimoji="1" lang="ja-JP" altLang="en-US" sz="2000" kern="1200" dirty="0" smtClean="0">
                  <a:solidFill>
                    <a:schemeClr val="tx1"/>
                  </a:solidFill>
                  <a:latin typeface="Meiryo UI" panose="020B0604030504040204" pitchFamily="50" charset="-128"/>
                  <a:ea typeface="Meiryo UI" panose="020B0604030504040204" pitchFamily="50" charset="-128"/>
                </a:rPr>
                <a:t>文書</a:t>
              </a:r>
              <a:r>
                <a:rPr kumimoji="1" sz="2000" kern="1200" dirty="0" smtClean="0">
                  <a:solidFill>
                    <a:schemeClr val="tx1"/>
                  </a:solidFill>
                  <a:latin typeface="Meiryo UI" panose="020B0604030504040204" pitchFamily="50" charset="-128"/>
                  <a:ea typeface="Meiryo UI" panose="020B0604030504040204" pitchFamily="50" charset="-128"/>
                </a:rPr>
                <a:t>や</a:t>
              </a:r>
              <a:r>
                <a:rPr kumimoji="1" sz="20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Documnet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lang="en-US" altLang="ja-JP" dirty="0"/>
              <a:t>2-2. </a:t>
            </a:r>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ma14="http://schemas.microsoft.com/office/mac/drawingml/2011/main" xmlns=""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64631"/>
            <a:ext cx="11340775" cy="871419"/>
            <a:chOff x="-26029" y="0"/>
            <a:chExt cx="11190960" cy="871417"/>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9" name="Shape 128"/>
            <p:cNvSpPr/>
            <p:nvPr/>
          </p:nvSpPr>
          <p:spPr>
            <a:xfrm>
              <a:off x="-26029" y="48426"/>
              <a:ext cx="11164932" cy="7745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000" kern="1200" dirty="0">
                  <a:solidFill>
                    <a:schemeClr val="tx1"/>
                  </a:solidFill>
                  <a:latin typeface="Meiryo UI" panose="020B0604030504040204" pitchFamily="50" charset="-128"/>
                  <a:ea typeface="Meiryo UI" panose="020B0604030504040204" pitchFamily="50" charset="-128"/>
                </a:rPr>
                <a:t>ノード</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要素</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endParaRPr kumimoji="1" lang="ja-JP" altLang="en-US"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1219927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a:t>2-2. DOM </a:t>
            </a:r>
            <a:r>
              <a:rPr lang="en-US" altLang="ja-JP" dirty="0" smtClean="0"/>
              <a:t>-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従来のレンダリングでは、新しい情報をもとに毎回</a:t>
              </a:r>
              <a:r>
                <a:rPr lang="en-US" altLang="ja-JP" sz="2000" dirty="0" smtClean="0"/>
                <a:t>DOM</a:t>
              </a:r>
              <a:r>
                <a:rPr lang="ja-JP" altLang="en-US" sz="2000" dirty="0" smtClean="0"/>
                <a:t>をいちから作成します。</a:t>
              </a:r>
              <a:endParaRPr lang="en-US" altLang="ja-JP" sz="2000" dirty="0" smtClean="0"/>
            </a:p>
            <a:p>
              <a:pPr>
                <a:lnSpc>
                  <a:spcPct val="90000"/>
                </a:lnSpc>
                <a:spcBef>
                  <a:spcPts val="1000"/>
                </a:spcBef>
                <a:defRPr sz="2000"/>
              </a:pPr>
              <a:r>
                <a:rPr lang="en-US" sz="2000" dirty="0" smtClean="0"/>
                <a:t>React</a:t>
              </a:r>
              <a:r>
                <a:rPr lang="ja-JP" altLang="en-US" sz="2000" dirty="0" smtClean="0"/>
                <a:t>を利用した場合では、仮想</a:t>
              </a:r>
              <a:r>
                <a:rPr lang="en-US" altLang="ja-JP" sz="2000" dirty="0" smtClean="0"/>
                <a:t>DOM</a:t>
              </a:r>
              <a:r>
                <a:rPr lang="ja-JP" altLang="en-US" sz="2000" dirty="0" smtClean="0"/>
                <a:t>を作成した後、実</a:t>
              </a:r>
              <a:r>
                <a:rPr lang="en-US" altLang="ja-JP" sz="2000" dirty="0" smtClean="0"/>
                <a:t>DOM</a:t>
              </a:r>
              <a:r>
                <a:rPr lang="ja-JP" altLang="en-US" sz="2000" dirty="0" smtClean="0"/>
                <a:t>に反映させます。</a:t>
              </a:r>
              <a:endParaRPr sz="2000" dirty="0"/>
            </a:p>
          </p:txBody>
        </p:sp>
        <p:sp>
          <p:nvSpPr>
            <p:cNvPr id="63" name="Shape 128"/>
            <p:cNvSpPr/>
            <p:nvPr/>
          </p:nvSpPr>
          <p:spPr>
            <a:xfrm>
              <a:off x="-1" y="251043"/>
              <a:ext cx="11164932"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旧仮想</a:t>
            </a:r>
            <a:r>
              <a:rPr lang="en-US" altLang="ja-JP" sz="2000" dirty="0" smtClean="0"/>
              <a:t>DOM</a:t>
            </a:r>
            <a:endParaRPr lang="ja-JP" altLang="en-US" sz="2000" dirty="0"/>
          </a:p>
        </p:txBody>
      </p:sp>
      <p:sp>
        <p:nvSpPr>
          <p:cNvPr id="25" name="角丸四角形 24"/>
          <p:cNvSpPr/>
          <p:nvPr/>
        </p:nvSpPr>
        <p:spPr>
          <a:xfrm>
            <a:off x="5105289" y="5310803"/>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256893141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で</a:t>
            </a:r>
            <a:r>
              <a:rPr lang="ja-JP" altLang="en-US" dirty="0" smtClean="0"/>
              <a:t>は、ページ表示時に実</a:t>
            </a:r>
            <a:r>
              <a:rPr lang="en-US" altLang="ja-JP" dirty="0" smtClean="0"/>
              <a:t>DOM</a:t>
            </a:r>
            <a:r>
              <a:rPr lang="ja-JP" altLang="en-US" dirty="0"/>
              <a:t>と対構造と</a:t>
            </a:r>
            <a:r>
              <a:rPr lang="ja-JP" altLang="en-US" dirty="0" smtClean="0"/>
              <a:t>なる仮想</a:t>
            </a:r>
            <a:r>
              <a:rPr lang="en-US" altLang="ja-JP" dirty="0" smtClean="0"/>
              <a:t>DOM</a:t>
            </a:r>
            <a:r>
              <a:rPr lang="ja-JP" altLang="en-US" dirty="0"/>
              <a:t>を定義</a:t>
            </a:r>
            <a:r>
              <a:rPr lang="ja-JP" altLang="en-US" dirty="0" smtClean="0"/>
              <a:t>し、</a:t>
            </a:r>
            <a:endParaRPr lang="en-US" altLang="ja-JP" dirty="0" smtClean="0"/>
          </a:p>
          <a:p>
            <a:pPr marL="0" indent="0">
              <a:buNone/>
            </a:pPr>
            <a:r>
              <a:rPr lang="ja-JP" altLang="en-US" dirty="0" smtClean="0"/>
              <a:t>差分比較を行います。そして、実</a:t>
            </a:r>
            <a:r>
              <a:rPr lang="en-US" altLang="ja-JP" dirty="0" smtClean="0"/>
              <a:t>DOM</a:t>
            </a:r>
            <a:r>
              <a:rPr lang="ja-JP" altLang="en-US" dirty="0" smtClean="0"/>
              <a:t>ではその差分となった箇所を</a:t>
            </a:r>
            <a:r>
              <a:rPr lang="ja-JP" altLang="en-US" dirty="0"/>
              <a:t>更新</a:t>
            </a:r>
            <a:r>
              <a:rPr lang="ja-JP" altLang="en-US" dirty="0" smtClean="0"/>
              <a:t>します。</a:t>
            </a:r>
            <a:endParaRPr lang="en-US" altLang="ja-JP" dirty="0" smtClean="0"/>
          </a:p>
          <a:p>
            <a:pPr marL="0" indent="0">
              <a:buNone/>
            </a:pPr>
            <a:r>
              <a:rPr lang="ja-JP" altLang="en-US" dirty="0" smtClean="0"/>
              <a:t>これにより、</a:t>
            </a:r>
            <a:r>
              <a:rPr lang="en-US" altLang="ja-JP" dirty="0" smtClean="0"/>
              <a:t>DOM</a:t>
            </a:r>
            <a:r>
              <a:rPr lang="ja-JP" altLang="en-US" dirty="0" smtClean="0"/>
              <a:t>操作が最小限となり、ページの表示速度を早めることができます。</a:t>
            </a:r>
            <a:endParaRPr lang="en-US" altLang="ja-JP"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t>Documnet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Documnet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lang="en-US" altLang="ja-JP" dirty="0"/>
              <a:t>2-2. </a:t>
            </a:r>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追加箇所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429418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a:t>2-2. 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プログラムでの仮想</a:t>
            </a:r>
            <a:r>
              <a:rPr lang="en-US" altLang="ja-JP" dirty="0" smtClean="0"/>
              <a:t>DOM</a:t>
            </a:r>
            <a:r>
              <a:rPr lang="ja-JP" altLang="en-US" dirty="0" smtClean="0"/>
              <a:t>及び実</a:t>
            </a:r>
            <a:r>
              <a:rPr lang="en-US" altLang="ja-JP" dirty="0" smtClean="0"/>
              <a:t>DOM</a:t>
            </a:r>
            <a:r>
              <a:rPr lang="ja-JP" altLang="en-US" dirty="0" smtClean="0"/>
              <a:t>は、</a:t>
            </a:r>
            <a:r>
              <a:rPr lang="en-US" altLang="ja-JP" dirty="0" smtClean="0"/>
              <a:t>ReactDom.render</a:t>
            </a:r>
            <a:r>
              <a:rPr lang="ja-JP" altLang="en-US" dirty="0" smtClean="0"/>
              <a:t>を使用する際に出てきます。</a:t>
            </a:r>
            <a:endParaRPr lang="en-US" altLang="ja-JP" dirty="0" smtClean="0"/>
          </a:p>
          <a:p>
            <a:pPr marL="0" indent="0">
              <a:buNone/>
            </a:pPr>
            <a:r>
              <a:rPr lang="ja-JP" altLang="en-US" dirty="0" smtClean="0"/>
              <a:t>本関数を使用することで、仮想</a:t>
            </a:r>
            <a:r>
              <a:rPr lang="en-US" altLang="ja-JP" dirty="0" smtClean="0"/>
              <a:t>DOM</a:t>
            </a:r>
            <a:r>
              <a:rPr lang="ja-JP" altLang="en-US" dirty="0" smtClean="0"/>
              <a:t>の内容を実</a:t>
            </a:r>
            <a:r>
              <a:rPr lang="en-US" altLang="ja-JP" dirty="0" smtClean="0"/>
              <a:t>DOM</a:t>
            </a:r>
            <a:r>
              <a:rPr lang="ja-JP" altLang="en-US" dirty="0" smtClean="0"/>
              <a:t>に反映させます。</a:t>
            </a:r>
            <a:endParaRPr lang="en-US" altLang="ja-JP"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18673" y="2332170"/>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93368" y="2343905"/>
            <a:ext cx="1450104" cy="3693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rgbClr val="FF0000"/>
                </a:solidFill>
              </a:rPr>
              <a:t>&lt;ReactDom.render</a:t>
            </a:r>
            <a:r>
              <a:rPr lang="ja-JP" altLang="en-US" dirty="0" smtClean="0">
                <a:solidFill>
                  <a:srgbClr val="FF0000"/>
                </a:solidFill>
              </a:rPr>
              <a:t>の使い方</a:t>
            </a:r>
            <a:r>
              <a:rPr lang="en-US" altLang="ja-JP"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400895736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2-2. 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の特徴として、仮想</a:t>
            </a:r>
            <a:r>
              <a:rPr lang="en-US" altLang="ja-JP" dirty="0"/>
              <a:t>DOM</a:t>
            </a:r>
            <a:r>
              <a:rPr lang="ja-JP" altLang="en-US" dirty="0"/>
              <a:t>を説明しましたが</a:t>
            </a:r>
          </a:p>
          <a:p>
            <a:pPr marL="0" indent="0">
              <a:buNone/>
            </a:pPr>
            <a:r>
              <a:rPr lang="ja-JP" altLang="en-US" dirty="0"/>
              <a:t>開発をしていく上では開発者は仮想</a:t>
            </a:r>
            <a:r>
              <a:rPr lang="en-US" altLang="ja-JP" dirty="0"/>
              <a:t>DOM</a:t>
            </a:r>
            <a:r>
              <a:rPr lang="ja-JP" altLang="en-US" dirty="0"/>
              <a:t>を意識する必要はあまりありません。</a:t>
            </a:r>
          </a:p>
          <a:p>
            <a:pPr marL="0" indent="0">
              <a:buNone/>
            </a:pPr>
            <a:r>
              <a:rPr lang="ja-JP" altLang="en-US" dirty="0"/>
              <a:t>ですが、</a:t>
            </a:r>
            <a:r>
              <a:rPr lang="en-US" altLang="ja-JP" dirty="0"/>
              <a:t>React</a:t>
            </a:r>
            <a:r>
              <a:rPr lang="ja-JP" altLang="en-US" dirty="0"/>
              <a:t>では裏でこんなことが行われているということを理解しておきましょう。</a:t>
            </a:r>
          </a:p>
        </p:txBody>
      </p:sp>
    </p:spTree>
    <p:extLst>
      <p:ext uri="{BB962C8B-B14F-4D97-AF65-F5344CB8AC3E}">
        <p14:creationId xmlns:p14="http://schemas.microsoft.com/office/powerpoint/2010/main" val="297255473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テーマ">
  <a:themeElements>
    <a:clrScheme name="Office テーマ">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テーマ">
      <a:majorFont>
        <a:latin typeface="Helvetica"/>
        <a:ea typeface="Helvetica"/>
        <a:cs typeface="Helvetica"/>
      </a:majorFont>
      <a:minorFont>
        <a:latin typeface="Meiryo UI"/>
        <a:ea typeface="Meiryo UI"/>
        <a:cs typeface="Meiryo UI"/>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Meiryo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490</TotalTime>
  <Words>579</Words>
  <Application>Microsoft Office PowerPoint</Application>
  <PresentationFormat>ワイド画面</PresentationFormat>
  <Paragraphs>97</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ＭＳ Ｐゴシック</vt:lpstr>
      <vt:lpstr>ヒラギノ角ゴ ProN W3</vt:lpstr>
      <vt:lpstr>Arial</vt:lpstr>
      <vt:lpstr>Office テーマ</vt:lpstr>
      <vt:lpstr>2-2.DOM - 概要</vt:lpstr>
      <vt:lpstr>2-2. DOM - DOM操作</vt:lpstr>
      <vt:lpstr>2-2. DOM - 従来のレンダリングとReactを利用したレンダリング</vt:lpstr>
      <vt:lpstr>2-2. DOM - Reactにおける仮想DOMの利用</vt:lpstr>
      <vt:lpstr>2-2. DOM - プログラム上のDOM</vt:lpstr>
      <vt:lpstr>2-2. DOM - 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DOM（document Object Model） - 概要</dc:title>
  <cp:lastModifiedBy>takuya</cp:lastModifiedBy>
  <cp:revision>108</cp:revision>
  <dcterms:modified xsi:type="dcterms:W3CDTF">2019-03-03T12:25:52Z</dcterms:modified>
</cp:coreProperties>
</file>