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3" r:id="rId2"/>
    <p:sldId id="280" r:id="rId3"/>
    <p:sldId id="281" r:id="rId4"/>
    <p:sldId id="282" r:id="rId5"/>
    <p:sldId id="272" r:id="rId6"/>
    <p:sldId id="273" r:id="rId7"/>
    <p:sldId id="274" r:id="rId8"/>
    <p:sldId id="275" r:id="rId9"/>
    <p:sldId id="276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2E18D-AE12-454F-A1D6-19B685DC3579}" type="datetimeFigureOut">
              <a:rPr kumimoji="1" lang="ja-JP" altLang="en-US" smtClean="0"/>
              <a:pPr/>
              <a:t>2019/3/3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95075-C5D4-44E1-9F90-434D9659517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157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D6783-1046-44F9-81C7-F191FCFCE3C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0659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D6783-1046-44F9-81C7-F191FCFCE3C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4867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2019/3/3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/>
              <a:t>～</a:t>
            </a:r>
            <a:r>
              <a:rPr lang="en-US" altLang="ja-JP" dirty="0"/>
              <a:t>【</a:t>
            </a:r>
            <a:r>
              <a:rPr lang="ja-JP" altLang="en-US" dirty="0"/>
              <a:t>開催日（</a:t>
            </a:r>
            <a:r>
              <a:rPr lang="en-US" altLang="ja-JP" dirty="0"/>
              <a:t>YYYY/M/D</a:t>
            </a:r>
            <a:r>
              <a:rPr lang="ja-JP" altLang="en-US" dirty="0"/>
              <a:t>形式）</a:t>
            </a:r>
            <a:r>
              <a:rPr lang="en-US" altLang="ja-JP" dirty="0"/>
              <a:t>】</a:t>
            </a:r>
            <a:r>
              <a:rPr lang="ja-JP" altLang="en-US" dirty="0"/>
              <a:t>第</a:t>
            </a:r>
            <a:r>
              <a:rPr lang="en-US" altLang="ja-JP" dirty="0"/>
              <a:t>X</a:t>
            </a:r>
            <a:r>
              <a:rPr lang="ja-JP" altLang="en-US" dirty="0"/>
              <a:t>会勉強会まとめ資料～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ja-JP" sz="3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React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を用いたスマホアプリケーション開発入門</a:t>
            </a:r>
            <a:endParaRPr kumimoji="1" lang="en-US" altLang="ja-JP" sz="3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29700" y="4806951"/>
            <a:ext cx="2832100" cy="7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株式会社システムアイ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62" y="493474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800" y="1968500"/>
            <a:ext cx="11379200" cy="4140199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2019/3/3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55713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31799" y="1152525"/>
            <a:ext cx="5181600" cy="50244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19800" y="1174749"/>
            <a:ext cx="5765800" cy="500221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2019/3/3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88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2019/3/3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4153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2019/3/3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31799" y="1257300"/>
            <a:ext cx="4051301" cy="4914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図プレースホルダー 2"/>
          <p:cNvSpPr>
            <a:spLocks noGrp="1"/>
          </p:cNvSpPr>
          <p:nvPr>
            <p:ph type="pic" idx="1"/>
          </p:nvPr>
        </p:nvSpPr>
        <p:spPr>
          <a:xfrm>
            <a:off x="5524500" y="1257300"/>
            <a:ext cx="6172200" cy="4914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38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kumimoji="1" lang="ja-JP" altLang="en-US" smtClean="0"/>
              <a:pPr/>
              <a:t>2019/3/3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2-6.</a:t>
            </a:r>
            <a:r>
              <a:rPr lang="ja-JP" altLang="en-US" dirty="0" smtClean="0"/>
              <a:t>簡単なサンプルソース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223774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当該章では前章までで学んだ知識を活用し、実装できるアプリケーションを記載します。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なお、当該章では以下のアプリケーションについて記載します。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1</a:t>
            </a:r>
            <a:r>
              <a:rPr lang="ja-JP" altLang="en-US" dirty="0" smtClean="0"/>
              <a:t>）</a:t>
            </a:r>
            <a:r>
              <a:rPr lang="en-US" altLang="ja-JP" dirty="0" smtClean="0"/>
              <a:t>Hello World</a:t>
            </a:r>
          </a:p>
          <a:p>
            <a:pPr>
              <a:buNone/>
            </a:pPr>
            <a:r>
              <a:rPr lang="en-US" altLang="ja-JP" dirty="0" smtClean="0"/>
              <a:t> 	2</a:t>
            </a:r>
            <a:r>
              <a:rPr lang="ja-JP" altLang="en-US" dirty="0" smtClean="0"/>
              <a:t>）時計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2-6.</a:t>
            </a:r>
            <a:r>
              <a:rPr lang="ja-JP" altLang="en-US" dirty="0" smtClean="0"/>
              <a:t>簡単なサンプルソース　～</a:t>
            </a:r>
            <a:r>
              <a:rPr lang="en-US" altLang="ja-JP" dirty="0" smtClean="0"/>
              <a:t>Hello World</a:t>
            </a:r>
            <a:r>
              <a:rPr lang="ja-JP" altLang="en-US" dirty="0" smtClean="0"/>
              <a:t>～</a:t>
            </a:r>
            <a:endParaRPr kumimoji="1" lang="ja-JP" altLang="en-US" dirty="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dirty="0" smtClean="0"/>
              <a:t>完成</a:t>
            </a:r>
            <a:r>
              <a:rPr lang="ja-JP" altLang="en-US" dirty="0"/>
              <a:t>例</a:t>
            </a:r>
            <a:endParaRPr kumimoji="1" lang="ja-JP" altLang="en-US" dirty="0"/>
          </a:p>
        </p:txBody>
      </p:sp>
      <p:pic>
        <p:nvPicPr>
          <p:cNvPr id="5" name="図 4" descr="react_hello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86985" y="2005770"/>
            <a:ext cx="5775590" cy="45000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84053" y="2005770"/>
            <a:ext cx="7328937" cy="43938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2-6.</a:t>
            </a:r>
            <a:r>
              <a:rPr lang="ja-JP" altLang="en-US" dirty="0" smtClean="0"/>
              <a:t>簡単なサンプルソース　～</a:t>
            </a:r>
            <a:r>
              <a:rPr lang="en-US" altLang="ja-JP" dirty="0" smtClean="0"/>
              <a:t>Hello World</a:t>
            </a:r>
            <a:r>
              <a:rPr lang="ja-JP" altLang="en-US" dirty="0" smtClean="0"/>
              <a:t>～</a:t>
            </a:r>
            <a:endParaRPr kumimoji="1" lang="ja-JP" altLang="en-US" dirty="0"/>
          </a:p>
        </p:txBody>
      </p:sp>
      <p:sp>
        <p:nvSpPr>
          <p:cNvPr id="19" name="コンテンツ プレースホルダ 1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Hello World</a:t>
            </a:r>
            <a:endParaRPr kumimoji="1" lang="ja-JP" altLang="en-US" dirty="0"/>
          </a:p>
        </p:txBody>
      </p:sp>
      <p:sp>
        <p:nvSpPr>
          <p:cNvPr id="12" name="右中かっこ 11"/>
          <p:cNvSpPr/>
          <p:nvPr/>
        </p:nvSpPr>
        <p:spPr>
          <a:xfrm>
            <a:off x="4051495" y="2307094"/>
            <a:ext cx="295422" cy="1392699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403187" y="2813531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①コンポーネントを定義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" name="右中かっこ 13"/>
          <p:cNvSpPr/>
          <p:nvPr/>
        </p:nvSpPr>
        <p:spPr>
          <a:xfrm rot="5400000">
            <a:off x="3513408" y="1304772"/>
            <a:ext cx="337623" cy="5268353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614245" y="4260154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②コンポーネントの描画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295839" y="3586311"/>
            <a:ext cx="4809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※HTML</a:t>
            </a:r>
            <a:r>
              <a:rPr lang="ja-JP" altLang="en-US" dirty="0" smtClean="0"/>
              <a:t>タグを直接</a:t>
            </a:r>
            <a:r>
              <a:rPr lang="en-US" altLang="ja-JP" dirty="0" smtClean="0"/>
              <a:t>return</a:t>
            </a:r>
            <a:r>
              <a:rPr lang="ja-JP" altLang="en-US" dirty="0" smtClean="0"/>
              <a:t>する書き方を</a:t>
            </a:r>
            <a:endParaRPr lang="en-US" altLang="ja-JP" dirty="0" smtClean="0"/>
          </a:p>
          <a:p>
            <a:r>
              <a:rPr lang="ja-JP" altLang="en-US" dirty="0" smtClean="0"/>
              <a:t>実現しているのが</a:t>
            </a:r>
            <a:r>
              <a:rPr lang="en-US" altLang="ja-JP" dirty="0" smtClean="0"/>
              <a:t>JSX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7481" y="2156345"/>
            <a:ext cx="6135103" cy="43614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2-6.</a:t>
            </a:r>
            <a:r>
              <a:rPr lang="ja-JP" altLang="en-US" dirty="0" smtClean="0"/>
              <a:t>簡単なサンプルソース　～</a:t>
            </a:r>
            <a:r>
              <a:rPr lang="en-US" altLang="ja-JP" dirty="0" smtClean="0"/>
              <a:t>Hello World</a:t>
            </a:r>
            <a:r>
              <a:rPr lang="ja-JP" altLang="en-US" dirty="0" smtClean="0"/>
              <a:t>～</a:t>
            </a:r>
            <a:endParaRPr kumimoji="1" lang="ja-JP" altLang="en-US" dirty="0"/>
          </a:p>
        </p:txBody>
      </p:sp>
      <p:sp>
        <p:nvSpPr>
          <p:cNvPr id="19" name="コンテンツ プレースホルダ 1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Hello World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403187" y="2813531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①コンポーネントを定義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070048" y="3810844"/>
            <a:ext cx="298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※App.js</a:t>
            </a:r>
            <a:r>
              <a:rPr lang="ja-JP" altLang="en-US" dirty="0" err="1" smtClean="0"/>
              <a:t>を描</a:t>
            </a:r>
            <a:r>
              <a:rPr lang="ja-JP" altLang="en-US" dirty="0" smtClean="0"/>
              <a:t>画します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1799" y="2082863"/>
            <a:ext cx="8452894" cy="345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8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2-6.</a:t>
            </a:r>
            <a:r>
              <a:rPr lang="ja-JP" altLang="en-US" dirty="0" smtClean="0"/>
              <a:t>簡単なサンプルソース　～時計～</a:t>
            </a:r>
            <a:endParaRPr kumimoji="1"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431799" y="1054101"/>
            <a:ext cx="11379201" cy="676226"/>
          </a:xfrm>
        </p:spPr>
        <p:txBody>
          <a:bodyPr/>
          <a:lstStyle/>
          <a:p>
            <a:r>
              <a:rPr lang="ja-JP" altLang="en-US" dirty="0" smtClean="0"/>
              <a:t>現在の日付と時刻を表示する機能の実装を行う。</a:t>
            </a:r>
            <a:endParaRPr kumimoji="1" lang="ja-JP" altLang="en-US" dirty="0"/>
          </a:p>
        </p:txBody>
      </p:sp>
      <p:sp>
        <p:nvSpPr>
          <p:cNvPr id="8" name="コンテンツ プレースホルダ 6"/>
          <p:cNvSpPr txBox="1">
            <a:spLocks/>
          </p:cNvSpPr>
          <p:nvPr/>
        </p:nvSpPr>
        <p:spPr>
          <a:xfrm>
            <a:off x="429455" y="1881748"/>
            <a:ext cx="11379201" cy="551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完成例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pic>
        <p:nvPicPr>
          <p:cNvPr id="9" name="図 8" descr="whatch.png"/>
          <p:cNvPicPr>
            <a:picLocks noChangeAspect="1"/>
          </p:cNvPicPr>
          <p:nvPr/>
        </p:nvPicPr>
        <p:blipFill>
          <a:blip r:embed="rId2" cstate="print"/>
          <a:srcRect r="59534" b="60381"/>
          <a:stretch>
            <a:fillRect/>
          </a:stretch>
        </p:blipFill>
        <p:spPr>
          <a:xfrm>
            <a:off x="815794" y="2642027"/>
            <a:ext cx="6830429" cy="3564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2-6.</a:t>
            </a:r>
            <a:r>
              <a:rPr lang="ja-JP" altLang="en-US" dirty="0" smtClean="0"/>
              <a:t>簡単なサンプルソース　～時計～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dirty="0" smtClean="0"/>
              <a:t>State</a:t>
            </a:r>
            <a:r>
              <a:rPr lang="ja-JP" altLang="en-US" dirty="0" smtClean="0"/>
              <a:t>の初期化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　現在の時刻を表示するため、</a:t>
            </a:r>
            <a:r>
              <a:rPr lang="en-US" altLang="ja-JP" dirty="0" err="1" smtClean="0"/>
              <a:t>this.state</a:t>
            </a:r>
            <a:r>
              <a:rPr lang="ja-JP" altLang="en-US" dirty="0" smtClean="0"/>
              <a:t>を初期化する。</a:t>
            </a:r>
            <a:endParaRPr lang="en-US" altLang="ja-JP" dirty="0" smtClean="0"/>
          </a:p>
        </p:txBody>
      </p:sp>
      <p:pic>
        <p:nvPicPr>
          <p:cNvPr id="6" name="図 5" descr="prop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100" y="2112940"/>
            <a:ext cx="5674291" cy="1800000"/>
          </a:xfrm>
          <a:prstGeom prst="rect">
            <a:avLst/>
          </a:prstGeom>
        </p:spPr>
      </p:pic>
      <p:sp>
        <p:nvSpPr>
          <p:cNvPr id="7" name="コンテンツ プレースホルダ 2"/>
          <p:cNvSpPr txBox="1">
            <a:spLocks/>
          </p:cNvSpPr>
          <p:nvPr/>
        </p:nvSpPr>
        <p:spPr>
          <a:xfrm>
            <a:off x="443522" y="4216986"/>
            <a:ext cx="11379201" cy="80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　初期化</a:t>
            </a:r>
            <a:r>
              <a:rPr lang="ja-JP" altLang="en-US" sz="2000" noProof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した</a:t>
            </a:r>
            <a:r>
              <a:rPr lang="en-US" altLang="ja-JP" sz="2000" noProof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state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は後の処理で更新されていく。</a:t>
            </a:r>
            <a:endParaRPr kumimoji="1" lang="en-US" altLang="ja-JP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2-6.</a:t>
            </a:r>
            <a:r>
              <a:rPr lang="ja-JP" altLang="en-US" dirty="0" smtClean="0"/>
              <a:t>簡単なサンプルソース　～時計～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59106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更新間隔の設定</a:t>
            </a:r>
            <a:endParaRPr kumimoji="1" lang="en-US" altLang="ja-JP" dirty="0" smtClean="0"/>
          </a:p>
          <a:p>
            <a:pPr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clock</a:t>
            </a:r>
            <a:r>
              <a:rPr lang="ja-JP" altLang="en-US" dirty="0" smtClean="0"/>
              <a:t>関数を呼び出す間隔を設定している。</a:t>
            </a:r>
            <a:endParaRPr lang="en-US" altLang="ja-JP" dirty="0" smtClean="0"/>
          </a:p>
        </p:txBody>
      </p:sp>
      <p:pic>
        <p:nvPicPr>
          <p:cNvPr id="4" name="図 3" descr="clo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6762" y="2019115"/>
            <a:ext cx="5621538" cy="2340000"/>
          </a:xfrm>
          <a:prstGeom prst="rect">
            <a:avLst/>
          </a:prstGeom>
        </p:spPr>
      </p:pic>
      <p:sp>
        <p:nvSpPr>
          <p:cNvPr id="6" name="コンテンツ プレースホルダ 2"/>
          <p:cNvSpPr txBox="1">
            <a:spLocks/>
          </p:cNvSpPr>
          <p:nvPr/>
        </p:nvSpPr>
        <p:spPr>
          <a:xfrm>
            <a:off x="570131" y="4568678"/>
            <a:ext cx="11379201" cy="12389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componentDidMount</a:t>
            </a: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メソッドはマウントされたときに実行されるメソッド。</a:t>
            </a:r>
            <a:endParaRPr kumimoji="1" lang="en-US" altLang="ja-JP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→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DOM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に初めてレンダリングされるタイミングを「マウント」、生成された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DOM</a:t>
            </a:r>
            <a:r>
              <a:rPr lang="ja-JP" altLang="en-US" sz="20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が削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除されるタイミングを「アンマウント」と呼ぶ。</a:t>
            </a:r>
            <a:endParaRPr kumimoji="1" lang="en-US" altLang="ja-JP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2-6.</a:t>
            </a:r>
            <a:r>
              <a:rPr lang="ja-JP" altLang="en-US" dirty="0" smtClean="0"/>
              <a:t>簡単なサンプルソース　～時計～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日付の更新</a:t>
            </a:r>
            <a:endParaRPr kumimoji="1" lang="ja-JP" altLang="en-US" dirty="0"/>
          </a:p>
        </p:txBody>
      </p:sp>
      <p:pic>
        <p:nvPicPr>
          <p:cNvPr id="4" name="図 3" descr="da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355" y="1975253"/>
            <a:ext cx="4176552" cy="1980000"/>
          </a:xfrm>
          <a:prstGeom prst="rect">
            <a:avLst/>
          </a:prstGeom>
        </p:spPr>
      </p:pic>
      <p:sp>
        <p:nvSpPr>
          <p:cNvPr id="5" name="コンテンツ プレースホルダ 2"/>
          <p:cNvSpPr txBox="1">
            <a:spLocks/>
          </p:cNvSpPr>
          <p:nvPr/>
        </p:nvSpPr>
        <p:spPr>
          <a:xfrm>
            <a:off x="541996" y="4132581"/>
            <a:ext cx="11379201" cy="80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Interval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に設定した間隔で呼び出され、日付を更新する。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→</a:t>
            </a:r>
            <a:r>
              <a:rPr kumimoji="1" lang="en-US" altLang="ja-JP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setState</a:t>
            </a: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()</a:t>
            </a: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に現在の時刻を渡している。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2-6.</a:t>
            </a:r>
            <a:r>
              <a:rPr lang="ja-JP" altLang="en-US" dirty="0" smtClean="0"/>
              <a:t>簡単なサンプルソース　～時計～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レンダリング</a:t>
            </a:r>
            <a:endParaRPr kumimoji="1" lang="ja-JP" altLang="en-US" dirty="0"/>
          </a:p>
        </p:txBody>
      </p:sp>
      <p:pic>
        <p:nvPicPr>
          <p:cNvPr id="4" name="図 3" descr="ren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851" y="1942458"/>
            <a:ext cx="6029527" cy="2520000"/>
          </a:xfrm>
          <a:prstGeom prst="rect">
            <a:avLst/>
          </a:prstGeom>
        </p:spPr>
      </p:pic>
      <p:sp>
        <p:nvSpPr>
          <p:cNvPr id="5" name="コンテンツ プレースホルダ 2"/>
          <p:cNvSpPr txBox="1">
            <a:spLocks/>
          </p:cNvSpPr>
          <p:nvPr/>
        </p:nvSpPr>
        <p:spPr>
          <a:xfrm>
            <a:off x="485725" y="4639017"/>
            <a:ext cx="11379201" cy="80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ja-JP" sz="20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cl</a:t>
            </a:r>
            <a:r>
              <a:rPr kumimoji="1" lang="en-US" altLang="ja-JP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ock</a:t>
            </a:r>
            <a:r>
              <a:rPr lang="ja-JP" altLang="en-US" sz="2000" noProof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関数で</a:t>
            </a:r>
            <a:r>
              <a:rPr lang="en-US" altLang="ja-JP" sz="2000" noProof="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setState</a:t>
            </a:r>
            <a:r>
              <a:rPr lang="en-US" altLang="ja-JP" sz="2000" noProof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  <a:r>
              <a:rPr lang="ja-JP" altLang="en-US" sz="2000" noProof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が更新さ</a:t>
            </a:r>
            <a:r>
              <a:rPr lang="ja-JP" altLang="en-US" sz="20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れるたびに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render()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が呼び出され、</a:t>
            </a:r>
            <a:r>
              <a:rPr lang="en-US" altLang="ja-JP" sz="20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this.state.date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が更新されて出力される。</a:t>
            </a:r>
            <a:endParaRPr lang="en-US" altLang="ja-JP" sz="2000" noProof="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</TotalTime>
  <Words>213</Words>
  <Application>Microsoft Office PowerPoint</Application>
  <PresentationFormat>ワイド画面</PresentationFormat>
  <Paragraphs>39</Paragraphs>
  <Slides>9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Meiryo UI</vt:lpstr>
      <vt:lpstr>游ゴシック</vt:lpstr>
      <vt:lpstr>Arial</vt:lpstr>
      <vt:lpstr>Office テーマ</vt:lpstr>
      <vt:lpstr>2-6.簡単なサンプルソース</vt:lpstr>
      <vt:lpstr>2-6.簡単なサンプルソース　～Hello World～</vt:lpstr>
      <vt:lpstr>2-6.簡単なサンプルソース　～Hello World～</vt:lpstr>
      <vt:lpstr>2-6.簡単なサンプルソース　～Hello World～</vt:lpstr>
      <vt:lpstr>2-6.簡単なサンプルソース　～時計～</vt:lpstr>
      <vt:lpstr>2-6.簡単なサンプルソース　～時計～</vt:lpstr>
      <vt:lpstr>2-6.簡単なサンプルソース　～時計～</vt:lpstr>
      <vt:lpstr>2-6.簡単なサンプルソース　～時計～</vt:lpstr>
      <vt:lpstr>2-6.簡単なサンプルソース　～時計～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takuya</cp:lastModifiedBy>
  <cp:revision>122</cp:revision>
  <dcterms:created xsi:type="dcterms:W3CDTF">2018-05-15T23:29:50Z</dcterms:created>
  <dcterms:modified xsi:type="dcterms:W3CDTF">2019-03-03T12:23:08Z</dcterms:modified>
</cp:coreProperties>
</file>