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8" r:id="rId2"/>
    <p:sldId id="259" r:id="rId3"/>
    <p:sldId id="274" r:id="rId4"/>
    <p:sldId id="277" r:id="rId5"/>
    <p:sldId id="272" r:id="rId6"/>
    <p:sldId id="270" r:id="rId7"/>
    <p:sldId id="27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EDF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01" autoAdjust="0"/>
  </p:normalViewPr>
  <p:slideViewPr>
    <p:cSldViewPr snapToGrid="0">
      <p:cViewPr>
        <p:scale>
          <a:sx n="100" d="100"/>
          <a:sy n="100" d="100"/>
        </p:scale>
        <p:origin x="95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16736631"/>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r>
              <a:t>タイトルテキスト</a:t>
            </a:r>
          </a:p>
        </p:txBody>
      </p:sp>
      <p:sp>
        <p:nvSpPr>
          <p:cNvPr id="29" name="Shape 29"/>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2 つのコンテンツ">
    <p:spTree>
      <p:nvGrpSpPr>
        <p:cNvPr id="1" name=""/>
        <p:cNvGrpSpPr/>
        <p:nvPr/>
      </p:nvGrpSpPr>
      <p:grpSpPr>
        <a:xfrm>
          <a:off x="0" y="0"/>
          <a:ext cx="0" cy="0"/>
          <a:chOff x="0" y="0"/>
          <a:chExt cx="0" cy="0"/>
        </a:xfrm>
      </p:grpSpPr>
      <p:sp>
        <p:nvSpPr>
          <p:cNvPr id="37" name="Shape 37"/>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8"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39" name="Shape 39"/>
          <p:cNvSpPr>
            <a:spLocks noGrp="1"/>
          </p:cNvSpPr>
          <p:nvPr>
            <p:ph type="title"/>
          </p:nvPr>
        </p:nvSpPr>
        <p:spPr>
          <a:prstGeom prst="rect">
            <a:avLst/>
          </a:prstGeom>
        </p:spPr>
        <p:txBody>
          <a:bodyPr/>
          <a:lstStyle/>
          <a:p>
            <a:r>
              <a:t>タイトルテキスト</a:t>
            </a:r>
          </a:p>
        </p:txBody>
      </p:sp>
      <p:sp>
        <p:nvSpPr>
          <p:cNvPr id="40" name="Shape 40"/>
          <p:cNvSpPr>
            <a:spLocks noGrp="1"/>
          </p:cNvSpPr>
          <p:nvPr>
            <p:ph type="body" sz="half" idx="1"/>
          </p:nvPr>
        </p:nvSpPr>
        <p:spPr>
          <a:xfrm>
            <a:off x="431798" y="1152525"/>
            <a:ext cx="5181602" cy="5024438"/>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49"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50" name="Shape 50"/>
          <p:cNvSpPr>
            <a:spLocks noGrp="1"/>
          </p:cNvSpPr>
          <p:nvPr>
            <p:ph type="title"/>
          </p:nvPr>
        </p:nvSpPr>
        <p:spPr>
          <a:prstGeom prst="rect">
            <a:avLst/>
          </a:prstGeom>
        </p:spPr>
        <p:txBody>
          <a:bodyPr/>
          <a:lstStyle/>
          <a:p>
            <a:r>
              <a:t>タイトルテキスト</a:t>
            </a:r>
          </a:p>
        </p:txBody>
      </p:sp>
      <p:sp>
        <p:nvSpPr>
          <p:cNvPr id="51" name="Shape 51"/>
          <p:cNvSpPr>
            <a:spLocks noGrp="1"/>
          </p:cNvSpPr>
          <p:nvPr>
            <p:ph type="body" sz="quarter" idx="1"/>
          </p:nvPr>
        </p:nvSpPr>
        <p:spPr>
          <a:xfrm>
            <a:off x="431798" y="1054100"/>
            <a:ext cx="11379203" cy="800099"/>
          </a:xfrm>
          <a:prstGeom prst="rect">
            <a:avLst/>
          </a:prstGeom>
          <a:solidFill>
            <a:srgbClr val="DEEBF7"/>
          </a:solidFill>
          <a:ln>
            <a:solidFill>
              <a:schemeClr val="accent1"/>
            </a:solidFill>
            <a:miter lim="800000"/>
          </a:ln>
        </p:spPr>
        <p:txBody>
          <a:bodyPr/>
          <a:lstStyle/>
          <a:p>
            <a:r>
              <a:t>本文レベル1</a:t>
            </a:r>
          </a:p>
          <a:p>
            <a:pPr lvl="1"/>
            <a:r>
              <a:t>本文レベル2</a:t>
            </a:r>
          </a:p>
          <a:p>
            <a:pPr lvl="2"/>
            <a:r>
              <a:t>本文レベル3</a:t>
            </a:r>
          </a:p>
          <a:p>
            <a:pPr lvl="3"/>
            <a:r>
              <a:t>本文レベル4</a:t>
            </a:r>
          </a:p>
          <a:p>
            <a:pPr lvl="4"/>
            <a:r>
              <a:t>本文レベル 5</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60"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61" name="Shape 61"/>
          <p:cNvSpPr>
            <a:spLocks noGrp="1"/>
          </p:cNvSpPr>
          <p:nvPr>
            <p:ph type="title"/>
          </p:nvPr>
        </p:nvSpPr>
        <p:spPr>
          <a:prstGeom prst="rect">
            <a:avLst/>
          </a:prstGeom>
        </p:spPr>
        <p:txBody>
          <a:bodyPr/>
          <a:lstStyle/>
          <a:p>
            <a:r>
              <a:t>タイトルテキスト</a:t>
            </a:r>
          </a:p>
        </p:txBody>
      </p:sp>
      <p:sp>
        <p:nvSpPr>
          <p:cNvPr id="62" name="Shape 62"/>
          <p:cNvSpPr>
            <a:spLocks noGrp="1"/>
          </p:cNvSpPr>
          <p:nvPr>
            <p:ph type="body" sz="half" idx="1"/>
          </p:nvPr>
        </p:nvSpPr>
        <p:spPr>
          <a:xfrm>
            <a:off x="431798" y="1257300"/>
            <a:ext cx="4051304" cy="49149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本文レベル1</a:t>
            </a:r>
          </a:p>
          <a:p>
            <a:pPr lvl="1"/>
            <a:r>
              <a:t>本文レベル2</a:t>
            </a:r>
          </a:p>
          <a:p>
            <a:pPr lvl="2"/>
            <a:r>
              <a:t>本文レベル3</a:t>
            </a:r>
          </a:p>
          <a:p>
            <a:pPr lvl="3"/>
            <a:r>
              <a:t>本文レベル4</a:t>
            </a:r>
          </a:p>
          <a:p>
            <a:pPr lvl="4"/>
            <a:r>
              <a:t>本文レベル 5</a:t>
            </a:r>
          </a:p>
        </p:txBody>
      </p:sp>
      <p:sp>
        <p:nvSpPr>
          <p:cNvPr id="63" name="Shape 63"/>
          <p:cNvSpPr>
            <a:spLocks noGrp="1"/>
          </p:cNvSpPr>
          <p:nvPr>
            <p:ph type="pic" sz="half" idx="13"/>
          </p:nvPr>
        </p:nvSpPr>
        <p:spPr>
          <a:xfrm>
            <a:off x="5524500" y="1257300"/>
            <a:ext cx="6172200" cy="4914900"/>
          </a:xfrm>
          <a:prstGeom prst="rect">
            <a:avLst/>
          </a:prstGeom>
        </p:spPr>
        <p:txBody>
          <a:bodyPr lIns="91439" tIns="45719" rIns="91439" bIns="45719">
            <a:noAutofit/>
          </a:bodyPr>
          <a:lstStyle/>
          <a:p>
            <a:endParaRP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タイトルのみ 0">
    <p:spTree>
      <p:nvGrpSpPr>
        <p:cNvPr id="1" name=""/>
        <p:cNvGrpSpPr/>
        <p:nvPr/>
      </p:nvGrpSpPr>
      <p:grpSpPr>
        <a:xfrm>
          <a:off x="0" y="0"/>
          <a:ext cx="0" cy="0"/>
          <a:chOff x="0" y="0"/>
          <a:chExt cx="0" cy="0"/>
        </a:xfrm>
      </p:grpSpPr>
      <p:sp>
        <p:nvSpPr>
          <p:cNvPr id="81" name="Shape 81"/>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8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83" name="Shape 83"/>
          <p:cNvSpPr>
            <a:spLocks noGrp="1"/>
          </p:cNvSpPr>
          <p:nvPr>
            <p:ph type="title"/>
          </p:nvPr>
        </p:nvSpPr>
        <p:spPr>
          <a:prstGeom prst="rect">
            <a:avLst/>
          </a:prstGeom>
        </p:spPr>
        <p:txBody>
          <a:bodyPr/>
          <a:lstStyle/>
          <a:p>
            <a:r>
              <a:t>タイトルテキスト</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9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93" name="Shape 93"/>
          <p:cNvSpPr>
            <a:spLocks noGrp="1"/>
          </p:cNvSpPr>
          <p:nvPr>
            <p:ph type="title"/>
          </p:nvPr>
        </p:nvSpPr>
        <p:spPr>
          <a:prstGeom prst="rect">
            <a:avLst/>
          </a:prstGeom>
        </p:spPr>
        <p:txBody>
          <a:bodyPr/>
          <a:lstStyle/>
          <a:p>
            <a:r>
              <a:t>タイトルテキスト</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 name="image1.png"/>
          <p:cNvPicPr>
            <a:picLocks noChangeAspect="1"/>
          </p:cNvPicPr>
          <p:nvPr/>
        </p:nvPicPr>
        <p:blipFill>
          <a:blip r:embed="rId8">
            <a:extLst/>
          </a:blip>
          <a:stretch>
            <a:fillRect/>
          </a:stretch>
        </p:blipFill>
        <p:spPr>
          <a:xfrm>
            <a:off x="11287125" y="339725"/>
            <a:ext cx="523875" cy="523875"/>
          </a:xfrm>
          <a:prstGeom prst="rect">
            <a:avLst/>
          </a:prstGeom>
          <a:ln w="12700">
            <a:miter lim="400000"/>
          </a:ln>
        </p:spPr>
      </p:pic>
      <p:sp>
        <p:nvSpPr>
          <p:cNvPr id="4" name="Shape 4"/>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sp>
        <p:nvSpPr>
          <p:cNvPr id="5" name="Shape 5"/>
          <p:cNvSpPr>
            <a:spLocks noGrp="1"/>
          </p:cNvSpPr>
          <p:nvPr>
            <p:ph type="title"/>
          </p:nvPr>
        </p:nvSpPr>
        <p:spPr>
          <a:xfrm>
            <a:off x="431798" y="339725"/>
            <a:ext cx="10515603" cy="53657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タイトルテキスト</a:t>
            </a:r>
          </a:p>
        </p:txBody>
      </p:sp>
      <p:sp>
        <p:nvSpPr>
          <p:cNvPr id="6" name="Shape 6"/>
          <p:cNvSpPr>
            <a:spLocks noGrp="1"/>
          </p:cNvSpPr>
          <p:nvPr>
            <p:ph type="body" idx="1"/>
          </p:nvPr>
        </p:nvSpPr>
        <p:spPr>
          <a:xfrm>
            <a:off x="431800" y="1968500"/>
            <a:ext cx="11379200" cy="414019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本文レベル1</a:t>
            </a:r>
          </a:p>
          <a:p>
            <a:pPr lvl="1"/>
            <a:r>
              <a:t>本文レベル2</a:t>
            </a:r>
          </a:p>
          <a:p>
            <a:pPr lvl="2"/>
            <a:r>
              <a:t>本文レベル3</a:t>
            </a:r>
          </a:p>
          <a:p>
            <a:pPr lvl="3"/>
            <a:r>
              <a:t>本文レベル4</a:t>
            </a:r>
          </a:p>
          <a:p>
            <a:pPr lvl="4"/>
            <a:r>
              <a:t>本文レベル 5</a:t>
            </a:r>
          </a:p>
        </p:txBody>
      </p:sp>
      <p:sp>
        <p:nvSpPr>
          <p:cNvPr id="7" name="Shape 7"/>
          <p:cNvSpPr>
            <a:spLocks noGrp="1"/>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Lst>
  <p:transition spd="med"/>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3pPr>
      <a:lvl4pPr marL="1698170" marR="0" indent="-32657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本章では、仮想</a:t>
              </a:r>
              <a:r>
                <a:rPr lang="en-US" altLang="ja-JP" sz="2000" dirty="0" smtClean="0"/>
                <a:t>DOM(</a:t>
              </a:r>
              <a:r>
                <a:rPr lang="en-US" altLang="ja-JP" dirty="0" smtClean="0"/>
                <a:t>Virtual</a:t>
              </a:r>
              <a:r>
                <a:rPr lang="en-US" altLang="ja-JP" dirty="0"/>
                <a:t> DOM</a:t>
              </a:r>
              <a:r>
                <a:rPr lang="en-US" altLang="ja-JP" sz="2000" dirty="0" smtClean="0"/>
                <a:t>)</a:t>
              </a:r>
              <a:r>
                <a:rPr lang="ja-JP" altLang="en-US" sz="2000" dirty="0" smtClean="0"/>
                <a:t>について説明します。</a:t>
              </a:r>
              <a:endParaRPr lang="en-US" altLang="ja-JP" sz="2000" dirty="0" smtClean="0"/>
            </a:p>
            <a:p>
              <a:pPr>
                <a:lnSpc>
                  <a:spcPct val="90000"/>
                </a:lnSpc>
                <a:spcBef>
                  <a:spcPts val="1000"/>
                </a:spcBef>
                <a:defRPr sz="2000"/>
              </a:pPr>
              <a:r>
                <a:rPr lang="ja-JP" altLang="en-US" sz="2000" dirty="0" smtClean="0"/>
                <a:t>まず、</a:t>
              </a:r>
              <a:r>
                <a:rPr lang="en-US" altLang="ja-JP" sz="2000" dirty="0" smtClean="0"/>
                <a:t>DOM</a:t>
              </a:r>
              <a:r>
                <a:rPr lang="ja-JP" altLang="en-US" sz="2000" dirty="0" smtClean="0"/>
                <a:t>とはどういったものなのかを理解してから、仮想</a:t>
              </a:r>
              <a:r>
                <a:rPr lang="en-US" altLang="ja-JP" sz="2000" dirty="0" smtClean="0"/>
                <a:t>DOM</a:t>
              </a:r>
              <a:r>
                <a:rPr lang="ja-JP" altLang="en-US" sz="2000" dirty="0" smtClean="0"/>
                <a:t>について理解していきましょう。</a:t>
              </a:r>
              <a:endParaRPr sz="2000" dirty="0"/>
            </a:p>
          </p:txBody>
        </p:sp>
        <p:sp>
          <p:nvSpPr>
            <p:cNvPr id="128" name="Shape 128"/>
            <p:cNvSpPr/>
            <p:nvPr/>
          </p:nvSpPr>
          <p:spPr>
            <a:xfrm>
              <a:off x="-26029"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sp>
        <p:nvSpPr>
          <p:cNvPr id="39" name="テキスト ボックス 38"/>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ea"/>
              </a:rPr>
              <a:t>DOM</a:t>
            </a:r>
            <a:r>
              <a:rPr lang="ja-JP" altLang="en-US" b="0" dirty="0" smtClean="0">
                <a:latin typeface="+mn-ea"/>
              </a:rPr>
              <a:t>操作</a:t>
            </a:r>
            <a:endParaRPr lang="ja-JP" altLang="en-US" b="0" dirty="0"/>
          </a:p>
        </p:txBody>
      </p:sp>
      <p:sp>
        <p:nvSpPr>
          <p:cNvPr id="42" name="テキスト ボックス 41"/>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DOM</a:t>
            </a:r>
            <a:r>
              <a:rPr lang="ja-JP" altLang="en-US" dirty="0" smtClean="0"/>
              <a:t>の概要</a:t>
            </a:r>
            <a:endParaRPr lang="ja-JP" altLang="en-US" dirty="0"/>
          </a:p>
        </p:txBody>
      </p:sp>
      <p:sp>
        <p:nvSpPr>
          <p:cNvPr id="43" name="テキスト ボックス 42"/>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従来のレンダリングと</a:t>
            </a:r>
            <a:r>
              <a:rPr lang="en-US" altLang="ja-JP" dirty="0"/>
              <a:t>React</a:t>
            </a:r>
            <a:r>
              <a:rPr lang="ja-JP" altLang="en-US" dirty="0"/>
              <a:t>を利用したレンダリング</a:t>
            </a:r>
          </a:p>
        </p:txBody>
      </p:sp>
      <p:sp>
        <p:nvSpPr>
          <p:cNvPr id="44" name="テキスト ボックス 4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React</a:t>
            </a:r>
            <a:r>
              <a:rPr lang="ja-JP" altLang="en-US" dirty="0"/>
              <a:t>における仮想</a:t>
            </a:r>
            <a:r>
              <a:rPr lang="en-US" altLang="ja-JP" dirty="0"/>
              <a:t>DOM</a:t>
            </a:r>
            <a:r>
              <a:rPr lang="ja-JP" altLang="en-US" dirty="0"/>
              <a:t>の利用</a:t>
            </a:r>
          </a:p>
        </p:txBody>
      </p:sp>
      <p:sp>
        <p:nvSpPr>
          <p:cNvPr id="45" name="テキスト ボックス 44"/>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プログラム上の</a:t>
            </a:r>
            <a:r>
              <a:rPr lang="en-US" altLang="ja-JP" dirty="0"/>
              <a:t>DOM</a:t>
            </a:r>
            <a:endParaRPr lang="ja-JP" altLang="en-US" dirty="0"/>
          </a:p>
        </p:txBody>
      </p:sp>
      <p:sp>
        <p:nvSpPr>
          <p:cNvPr id="46" name="テキスト ボックス 45"/>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411681989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r>
              <a:rPr lang="ja-JP" altLang="en-US" dirty="0" smtClean="0"/>
              <a:t> </a:t>
            </a:r>
            <a:r>
              <a:rPr lang="en-US" altLang="ja-JP" dirty="0"/>
              <a:t>-</a:t>
            </a:r>
            <a:r>
              <a:rPr dirty="0" smtClean="0"/>
              <a:t> </a:t>
            </a:r>
            <a:r>
              <a:rPr lang="en-US" dirty="0" smtClean="0"/>
              <a:t>DOM</a:t>
            </a:r>
            <a:r>
              <a:rPr lang="ja-JP" altLang="en-US" dirty="0" smtClean="0"/>
              <a:t>の</a:t>
            </a:r>
            <a:r>
              <a:rPr dirty="0" smtClean="0"/>
              <a:t>概要</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描画</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が行われます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Document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64631"/>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1219927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a:t>2-2. </a:t>
            </a:r>
            <a:r>
              <a:rPr lang="ja-JP" altLang="en-US" dirty="0" smtClean="0"/>
              <a:t>仮想</a:t>
            </a:r>
            <a:r>
              <a:rPr lang="en-US" altLang="ja-JP" dirty="0" smtClean="0"/>
              <a:t>DOM -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旧仮想</a:t>
            </a:r>
            <a:r>
              <a:rPr lang="en-US" altLang="ja-JP" sz="2000" dirty="0" smtClean="0"/>
              <a:t>DOM</a:t>
            </a:r>
            <a:endParaRPr lang="ja-JP" altLang="en-US" sz="2000" dirty="0"/>
          </a:p>
        </p:txBody>
      </p:sp>
      <p:sp>
        <p:nvSpPr>
          <p:cNvPr id="25" name="角丸四角形 24"/>
          <p:cNvSpPr/>
          <p:nvPr/>
        </p:nvSpPr>
        <p:spPr>
          <a:xfrm>
            <a:off x="5105289" y="5310803"/>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256893141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endParaRPr lang="en-US" altLang="ja-JP" dirty="0" smtClean="0"/>
          </a:p>
          <a:p>
            <a:pPr marL="0" indent="0">
              <a:buNone/>
            </a:pPr>
            <a:r>
              <a:rPr lang="ja-JP" altLang="en-US" dirty="0" smtClean="0"/>
              <a:t>前回時の仮想</a:t>
            </a:r>
            <a:r>
              <a:rPr lang="en-US" altLang="ja-JP" dirty="0" smtClean="0"/>
              <a:t>DOM</a:t>
            </a:r>
            <a:r>
              <a:rPr lang="ja-JP" altLang="en-US" dirty="0" smtClean="0"/>
              <a:t>と差分比較を行います。そして、実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差分</a:t>
            </a:r>
            <a:r>
              <a:rPr lang="ja-JP" altLang="en-US" dirty="0" smtClean="0">
                <a:solidFill>
                  <a:schemeClr val="tx1">
                    <a:lumMod val="85000"/>
                    <a:lumOff val="15000"/>
                  </a:schemeClr>
                </a:solidFill>
              </a:rPr>
              <a:t>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4294184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09881" y="2312387"/>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83843" y="2329111"/>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smtClean="0">
                <a:solidFill>
                  <a:srgbClr val="FF0000"/>
                </a:solidFill>
              </a:rPr>
              <a:t>&lt;ReactDom.render</a:t>
            </a:r>
            <a:r>
              <a:rPr lang="ja-JP" altLang="en-US" b="1" dirty="0" smtClean="0">
                <a:solidFill>
                  <a:srgbClr val="FF0000"/>
                </a:solidFill>
              </a:rPr>
              <a:t>の使い方</a:t>
            </a:r>
            <a:r>
              <a:rPr lang="en-US" altLang="ja-JP" b="1"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400895736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Tree>
    <p:extLst>
      <p:ext uri="{BB962C8B-B14F-4D97-AF65-F5344CB8AC3E}">
        <p14:creationId xmlns:p14="http://schemas.microsoft.com/office/powerpoint/2010/main" val="297255473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521</TotalTime>
  <Words>632</Words>
  <Application>Microsoft Office PowerPoint</Application>
  <PresentationFormat>ワイド画面</PresentationFormat>
  <Paragraphs>106</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Meiryo UI</vt:lpstr>
      <vt:lpstr>ＭＳ Ｐゴシック</vt:lpstr>
      <vt:lpstr>ＭＳ ゴシック</vt:lpstr>
      <vt:lpstr>ヒラギノ角ゴ ProN W3</vt:lpstr>
      <vt:lpstr>Arial</vt:lpstr>
      <vt:lpstr>Wingdings</vt:lpstr>
      <vt:lpstr>Office テーマ</vt:lpstr>
      <vt:lpstr>2-2. 仮想DOM</vt:lpstr>
      <vt:lpstr>2-2. 仮想DOM - DOMの概要</vt:lpstr>
      <vt:lpstr>2-2. 仮想DOM - DOM操作</vt:lpstr>
      <vt:lpstr>2-2. 仮想DOM - 従来のレンダリングとReactを利用したレンダリング</vt:lpstr>
      <vt:lpstr>2-2. 仮想DOM - Reactにおける仮想DOMの利用</vt:lpstr>
      <vt:lpstr>2-2. 仮想DOM - プログラム上のDOM</vt:lpstr>
      <vt:lpstr>2-2. 仮想DOM - 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DOM（document Object Model） - 概要</dc:title>
  <cp:lastModifiedBy>takuya</cp:lastModifiedBy>
  <cp:revision>137</cp:revision>
  <dcterms:modified xsi:type="dcterms:W3CDTF">2019-03-16T07:43:12Z</dcterms:modified>
</cp:coreProperties>
</file>