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8" r:id="rId3"/>
    <p:sldId id="294" r:id="rId4"/>
    <p:sldId id="281" r:id="rId5"/>
    <p:sldId id="280" r:id="rId6"/>
    <p:sldId id="279" r:id="rId7"/>
    <p:sldId id="282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F50"/>
    <a:srgbClr val="FF50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1/6/2019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コンポーネントとは、ページを構成するための部品のこと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4398228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4034699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751143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コンポーネントを作成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8" y="24408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コンポーネントの中身を定義する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にて記載する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定義したコンポーネントを呼出す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636575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・コンポーネント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・コンポーネントは再利用可能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5162897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5251800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4491916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5332233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4491916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5190415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5219" y="2414699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 ⇒ コンポーネントの外部から渡されるオブジェクト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5219" y="3189934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 </a:t>
            </a:r>
            <a:r>
              <a:rPr lang="en-US" altLang="ja-JP" dirty="0"/>
              <a:t> </a:t>
            </a:r>
            <a:r>
              <a:rPr lang="ja-JP" altLang="en-US" dirty="0" smtClean="0"/>
              <a:t>⇒ コンポーネントの内部で保持されるオブジェクト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に値を設定して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渡す値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152172" y="1536390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を設定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の値を更新する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5055419" y="3333888"/>
            <a:ext cx="3250381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5085751"/>
            <a:ext cx="2083643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348432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38521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10552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758955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778729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続く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5071108"/>
            <a:ext cx="1158931" cy="554648"/>
          </a:xfrm>
          <a:prstGeom prst="roundRect">
            <a:avLst/>
          </a:prstGeom>
          <a:solidFill>
            <a:srgbClr val="3399FF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続き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380166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が更新されることにより再描画が発生する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602876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981846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283518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の特徴を以下の表にまとめる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34430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047067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935133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601</Words>
  <Application>Microsoft Office PowerPoint</Application>
  <PresentationFormat>ワイド画面</PresentationFormat>
  <Paragraphs>139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ＭＳ Ｐゴシック</vt:lpstr>
      <vt:lpstr>Arial</vt:lpstr>
      <vt:lpstr>Wingdings</vt:lpstr>
      <vt:lpstr>Office テーマ</vt:lpstr>
      <vt:lpstr>コンポーネントについて – 特徴</vt:lpstr>
      <vt:lpstr>コンポーネントについて – コンポーネントの定義と呼び出し</vt:lpstr>
      <vt:lpstr>コンポーネントについて – コンポーネントからコンポーネントの呼出し</vt:lpstr>
      <vt:lpstr>コンポーネントについて – データ管理用のオブジェクト(propsとstate)</vt:lpstr>
      <vt:lpstr>コンポーネントについて – データ管理用のオブジェクト(props)</vt:lpstr>
      <vt:lpstr>コンポーネントについて – データ管理用のオブジェクト(state)</vt:lpstr>
      <vt:lpstr>コンポーネントについて – state更新による再描画</vt:lpstr>
      <vt:lpstr>コンポーネントについて –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246</cp:revision>
  <dcterms:created xsi:type="dcterms:W3CDTF">2018-05-15T23:29:50Z</dcterms:created>
  <dcterms:modified xsi:type="dcterms:W3CDTF">2019-01-06T09:55:08Z</dcterms:modified>
</cp:coreProperties>
</file>