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1/16/2019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2-4.React</a:t>
            </a:r>
            <a:r>
              <a:rPr kumimoji="1" lang="ja-JP" altLang="en-US" dirty="0" smtClean="0"/>
              <a:t>の開発環境構築 </a:t>
            </a:r>
            <a:r>
              <a:rPr kumimoji="1" lang="en-US" altLang="ja-JP" dirty="0" smtClean="0"/>
              <a:t>–Node.js</a:t>
            </a:r>
            <a:r>
              <a:rPr kumimoji="1" lang="ja-JP" altLang="en-US" dirty="0" smtClean="0"/>
              <a:t>の導入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86" y="1318415"/>
            <a:ext cx="11379201" cy="154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/>
              <a:t>Node.js</a:t>
            </a:r>
            <a:r>
              <a:rPr lang="ja-JP" altLang="en-US" sz="2400" dirty="0" smtClean="0"/>
              <a:t>とは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・</a:t>
            </a:r>
            <a:r>
              <a:rPr lang="ja-JP" altLang="en-US" sz="2400" dirty="0" smtClean="0"/>
              <a:t>サーバーサイドで動く</a:t>
            </a:r>
            <a:r>
              <a:rPr lang="en-US" altLang="ja-JP" sz="2400" dirty="0" smtClean="0"/>
              <a:t>JavaScript</a:t>
            </a:r>
          </a:p>
          <a:p>
            <a:pPr marL="0" indent="0">
              <a:buNone/>
            </a:pPr>
            <a:r>
              <a:rPr lang="ja-JP" altLang="en-US" sz="2400" dirty="0" smtClean="0"/>
              <a:t>・「</a:t>
            </a:r>
            <a:r>
              <a:rPr lang="en-US" altLang="ja-JP" sz="2400" dirty="0" err="1" smtClean="0"/>
              <a:t>npm</a:t>
            </a:r>
            <a:r>
              <a:rPr lang="ja-JP" altLang="en-US" sz="2400" dirty="0" smtClean="0"/>
              <a:t>」という</a:t>
            </a:r>
            <a:r>
              <a:rPr lang="en-US" altLang="ja-JP" sz="2400" dirty="0" smtClean="0"/>
              <a:t>Node.js</a:t>
            </a:r>
            <a:r>
              <a:rPr lang="ja-JP" altLang="en-US" sz="2400" dirty="0" smtClean="0"/>
              <a:t>のパッケージを管理するツールがある</a:t>
            </a:r>
            <a:endParaRPr kumimoji="1" lang="en-US" altLang="ja-JP" sz="2400" dirty="0" smtClean="0"/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799" y="3179887"/>
            <a:ext cx="11377816" cy="193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特徴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・非同期処理のため、</a:t>
            </a:r>
            <a:r>
              <a:rPr lang="en-US" altLang="ja-JP" sz="2400" dirty="0" smtClean="0"/>
              <a:t>I/O</a:t>
            </a:r>
            <a:r>
              <a:rPr lang="ja-JP" altLang="en-US" sz="2400" dirty="0" smtClean="0"/>
              <a:t>の処理結果を待たずに処理を進めることができる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・シングルスレッドのため、メモリ消費が少なく、切替が少ないので速い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など</a:t>
            </a:r>
            <a:endParaRPr lang="en-US" altLang="ja-JP" sz="2400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1799" y="5284095"/>
            <a:ext cx="11379201" cy="1221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前準備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Windows</a:t>
            </a:r>
            <a:r>
              <a:rPr lang="ja-JP" altLang="en-US" sz="2400" dirty="0" smtClean="0"/>
              <a:t>環境であること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JDK</a:t>
            </a:r>
            <a:r>
              <a:rPr lang="ja-JP" altLang="en-US" sz="2400" dirty="0" smtClean="0"/>
              <a:t>が導入済みであること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5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のファイルに記載を変更。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94626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200" dirty="0" smtClean="0"/>
              <a:t>tutorial/public/index.html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&lt;!DOCTYPE html&gt;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&lt;html </a:t>
            </a:r>
            <a:r>
              <a:rPr lang="en-US" altLang="ja-JP" sz="1200" dirty="0" err="1">
                <a:solidFill>
                  <a:schemeClr val="bg1"/>
                </a:solidFill>
              </a:rPr>
              <a:t>lang</a:t>
            </a:r>
            <a:r>
              <a:rPr lang="en-US" altLang="ja-JP" sz="1200" dirty="0">
                <a:solidFill>
                  <a:schemeClr val="bg1"/>
                </a:solidFill>
              </a:rPr>
              <a:t>="</a:t>
            </a:r>
            <a:r>
              <a:rPr lang="en-US" altLang="ja-JP" sz="1200" dirty="0" err="1">
                <a:solidFill>
                  <a:schemeClr val="bg1"/>
                </a:solidFill>
              </a:rPr>
              <a:t>en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charset="utf-8"&gt;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name="viewport" content="width=device-width, initial-scale=1, shrink-to-fit=no"&gt;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name="theme-color" content="#000000"&gt;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http-</a:t>
            </a:r>
            <a:r>
              <a:rPr lang="en-US" altLang="ja-JP" sz="1200" dirty="0" err="1">
                <a:solidFill>
                  <a:schemeClr val="bg1"/>
                </a:solidFill>
              </a:rPr>
              <a:t>equiv</a:t>
            </a:r>
            <a:r>
              <a:rPr lang="en-US" altLang="ja-JP" sz="1200" dirty="0">
                <a:solidFill>
                  <a:schemeClr val="bg1"/>
                </a:solidFill>
              </a:rPr>
              <a:t>="Content-Security-Policy" content="default-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data: gap: https://ssl.gstatic.com 'unsafe-</a:t>
            </a:r>
            <a:r>
              <a:rPr lang="en-US" altLang="ja-JP" sz="1200" dirty="0" err="1">
                <a:solidFill>
                  <a:schemeClr val="bg1"/>
                </a:solidFill>
              </a:rPr>
              <a:t>eval</a:t>
            </a:r>
            <a:r>
              <a:rPr lang="en-US" altLang="ja-JP" sz="1200" dirty="0">
                <a:solidFill>
                  <a:schemeClr val="bg1"/>
                </a:solidFill>
              </a:rPr>
              <a:t>'; style-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'unsafe-inline'; media-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*; </a:t>
            </a:r>
            <a:r>
              <a:rPr lang="en-US" altLang="ja-JP" sz="1200" dirty="0" err="1">
                <a:solidFill>
                  <a:schemeClr val="bg1"/>
                </a:solidFill>
              </a:rPr>
              <a:t>img-src</a:t>
            </a:r>
            <a:r>
              <a:rPr lang="en-US" altLang="ja-JP" sz="1200" dirty="0">
                <a:solidFill>
                  <a:schemeClr val="bg1"/>
                </a:solidFill>
              </a:rPr>
              <a:t> 'self' data: content:;"&gt;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name="format-detection" content="telephone=no"&gt;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</a:t>
            </a:r>
            <a:r>
              <a:rPr lang="en-US" altLang="ja-JP" sz="1200" dirty="0" err="1">
                <a:solidFill>
                  <a:schemeClr val="bg1"/>
                </a:solidFill>
              </a:rPr>
              <a:t>msapplication</a:t>
            </a:r>
            <a:r>
              <a:rPr lang="en-US" altLang="ja-JP" sz="1200" dirty="0">
                <a:solidFill>
                  <a:schemeClr val="bg1"/>
                </a:solidFill>
              </a:rPr>
              <a:t>-tap-highlight" content="no"&gt;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 provides metadata used when your web app is added to the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homescreen</a:t>
            </a:r>
            <a:r>
              <a:rPr lang="en-US" altLang="ja-JP" sz="1200" dirty="0">
                <a:solidFill>
                  <a:schemeClr val="bg1"/>
                </a:solidFill>
              </a:rPr>
              <a:t> on Android. See https://developers.google.com/web/fundamentals/engage-and-retain/web-app-manifest/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="manifest"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="shortcut icon"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="%PUBLIC_URL%/favicon.ico"&gt;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Notice the use of %PUBLIC_URL% in the tags above.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It will be replaced with the URL of the `public` folder during the build.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Only files inside the `public` folder can be referenced from the HTML.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Unlike "/favicon.ico" or "favicon.ico", "%PUBLIC_URL%/favicon.ico" will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work correctly both with client-side routing and a non-root public URL.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Learn how to configure a non-root public URL by running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&lt;title&gt;React App&lt;/title&gt;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need to enable JavaScript to run this app.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&lt;div id="root"&gt;&lt;/div&gt;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This HTML file is a template.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If you open it directly in the browser, you will see an empty page.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can add </a:t>
            </a:r>
            <a:r>
              <a:rPr lang="en-US" altLang="ja-JP" sz="1200" dirty="0" err="1">
                <a:solidFill>
                  <a:schemeClr val="bg1"/>
                </a:solidFill>
              </a:rPr>
              <a:t>webfonts</a:t>
            </a:r>
            <a:r>
              <a:rPr lang="en-US" altLang="ja-JP" sz="1200" dirty="0">
                <a:solidFill>
                  <a:schemeClr val="bg1"/>
                </a:solidFill>
              </a:rPr>
              <a:t>, meta tags, or analytics to this file.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The build step will place the bundled scripts into the &lt;body&gt; tag.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begin the development, run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start` or `yarn start`.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create a production bundle, use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 or `yarn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&lt;script type="text/</a:t>
            </a:r>
            <a:r>
              <a:rPr lang="en-US" altLang="ja-JP" sz="1200" dirty="0" err="1">
                <a:solidFill>
                  <a:schemeClr val="bg1"/>
                </a:solidFill>
              </a:rPr>
              <a:t>javascript</a:t>
            </a:r>
            <a:r>
              <a:rPr lang="en-US" altLang="ja-JP" sz="1200" dirty="0">
                <a:solidFill>
                  <a:schemeClr val="bg1"/>
                </a:solidFill>
              </a:rPr>
              <a:t>" 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="cordova.js"&gt;&lt;/script&gt;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&lt;/html&gt;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</a:t>
            </a:r>
            <a:r>
              <a:rPr lang="ja-JP" altLang="en-US" dirty="0"/>
              <a:t>プロジェクトの</a:t>
            </a:r>
            <a:r>
              <a:rPr lang="ja-JP" altLang="en-US" dirty="0" smtClean="0"/>
              <a:t>作成⑥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3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プロジェクト</a:t>
            </a:r>
            <a:r>
              <a:rPr lang="ja-JP" altLang="en-US" dirty="0" smtClean="0"/>
              <a:t>のビルド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プラットフォーム環境の追加。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55218" y="2285030"/>
            <a:ext cx="11164927" cy="15585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run build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cordova</a:t>
            </a:r>
            <a:r>
              <a:rPr lang="en-US" altLang="ja-JP" dirty="0">
                <a:solidFill>
                  <a:schemeClr val="bg1"/>
                </a:solidFill>
              </a:rPr>
              <a:t> platform add </a:t>
            </a:r>
            <a:r>
              <a:rPr lang="en-US" altLang="ja-JP" dirty="0" smtClean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install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</a:t>
            </a:r>
            <a:r>
              <a:rPr lang="ja-JP" altLang="en-US" dirty="0"/>
              <a:t>プロジェクトの</a:t>
            </a:r>
            <a:r>
              <a:rPr lang="ja-JP" altLang="en-US" dirty="0" smtClean="0"/>
              <a:t>作成⑦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5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 smtClean="0"/>
              <a:t>–</a:t>
            </a:r>
            <a:r>
              <a:rPr lang="ja-JP" altLang="en-US" dirty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3"/>
          <p:cNvSpPr txBox="1">
            <a:spLocks/>
          </p:cNvSpPr>
          <p:nvPr/>
        </p:nvSpPr>
        <p:spPr>
          <a:xfrm>
            <a:off x="438841" y="1067146"/>
            <a:ext cx="11356919" cy="2233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のプログラムを書くには、プログラミングに特化したテキストエディターを使いましょう。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以下のテキストエディターがおすすめです。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Visual </a:t>
            </a:r>
            <a:r>
              <a:rPr lang="en-US" altLang="ja-JP" dirty="0"/>
              <a:t>Studio Code(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code.visualstudio.com/Download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en-US" altLang="ja-JP" dirty="0" smtClean="0"/>
              <a:t>MicroSoft</a:t>
            </a:r>
            <a:r>
              <a:rPr lang="ja-JP" altLang="en-US" dirty="0" smtClean="0"/>
              <a:t>が開発したオープンソースのプログラミング向けエディターで、無料で使用できる。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・拡張機能（パッケージ）を入れなくても、最初から充実した機能を持っている。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38840" y="3688427"/>
            <a:ext cx="11356919" cy="1041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ブラウザは、開発用機能が使いやすい</a:t>
            </a:r>
            <a:r>
              <a:rPr lang="en-US" altLang="ja-JP" dirty="0" smtClean="0"/>
              <a:t>Google Chrome</a:t>
            </a:r>
            <a:r>
              <a:rPr lang="ja-JP" altLang="en-US" dirty="0" smtClean="0"/>
              <a:t>を使用しましょう。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開発ツールには</a:t>
            </a:r>
            <a:r>
              <a:rPr lang="en-US" altLang="ja-JP" dirty="0" smtClean="0"/>
              <a:t>Console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Source</a:t>
            </a:r>
            <a:r>
              <a:rPr lang="ja-JP" altLang="en-US" dirty="0" smtClean="0"/>
              <a:t>タブなどがあり、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のデバッグによく使われます。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36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–Node.js</a:t>
            </a:r>
            <a:r>
              <a:rPr lang="ja-JP" altLang="en-US" dirty="0"/>
              <a:t>の導入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112" y="1251914"/>
            <a:ext cx="11379201" cy="163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Node.js</a:t>
            </a:r>
            <a:r>
              <a:rPr lang="ja-JP" altLang="en-US" sz="2800" dirty="0" smtClean="0"/>
              <a:t>のインストール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以下のサイトよりインストーラをダウンロードする。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https://nodejs.org/en/download/</a:t>
            </a:r>
            <a:endParaRPr lang="ja-JP" altLang="en-US" sz="2800" dirty="0"/>
          </a:p>
          <a:p>
            <a:pPr marL="0" indent="0">
              <a:buNone/>
            </a:pPr>
            <a:endParaRPr lang="en-US" altLang="ja-JP" sz="28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41" y="3158836"/>
            <a:ext cx="7325532" cy="3334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82872" y="5075220"/>
            <a:ext cx="1859796" cy="86161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72" y="5609412"/>
            <a:ext cx="604434" cy="604434"/>
          </a:xfrm>
          <a:prstGeom prst="rect">
            <a:avLst/>
          </a:prstGeom>
        </p:spPr>
      </p:pic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46967" y="5163213"/>
            <a:ext cx="3840924" cy="133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ダウンロード完了後、一般的なインストーラが起動されるので、選択肢はデフォルトのまま、「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」ボタンを押していけばインストールできます。</a:t>
            </a:r>
            <a:endParaRPr lang="ja-JP" altLang="en-US" dirty="0"/>
          </a:p>
          <a:p>
            <a:pPr marL="0" indent="0">
              <a:buNone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78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–Node.js</a:t>
            </a:r>
            <a:r>
              <a:rPr lang="ja-JP" altLang="en-US" dirty="0"/>
              <a:t>の導入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7913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コマンドプロンプトで下記コマンドを入力し、インストールされたバージョンが出力されるか確認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16" y="3080387"/>
            <a:ext cx="5489120" cy="312158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51647" y="5574859"/>
            <a:ext cx="937390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22216" y="1978429"/>
            <a:ext cx="11381857" cy="6613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node </a:t>
            </a:r>
            <a:r>
              <a:rPr lang="en-US" altLang="ja-JP" dirty="0">
                <a:solidFill>
                  <a:schemeClr val="bg1"/>
                </a:solidFill>
              </a:rPr>
              <a:t>--version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コマンドプロンプトにて以下のコマンドを入力し、モジュールをインストール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確認する。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create-react-app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</a:t>
            </a:r>
            <a:r>
              <a:rPr lang="en-US" altLang="ja-JP" dirty="0" err="1" smtClean="0">
                <a:solidFill>
                  <a:schemeClr val="bg1"/>
                </a:solidFill>
              </a:rPr>
              <a:t>cordova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8" y="3369912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–V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</a:t>
            </a:r>
            <a:r>
              <a:rPr lang="en-US" altLang="ja-JP" dirty="0" err="1" smtClean="0">
                <a:solidFill>
                  <a:schemeClr val="bg1"/>
                </a:solidFill>
              </a:rPr>
              <a:t>ordova</a:t>
            </a:r>
            <a:r>
              <a:rPr lang="en-US" altLang="ja-JP" dirty="0" smtClean="0">
                <a:solidFill>
                  <a:schemeClr val="bg1"/>
                </a:solidFill>
              </a:rPr>
              <a:t> -v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55217" y="4454793"/>
            <a:ext cx="11164927" cy="2178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 </a:t>
            </a:r>
            <a:r>
              <a:rPr lang="en-US" altLang="ja-JP" dirty="0" smtClean="0">
                <a:solidFill>
                  <a:schemeClr val="tx1"/>
                </a:solidFill>
              </a:rPr>
              <a:t>- 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社が用意している</a:t>
            </a: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のプロジェクト作成ツール。すべて必要なモジュールが内包されている。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 </a:t>
            </a:r>
            <a:r>
              <a:rPr lang="ja-JP" altLang="en-US" dirty="0" smtClean="0">
                <a:solidFill>
                  <a:schemeClr val="tx1"/>
                </a:solidFill>
              </a:rPr>
              <a:t>インストール時の「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」オプションについて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　→　グローバルインストール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グローバルインストールすることで、コマンドプロントでコマンド化することが可能となる。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</p:spPr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モジュールの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5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run eject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npm</a:t>
            </a:r>
            <a:r>
              <a:rPr lang="en-US" altLang="ja-JP" dirty="0" smtClean="0">
                <a:solidFill>
                  <a:schemeClr val="tx1"/>
                </a:solidFill>
              </a:rPr>
              <a:t> run eject</a:t>
            </a:r>
            <a:r>
              <a:rPr lang="ja-JP" altLang="en-US" dirty="0" smtClean="0">
                <a:solidFill>
                  <a:schemeClr val="tx1"/>
                </a:solidFill>
              </a:rPr>
              <a:t>の必要性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create-react-app </a:t>
            </a:r>
            <a:r>
              <a:rPr lang="ja-JP" altLang="en-US" dirty="0" smtClean="0">
                <a:solidFill>
                  <a:schemeClr val="tx1"/>
                </a:solidFill>
              </a:rPr>
              <a:t>で作成したプロジェクトの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には、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で必要なモジュールが足りない。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そのため、追加でモジュールをインストールした場合、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で必要なモジュールが消えて、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エラーとなる。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err="1">
                <a:solidFill>
                  <a:schemeClr val="tx1"/>
                </a:solidFill>
              </a:rPr>
              <a:t>n</a:t>
            </a:r>
            <a:r>
              <a:rPr lang="en-US" altLang="ja-JP" dirty="0" err="1" smtClean="0">
                <a:solidFill>
                  <a:schemeClr val="tx1"/>
                </a:solidFill>
              </a:rPr>
              <a:t>pm</a:t>
            </a:r>
            <a:r>
              <a:rPr lang="en-US" altLang="ja-JP" dirty="0" smtClean="0">
                <a:solidFill>
                  <a:schemeClr val="tx1"/>
                </a:solidFill>
              </a:rPr>
              <a:t> run eject </a:t>
            </a:r>
            <a:r>
              <a:rPr lang="ja-JP" altLang="en-US" dirty="0" smtClean="0">
                <a:solidFill>
                  <a:schemeClr val="tx1"/>
                </a:solidFill>
              </a:rPr>
              <a:t>を実行するで、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で使用したライブラリが全て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に追加される。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プロジェクトの作成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2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ja-JP" altLang="en-US" dirty="0" smtClean="0"/>
              <a:t>の２ファイルに</a:t>
            </a:r>
            <a:r>
              <a:rPr lang="ja-JP" altLang="en-US" dirty="0"/>
              <a:t>記載</a:t>
            </a:r>
            <a:r>
              <a:rPr lang="ja-JP" altLang="en-US" dirty="0" smtClean="0"/>
              <a:t>を追加する。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config/paths.js </a:t>
            </a:r>
            <a:endParaRPr lang="it-IT" altLang="ja-JP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44</a:t>
            </a:r>
            <a:r>
              <a:rPr lang="ja-JP" altLang="en-US" dirty="0">
                <a:solidFill>
                  <a:schemeClr val="bg1"/>
                </a:solidFill>
              </a:rPr>
              <a:t>行目あたりの </a:t>
            </a:r>
            <a:r>
              <a:rPr lang="it-IT" altLang="ja-JP" dirty="0">
                <a:solidFill>
                  <a:schemeClr val="bg1"/>
                </a:solidFill>
              </a:rPr>
              <a:t>appBuild: resolveApp('build')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appBuild: resolveApp('www') </a:t>
            </a:r>
            <a:r>
              <a:rPr lang="ja-JP" altLang="en-US" dirty="0">
                <a:solidFill>
                  <a:schemeClr val="bg1"/>
                </a:solidFill>
              </a:rPr>
              <a:t>に変更して保存する。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7" y="3638590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altLang="ja-JP" dirty="0" err="1" smtClean="0"/>
              <a:t>package.json</a:t>
            </a:r>
            <a:endParaRPr lang="en-US" altLang="ja-JP" dirty="0" smtClean="0"/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dependencies </a:t>
            </a:r>
            <a:r>
              <a:rPr lang="ja-JP" altLang="en-US" dirty="0">
                <a:solidFill>
                  <a:schemeClr val="bg1"/>
                </a:solidFill>
              </a:rPr>
              <a:t>の上あたりに </a:t>
            </a:r>
            <a:r>
              <a:rPr lang="en-US" altLang="ja-JP" dirty="0">
                <a:solidFill>
                  <a:schemeClr val="bg1"/>
                </a:solidFill>
              </a:rPr>
              <a:t>"homepage": "./", </a:t>
            </a:r>
            <a:r>
              <a:rPr lang="ja-JP" altLang="en-US" dirty="0">
                <a:solidFill>
                  <a:schemeClr val="bg1"/>
                </a:solidFill>
              </a:rPr>
              <a:t>を追加して保存する。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</a:t>
            </a:r>
            <a:r>
              <a:rPr lang="ja-JP" altLang="en-US" dirty="0"/>
              <a:t>プロジェクトの</a:t>
            </a:r>
            <a:r>
              <a:rPr lang="ja-JP" altLang="en-US" dirty="0" smtClean="0"/>
              <a:t>作成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6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err="1" smtClean="0"/>
              <a:t>cordova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create-react-app</a:t>
            </a:r>
            <a:r>
              <a:rPr lang="ja-JP" altLang="en-US" dirty="0" smtClean="0">
                <a:solidFill>
                  <a:srgbClr val="FF0000"/>
                </a:solidFill>
              </a:rPr>
              <a:t>を実施した階層で以下のコマンドを実施。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it-IT" altLang="ja-JP" dirty="0">
                <a:solidFill>
                  <a:schemeClr val="bg1"/>
                </a:solidFill>
              </a:rPr>
              <a:t>cordova create tutorial-cordova com.example.tutorial </a:t>
            </a:r>
            <a:r>
              <a:rPr lang="it-IT" altLang="ja-JP" dirty="0" smtClean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cordova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スマホ向けプラットフォームモジュール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Cordova</a:t>
            </a:r>
            <a:r>
              <a:rPr lang="ja-JP" altLang="en-US" dirty="0" err="1" smtClean="0">
                <a:solidFill>
                  <a:schemeClr val="tx1"/>
                </a:solidFill>
              </a:rPr>
              <a:t>は開</a:t>
            </a:r>
            <a:r>
              <a:rPr lang="ja-JP" altLang="en-US" dirty="0" smtClean="0">
                <a:solidFill>
                  <a:schemeClr val="tx1"/>
                </a:solidFill>
              </a:rPr>
              <a:t>発されてから</a:t>
            </a:r>
            <a:r>
              <a:rPr lang="en-US" altLang="ja-JP" dirty="0" smtClean="0">
                <a:solidFill>
                  <a:schemeClr val="tx1"/>
                </a:solidFill>
              </a:rPr>
              <a:t>10</a:t>
            </a:r>
            <a:r>
              <a:rPr lang="ja-JP" altLang="en-US" dirty="0" smtClean="0">
                <a:solidFill>
                  <a:schemeClr val="tx1"/>
                </a:solidFill>
              </a:rPr>
              <a:t>年ほど経っているため、インターネット上に豊富なリソースが公開されている。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また</a:t>
            </a:r>
            <a:r>
              <a:rPr lang="ja-JP" altLang="en-US" dirty="0" smtClean="0">
                <a:solidFill>
                  <a:schemeClr val="tx1"/>
                </a:solidFill>
              </a:rPr>
              <a:t>、アプリの機能を補強するためのプラグインも多数存在する。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</a:t>
            </a:r>
            <a:r>
              <a:rPr lang="ja-JP" altLang="en-US" dirty="0"/>
              <a:t>プロジェクトの</a:t>
            </a:r>
            <a:r>
              <a:rPr lang="ja-JP" altLang="en-US" dirty="0" smtClean="0"/>
              <a:t>作成③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2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のファイルをコピーする。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tutorial-corodova/config.xml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tutorial </a:t>
            </a:r>
            <a:r>
              <a:rPr lang="ja-JP" altLang="en-US" dirty="0">
                <a:solidFill>
                  <a:schemeClr val="bg1"/>
                </a:solidFill>
              </a:rPr>
              <a:t>下にコピー</a:t>
            </a:r>
            <a:r>
              <a:rPr lang="ja-JP" altLang="en-US" dirty="0" smtClean="0">
                <a:solidFill>
                  <a:schemeClr val="bg1"/>
                </a:solidFill>
              </a:rPr>
              <a:t>する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</a:t>
            </a:r>
            <a:r>
              <a:rPr lang="ja-JP" altLang="en-US" dirty="0"/>
              <a:t>プロジェクトの</a:t>
            </a:r>
            <a:r>
              <a:rPr lang="ja-JP" altLang="en-US" dirty="0" smtClean="0"/>
              <a:t>作成④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2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のファイルを書き換える。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4177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400" dirty="0" smtClean="0"/>
              <a:t>tutorial/</a:t>
            </a:r>
            <a:r>
              <a:rPr lang="en-US" altLang="ja-JP" sz="1400" dirty="0" err="1" smtClean="0"/>
              <a:t>src</a:t>
            </a:r>
            <a:r>
              <a:rPr lang="en-US" altLang="ja-JP" sz="1400" dirty="0" smtClean="0"/>
              <a:t>/index.js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React from 'react';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ReactDOM</a:t>
            </a:r>
            <a:r>
              <a:rPr lang="en-US" altLang="ja-JP" sz="1400" dirty="0">
                <a:solidFill>
                  <a:schemeClr val="bg1"/>
                </a:solidFill>
              </a:rPr>
              <a:t> from 'react-</a:t>
            </a:r>
            <a:r>
              <a:rPr lang="en-US" altLang="ja-JP" sz="1400" dirty="0" err="1">
                <a:solidFill>
                  <a:schemeClr val="bg1"/>
                </a:solidFill>
              </a:rPr>
              <a:t>dom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'./index.css';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App from './App';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 from './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 err="1">
                <a:solidFill>
                  <a:schemeClr val="bg1"/>
                </a:solidFill>
              </a:rPr>
              <a:t>const</a:t>
            </a:r>
            <a:r>
              <a:rPr lang="en-US" altLang="ja-JP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 = () =&gt;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ReactDOM.render</a:t>
            </a:r>
            <a:r>
              <a:rPr lang="en-US" altLang="ja-JP" sz="1400" dirty="0">
                <a:solidFill>
                  <a:schemeClr val="bg1"/>
                </a:solidFill>
              </a:rPr>
              <a:t>(&lt;App /&gt;, </a:t>
            </a:r>
            <a:r>
              <a:rPr lang="en-US" altLang="ja-JP" sz="1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ja-JP" sz="1400" dirty="0">
                <a:solidFill>
                  <a:schemeClr val="bg1"/>
                </a:solidFill>
              </a:rPr>
              <a:t>('root'));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if(</a:t>
            </a:r>
            <a:r>
              <a:rPr lang="en-US" altLang="ja-JP" sz="1400" dirty="0" err="1">
                <a:solidFill>
                  <a:schemeClr val="bg1"/>
                </a:solidFill>
              </a:rPr>
              <a:t>window.cordova</a:t>
            </a:r>
            <a:r>
              <a:rPr lang="en-US" altLang="ja-JP" sz="1400" dirty="0">
                <a:solidFill>
                  <a:schemeClr val="bg1"/>
                </a:solidFill>
              </a:rPr>
              <a:t>)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document.addEventListener</a:t>
            </a:r>
            <a:r>
              <a:rPr lang="en-US" altLang="ja-JP" sz="1400" dirty="0">
                <a:solidFill>
                  <a:schemeClr val="bg1"/>
                </a:solidFill>
              </a:rPr>
              <a:t>('</a:t>
            </a:r>
            <a:r>
              <a:rPr lang="en-US" altLang="ja-JP" sz="1400" dirty="0" err="1">
                <a:solidFill>
                  <a:schemeClr val="bg1"/>
                </a:solidFill>
              </a:rPr>
              <a:t>deviceready</a:t>
            </a:r>
            <a:r>
              <a:rPr lang="en-US" altLang="ja-JP" sz="1400" dirty="0">
                <a:solidFill>
                  <a:schemeClr val="bg1"/>
                </a:solidFill>
              </a:rPr>
              <a:t>',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, false);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 else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2-4.React</a:t>
            </a:r>
            <a:r>
              <a:rPr lang="ja-JP" altLang="en-US" dirty="0"/>
              <a:t>の開発環境構築 </a:t>
            </a:r>
            <a:r>
              <a:rPr lang="en-US" altLang="ja-JP" dirty="0"/>
              <a:t>–</a:t>
            </a:r>
            <a:r>
              <a:rPr lang="ja-JP" altLang="en-US" dirty="0"/>
              <a:t>プロジェクトの</a:t>
            </a:r>
            <a:r>
              <a:rPr lang="ja-JP" altLang="en-US" dirty="0" smtClean="0"/>
              <a:t>作成⑤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5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970</Words>
  <Application>Microsoft Office PowerPoint</Application>
  <PresentationFormat>ワイド画面</PresentationFormat>
  <Paragraphs>142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Arial</vt:lpstr>
      <vt:lpstr>Wingdings</vt:lpstr>
      <vt:lpstr>Office テーマ</vt:lpstr>
      <vt:lpstr>2-4.Reactの開発環境構築 –Node.jsの導入</vt:lpstr>
      <vt:lpstr>2-4.Reactの開発環境構築 –Node.jsの導入</vt:lpstr>
      <vt:lpstr>2-4.Reactの開発環境構築 –Node.jsの導入</vt:lpstr>
      <vt:lpstr>2-4.Reactの開発環境構築 –モジュールの導入</vt:lpstr>
      <vt:lpstr>2-4.Reactの開発環境構築 –プロジェクトの作成①</vt:lpstr>
      <vt:lpstr>2-4.Reactの開発環境構築 –プロジェクトの作成②</vt:lpstr>
      <vt:lpstr>2-4.Reactの開発環境構築 –プロジェクトの作成③</vt:lpstr>
      <vt:lpstr>Reactの開発環境構築 –プロジェクトの作成④</vt:lpstr>
      <vt:lpstr>2-4.Reactの開発環境構築 –プロジェクトの作成⑤</vt:lpstr>
      <vt:lpstr>2-4.Reactの開発環境構築 –プロジェクトの作成⑥</vt:lpstr>
      <vt:lpstr>2-4.Reactの開発環境構築 –プロジェクトの作成⑦</vt:lpstr>
      <vt:lpstr>2-4.Reactの開発環境構築 –その他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119</cp:revision>
  <dcterms:created xsi:type="dcterms:W3CDTF">2018-05-15T23:29:50Z</dcterms:created>
  <dcterms:modified xsi:type="dcterms:W3CDTF">2019-01-16T02:57:59Z</dcterms:modified>
</cp:coreProperties>
</file>