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6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271B8-372B-448B-A34F-50045A9CAFEA}" type="datetimeFigureOut">
              <a:rPr kumimoji="1" lang="ja-JP" altLang="en-US" smtClean="0"/>
              <a:pPr/>
              <a:t>2018/9/19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D6783-1046-44F9-81C7-F191FCFCE3C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1457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D6783-1046-44F9-81C7-F191FCFCE3C3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01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D6783-1046-44F9-81C7-F191FCFCE3C3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1439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381000" y="342901"/>
            <a:ext cx="11480800" cy="44735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pPr/>
              <a:t>2018/9/19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13" hasCustomPrompt="1"/>
          </p:nvPr>
        </p:nvSpPr>
        <p:spPr>
          <a:xfrm>
            <a:off x="1524000" y="3537744"/>
            <a:ext cx="9144000" cy="9144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dirty="0" smtClean="0"/>
              <a:t>～</a:t>
            </a:r>
            <a:r>
              <a:rPr lang="en-US" altLang="ja-JP" dirty="0" smtClean="0"/>
              <a:t>【</a:t>
            </a:r>
            <a:r>
              <a:rPr lang="ja-JP" altLang="en-US" dirty="0" smtClean="0"/>
              <a:t>開催日（</a:t>
            </a:r>
            <a:r>
              <a:rPr lang="en-US" altLang="ja-JP" dirty="0" smtClean="0"/>
              <a:t>YYYY/M/D</a:t>
            </a:r>
            <a:r>
              <a:rPr lang="ja-JP" altLang="en-US" dirty="0" smtClean="0"/>
              <a:t>形式）</a:t>
            </a:r>
            <a:r>
              <a:rPr lang="en-US" altLang="ja-JP" dirty="0" smtClean="0"/>
              <a:t>】</a:t>
            </a:r>
            <a:r>
              <a:rPr lang="ja-JP" altLang="en-US" dirty="0" smtClean="0"/>
              <a:t>第</a:t>
            </a:r>
            <a:r>
              <a:rPr lang="en-US" altLang="ja-JP" dirty="0" smtClean="0"/>
              <a:t>X</a:t>
            </a:r>
            <a:r>
              <a:rPr lang="ja-JP" altLang="en-US" dirty="0" smtClean="0"/>
              <a:t>会勉強会まとめ資料～</a:t>
            </a: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524000" y="1122362"/>
            <a:ext cx="9144000" cy="2415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ja-JP" altLang="en-US" sz="4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勉強会まとめ資料</a:t>
            </a:r>
            <a:endParaRPr kumimoji="1" lang="ja-JP" altLang="en-US" sz="4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/>
          <p:cNvSpPr/>
          <p:nvPr userDrawn="1"/>
        </p:nvSpPr>
        <p:spPr>
          <a:xfrm>
            <a:off x="9029700" y="4806951"/>
            <a:ext cx="2832100" cy="779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株式会社システムアイ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662" y="4934743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91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31800" y="1968500"/>
            <a:ext cx="11379200" cy="4140199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pPr/>
              <a:t>2018/9/19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7137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31799" y="1152525"/>
            <a:ext cx="5181600" cy="50244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19800" y="1174749"/>
            <a:ext cx="5765800" cy="500221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pPr/>
              <a:t>2018/9/19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881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pPr/>
              <a:t>2018/9/19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1532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pPr/>
              <a:t>2018/9/19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31799" y="1257300"/>
            <a:ext cx="4051301" cy="4914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7" name="図プレースホルダー 2"/>
          <p:cNvSpPr>
            <a:spLocks noGrp="1"/>
          </p:cNvSpPr>
          <p:nvPr>
            <p:ph type="pic" idx="1"/>
          </p:nvPr>
        </p:nvSpPr>
        <p:spPr>
          <a:xfrm>
            <a:off x="5524500" y="1257300"/>
            <a:ext cx="6172200" cy="49149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5381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31800" y="1104901"/>
            <a:ext cx="11379200" cy="4538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7D4A1-D6E2-4B97-8DF5-43A2A6E9364B}" type="datetimeFigureOut">
              <a:rPr kumimoji="1" lang="ja-JP" altLang="en-US" smtClean="0"/>
              <a:pPr/>
              <a:t>2018/9/19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1A00E-05D2-4F1C-A9C7-4C332DD3ED0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1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8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ja-JP" altLang="en-US" dirty="0" smtClean="0"/>
              <a:t>～</a:t>
            </a:r>
            <a:r>
              <a:rPr lang="en-US" altLang="ja-JP" dirty="0" smtClean="0"/>
              <a:t>【2018/9/19】</a:t>
            </a:r>
            <a:r>
              <a:rPr lang="ja-JP" altLang="en-US" dirty="0" smtClean="0"/>
              <a:t>第</a:t>
            </a:r>
            <a:r>
              <a:rPr lang="en-US" altLang="ja-JP" dirty="0"/>
              <a:t>6</a:t>
            </a:r>
            <a:r>
              <a:rPr lang="ja-JP" altLang="en-US" dirty="0" smtClean="0"/>
              <a:t>回勉強会プレゼン資料～</a:t>
            </a:r>
          </a:p>
        </p:txBody>
      </p:sp>
      <p:sp>
        <p:nvSpPr>
          <p:cNvPr id="10" name="Shape 104"/>
          <p:cNvSpPr/>
          <p:nvPr/>
        </p:nvSpPr>
        <p:spPr>
          <a:xfrm>
            <a:off x="1552134" y="2001771"/>
            <a:ext cx="8980489" cy="646331"/>
          </a:xfrm>
          <a:prstGeom prst="rect">
            <a:avLst/>
          </a:prstGeom>
          <a:solidFill>
            <a:srgbClr val="BDD7E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/>
            </a:pPr>
            <a:r>
              <a:rPr lang="ja-JP" altLang="en-US" dirty="0" smtClean="0"/>
              <a:t>登録機能　進捗報告・情報共有資料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049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登録機能チームのタスク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9935" y="1167619"/>
            <a:ext cx="11379200" cy="498328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ja-JP" sz="2400" dirty="0" smtClean="0"/>
              <a:t>DB</a:t>
            </a:r>
            <a:r>
              <a:rPr lang="ja-JP" altLang="en-US" sz="2400" dirty="0" smtClean="0"/>
              <a:t>選定</a:t>
            </a:r>
            <a:endParaRPr lang="en-US" altLang="ja-JP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kumimoji="1" lang="ja-JP" altLang="en-US" sz="2400" dirty="0" smtClean="0"/>
              <a:t>データモデル検討</a:t>
            </a:r>
            <a:endParaRPr kumimoji="1" lang="en-US" altLang="ja-JP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ja-JP" altLang="en-US" sz="2400" dirty="0" smtClean="0"/>
              <a:t>日記登録機能の作成</a:t>
            </a:r>
            <a:endParaRPr kumimoji="1" lang="en-US" altLang="ja-JP" sz="2400" dirty="0" smtClean="0"/>
          </a:p>
          <a:p>
            <a:pPr marL="0" indent="0">
              <a:buNone/>
            </a:pPr>
            <a:endParaRPr kumimoji="1" lang="en-US" altLang="ja-JP" sz="2400" dirty="0" smtClean="0"/>
          </a:p>
          <a:p>
            <a:pPr marL="0" indent="0">
              <a:buNone/>
            </a:pPr>
            <a:r>
              <a:rPr kumimoji="1" lang="ja-JP" altLang="en-US" sz="2400" dirty="0" smtClean="0"/>
              <a:t>（全て</a:t>
            </a:r>
            <a:r>
              <a:rPr kumimoji="1" lang="en-US" altLang="ja-JP" sz="2400" dirty="0" smtClean="0"/>
              <a:t>GitHub</a:t>
            </a:r>
            <a:r>
              <a:rPr kumimoji="1" lang="ja-JP" altLang="en-US" sz="2400" dirty="0" smtClean="0"/>
              <a:t>の</a:t>
            </a:r>
            <a:r>
              <a:rPr kumimoji="1" lang="en-US" altLang="ja-JP" sz="2400" dirty="0" smtClean="0"/>
              <a:t>project</a:t>
            </a:r>
            <a:r>
              <a:rPr kumimoji="1" lang="ja-JP" altLang="en-US" sz="2400" dirty="0" smtClean="0"/>
              <a:t>で管理済み）</a:t>
            </a:r>
            <a:endParaRPr kumimoji="1" lang="ja-JP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DB</a:t>
            </a:r>
            <a:r>
              <a:rPr lang="ja-JP" altLang="en-US" dirty="0" smtClean="0"/>
              <a:t>選定</a:t>
            </a:r>
            <a:endParaRPr kumimoji="1" lang="ja-JP" altLang="en-US" dirty="0"/>
          </a:p>
        </p:txBody>
      </p:sp>
      <p:sp>
        <p:nvSpPr>
          <p:cNvPr id="4" name="コンテンツ プレースホルダ 5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DB</a:t>
            </a:r>
            <a:r>
              <a:rPr kumimoji="1" lang="ja-JP" altLang="en-US" dirty="0" smtClean="0"/>
              <a:t>は、</a:t>
            </a:r>
            <a:r>
              <a:rPr lang="ja-JP" altLang="en-US" dirty="0" smtClean="0"/>
              <a:t>「</a:t>
            </a:r>
            <a:r>
              <a:rPr lang="en-US" altLang="ja-JP" dirty="0" err="1" smtClean="0"/>
              <a:t>NeDB</a:t>
            </a:r>
            <a:r>
              <a:rPr lang="ja-JP" altLang="en-US" dirty="0" smtClean="0"/>
              <a:t>」のモジュールを使用して構築する。</a:t>
            </a:r>
            <a:endParaRPr kumimoji="1" lang="en-US" altLang="ja-JP" dirty="0" smtClean="0"/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996813"/>
              </p:ext>
            </p:extLst>
          </p:nvPr>
        </p:nvGraphicFramePr>
        <p:xfrm>
          <a:off x="789743" y="2316480"/>
          <a:ext cx="472049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809"/>
                <a:gridCol w="3882683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特徴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NoSQL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ファイルでデータを管理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正方形/長方形 10"/>
          <p:cNvSpPr/>
          <p:nvPr/>
        </p:nvSpPr>
        <p:spPr>
          <a:xfrm>
            <a:off x="1402469" y="4600135"/>
            <a:ext cx="8215532" cy="10128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検索チームへの影響大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検索チームの意見を聴収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データモデル（</a:t>
            </a:r>
            <a:r>
              <a:rPr lang="en-US" altLang="ja-JP" dirty="0" err="1" smtClean="0"/>
              <a:t>diary.db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31800" y="2538484"/>
            <a:ext cx="11379200" cy="35702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800" dirty="0" smtClean="0"/>
              <a:t>｛</a:t>
            </a:r>
            <a:endParaRPr kumimoji="1" lang="en-US" altLang="ja-JP" sz="2800" dirty="0" smtClean="0"/>
          </a:p>
          <a:p>
            <a:pPr marL="0" indent="0">
              <a:buNone/>
            </a:pPr>
            <a:r>
              <a:rPr kumimoji="1" lang="ja-JP" altLang="en-US" sz="2800" dirty="0" smtClean="0"/>
              <a:t>　</a:t>
            </a:r>
            <a:r>
              <a:rPr lang="en-US" altLang="ja-JP" sz="2800" dirty="0" smtClean="0"/>
              <a:t>_id : ‘id1’,</a:t>
            </a:r>
          </a:p>
          <a:p>
            <a:pPr marL="0" indent="0">
              <a:buNone/>
            </a:pPr>
            <a:r>
              <a:rPr lang="en-US" altLang="ja-JP" sz="2800" dirty="0"/>
              <a:t> </a:t>
            </a:r>
            <a:r>
              <a:rPr lang="en-US" altLang="ja-JP" sz="2800" dirty="0" smtClean="0"/>
              <a:t>   </a:t>
            </a:r>
            <a:r>
              <a:rPr lang="en-US" altLang="ja-JP" sz="2800" dirty="0" err="1" smtClean="0"/>
              <a:t>write_on</a:t>
            </a:r>
            <a:r>
              <a:rPr lang="en-US" altLang="ja-JP" sz="2800" dirty="0" smtClean="0"/>
              <a:t>: ’20180809</a:t>
            </a:r>
            <a:r>
              <a:rPr lang="en-US" altLang="ja-JP" sz="2800" dirty="0" smtClean="0"/>
              <a:t>’,</a:t>
            </a:r>
          </a:p>
          <a:p>
            <a:pPr marL="0" indent="0">
              <a:buNone/>
            </a:pPr>
            <a:r>
              <a:rPr lang="en-US" altLang="ja-JP" sz="2800" dirty="0"/>
              <a:t> </a:t>
            </a:r>
            <a:r>
              <a:rPr lang="en-US" altLang="ja-JP" sz="2800" dirty="0" smtClean="0"/>
              <a:t>   day:’0’,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sz="2800" dirty="0" smtClean="0"/>
              <a:t>　　</a:t>
            </a:r>
            <a:r>
              <a:rPr lang="en-US" altLang="ja-JP" sz="2800" dirty="0" smtClean="0"/>
              <a:t>sentence</a:t>
            </a:r>
            <a:r>
              <a:rPr lang="en-US" altLang="ja-JP" sz="2800" dirty="0" smtClean="0"/>
              <a:t>: ‘</a:t>
            </a:r>
            <a:r>
              <a:rPr lang="ja-JP" altLang="en-US" sz="2800" dirty="0" smtClean="0"/>
              <a:t>文章</a:t>
            </a:r>
            <a:r>
              <a:rPr lang="en-US" altLang="ja-JP" sz="2800" dirty="0" smtClean="0"/>
              <a:t>’,</a:t>
            </a:r>
            <a:endParaRPr lang="en-US" altLang="ja-JP" sz="2800" dirty="0"/>
          </a:p>
          <a:p>
            <a:pPr marL="0" indent="0">
              <a:buNone/>
            </a:pPr>
            <a:r>
              <a:rPr kumimoji="1" lang="ja-JP" altLang="en-US" sz="2800" dirty="0" smtClean="0"/>
              <a:t>｝</a:t>
            </a:r>
            <a:endParaRPr kumimoji="1" lang="en-US" altLang="ja-JP" sz="2800" dirty="0" smtClean="0"/>
          </a:p>
        </p:txBody>
      </p:sp>
      <p:sp>
        <p:nvSpPr>
          <p:cNvPr id="4" name="コンテンツ プレースホルダ 5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最低限の要素を抽出したもの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err="1" smtClean="0"/>
              <a:t>NeDB</a:t>
            </a:r>
            <a:r>
              <a:rPr lang="ja-JP" altLang="en-US" dirty="0" smtClean="0"/>
              <a:t>では</a:t>
            </a:r>
            <a:r>
              <a:rPr lang="en-US" altLang="ja-JP" dirty="0" err="1" smtClean="0"/>
              <a:t>Json</a:t>
            </a:r>
            <a:r>
              <a:rPr lang="ja-JP" altLang="en-US" dirty="0" smtClean="0"/>
              <a:t>ベースでデータを管理する。</a:t>
            </a:r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259137"/>
              </p:ext>
            </p:extLst>
          </p:nvPr>
        </p:nvGraphicFramePr>
        <p:xfrm>
          <a:off x="6521803" y="2538484"/>
          <a:ext cx="5289198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06792"/>
                <a:gridCol w="1460802"/>
                <a:gridCol w="1460802"/>
                <a:gridCol w="1460802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項目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意味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備考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ユニークキー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自動付与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write_on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日付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day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曜日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800" dirty="0" smtClean="0"/>
                        <a:t>sentence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文章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 Meiryo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</TotalTime>
  <Words>116</Words>
  <Application>Microsoft Office PowerPoint</Application>
  <PresentationFormat>ワイド画面</PresentationFormat>
  <Paragraphs>46</Paragraphs>
  <Slides>4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Meiryo UI</vt:lpstr>
      <vt:lpstr>ＭＳ Ｐゴシック</vt:lpstr>
      <vt:lpstr>Arial</vt:lpstr>
      <vt:lpstr>Calibri</vt:lpstr>
      <vt:lpstr>Wingdings</vt:lpstr>
      <vt:lpstr>Office テーマ</vt:lpstr>
      <vt:lpstr>PowerPoint プレゼンテーション</vt:lpstr>
      <vt:lpstr>登録機能チームのタスク</vt:lpstr>
      <vt:lpstr>DB選定</vt:lpstr>
      <vt:lpstr>データモデル（diary.db)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systemi</dc:creator>
  <cp:lastModifiedBy>systemi</cp:lastModifiedBy>
  <cp:revision>160</cp:revision>
  <dcterms:created xsi:type="dcterms:W3CDTF">2018-05-15T23:29:50Z</dcterms:created>
  <dcterms:modified xsi:type="dcterms:W3CDTF">2018-09-19T00:54:19Z</dcterms:modified>
</cp:coreProperties>
</file>