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33" autoAdjust="0"/>
  </p:normalViewPr>
  <p:slideViewPr>
    <p:cSldViewPr>
      <p:cViewPr varScale="1">
        <p:scale>
          <a:sx n="109" d="100"/>
          <a:sy n="109" d="100"/>
        </p:scale>
        <p:origin x="63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67088039"/>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タイトル スライド">
    <p:spTree>
      <p:nvGrpSpPr>
        <p:cNvPr id="1" name=""/>
        <p:cNvGrpSpPr/>
        <p:nvPr/>
      </p:nvGrpSpPr>
      <p:grpSpPr>
        <a:xfrm>
          <a:off x="0" y="0"/>
          <a:ext cx="0" cy="0"/>
          <a:chOff x="0" y="0"/>
          <a:chExt cx="0" cy="0"/>
        </a:xfrm>
      </p:grpSpPr>
      <p:sp>
        <p:nvSpPr>
          <p:cNvPr id="14" name="Shape 1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15" name="image1.png"/>
          <p:cNvPicPr>
            <a:picLocks noChangeAspect="1"/>
          </p:cNvPicPr>
          <p:nvPr/>
        </p:nvPicPr>
        <p:blipFill>
          <a:blip r:embed="rId2" cstate="print">
            <a:extLst/>
          </a:blip>
          <a:stretch>
            <a:fillRect/>
          </a:stretch>
        </p:blipFill>
        <p:spPr>
          <a:xfrm>
            <a:off x="11287125" y="339725"/>
            <a:ext cx="523875" cy="523875"/>
          </a:xfrm>
          <a:prstGeom prst="rect">
            <a:avLst/>
          </a:prstGeom>
          <a:ln w="12700">
            <a:miter lim="400000"/>
          </a:ln>
        </p:spPr>
      </p:pic>
      <p:sp>
        <p:nvSpPr>
          <p:cNvPr id="16" name="Shape 16"/>
          <p:cNvSpPr/>
          <p:nvPr/>
        </p:nvSpPr>
        <p:spPr>
          <a:xfrm>
            <a:off x="381000" y="342901"/>
            <a:ext cx="11480800" cy="4473574"/>
          </a:xfrm>
          <a:prstGeom prst="rect">
            <a:avLst/>
          </a:prstGeom>
          <a:solidFill>
            <a:srgbClr val="BDD7EE"/>
          </a:solidFill>
          <a:ln w="6350">
            <a:solidFill>
              <a:srgbClr val="BDD7EE"/>
            </a:solidFill>
            <a:miter/>
          </a:ln>
        </p:spPr>
        <p:txBody>
          <a:bodyPr lIns="45718" tIns="45718" rIns="45718" bIns="45718" anchor="ctr"/>
          <a:lstStyle/>
          <a:p>
            <a:pPr algn="ctr"/>
            <a:endParaRPr/>
          </a:p>
        </p:txBody>
      </p:sp>
      <p:sp>
        <p:nvSpPr>
          <p:cNvPr id="17" name="Shape 17"/>
          <p:cNvSpPr>
            <a:spLocks noGrp="1"/>
          </p:cNvSpPr>
          <p:nvPr>
            <p:ph type="body" sz="quarter" idx="1"/>
          </p:nvPr>
        </p:nvSpPr>
        <p:spPr>
          <a:xfrm>
            <a:off x="1524000" y="3537744"/>
            <a:ext cx="9144000" cy="914402"/>
          </a:xfrm>
          <a:prstGeom prst="rect">
            <a:avLst/>
          </a:prstGeom>
        </p:spPr>
        <p:txBody>
          <a:bodyPr/>
          <a:lstStyle>
            <a:lvl1pPr marL="0" indent="0">
              <a:buSzTx/>
              <a:buFontTx/>
              <a:buNone/>
            </a:lvl1pPr>
            <a:lvl2pPr>
              <a:buFontTx/>
            </a:lvl2pPr>
            <a:lvl3pPr>
              <a:buFontTx/>
            </a:lvl3pPr>
            <a:lvl4pPr>
              <a:buFontTx/>
            </a:lvl4pPr>
            <a:lvl5pPr>
              <a:buFontTx/>
            </a:lvl5pPr>
          </a:lstStyle>
          <a:p>
            <a:r>
              <a:t>本文レベル1</a:t>
            </a:r>
          </a:p>
          <a:p>
            <a:pPr lvl="1"/>
            <a:r>
              <a:t>本文レベル2</a:t>
            </a:r>
          </a:p>
          <a:p>
            <a:pPr lvl="2"/>
            <a:r>
              <a:t>本文レベル3</a:t>
            </a:r>
          </a:p>
          <a:p>
            <a:pPr lvl="3"/>
            <a:r>
              <a:t>本文レベル4</a:t>
            </a:r>
          </a:p>
          <a:p>
            <a:pPr lvl="4"/>
            <a:r>
              <a:t>本文レベル 5</a:t>
            </a:r>
          </a:p>
        </p:txBody>
      </p:sp>
      <p:sp>
        <p:nvSpPr>
          <p:cNvPr id="18" name="Shape 18"/>
          <p:cNvSpPr/>
          <p:nvPr/>
        </p:nvSpPr>
        <p:spPr>
          <a:xfrm>
            <a:off x="1524000" y="2030332"/>
            <a:ext cx="9144000" cy="59943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4000"/>
            </a:lvl1pPr>
          </a:lstStyle>
          <a:p>
            <a:r>
              <a:t>勉強会まとめ資料</a:t>
            </a:r>
          </a:p>
        </p:txBody>
      </p:sp>
      <p:sp>
        <p:nvSpPr>
          <p:cNvPr id="19" name="Shape 19"/>
          <p:cNvSpPr/>
          <p:nvPr/>
        </p:nvSpPr>
        <p:spPr>
          <a:xfrm>
            <a:off x="9029700" y="5023961"/>
            <a:ext cx="2832100" cy="34543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spAutoFit/>
          </a:bodyPr>
          <a:lstStyle>
            <a:lvl1pPr>
              <a:defRPr sz="2000"/>
            </a:lvl1pPr>
          </a:lstStyle>
          <a:p>
            <a:r>
              <a:t>株式会社システムアイ</a:t>
            </a:r>
          </a:p>
        </p:txBody>
      </p:sp>
      <p:pic>
        <p:nvPicPr>
          <p:cNvPr id="20" name="image1.png"/>
          <p:cNvPicPr>
            <a:picLocks noChangeAspect="1"/>
          </p:cNvPicPr>
          <p:nvPr/>
        </p:nvPicPr>
        <p:blipFill>
          <a:blip r:embed="rId2" cstate="print">
            <a:extLst/>
          </a:blip>
          <a:stretch>
            <a:fillRect/>
          </a:stretch>
        </p:blipFill>
        <p:spPr>
          <a:xfrm>
            <a:off x="8348660" y="4934741"/>
            <a:ext cx="523877" cy="523877"/>
          </a:xfrm>
          <a:prstGeom prst="rect">
            <a:avLst/>
          </a:prstGeom>
          <a:ln w="12700">
            <a:miter lim="400000"/>
          </a:ln>
        </p:spPr>
      </p:pic>
      <p:sp>
        <p:nvSpPr>
          <p:cNvPr id="21" name="Shape 2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cstate="print">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cstate="print">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cstate="print">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cstate="print">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cstate="print">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9" cstate="print">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body" sz="quarter" idx="1"/>
          </p:nvPr>
        </p:nvSpPr>
        <p:spPr>
          <a:prstGeom prst="rect">
            <a:avLst/>
          </a:prstGeom>
        </p:spPr>
        <p:txBody>
          <a:bodyPr/>
          <a:lstStyle/>
          <a:p>
            <a:r>
              <a:rPr dirty="0"/>
              <a:t>～【</a:t>
            </a:r>
            <a:r>
              <a:rPr dirty="0" smtClean="0"/>
              <a:t>2018/</a:t>
            </a:r>
            <a:r>
              <a:rPr lang="en-US" dirty="0"/>
              <a:t>9</a:t>
            </a:r>
            <a:r>
              <a:rPr dirty="0" smtClean="0"/>
              <a:t>/</a:t>
            </a:r>
            <a:r>
              <a:rPr lang="en-US" dirty="0" smtClean="0"/>
              <a:t>19</a:t>
            </a:r>
            <a:r>
              <a:rPr dirty="0" smtClean="0"/>
              <a:t>】第</a:t>
            </a:r>
            <a:r>
              <a:rPr lang="en-US" dirty="0"/>
              <a:t>6</a:t>
            </a:r>
            <a:r>
              <a:rPr dirty="0" smtClean="0"/>
              <a:t>回勉強会プレゼン資料</a:t>
            </a:r>
            <a:r>
              <a:rPr dirty="0"/>
              <a:t>～</a:t>
            </a:r>
          </a:p>
        </p:txBody>
      </p:sp>
      <p:sp>
        <p:nvSpPr>
          <p:cNvPr id="104" name="Shape 104"/>
          <p:cNvSpPr/>
          <p:nvPr/>
        </p:nvSpPr>
        <p:spPr>
          <a:xfrm>
            <a:off x="1523999" y="2072108"/>
            <a:ext cx="8980490" cy="646327"/>
          </a:xfrm>
          <a:prstGeom prst="rect">
            <a:avLst/>
          </a:prstGeom>
          <a:solidFill>
            <a:srgbClr val="BDD7EE"/>
          </a:solidFill>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sz="3600"/>
            </a:pPr>
            <a:r>
              <a:rPr lang="ja-JP" altLang="en-US" dirty="0" smtClean="0"/>
              <a:t>検索機能実装 第</a:t>
            </a:r>
            <a:r>
              <a:rPr lang="en-US" altLang="ja-JP" dirty="0" smtClean="0"/>
              <a:t>1</a:t>
            </a:r>
            <a:r>
              <a:rPr lang="ja-JP" altLang="en-US" dirty="0" smtClean="0"/>
              <a:t>回進捗</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a:t>②</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a:solidFill>
                  <a:schemeClr val="tx1"/>
                </a:solidFill>
              </a:rPr>
              <a:t>②</a:t>
            </a:r>
            <a:r>
              <a:rPr lang="ja-JP" altLang="en-US" dirty="0" smtClean="0">
                <a:solidFill>
                  <a:schemeClr val="tx1"/>
                </a:solidFill>
              </a:rPr>
              <a:t>曜日検索</a:t>
            </a:r>
            <a:endParaRPr dirty="0">
              <a:solidFill>
                <a:schemeClr val="tx1"/>
              </a:solidFill>
            </a:endParaRPr>
          </a:p>
        </p:txBody>
      </p:sp>
      <p:sp>
        <p:nvSpPr>
          <p:cNvPr id="4" name="Shape 107"/>
          <p:cNvSpPr/>
          <p:nvPr/>
        </p:nvSpPr>
        <p:spPr>
          <a:xfrm>
            <a:off x="839416" y="1693111"/>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・日記の投稿曜日の検索を行う機能</a:t>
            </a:r>
            <a:endParaRPr dirty="0">
              <a:solidFill>
                <a:schemeClr val="tx1"/>
              </a:solidFill>
            </a:endParaRPr>
          </a:p>
        </p:txBody>
      </p:sp>
      <p:sp>
        <p:nvSpPr>
          <p:cNvPr id="5" name="Shape 107"/>
          <p:cNvSpPr/>
          <p:nvPr/>
        </p:nvSpPr>
        <p:spPr>
          <a:xfrm>
            <a:off x="695400" y="2636912"/>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en-US" altLang="ja-JP" dirty="0" smtClean="0">
                <a:solidFill>
                  <a:schemeClr val="tx1"/>
                </a:solidFill>
              </a:rPr>
              <a:t>&lt;</a:t>
            </a:r>
            <a:r>
              <a:rPr lang="ja-JP" altLang="en-US" dirty="0" smtClean="0">
                <a:solidFill>
                  <a:schemeClr val="tx1"/>
                </a:solidFill>
              </a:rPr>
              <a:t>レイアウト</a:t>
            </a:r>
            <a:r>
              <a:rPr lang="en-US" altLang="ja-JP" dirty="0" smtClean="0">
                <a:solidFill>
                  <a:schemeClr val="tx1"/>
                </a:solidFill>
              </a:rPr>
              <a:t>&gt;</a:t>
            </a:r>
          </a:p>
        </p:txBody>
      </p:sp>
      <p:pic>
        <p:nvPicPr>
          <p:cNvPr id="6" name="図 5" descr="checkbox3.png"/>
          <p:cNvPicPr>
            <a:picLocks noChangeAspect="1"/>
          </p:cNvPicPr>
          <p:nvPr/>
        </p:nvPicPr>
        <p:blipFill>
          <a:blip r:embed="rId2" cstate="print"/>
          <a:stretch>
            <a:fillRect/>
          </a:stretch>
        </p:blipFill>
        <p:spPr>
          <a:xfrm>
            <a:off x="983432" y="3284984"/>
            <a:ext cx="3878243" cy="3039704"/>
          </a:xfrm>
          <a:prstGeom prst="rect">
            <a:avLst/>
          </a:prstGeom>
        </p:spPr>
      </p:pic>
    </p:spTree>
    <p:extLst>
      <p:ext uri="{BB962C8B-B14F-4D97-AF65-F5344CB8AC3E}">
        <p14:creationId xmlns:p14="http://schemas.microsoft.com/office/powerpoint/2010/main" val="137421617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a:t>②</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②</a:t>
            </a:r>
            <a:r>
              <a:rPr lang="ja-JP" altLang="en-US" dirty="0">
                <a:solidFill>
                  <a:schemeClr val="tx1"/>
                </a:solidFill>
              </a:rPr>
              <a:t>曜日</a:t>
            </a:r>
            <a:r>
              <a:rPr lang="ja-JP" altLang="en-US" dirty="0" smtClean="0">
                <a:solidFill>
                  <a:schemeClr val="tx1"/>
                </a:solidFill>
              </a:rPr>
              <a:t>検索　実装方法</a:t>
            </a:r>
            <a:endParaRPr dirty="0">
              <a:solidFill>
                <a:schemeClr val="tx1"/>
              </a:solidFill>
            </a:endParaRPr>
          </a:p>
        </p:txBody>
      </p:sp>
      <p:sp>
        <p:nvSpPr>
          <p:cNvPr id="5" name="コンテンツ プレースホルダー 3"/>
          <p:cNvSpPr txBox="1">
            <a:spLocks/>
          </p:cNvSpPr>
          <p:nvPr/>
        </p:nvSpPr>
        <p:spPr>
          <a:xfrm>
            <a:off x="879748" y="1765496"/>
            <a:ext cx="10616852"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err="1" smtClean="0"/>
              <a:t>indexOf</a:t>
            </a:r>
            <a:r>
              <a:rPr lang="ja-JP" altLang="en-US" dirty="0" smtClean="0"/>
              <a:t>を利用してチェックボックスの状態を取得し、選択された曜日リストに該当する投稿曜日の日記を抽出することで実現する</a:t>
            </a:r>
            <a:endParaRPr lang="en-US" altLang="ja-JP" dirty="0" smtClean="0"/>
          </a:p>
        </p:txBody>
      </p:sp>
      <p:pic>
        <p:nvPicPr>
          <p:cNvPr id="8" name="図 7" descr="無題.png"/>
          <p:cNvPicPr>
            <a:picLocks noChangeAspect="1"/>
          </p:cNvPicPr>
          <p:nvPr/>
        </p:nvPicPr>
        <p:blipFill>
          <a:blip r:embed="rId2" cstate="print"/>
          <a:stretch>
            <a:fillRect/>
          </a:stretch>
        </p:blipFill>
        <p:spPr>
          <a:xfrm>
            <a:off x="911424" y="2780928"/>
            <a:ext cx="6924019" cy="3672408"/>
          </a:xfrm>
          <a:prstGeom prst="rect">
            <a:avLst/>
          </a:prstGeom>
        </p:spPr>
      </p:pic>
    </p:spTree>
    <p:extLst>
      <p:ext uri="{BB962C8B-B14F-4D97-AF65-F5344CB8AC3E}">
        <p14:creationId xmlns:p14="http://schemas.microsoft.com/office/powerpoint/2010/main" val="237339556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smtClean="0"/>
              <a:t>③</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③</a:t>
            </a:r>
            <a:r>
              <a:rPr lang="ja-JP" altLang="en-US" dirty="0">
                <a:solidFill>
                  <a:schemeClr val="tx1"/>
                </a:solidFill>
              </a:rPr>
              <a:t>キーワード</a:t>
            </a:r>
            <a:r>
              <a:rPr lang="ja-JP" altLang="en-US" dirty="0" smtClean="0">
                <a:solidFill>
                  <a:schemeClr val="tx1"/>
                </a:solidFill>
              </a:rPr>
              <a:t>検索</a:t>
            </a:r>
            <a:endParaRPr dirty="0">
              <a:solidFill>
                <a:schemeClr val="tx1"/>
              </a:solidFill>
            </a:endParaRPr>
          </a:p>
        </p:txBody>
      </p:sp>
      <p:sp>
        <p:nvSpPr>
          <p:cNvPr id="4" name="Shape 107"/>
          <p:cNvSpPr/>
          <p:nvPr/>
        </p:nvSpPr>
        <p:spPr>
          <a:xfrm>
            <a:off x="983432" y="1724411"/>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・投稿した日記の文字列を検索する機能。</a:t>
            </a:r>
            <a:endParaRPr dirty="0">
              <a:solidFill>
                <a:schemeClr val="tx1"/>
              </a:solidFill>
            </a:endParaRPr>
          </a:p>
        </p:txBody>
      </p:sp>
      <p:sp>
        <p:nvSpPr>
          <p:cNvPr id="5" name="Shape 107"/>
          <p:cNvSpPr/>
          <p:nvPr/>
        </p:nvSpPr>
        <p:spPr>
          <a:xfrm>
            <a:off x="983432" y="2250137"/>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・日記のタイトルや本文から検索を行う。</a:t>
            </a:r>
            <a:endParaRPr dirty="0">
              <a:solidFill>
                <a:schemeClr val="tx1"/>
              </a:solidFill>
            </a:endParaRPr>
          </a:p>
        </p:txBody>
      </p:sp>
      <p:sp>
        <p:nvSpPr>
          <p:cNvPr id="7" name="Shape 107"/>
          <p:cNvSpPr/>
          <p:nvPr/>
        </p:nvSpPr>
        <p:spPr>
          <a:xfrm>
            <a:off x="966977" y="306896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en-US" dirty="0" smtClean="0">
                <a:solidFill>
                  <a:schemeClr val="tx1"/>
                </a:solidFill>
              </a:rPr>
              <a:t>&lt;</a:t>
            </a:r>
            <a:r>
              <a:rPr lang="ja-JP" altLang="en-US" dirty="0" smtClean="0">
                <a:solidFill>
                  <a:schemeClr val="tx1"/>
                </a:solidFill>
              </a:rPr>
              <a:t>レイアウト</a:t>
            </a:r>
            <a:r>
              <a:rPr lang="en-US" dirty="0" smtClean="0">
                <a:solidFill>
                  <a:schemeClr val="tx1"/>
                </a:solidFill>
              </a:rPr>
              <a:t>&gt;</a:t>
            </a:r>
            <a:endParaRPr dirty="0">
              <a:solidFill>
                <a:schemeClr val="tx1"/>
              </a:solidFill>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654" y="3717032"/>
            <a:ext cx="3849122" cy="2554090"/>
          </a:xfrm>
          <a:prstGeom prst="rect">
            <a:avLst/>
          </a:prstGeom>
        </p:spPr>
      </p:pic>
    </p:spTree>
    <p:extLst>
      <p:ext uri="{BB962C8B-B14F-4D97-AF65-F5344CB8AC3E}">
        <p14:creationId xmlns:p14="http://schemas.microsoft.com/office/powerpoint/2010/main" val="312967583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smtClean="0"/>
              <a:t>③</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③</a:t>
            </a:r>
            <a:r>
              <a:rPr lang="ja-JP" altLang="en-US" dirty="0">
                <a:solidFill>
                  <a:schemeClr val="tx1"/>
                </a:solidFill>
              </a:rPr>
              <a:t>キーワード</a:t>
            </a:r>
            <a:r>
              <a:rPr lang="ja-JP" altLang="en-US" dirty="0" smtClean="0">
                <a:solidFill>
                  <a:schemeClr val="tx1"/>
                </a:solidFill>
              </a:rPr>
              <a:t>検索　実装方法</a:t>
            </a:r>
            <a:endParaRPr dirty="0">
              <a:solidFill>
                <a:schemeClr val="tx1"/>
              </a:solidFill>
            </a:endParaRPr>
          </a:p>
        </p:txBody>
      </p:sp>
      <p:sp>
        <p:nvSpPr>
          <p:cNvPr id="4" name="コンテンツ プレースホルダー 3"/>
          <p:cNvSpPr txBox="1">
            <a:spLocks/>
          </p:cNvSpPr>
          <p:nvPr/>
        </p:nvSpPr>
        <p:spPr>
          <a:xfrm>
            <a:off x="879748" y="1916832"/>
            <a:ext cx="10616852"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search</a:t>
            </a:r>
            <a:r>
              <a:rPr lang="ja-JP" altLang="en-US" dirty="0" smtClean="0"/>
              <a:t>を利用して、入力したキーワードに該当する</a:t>
            </a:r>
            <a:r>
              <a:rPr lang="ja-JP" altLang="en-US" dirty="0"/>
              <a:t>データ</a:t>
            </a:r>
            <a:r>
              <a:rPr lang="ja-JP" altLang="en-US" dirty="0" smtClean="0"/>
              <a:t>を保持する日記を抽出することで実現する</a:t>
            </a:r>
            <a:endParaRPr lang="en-US" altLang="ja-JP" dirty="0" smtClean="0"/>
          </a:p>
        </p:txBody>
      </p:sp>
      <p:pic>
        <p:nvPicPr>
          <p:cNvPr id="3" name="図 2"/>
          <p:cNvPicPr>
            <a:picLocks noChangeAspect="1"/>
          </p:cNvPicPr>
          <p:nvPr/>
        </p:nvPicPr>
        <p:blipFill>
          <a:blip r:embed="rId2"/>
          <a:stretch>
            <a:fillRect/>
          </a:stretch>
        </p:blipFill>
        <p:spPr>
          <a:xfrm>
            <a:off x="879748" y="3212976"/>
            <a:ext cx="6165256" cy="2088232"/>
          </a:xfrm>
          <a:prstGeom prst="rect">
            <a:avLst/>
          </a:prstGeom>
        </p:spPr>
      </p:pic>
    </p:spTree>
    <p:extLst>
      <p:ext uri="{BB962C8B-B14F-4D97-AF65-F5344CB8AC3E}">
        <p14:creationId xmlns:p14="http://schemas.microsoft.com/office/powerpoint/2010/main" val="266473165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a:t>④</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④</a:t>
            </a:r>
            <a:r>
              <a:rPr lang="ja-JP" altLang="en-US" dirty="0">
                <a:solidFill>
                  <a:schemeClr val="tx1"/>
                </a:solidFill>
              </a:rPr>
              <a:t>カテゴリ</a:t>
            </a:r>
            <a:r>
              <a:rPr lang="ja-JP" altLang="en-US" dirty="0" smtClean="0">
                <a:solidFill>
                  <a:schemeClr val="tx1"/>
                </a:solidFill>
              </a:rPr>
              <a:t>検索</a:t>
            </a:r>
            <a:endParaRPr dirty="0">
              <a:solidFill>
                <a:schemeClr val="tx1"/>
              </a:solidFill>
            </a:endParaRPr>
          </a:p>
        </p:txBody>
      </p:sp>
      <p:sp>
        <p:nvSpPr>
          <p:cNvPr id="4" name="Shape 107"/>
          <p:cNvSpPr/>
          <p:nvPr/>
        </p:nvSpPr>
        <p:spPr>
          <a:xfrm>
            <a:off x="911424" y="1693111"/>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・投稿した日記のカテゴリを検索する機能。</a:t>
            </a:r>
            <a:endParaRPr dirty="0">
              <a:solidFill>
                <a:schemeClr val="tx1"/>
              </a:solidFill>
            </a:endParaRPr>
          </a:p>
        </p:txBody>
      </p:sp>
      <p:sp>
        <p:nvSpPr>
          <p:cNvPr id="5" name="Shape 107"/>
          <p:cNvSpPr/>
          <p:nvPr/>
        </p:nvSpPr>
        <p:spPr>
          <a:xfrm>
            <a:off x="839416" y="2906426"/>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en-US" dirty="0" smtClean="0">
                <a:solidFill>
                  <a:schemeClr val="tx1"/>
                </a:solidFill>
              </a:rPr>
              <a:t>&lt;</a:t>
            </a:r>
            <a:r>
              <a:rPr lang="ja-JP" altLang="en-US" dirty="0" smtClean="0">
                <a:solidFill>
                  <a:schemeClr val="tx1"/>
                </a:solidFill>
              </a:rPr>
              <a:t>レイアウト</a:t>
            </a:r>
            <a:r>
              <a:rPr lang="en-US" altLang="ja-JP" dirty="0" smtClean="0">
                <a:solidFill>
                  <a:schemeClr val="tx1"/>
                </a:solidFill>
              </a:rPr>
              <a:t>&gt;</a:t>
            </a:r>
            <a:endParaRPr dirty="0">
              <a:solidFill>
                <a:schemeClr val="tx1"/>
              </a:solidFill>
            </a:endParaRPr>
          </a:p>
        </p:txBody>
      </p:sp>
      <p:pic>
        <p:nvPicPr>
          <p:cNvPr id="6" name="図 5"/>
          <p:cNvPicPr>
            <a:picLocks noChangeAspect="1"/>
          </p:cNvPicPr>
          <p:nvPr/>
        </p:nvPicPr>
        <p:blipFill>
          <a:blip r:embed="rId2" cstate="print"/>
          <a:stretch>
            <a:fillRect/>
          </a:stretch>
        </p:blipFill>
        <p:spPr>
          <a:xfrm>
            <a:off x="1104106" y="3429000"/>
            <a:ext cx="7296150" cy="2571750"/>
          </a:xfrm>
          <a:prstGeom prst="rect">
            <a:avLst/>
          </a:prstGeom>
        </p:spPr>
      </p:pic>
    </p:spTree>
    <p:extLst>
      <p:ext uri="{BB962C8B-B14F-4D97-AF65-F5344CB8AC3E}">
        <p14:creationId xmlns:p14="http://schemas.microsoft.com/office/powerpoint/2010/main" val="274679733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a:t>④</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④</a:t>
            </a:r>
            <a:r>
              <a:rPr lang="ja-JP" altLang="en-US" dirty="0">
                <a:solidFill>
                  <a:schemeClr val="tx1"/>
                </a:solidFill>
              </a:rPr>
              <a:t>カテゴリ</a:t>
            </a:r>
            <a:r>
              <a:rPr lang="ja-JP" altLang="en-US" dirty="0" smtClean="0">
                <a:solidFill>
                  <a:schemeClr val="tx1"/>
                </a:solidFill>
              </a:rPr>
              <a:t>検索　実装方法</a:t>
            </a:r>
            <a:endParaRPr dirty="0">
              <a:solidFill>
                <a:schemeClr val="tx1"/>
              </a:solidFill>
            </a:endParaRPr>
          </a:p>
        </p:txBody>
      </p:sp>
      <p:sp>
        <p:nvSpPr>
          <p:cNvPr id="6" name="コンテンツ プレースホルダー 3"/>
          <p:cNvSpPr txBox="1">
            <a:spLocks/>
          </p:cNvSpPr>
          <p:nvPr/>
        </p:nvSpPr>
        <p:spPr>
          <a:xfrm>
            <a:off x="879748" y="1765496"/>
            <a:ext cx="10616852"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indexOf</a:t>
            </a:r>
            <a:r>
              <a:rPr lang="ja-JP" altLang="en-US" dirty="0" smtClean="0"/>
              <a:t>を利用して、選択したカテゴリリストに該当するカテゴリを保持する日記を抽出することで実現する</a:t>
            </a:r>
            <a:r>
              <a:rPr lang="en-US" altLang="ja-JP" dirty="0" smtClean="0"/>
              <a:t>(※</a:t>
            </a:r>
            <a:r>
              <a:rPr lang="ja-JP" altLang="en-US" dirty="0" smtClean="0"/>
              <a:t>本実装方法は、１日記に対して複数のカテゴリ</a:t>
            </a:r>
            <a:r>
              <a:rPr lang="ja-JP" altLang="en-US" dirty="0"/>
              <a:t>が</a:t>
            </a:r>
            <a:r>
              <a:rPr lang="ja-JP" altLang="en-US" dirty="0" smtClean="0"/>
              <a:t>設定されることを想定している</a:t>
            </a:r>
            <a:r>
              <a:rPr lang="en-US" altLang="ja-JP" dirty="0" smtClean="0"/>
              <a:t>)</a:t>
            </a:r>
          </a:p>
        </p:txBody>
      </p:sp>
      <p:pic>
        <p:nvPicPr>
          <p:cNvPr id="4" name="図 3"/>
          <p:cNvPicPr>
            <a:picLocks noChangeAspect="1"/>
          </p:cNvPicPr>
          <p:nvPr/>
        </p:nvPicPr>
        <p:blipFill>
          <a:blip r:embed="rId2" cstate="print"/>
          <a:stretch>
            <a:fillRect/>
          </a:stretch>
        </p:blipFill>
        <p:spPr>
          <a:xfrm>
            <a:off x="879747" y="2852935"/>
            <a:ext cx="5148573" cy="3816425"/>
          </a:xfrm>
          <a:prstGeom prst="rect">
            <a:avLst/>
          </a:prstGeom>
        </p:spPr>
      </p:pic>
    </p:spTree>
    <p:extLst>
      <p:ext uri="{BB962C8B-B14F-4D97-AF65-F5344CB8AC3E}">
        <p14:creationId xmlns:p14="http://schemas.microsoft.com/office/powerpoint/2010/main" val="331061340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t>目次</a:t>
            </a:r>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a:solidFill>
                  <a:schemeClr val="tx1"/>
                </a:solidFill>
              </a:rPr>
              <a:t>今月</a:t>
            </a:r>
            <a:r>
              <a:rPr lang="ja-JP" altLang="en-US" dirty="0" smtClean="0">
                <a:solidFill>
                  <a:schemeClr val="tx1"/>
                </a:solidFill>
              </a:rPr>
              <a:t>の進捗度</a:t>
            </a:r>
            <a:endParaRPr dirty="0"/>
          </a:p>
        </p:txBody>
      </p:sp>
      <p:sp>
        <p:nvSpPr>
          <p:cNvPr id="108" name="Shape 108"/>
          <p:cNvSpPr/>
          <p:nvPr/>
        </p:nvSpPr>
        <p:spPr>
          <a:xfrm>
            <a:off x="551049" y="2060848"/>
            <a:ext cx="6705554"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検索機能紹介</a:t>
            </a:r>
            <a:endParaRPr dirty="0"/>
          </a:p>
        </p:txBody>
      </p:sp>
      <p:sp>
        <p:nvSpPr>
          <p:cNvPr id="111" name="Shape 111"/>
          <p:cNvSpPr/>
          <p:nvPr/>
        </p:nvSpPr>
        <p:spPr>
          <a:xfrm>
            <a:off x="551048" y="2852936"/>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rgbClr val="FF0000"/>
                </a:solidFill>
              </a:rPr>
              <a:t>他チームへの依頼・相談</a:t>
            </a:r>
            <a:endParaRPr dirty="0">
              <a:solidFill>
                <a:srgbClr val="FF0000"/>
              </a:solidFill>
            </a:endParaRPr>
          </a:p>
        </p:txBody>
      </p:sp>
      <p:sp>
        <p:nvSpPr>
          <p:cNvPr id="8" name="Shape 111"/>
          <p:cNvSpPr/>
          <p:nvPr/>
        </p:nvSpPr>
        <p:spPr>
          <a:xfrm>
            <a:off x="546878" y="3645024"/>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来月の予定</a:t>
            </a:r>
            <a:endParaRPr dirty="0"/>
          </a:p>
        </p:txBody>
      </p:sp>
    </p:spTree>
    <p:extLst>
      <p:ext uri="{BB962C8B-B14F-4D97-AF65-F5344CB8AC3E}">
        <p14:creationId xmlns:p14="http://schemas.microsoft.com/office/powerpoint/2010/main" val="264558357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a:solidFill>
                  <a:schemeClr val="tx1"/>
                </a:solidFill>
              </a:rPr>
              <a:t>他チームへの依頼・</a:t>
            </a:r>
            <a:r>
              <a:rPr lang="ja-JP" altLang="en-US" dirty="0" smtClean="0">
                <a:solidFill>
                  <a:schemeClr val="tx1"/>
                </a:solidFill>
              </a:rPr>
              <a:t>相談</a:t>
            </a:r>
            <a:endParaRPr dirty="0">
              <a:solidFill>
                <a:schemeClr val="tx1"/>
              </a:solidFill>
            </a:endParaRPr>
          </a:p>
        </p:txBody>
      </p:sp>
      <p:sp>
        <p:nvSpPr>
          <p:cNvPr id="107" name="Shape 107"/>
          <p:cNvSpPr/>
          <p:nvPr/>
        </p:nvSpPr>
        <p:spPr>
          <a:xfrm>
            <a:off x="555217" y="1231450"/>
            <a:ext cx="9784083"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kumimoji="1" lang="zh-CN" altLang="en-US" dirty="0"/>
              <a:t>一覧表示</a:t>
            </a:r>
            <a:r>
              <a:rPr kumimoji="1" lang="en-US" altLang="zh-CN" dirty="0"/>
              <a:t>(</a:t>
            </a:r>
            <a:r>
              <a:rPr kumimoji="1" lang="zh-CN" altLang="en-US" dirty="0"/>
              <a:t>画面表示</a:t>
            </a:r>
            <a:r>
              <a:rPr kumimoji="1" lang="en-US" altLang="zh-CN" dirty="0"/>
              <a:t>)</a:t>
            </a:r>
            <a:r>
              <a:rPr lang="ja-JP" altLang="en-US" dirty="0" smtClean="0">
                <a:solidFill>
                  <a:schemeClr val="tx1"/>
                </a:solidFill>
              </a:rPr>
              <a:t>チーム</a:t>
            </a:r>
            <a:endParaRPr dirty="0"/>
          </a:p>
        </p:txBody>
      </p:sp>
      <p:sp>
        <p:nvSpPr>
          <p:cNvPr id="7" name="Shape 107"/>
          <p:cNvSpPr/>
          <p:nvPr/>
        </p:nvSpPr>
        <p:spPr>
          <a:xfrm>
            <a:off x="555215" y="2813294"/>
            <a:ext cx="9784083"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chemeClr val="tx1"/>
                </a:solidFill>
              </a:rPr>
              <a:t>登録機能チーム</a:t>
            </a:r>
            <a:endParaRPr dirty="0"/>
          </a:p>
        </p:txBody>
      </p:sp>
      <p:sp>
        <p:nvSpPr>
          <p:cNvPr id="9" name="Shape 107"/>
          <p:cNvSpPr/>
          <p:nvPr/>
        </p:nvSpPr>
        <p:spPr>
          <a:xfrm>
            <a:off x="555215" y="4274046"/>
            <a:ext cx="9784083"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a:solidFill>
                  <a:schemeClr val="tx1"/>
                </a:solidFill>
              </a:rPr>
              <a:t>バックアップ・</a:t>
            </a:r>
            <a:r>
              <a:rPr lang="en-US" altLang="ja-JP" dirty="0">
                <a:solidFill>
                  <a:schemeClr val="tx1"/>
                </a:solidFill>
              </a:rPr>
              <a:t>API</a:t>
            </a:r>
            <a:r>
              <a:rPr lang="ja-JP" altLang="en-US" dirty="0">
                <a:solidFill>
                  <a:schemeClr val="tx1"/>
                </a:solidFill>
              </a:rPr>
              <a:t>連携チーム</a:t>
            </a:r>
            <a:endParaRPr dirty="0"/>
          </a:p>
        </p:txBody>
      </p:sp>
      <p:sp>
        <p:nvSpPr>
          <p:cNvPr id="10" name="Shape 107"/>
          <p:cNvSpPr/>
          <p:nvPr/>
        </p:nvSpPr>
        <p:spPr>
          <a:xfrm>
            <a:off x="894805" y="4817216"/>
            <a:ext cx="9784083"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・特にないです。</a:t>
            </a:r>
            <a:endParaRPr dirty="0"/>
          </a:p>
        </p:txBody>
      </p:sp>
      <p:sp>
        <p:nvSpPr>
          <p:cNvPr id="11" name="Shape 107"/>
          <p:cNvSpPr/>
          <p:nvPr/>
        </p:nvSpPr>
        <p:spPr>
          <a:xfrm>
            <a:off x="893494" y="3284144"/>
            <a:ext cx="9784083" cy="83099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・キーワード検索、カテゴリ検索実装において、登録側はタイトルの登録、カテゴリの登録の実装をする予定はあるか？</a:t>
            </a:r>
            <a:endParaRPr dirty="0"/>
          </a:p>
        </p:txBody>
      </p:sp>
      <p:sp>
        <p:nvSpPr>
          <p:cNvPr id="12" name="Shape 107"/>
          <p:cNvSpPr/>
          <p:nvPr/>
        </p:nvSpPr>
        <p:spPr>
          <a:xfrm>
            <a:off x="893495" y="1751072"/>
            <a:ext cx="9784083" cy="83099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・各検索機能の画面において、どこまで連携すればよいか？（画面レイアウト作成等）</a:t>
            </a:r>
            <a:endParaRPr dirty="0"/>
          </a:p>
        </p:txBody>
      </p:sp>
      <p:sp>
        <p:nvSpPr>
          <p:cNvPr id="13" name="Shape 107"/>
          <p:cNvSpPr/>
          <p:nvPr/>
        </p:nvSpPr>
        <p:spPr>
          <a:xfrm>
            <a:off x="555215" y="5360386"/>
            <a:ext cx="9784083"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chemeClr val="tx1"/>
                </a:solidFill>
              </a:rPr>
              <a:t>みなさ</a:t>
            </a:r>
            <a:r>
              <a:rPr lang="ja-JP" altLang="en-US" dirty="0">
                <a:solidFill>
                  <a:schemeClr val="tx1"/>
                </a:solidFill>
              </a:rPr>
              <a:t>ん</a:t>
            </a:r>
            <a:endParaRPr dirty="0"/>
          </a:p>
        </p:txBody>
      </p:sp>
      <p:sp>
        <p:nvSpPr>
          <p:cNvPr id="14" name="Shape 107"/>
          <p:cNvSpPr/>
          <p:nvPr/>
        </p:nvSpPr>
        <p:spPr>
          <a:xfrm>
            <a:off x="893493" y="5820125"/>
            <a:ext cx="9784083"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・他にこんな検索機能を実装してほしい等の提案があればお聞きしたい。</a:t>
            </a:r>
            <a:endParaRPr dirty="0"/>
          </a:p>
        </p:txBody>
      </p:sp>
    </p:spTree>
    <p:extLst>
      <p:ext uri="{BB962C8B-B14F-4D97-AF65-F5344CB8AC3E}">
        <p14:creationId xmlns:p14="http://schemas.microsoft.com/office/powerpoint/2010/main" val="47230128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t>目次</a:t>
            </a:r>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a:solidFill>
                  <a:schemeClr val="tx1"/>
                </a:solidFill>
              </a:rPr>
              <a:t>今月</a:t>
            </a:r>
            <a:r>
              <a:rPr lang="ja-JP" altLang="en-US" dirty="0" smtClean="0">
                <a:solidFill>
                  <a:schemeClr val="tx1"/>
                </a:solidFill>
              </a:rPr>
              <a:t>の進捗度</a:t>
            </a:r>
            <a:endParaRPr dirty="0"/>
          </a:p>
        </p:txBody>
      </p:sp>
      <p:sp>
        <p:nvSpPr>
          <p:cNvPr id="108" name="Shape 108"/>
          <p:cNvSpPr/>
          <p:nvPr/>
        </p:nvSpPr>
        <p:spPr>
          <a:xfrm>
            <a:off x="551049" y="2060848"/>
            <a:ext cx="6705554"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検索機能紹介</a:t>
            </a:r>
            <a:endParaRPr dirty="0"/>
          </a:p>
        </p:txBody>
      </p:sp>
      <p:sp>
        <p:nvSpPr>
          <p:cNvPr id="111" name="Shape 111"/>
          <p:cNvSpPr/>
          <p:nvPr/>
        </p:nvSpPr>
        <p:spPr>
          <a:xfrm>
            <a:off x="551048" y="2852936"/>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chemeClr val="tx1"/>
                </a:solidFill>
              </a:rPr>
              <a:t>他チームへの依頼・相談</a:t>
            </a:r>
            <a:endParaRPr dirty="0">
              <a:solidFill>
                <a:schemeClr val="tx1"/>
              </a:solidFill>
            </a:endParaRPr>
          </a:p>
        </p:txBody>
      </p:sp>
      <p:sp>
        <p:nvSpPr>
          <p:cNvPr id="8" name="Shape 111"/>
          <p:cNvSpPr/>
          <p:nvPr/>
        </p:nvSpPr>
        <p:spPr>
          <a:xfrm>
            <a:off x="546878" y="3645024"/>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rgbClr val="FF0000"/>
                </a:solidFill>
              </a:rPr>
              <a:t>来月の予定</a:t>
            </a:r>
            <a:endParaRPr dirty="0">
              <a:solidFill>
                <a:srgbClr val="FF0000"/>
              </a:solidFill>
            </a:endParaRPr>
          </a:p>
        </p:txBody>
      </p:sp>
    </p:spTree>
    <p:extLst>
      <p:ext uri="{BB962C8B-B14F-4D97-AF65-F5344CB8AC3E}">
        <p14:creationId xmlns:p14="http://schemas.microsoft.com/office/powerpoint/2010/main" val="188803501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a:t>来月</a:t>
            </a:r>
            <a:r>
              <a:rPr lang="ja-JP" altLang="en-US" dirty="0" smtClean="0"/>
              <a:t>の予定</a:t>
            </a:r>
            <a:endParaRPr dirty="0"/>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chemeClr val="tx1"/>
                </a:solidFill>
              </a:rPr>
              <a:t>次回勉強会までの実施予定</a:t>
            </a:r>
            <a:endParaRPr dirty="0"/>
          </a:p>
        </p:txBody>
      </p:sp>
      <p:sp>
        <p:nvSpPr>
          <p:cNvPr id="8" name="Shape 111"/>
          <p:cNvSpPr/>
          <p:nvPr/>
        </p:nvSpPr>
        <p:spPr>
          <a:xfrm>
            <a:off x="911424" y="1916832"/>
            <a:ext cx="8712968"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t>①本勉強会にて連携頂いた情報のまとめ</a:t>
            </a:r>
            <a:endParaRPr dirty="0"/>
          </a:p>
        </p:txBody>
      </p:sp>
      <p:sp>
        <p:nvSpPr>
          <p:cNvPr id="7" name="Shape 111"/>
          <p:cNvSpPr/>
          <p:nvPr/>
        </p:nvSpPr>
        <p:spPr>
          <a:xfrm>
            <a:off x="895318" y="2602214"/>
            <a:ext cx="8712968" cy="4597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t>②各機能の細かいチェックロジック決め</a:t>
            </a:r>
            <a:endParaRPr dirty="0"/>
          </a:p>
        </p:txBody>
      </p:sp>
    </p:spTree>
    <p:extLst>
      <p:ext uri="{BB962C8B-B14F-4D97-AF65-F5344CB8AC3E}">
        <p14:creationId xmlns:p14="http://schemas.microsoft.com/office/powerpoint/2010/main" val="126525866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t>目次</a:t>
            </a:r>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a:solidFill>
                  <a:schemeClr val="tx1"/>
                </a:solidFill>
              </a:rPr>
              <a:t>今月</a:t>
            </a:r>
            <a:r>
              <a:rPr lang="ja-JP" altLang="en-US" dirty="0" smtClean="0">
                <a:solidFill>
                  <a:schemeClr val="tx1"/>
                </a:solidFill>
              </a:rPr>
              <a:t>の進捗</a:t>
            </a:r>
            <a:endParaRPr dirty="0"/>
          </a:p>
        </p:txBody>
      </p:sp>
      <p:sp>
        <p:nvSpPr>
          <p:cNvPr id="108" name="Shape 108"/>
          <p:cNvSpPr/>
          <p:nvPr/>
        </p:nvSpPr>
        <p:spPr>
          <a:xfrm>
            <a:off x="551049" y="2060848"/>
            <a:ext cx="6705554"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検索機能紹介</a:t>
            </a:r>
            <a:endParaRPr dirty="0"/>
          </a:p>
        </p:txBody>
      </p:sp>
      <p:sp>
        <p:nvSpPr>
          <p:cNvPr id="111" name="Shape 111"/>
          <p:cNvSpPr/>
          <p:nvPr/>
        </p:nvSpPr>
        <p:spPr>
          <a:xfrm>
            <a:off x="551048" y="2852936"/>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他チームへの依頼・相談</a:t>
            </a:r>
            <a:endParaRPr dirty="0"/>
          </a:p>
        </p:txBody>
      </p:sp>
      <p:sp>
        <p:nvSpPr>
          <p:cNvPr id="8" name="Shape 111"/>
          <p:cNvSpPr/>
          <p:nvPr/>
        </p:nvSpPr>
        <p:spPr>
          <a:xfrm>
            <a:off x="546878" y="3645024"/>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来月の予定</a:t>
            </a:r>
            <a:endParaRPr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t>目次</a:t>
            </a:r>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a:solidFill>
                  <a:srgbClr val="FF0000"/>
                </a:solidFill>
              </a:rPr>
              <a:t>今月</a:t>
            </a:r>
            <a:r>
              <a:rPr lang="ja-JP" altLang="en-US" dirty="0" smtClean="0">
                <a:solidFill>
                  <a:srgbClr val="FF0000"/>
                </a:solidFill>
              </a:rPr>
              <a:t>の進捗</a:t>
            </a:r>
            <a:endParaRPr dirty="0">
              <a:solidFill>
                <a:srgbClr val="FF0000"/>
              </a:solidFill>
            </a:endParaRPr>
          </a:p>
        </p:txBody>
      </p:sp>
      <p:sp>
        <p:nvSpPr>
          <p:cNvPr id="108" name="Shape 108"/>
          <p:cNvSpPr/>
          <p:nvPr/>
        </p:nvSpPr>
        <p:spPr>
          <a:xfrm>
            <a:off x="551049" y="2060848"/>
            <a:ext cx="6705554"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検索機能紹介</a:t>
            </a:r>
            <a:endParaRPr dirty="0"/>
          </a:p>
        </p:txBody>
      </p:sp>
      <p:sp>
        <p:nvSpPr>
          <p:cNvPr id="111" name="Shape 111"/>
          <p:cNvSpPr/>
          <p:nvPr/>
        </p:nvSpPr>
        <p:spPr>
          <a:xfrm>
            <a:off x="551048" y="2852936"/>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他チームへの依頼・相談</a:t>
            </a:r>
            <a:endParaRPr dirty="0"/>
          </a:p>
        </p:txBody>
      </p:sp>
      <p:sp>
        <p:nvSpPr>
          <p:cNvPr id="6" name="Shape 111"/>
          <p:cNvSpPr/>
          <p:nvPr/>
        </p:nvSpPr>
        <p:spPr>
          <a:xfrm>
            <a:off x="551048" y="3645024"/>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来月の予定</a:t>
            </a:r>
            <a:endParaRPr dirty="0"/>
          </a:p>
        </p:txBody>
      </p:sp>
    </p:spTree>
    <p:extLst>
      <p:ext uri="{BB962C8B-B14F-4D97-AF65-F5344CB8AC3E}">
        <p14:creationId xmlns:p14="http://schemas.microsoft.com/office/powerpoint/2010/main" val="102386315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a:t>今月</a:t>
            </a:r>
            <a:r>
              <a:rPr lang="ja-JP" altLang="en-US" dirty="0" smtClean="0"/>
              <a:t>の進捗</a:t>
            </a:r>
            <a:endParaRPr dirty="0"/>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endParaRPr dirty="0">
              <a:solidFill>
                <a:schemeClr val="tx1"/>
              </a:solidFill>
            </a:endParaRPr>
          </a:p>
        </p:txBody>
      </p:sp>
      <p:sp>
        <p:nvSpPr>
          <p:cNvPr id="6" name="Shape 108"/>
          <p:cNvSpPr/>
          <p:nvPr/>
        </p:nvSpPr>
        <p:spPr>
          <a:xfrm>
            <a:off x="555216" y="1492619"/>
            <a:ext cx="8061063"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a:t>今月</a:t>
            </a:r>
            <a:r>
              <a:rPr lang="ja-JP" altLang="en-US" dirty="0" smtClean="0"/>
              <a:t>は日記アプリにて実装する予定の検索機能決めを行った。</a:t>
            </a:r>
            <a:endParaRPr dirty="0"/>
          </a:p>
        </p:txBody>
      </p:sp>
      <p:sp>
        <p:nvSpPr>
          <p:cNvPr id="7" name="Shape 108"/>
          <p:cNvSpPr/>
          <p:nvPr/>
        </p:nvSpPr>
        <p:spPr>
          <a:xfrm>
            <a:off x="543074" y="3417965"/>
            <a:ext cx="8061063" cy="83099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また、機能実装において他チームへの影響度、依頼事項等を取りまとめた。</a:t>
            </a:r>
            <a:endParaRPr dirty="0"/>
          </a:p>
        </p:txBody>
      </p:sp>
      <p:sp>
        <p:nvSpPr>
          <p:cNvPr id="8" name="Shape 108"/>
          <p:cNvSpPr/>
          <p:nvPr/>
        </p:nvSpPr>
        <p:spPr>
          <a:xfrm>
            <a:off x="555215" y="2246749"/>
            <a:ext cx="8061063" cy="83099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実装予定の検索機能の実装方法について（簡単にではあるが）調べた。</a:t>
            </a:r>
            <a:endParaRPr dirty="0"/>
          </a:p>
        </p:txBody>
      </p:sp>
    </p:spTree>
    <p:extLst>
      <p:ext uri="{BB962C8B-B14F-4D97-AF65-F5344CB8AC3E}">
        <p14:creationId xmlns:p14="http://schemas.microsoft.com/office/powerpoint/2010/main" val="310874943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t>目次</a:t>
            </a:r>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a:solidFill>
                  <a:schemeClr val="tx1"/>
                </a:solidFill>
              </a:rPr>
              <a:t>今月</a:t>
            </a:r>
            <a:r>
              <a:rPr lang="ja-JP" altLang="en-US" dirty="0" smtClean="0">
                <a:solidFill>
                  <a:schemeClr val="tx1"/>
                </a:solidFill>
              </a:rPr>
              <a:t>の進捗</a:t>
            </a:r>
            <a:endParaRPr dirty="0">
              <a:solidFill>
                <a:schemeClr val="tx1"/>
              </a:solidFill>
            </a:endParaRPr>
          </a:p>
        </p:txBody>
      </p:sp>
      <p:sp>
        <p:nvSpPr>
          <p:cNvPr id="108" name="Shape 108"/>
          <p:cNvSpPr/>
          <p:nvPr/>
        </p:nvSpPr>
        <p:spPr>
          <a:xfrm>
            <a:off x="551049" y="2060848"/>
            <a:ext cx="6705554"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rgbClr val="FF0000"/>
                </a:solidFill>
              </a:rPr>
              <a:t>検索機能紹介</a:t>
            </a:r>
            <a:endParaRPr dirty="0">
              <a:solidFill>
                <a:srgbClr val="FF0000"/>
              </a:solidFill>
            </a:endParaRPr>
          </a:p>
        </p:txBody>
      </p:sp>
      <p:sp>
        <p:nvSpPr>
          <p:cNvPr id="111" name="Shape 111"/>
          <p:cNvSpPr/>
          <p:nvPr/>
        </p:nvSpPr>
        <p:spPr>
          <a:xfrm>
            <a:off x="551048" y="2852936"/>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他チームへの依頼・相談</a:t>
            </a:r>
            <a:endParaRPr dirty="0"/>
          </a:p>
        </p:txBody>
      </p:sp>
      <p:sp>
        <p:nvSpPr>
          <p:cNvPr id="6" name="Shape 111"/>
          <p:cNvSpPr/>
          <p:nvPr/>
        </p:nvSpPr>
        <p:spPr>
          <a:xfrm>
            <a:off x="523635" y="3645024"/>
            <a:ext cx="5396762" cy="4597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t>来月の予定</a:t>
            </a:r>
            <a:endParaRPr dirty="0"/>
          </a:p>
        </p:txBody>
      </p:sp>
    </p:spTree>
    <p:extLst>
      <p:ext uri="{BB962C8B-B14F-4D97-AF65-F5344CB8AC3E}">
        <p14:creationId xmlns:p14="http://schemas.microsoft.com/office/powerpoint/2010/main" val="117649640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r>
              <a:rPr lang="ja-JP" altLang="en-US" dirty="0" smtClean="0">
                <a:solidFill>
                  <a:schemeClr val="tx1"/>
                </a:solidFill>
              </a:rPr>
              <a:t>検索機能について、大きく</a:t>
            </a:r>
            <a:r>
              <a:rPr lang="en-US" altLang="ja-JP" dirty="0" smtClean="0">
                <a:solidFill>
                  <a:schemeClr val="tx1"/>
                </a:solidFill>
              </a:rPr>
              <a:t>4</a:t>
            </a:r>
            <a:r>
              <a:rPr lang="ja-JP" altLang="en-US" dirty="0" err="1" smtClean="0">
                <a:solidFill>
                  <a:schemeClr val="tx1"/>
                </a:solidFill>
              </a:rPr>
              <a:t>つの</a:t>
            </a:r>
            <a:r>
              <a:rPr lang="ja-JP" altLang="en-US" dirty="0" smtClean="0">
                <a:solidFill>
                  <a:schemeClr val="tx1"/>
                </a:solidFill>
              </a:rPr>
              <a:t>機能を実装。（予定）</a:t>
            </a:r>
            <a:endParaRPr dirty="0">
              <a:solidFill>
                <a:schemeClr val="tx1"/>
              </a:solidFill>
            </a:endParaRPr>
          </a:p>
        </p:txBody>
      </p:sp>
      <p:sp>
        <p:nvSpPr>
          <p:cNvPr id="6" name="Shape 107"/>
          <p:cNvSpPr/>
          <p:nvPr/>
        </p:nvSpPr>
        <p:spPr>
          <a:xfrm>
            <a:off x="839417" y="2204864"/>
            <a:ext cx="7272808"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①日時検索</a:t>
            </a:r>
            <a:endParaRPr dirty="0">
              <a:solidFill>
                <a:schemeClr val="tx1"/>
              </a:solidFill>
            </a:endParaRPr>
          </a:p>
        </p:txBody>
      </p:sp>
      <p:sp>
        <p:nvSpPr>
          <p:cNvPr id="7" name="Shape 107"/>
          <p:cNvSpPr/>
          <p:nvPr/>
        </p:nvSpPr>
        <p:spPr>
          <a:xfrm>
            <a:off x="839417" y="3206645"/>
            <a:ext cx="7272808"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a:solidFill>
                  <a:schemeClr val="tx1"/>
                </a:solidFill>
              </a:rPr>
              <a:t>②</a:t>
            </a:r>
            <a:r>
              <a:rPr lang="ja-JP" altLang="en-US" dirty="0" smtClean="0">
                <a:solidFill>
                  <a:schemeClr val="tx1"/>
                </a:solidFill>
              </a:rPr>
              <a:t>曜日検索</a:t>
            </a:r>
            <a:endParaRPr dirty="0">
              <a:solidFill>
                <a:schemeClr val="tx1"/>
              </a:solidFill>
            </a:endParaRPr>
          </a:p>
        </p:txBody>
      </p:sp>
      <p:sp>
        <p:nvSpPr>
          <p:cNvPr id="8" name="Shape 107"/>
          <p:cNvSpPr/>
          <p:nvPr/>
        </p:nvSpPr>
        <p:spPr>
          <a:xfrm>
            <a:off x="825776" y="5053345"/>
            <a:ext cx="7272808"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④カテゴリ検索</a:t>
            </a:r>
            <a:endParaRPr dirty="0">
              <a:solidFill>
                <a:schemeClr val="tx1"/>
              </a:solidFill>
            </a:endParaRPr>
          </a:p>
        </p:txBody>
      </p:sp>
      <p:sp>
        <p:nvSpPr>
          <p:cNvPr id="9" name="Shape 107"/>
          <p:cNvSpPr/>
          <p:nvPr/>
        </p:nvSpPr>
        <p:spPr>
          <a:xfrm>
            <a:off x="839417" y="4129995"/>
            <a:ext cx="7272808"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③キーワード検索</a:t>
            </a:r>
            <a:endParaRPr dirty="0">
              <a:solidFill>
                <a:schemeClr val="tx1"/>
              </a:solidFill>
            </a:endParaRPr>
          </a:p>
        </p:txBody>
      </p:sp>
    </p:spTree>
    <p:extLst>
      <p:ext uri="{BB962C8B-B14F-4D97-AF65-F5344CB8AC3E}">
        <p14:creationId xmlns:p14="http://schemas.microsoft.com/office/powerpoint/2010/main" val="28447340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stretch>
            <a:fillRect/>
          </a:stretch>
        </p:blipFill>
        <p:spPr>
          <a:xfrm>
            <a:off x="555218" y="1200149"/>
            <a:ext cx="9861262" cy="5490441"/>
          </a:xfrm>
          <a:prstGeom prst="rect">
            <a:avLst/>
          </a:prstGeom>
        </p:spPr>
      </p:pic>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endParaRPr dirty="0"/>
          </a:p>
        </p:txBody>
      </p:sp>
      <p:sp>
        <p:nvSpPr>
          <p:cNvPr id="12" name="正方形/長方形 11"/>
          <p:cNvSpPr/>
          <p:nvPr/>
        </p:nvSpPr>
        <p:spPr>
          <a:xfrm flipV="1">
            <a:off x="839416" y="3068960"/>
            <a:ext cx="4320480" cy="648072"/>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1" name="四角形吹き出し 10"/>
          <p:cNvSpPr/>
          <p:nvPr/>
        </p:nvSpPr>
        <p:spPr>
          <a:xfrm>
            <a:off x="5735960" y="2516707"/>
            <a:ext cx="6192688" cy="1200325"/>
          </a:xfrm>
          <a:prstGeom prst="wedgeRectCallout">
            <a:avLst>
              <a:gd name="adj1" fmla="val -61169"/>
              <a:gd name="adj2" fmla="val 32075"/>
            </a:avLst>
          </a:prstGeom>
          <a:solidFill>
            <a:srgbClr val="FFFFFF"/>
          </a:solid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dirty="0" smtClean="0"/>
              <a:t>検索の方法として</a:t>
            </a:r>
            <a:r>
              <a:rPr lang="en-US" altLang="ja-JP" dirty="0" smtClean="0"/>
              <a:t>Filter</a:t>
            </a:r>
            <a:r>
              <a:rPr lang="ja-JP" altLang="en-US" dirty="0" smtClean="0"/>
              <a:t>メソッドを利用する。</a:t>
            </a:r>
            <a:endParaRPr kumimoji="0" lang="en-US" altLang="ja-JP" sz="1800" b="0" i="0" u="none" strike="noStrike" cap="none" spc="0" normalizeH="0" baseline="0" dirty="0" smtClean="0">
              <a:ln>
                <a:noFill/>
              </a:ln>
              <a:solidFill>
                <a:srgbClr val="000000"/>
              </a:solidFill>
              <a:effectLst/>
              <a:uFillTx/>
              <a:latin typeface="+mn-lt"/>
              <a:ea typeface="+mn-ea"/>
              <a:cs typeface="+mn-cs"/>
              <a:sym typeface="Meiryo UI"/>
            </a:endParaRPr>
          </a:p>
          <a:p>
            <a:pPr marL="0" marR="0" indent="0" algn="l" defTabSz="914400" rtl="0" fontAlgn="auto" latinLnBrk="0" hangingPunct="0">
              <a:lnSpc>
                <a:spcPct val="100000"/>
              </a:lnSpc>
              <a:spcBef>
                <a:spcPts val="0"/>
              </a:spcBef>
              <a:spcAft>
                <a:spcPts val="0"/>
              </a:spcAft>
              <a:buClrTx/>
              <a:buSzTx/>
              <a:buFontTx/>
              <a:buNone/>
              <a:tabLst/>
            </a:pPr>
            <a:r>
              <a:rPr lang="en-US" altLang="ja-JP" dirty="0" smtClean="0"/>
              <a:t>Filter</a:t>
            </a:r>
            <a:r>
              <a:rPr lang="ja-JP" altLang="en-US" dirty="0" smtClean="0"/>
              <a:t>は条件に一致する要素のみの配列を生成することが可能。</a:t>
            </a:r>
            <a:endParaRPr lang="en-US" altLang="ja-JP" dirty="0" smtClean="0"/>
          </a:p>
          <a:p>
            <a:pPr marL="0" marR="0" indent="0" algn="l" defTabSz="914400" rtl="0" fontAlgn="auto" latinLnBrk="0" hangingPunct="0">
              <a:lnSpc>
                <a:spcPct val="100000"/>
              </a:lnSpc>
              <a:spcBef>
                <a:spcPts val="0"/>
              </a:spcBef>
              <a:spcAft>
                <a:spcPts val="0"/>
              </a:spcAft>
              <a:buClrTx/>
              <a:buSzTx/>
              <a:buFontTx/>
              <a:buNone/>
              <a:tabLst/>
            </a:pPr>
            <a:endParaRPr kumimoji="0" lang="en-US" altLang="ja-JP" sz="1800" b="0" i="0" u="none" strike="noStrike" cap="none" spc="0" normalizeH="0" baseline="0" dirty="0" smtClean="0">
              <a:ln>
                <a:noFill/>
              </a:ln>
              <a:solidFill>
                <a:srgbClr val="000000"/>
              </a:solidFill>
              <a:effectLst/>
              <a:uFillTx/>
              <a:latin typeface="+mn-lt"/>
              <a:ea typeface="+mn-ea"/>
              <a:cs typeface="+mn-cs"/>
              <a:sym typeface="Meiryo UI"/>
            </a:endParaRPr>
          </a:p>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以降のスライドにて、各検索機能の実装について記載する。</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Tree>
    <p:extLst>
      <p:ext uri="{BB962C8B-B14F-4D97-AF65-F5344CB8AC3E}">
        <p14:creationId xmlns:p14="http://schemas.microsoft.com/office/powerpoint/2010/main" val="127825317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smtClean="0"/>
              <a:t>①</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①日時検索</a:t>
            </a:r>
            <a:endParaRPr dirty="0">
              <a:solidFill>
                <a:schemeClr val="tx1"/>
              </a:solidFill>
            </a:endParaRPr>
          </a:p>
        </p:txBody>
      </p:sp>
      <p:sp>
        <p:nvSpPr>
          <p:cNvPr id="4" name="Shape 107"/>
          <p:cNvSpPr/>
          <p:nvPr/>
        </p:nvSpPr>
        <p:spPr>
          <a:xfrm>
            <a:off x="839416" y="1724411"/>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・日記の投稿日時の検索を行う機能</a:t>
            </a:r>
            <a:endParaRPr dirty="0">
              <a:solidFill>
                <a:schemeClr val="tx1"/>
              </a:solidFill>
            </a:endParaRPr>
          </a:p>
        </p:txBody>
      </p:sp>
      <p:sp>
        <p:nvSpPr>
          <p:cNvPr id="7" name="Shape 107"/>
          <p:cNvSpPr/>
          <p:nvPr/>
        </p:nvSpPr>
        <p:spPr>
          <a:xfrm>
            <a:off x="839416" y="2906426"/>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en-US" dirty="0" smtClean="0">
                <a:solidFill>
                  <a:schemeClr val="tx1"/>
                </a:solidFill>
              </a:rPr>
              <a:t>&lt;</a:t>
            </a:r>
            <a:r>
              <a:rPr lang="ja-JP" altLang="en-US" dirty="0" smtClean="0">
                <a:solidFill>
                  <a:schemeClr val="tx1"/>
                </a:solidFill>
              </a:rPr>
              <a:t>レイアウト</a:t>
            </a:r>
            <a:r>
              <a:rPr lang="en-US" altLang="ja-JP" dirty="0" smtClean="0">
                <a:solidFill>
                  <a:schemeClr val="tx1"/>
                </a:solidFill>
              </a:rPr>
              <a:t>&gt;</a:t>
            </a:r>
            <a:endParaRPr dirty="0">
              <a:solidFill>
                <a:schemeClr val="tx1"/>
              </a:solidFill>
            </a:endParaRPr>
          </a:p>
        </p:txBody>
      </p:sp>
      <p:pic>
        <p:nvPicPr>
          <p:cNvPr id="8" name="図 7"/>
          <p:cNvPicPr>
            <a:picLocks noChangeAspect="1"/>
          </p:cNvPicPr>
          <p:nvPr/>
        </p:nvPicPr>
        <p:blipFill>
          <a:blip r:embed="rId2" cstate="print"/>
          <a:stretch>
            <a:fillRect/>
          </a:stretch>
        </p:blipFill>
        <p:spPr>
          <a:xfrm>
            <a:off x="1127448" y="3573016"/>
            <a:ext cx="7296150" cy="2533650"/>
          </a:xfrm>
          <a:prstGeom prst="rect">
            <a:avLst/>
          </a:prstGeom>
        </p:spPr>
      </p:pic>
    </p:spTree>
    <p:extLst>
      <p:ext uri="{BB962C8B-B14F-4D97-AF65-F5344CB8AC3E}">
        <p14:creationId xmlns:p14="http://schemas.microsoft.com/office/powerpoint/2010/main" val="208016362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555218" y="284176"/>
            <a:ext cx="9784082" cy="915974"/>
          </a:xfrm>
          <a:prstGeom prst="rect">
            <a:avLst/>
          </a:prstGeom>
        </p:spPr>
        <p:txBody>
          <a:bodyPr/>
          <a:lstStyle/>
          <a:p>
            <a:r>
              <a:rPr lang="ja-JP" altLang="en-US" dirty="0" smtClean="0"/>
              <a:t>検索機能紹介</a:t>
            </a:r>
            <a:r>
              <a:rPr lang="en-US" altLang="ja-JP" dirty="0" smtClean="0"/>
              <a:t>-</a:t>
            </a:r>
            <a:r>
              <a:rPr lang="ja-JP" altLang="en-US" dirty="0" smtClean="0"/>
              <a:t>①</a:t>
            </a:r>
            <a:endParaRPr dirty="0"/>
          </a:p>
        </p:txBody>
      </p:sp>
      <p:sp>
        <p:nvSpPr>
          <p:cNvPr id="107" name="Shape 107"/>
          <p:cNvSpPr/>
          <p:nvPr/>
        </p:nvSpPr>
        <p:spPr>
          <a:xfrm>
            <a:off x="555217" y="1231450"/>
            <a:ext cx="8565119"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marL="342900" indent="-342900">
              <a:buClr>
                <a:schemeClr val="accent2"/>
              </a:buClr>
              <a:buSzPct val="100000"/>
              <a:buFont typeface="Wingdings"/>
              <a:buChar char="➢"/>
              <a:defRPr sz="2400"/>
            </a:lvl1pPr>
          </a:lstStyle>
          <a:p>
            <a:pPr marL="0" indent="0">
              <a:buNone/>
            </a:pPr>
            <a:r>
              <a:rPr lang="ja-JP" altLang="en-US" dirty="0" smtClean="0">
                <a:solidFill>
                  <a:schemeClr val="tx1"/>
                </a:solidFill>
              </a:rPr>
              <a:t>①日時検索　実装方法</a:t>
            </a:r>
            <a:endParaRPr dirty="0">
              <a:solidFill>
                <a:schemeClr val="tx1"/>
              </a:solidFill>
            </a:endParaRPr>
          </a:p>
        </p:txBody>
      </p:sp>
      <p:sp>
        <p:nvSpPr>
          <p:cNvPr id="8" name="コンテンツ プレースホルダー 3"/>
          <p:cNvSpPr txBox="1">
            <a:spLocks/>
          </p:cNvSpPr>
          <p:nvPr/>
        </p:nvSpPr>
        <p:spPr>
          <a:xfrm>
            <a:off x="879748" y="1772816"/>
            <a:ext cx="10616852"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投稿日時と検索条件で指定された開始</a:t>
            </a:r>
            <a:r>
              <a:rPr lang="en-US" altLang="ja-JP" dirty="0" smtClean="0"/>
              <a:t>/</a:t>
            </a:r>
            <a:r>
              <a:rPr lang="ja-JP" altLang="en-US" dirty="0" smtClean="0"/>
              <a:t>終了日時を</a:t>
            </a:r>
            <a:r>
              <a:rPr lang="en-US" altLang="ja-JP" dirty="0" smtClean="0"/>
              <a:t>date</a:t>
            </a:r>
            <a:r>
              <a:rPr lang="ja-JP" altLang="en-US" dirty="0" smtClean="0"/>
              <a:t>型に変換して、比較を行うことにより実現する</a:t>
            </a:r>
            <a:endParaRPr lang="en-US" altLang="ja-JP" dirty="0" smtClean="0"/>
          </a:p>
        </p:txBody>
      </p:sp>
      <p:pic>
        <p:nvPicPr>
          <p:cNvPr id="2" name="図 1"/>
          <p:cNvPicPr>
            <a:picLocks noChangeAspect="1"/>
          </p:cNvPicPr>
          <p:nvPr/>
        </p:nvPicPr>
        <p:blipFill>
          <a:blip r:embed="rId2" cstate="print"/>
          <a:stretch>
            <a:fillRect/>
          </a:stretch>
        </p:blipFill>
        <p:spPr>
          <a:xfrm>
            <a:off x="879748" y="2924944"/>
            <a:ext cx="8689396" cy="3240360"/>
          </a:xfrm>
          <a:prstGeom prst="rect">
            <a:avLst/>
          </a:prstGeom>
        </p:spPr>
      </p:pic>
    </p:spTree>
    <p:extLst>
      <p:ext uri="{BB962C8B-B14F-4D97-AF65-F5344CB8AC3E}">
        <p14:creationId xmlns:p14="http://schemas.microsoft.com/office/powerpoint/2010/main" val="214699269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14194</TotalTime>
  <Words>603</Words>
  <Application>Microsoft Office PowerPoint</Application>
  <PresentationFormat>ワイド画面</PresentationFormat>
  <Paragraphs>84</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Meiryo UI</vt:lpstr>
      <vt:lpstr>Arial</vt:lpstr>
      <vt:lpstr>Wingdings</vt:lpstr>
      <vt:lpstr>Office テーマ</vt:lpstr>
      <vt:lpstr>PowerPoint プレゼンテーション</vt:lpstr>
      <vt:lpstr>目次</vt:lpstr>
      <vt:lpstr>目次</vt:lpstr>
      <vt:lpstr>今月の進捗</vt:lpstr>
      <vt:lpstr>目次</vt:lpstr>
      <vt:lpstr>検索機能紹介</vt:lpstr>
      <vt:lpstr>検索機能紹介</vt:lpstr>
      <vt:lpstr>検索機能紹介-①</vt:lpstr>
      <vt:lpstr>検索機能紹介-①</vt:lpstr>
      <vt:lpstr>検索機能紹介-②</vt:lpstr>
      <vt:lpstr>検索機能紹介-②</vt:lpstr>
      <vt:lpstr>検索機能紹介-③</vt:lpstr>
      <vt:lpstr>検索機能紹介-③</vt:lpstr>
      <vt:lpstr>検索機能紹介-④</vt:lpstr>
      <vt:lpstr>検索機能紹介-④</vt:lpstr>
      <vt:lpstr>目次</vt:lpstr>
      <vt:lpstr>他チームへの依頼・相談</vt:lpstr>
      <vt:lpstr>目次</vt:lpstr>
      <vt:lpstr>来月の予定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takuya</cp:lastModifiedBy>
  <cp:revision>70</cp:revision>
  <dcterms:modified xsi:type="dcterms:W3CDTF">2018-09-18T11:27:39Z</dcterms:modified>
</cp:coreProperties>
</file>