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Meiryo UI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20</cp:revision>
  <dcterms:created xsi:type="dcterms:W3CDTF">2018-05-15T23:29:50Z</dcterms:created>
  <dcterms:modified xsi:type="dcterms:W3CDTF">2018-05-16T00:38:29Z</dcterms:modified>
</cp:coreProperties>
</file>