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78" r:id="rId4"/>
    <p:sldId id="294" r:id="rId5"/>
    <p:sldId id="281" r:id="rId6"/>
    <p:sldId id="280" r:id="rId7"/>
    <p:sldId id="279" r:id="rId8"/>
    <p:sldId id="282" r:id="rId9"/>
    <p:sldId id="27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5050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本章では、コンポーネントについて説明します。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1050" y="3048110"/>
            <a:ext cx="57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コンポーネントの定義と呼び出し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1050" y="372930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コンポーネントの再利用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データ管理用のオブジェクト</a:t>
            </a:r>
            <a:r>
              <a:rPr lang="en-US" altLang="ja-JP" dirty="0"/>
              <a:t>(props</a:t>
            </a:r>
            <a:r>
              <a:rPr lang="ja-JP" altLang="en-US" dirty="0"/>
              <a:t>と</a:t>
            </a:r>
            <a:r>
              <a:rPr lang="en-US" altLang="ja-JP" dirty="0"/>
              <a:t>state)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509169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tate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453552" y="2366915"/>
            <a:ext cx="0" cy="419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29397" y="3048110"/>
            <a:ext cx="518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props</a:t>
            </a:r>
            <a:r>
              <a:rPr lang="ja-JP" altLang="en-US" dirty="0"/>
              <a:t>と</a:t>
            </a:r>
            <a:r>
              <a:rPr lang="en-US" altLang="ja-JP" dirty="0"/>
              <a:t>state</a:t>
            </a:r>
            <a:r>
              <a:rPr lang="ja-JP" altLang="en-US" dirty="0"/>
              <a:t>の特徴まとめ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3566" y="2366915"/>
            <a:ext cx="418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state</a:t>
            </a:r>
            <a:r>
              <a:rPr lang="ja-JP" altLang="en-US" dirty="0"/>
              <a:t>更新による再描画</a:t>
            </a:r>
          </a:p>
        </p:txBody>
      </p:sp>
    </p:spTree>
    <p:extLst>
      <p:ext uri="{BB962C8B-B14F-4D97-AF65-F5344CB8AC3E}">
        <p14:creationId xmlns:p14="http://schemas.microsoft.com/office/powerpoint/2010/main" val="20786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1" y="2197440"/>
              <a:ext cx="10657304" cy="17825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段落１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段落２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&lt;TestComponent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線吹き出し 2 (枠付き) 26"/>
          <p:cNvSpPr/>
          <p:nvPr/>
        </p:nvSpPr>
        <p:spPr>
          <a:xfrm>
            <a:off x="5778534" y="2380017"/>
            <a:ext cx="5642673" cy="831273"/>
          </a:xfrm>
          <a:prstGeom prst="borderCallout2">
            <a:avLst>
              <a:gd name="adj1" fmla="val 16692"/>
              <a:gd name="adj2" fmla="val -366"/>
              <a:gd name="adj3" fmla="val 18750"/>
              <a:gd name="adj4" fmla="val -16667"/>
              <a:gd name="adj5" fmla="val 115257"/>
              <a:gd name="adj6" fmla="val -4810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778533" y="3457250"/>
            <a:ext cx="5642673" cy="831273"/>
          </a:xfrm>
          <a:prstGeom prst="borderCallout2">
            <a:avLst>
              <a:gd name="adj1" fmla="val 68519"/>
              <a:gd name="adj2" fmla="val -76"/>
              <a:gd name="adj3" fmla="val 69518"/>
              <a:gd name="adj4" fmla="val -8603"/>
              <a:gd name="adj5" fmla="val 244481"/>
              <a:gd name="adj6" fmla="val -450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コンポーネントからコンポーネントを呼び出すことが可能です。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1169858" y="5649618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1930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9" y="4464956"/>
            <a:ext cx="4181240" cy="220776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/sample_source/react/Component1/src/App.js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778534" y="1288917"/>
            <a:ext cx="5642673" cy="831273"/>
          </a:xfrm>
          <a:prstGeom prst="borderCallout2">
            <a:avLst>
              <a:gd name="adj1" fmla="val 16692"/>
              <a:gd name="adj2" fmla="val 101"/>
              <a:gd name="adj3" fmla="val 17692"/>
              <a:gd name="adj4" fmla="val -4669"/>
              <a:gd name="adj5" fmla="val 55077"/>
              <a:gd name="adj6" fmla="val -13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して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08" y="3696172"/>
            <a:ext cx="4419600" cy="2333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コンポーネントの再利用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296521"/>
            <a:ext cx="552940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7051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ChildComponent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468187" y="2491155"/>
            <a:ext cx="5021036" cy="831273"/>
          </a:xfrm>
          <a:prstGeom prst="borderCallout2">
            <a:avLst>
              <a:gd name="adj1" fmla="val 66404"/>
              <a:gd name="adj2" fmla="val -177"/>
              <a:gd name="adj3" fmla="val 97019"/>
              <a:gd name="adj4" fmla="val -13587"/>
              <a:gd name="adj5" fmla="val 280561"/>
              <a:gd name="adj6" fmla="val -4168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526627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499472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線吹き出し 2 (枠付き) 12"/>
          <p:cNvSpPr/>
          <p:nvPr/>
        </p:nvSpPr>
        <p:spPr>
          <a:xfrm>
            <a:off x="7835667" y="5572268"/>
            <a:ext cx="4012851" cy="831273"/>
          </a:xfrm>
          <a:prstGeom prst="borderCallout2">
            <a:avLst>
              <a:gd name="adj1" fmla="val 66404"/>
              <a:gd name="adj2" fmla="val -177"/>
              <a:gd name="adj3" fmla="val 66347"/>
              <a:gd name="adj4" fmla="val -9643"/>
              <a:gd name="adj5" fmla="val -13477"/>
              <a:gd name="adj6" fmla="val -1736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コンポーネントを２回呼び出しているので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２回分表示されます。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sample_source/react/Component2/src/App.js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73427"/>
            <a:ext cx="5529400" cy="5523610"/>
            <a:chOff x="538890" y="2134709"/>
            <a:chExt cx="11164927" cy="190731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84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  props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の値は「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{this.props.propsName}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」です。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&lt;TestComponent propsName="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テスト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"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857466" y="2512748"/>
            <a:ext cx="5880268" cy="831273"/>
          </a:xfrm>
          <a:prstGeom prst="borderCallout2">
            <a:avLst>
              <a:gd name="adj1" fmla="val 72749"/>
              <a:gd name="adj2" fmla="val 29"/>
              <a:gd name="adj3" fmla="val 73751"/>
              <a:gd name="adj4" fmla="val -8416"/>
              <a:gd name="adj5" fmla="val 37096"/>
              <a:gd name="adj6" fmla="val -21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5857466" y="3621328"/>
            <a:ext cx="5880268" cy="831273"/>
          </a:xfrm>
          <a:prstGeom prst="borderCallout2">
            <a:avLst>
              <a:gd name="adj1" fmla="val 60058"/>
              <a:gd name="adj2" fmla="val -54"/>
              <a:gd name="adj3" fmla="val 60000"/>
              <a:gd name="adj4" fmla="val -7996"/>
              <a:gd name="adj5" fmla="val 190289"/>
              <a:gd name="adj6" fmla="val -2453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975745" y="5501457"/>
            <a:ext cx="2053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50768" y="2767262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3" y="4628431"/>
            <a:ext cx="3872843" cy="204492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46892" y="1068881"/>
            <a:ext cx="5521399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sample_source/react/Component3/src/App.js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45" y="5005135"/>
            <a:ext cx="3505702" cy="16589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45" y="3286560"/>
            <a:ext cx="3505702" cy="16589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282418"/>
            <a:ext cx="7092833" cy="5583888"/>
            <a:chOff x="538890" y="2134709"/>
            <a:chExt cx="6390493" cy="197542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93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constructor(props)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super(props);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this.state = {count: 0}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this.setState({ count: this.state.count + 1 });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&lt;p&gt;state:{this.state.count}&lt;/p&gt;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&lt;button onClick={(event) =&gt; this.add(event)} 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548413"/>
            <a:ext cx="2113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48116" y="3652941"/>
            <a:ext cx="406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52272" y="5287518"/>
            <a:ext cx="16284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891838" y="5551292"/>
            <a:ext cx="2656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線吹き出し 2 (枠付き) 38"/>
          <p:cNvSpPr/>
          <p:nvPr/>
        </p:nvSpPr>
        <p:spPr>
          <a:xfrm>
            <a:off x="5945912" y="2291712"/>
            <a:ext cx="4288443" cy="831273"/>
          </a:xfrm>
          <a:prstGeom prst="borderCallout2">
            <a:avLst>
              <a:gd name="adj1" fmla="val 20923"/>
              <a:gd name="adj2" fmla="val -407"/>
              <a:gd name="adj3" fmla="val 21923"/>
              <a:gd name="adj4" fmla="val -13797"/>
              <a:gd name="adj5" fmla="val 102384"/>
              <a:gd name="adj6" fmla="val -2781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44885" y="4165215"/>
            <a:ext cx="344356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81645"/>
              <a:gd name="adj6" fmla="val -4570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this.state.count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線吹き出し 2 (枠付き) 40"/>
          <p:cNvSpPr/>
          <p:nvPr/>
        </p:nvSpPr>
        <p:spPr>
          <a:xfrm>
            <a:off x="4856256" y="5786590"/>
            <a:ext cx="3432194" cy="831273"/>
          </a:xfrm>
          <a:prstGeom prst="borderCallout2">
            <a:avLst>
              <a:gd name="adj1" fmla="val 28327"/>
              <a:gd name="adj2" fmla="val -99"/>
              <a:gd name="adj3" fmla="val 28269"/>
              <a:gd name="adj4" fmla="val -12056"/>
              <a:gd name="adj5" fmla="val -22519"/>
              <a:gd name="adj6" fmla="val -2527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169400" y="4224955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169400" y="5971826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46892" y="1068881"/>
            <a:ext cx="6908245" cy="279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/</a:t>
            </a:r>
            <a:r>
              <a:rPr lang="en-US" altLang="ja-JP" sz="1600" dirty="0" smtClean="0">
                <a:solidFill>
                  <a:schemeClr val="tx1"/>
                </a:solidFill>
              </a:rPr>
              <a:t>sample_source/react/Component4/src/App.js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線吹き出し 2 (枠付き) 37"/>
          <p:cNvSpPr/>
          <p:nvPr/>
        </p:nvSpPr>
        <p:spPr>
          <a:xfrm>
            <a:off x="5945911" y="1316313"/>
            <a:ext cx="4288443" cy="831273"/>
          </a:xfrm>
          <a:prstGeom prst="borderCallout2">
            <a:avLst>
              <a:gd name="adj1" fmla="val 28327"/>
              <a:gd name="adj2" fmla="val 208"/>
              <a:gd name="adj3" fmla="val 28269"/>
              <a:gd name="adj4" fmla="val -11132"/>
              <a:gd name="adj5" fmla="val 113153"/>
              <a:gd name="adj6" fmla="val -63994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2046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オブジェクト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</TotalTime>
  <Words>732</Words>
  <Application>Microsoft Office PowerPoint</Application>
  <PresentationFormat>ワイド画面</PresentationFormat>
  <Paragraphs>163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ＭＳ Ｐゴシック</vt:lpstr>
      <vt:lpstr>Arial</vt:lpstr>
      <vt:lpstr>Wingdings</vt:lpstr>
      <vt:lpstr>Office テーマ</vt:lpstr>
      <vt:lpstr>2-4. コンポーネント</vt:lpstr>
      <vt:lpstr>2-4. コンポーネント - 概要</vt:lpstr>
      <vt:lpstr>2-4. コンポーネント - コンポーネントの定義と呼び出し</vt:lpstr>
      <vt:lpstr>2-4. コンポーネント - コンポーネントの再利用</vt:lpstr>
      <vt:lpstr>2-4. コンポーネント - データ管理用のオブジェクト(propsとstate)</vt:lpstr>
      <vt:lpstr>2-4. コンポーネント - propsの使い方</vt:lpstr>
      <vt:lpstr>2-4. コンポーネント - stateの使い方</vt:lpstr>
      <vt:lpstr>2-4. コンポーネント - state更新による再描画</vt:lpstr>
      <vt:lpstr>2-4. コンポーネント -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360</cp:revision>
  <dcterms:created xsi:type="dcterms:W3CDTF">2018-05-15T23:29:50Z</dcterms:created>
  <dcterms:modified xsi:type="dcterms:W3CDTF">2019-03-16T08:04:20Z</dcterms:modified>
</cp:coreProperties>
</file>