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3" r:id="rId4"/>
    <p:sldId id="302" r:id="rId5"/>
    <p:sldId id="287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  <p:sldId id="315" r:id="rId18"/>
    <p:sldId id="316" r:id="rId19"/>
    <p:sldId id="317" r:id="rId20"/>
    <p:sldId id="318" r:id="rId21"/>
    <p:sldId id="321" r:id="rId22"/>
    <p:sldId id="319" r:id="rId23"/>
    <p:sldId id="320" r:id="rId24"/>
    <p:sldId id="322" r:id="rId25"/>
    <p:sldId id="327" r:id="rId26"/>
    <p:sldId id="328" r:id="rId27"/>
    <p:sldId id="329" r:id="rId28"/>
    <p:sldId id="330" r:id="rId29"/>
    <p:sldId id="323" r:id="rId30"/>
    <p:sldId id="324" r:id="rId31"/>
    <p:sldId id="325" r:id="rId32"/>
    <p:sldId id="326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9FBF9"/>
    <a:srgbClr val="B0F2EC"/>
    <a:srgbClr val="4FE1D3"/>
    <a:srgbClr val="B9D5FF"/>
    <a:srgbClr val="FFE1FF"/>
    <a:srgbClr val="FFCCFF"/>
    <a:srgbClr val="FF5050"/>
    <a:srgbClr val="EEF7E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【2018/7/19</a:t>
            </a:r>
            <a:r>
              <a:rPr lang="en-US" altLang="ja-JP" dirty="0" smtClean="0"/>
              <a:t>】</a:t>
            </a:r>
            <a:r>
              <a:rPr lang="ja-JP" altLang="en-US" dirty="0" smtClean="0"/>
              <a:t>開発環境構築～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4000" y="2072110"/>
            <a:ext cx="510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開発環境構築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コマンドプロンプトで下記のコマンド入力し、インストールされたバージョンが出力されるか確認する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node </a:t>
            </a:r>
            <a:r>
              <a:rPr lang="en-US" altLang="ja-JP" dirty="0">
                <a:solidFill>
                  <a:schemeClr val="bg1"/>
                </a:solidFill>
              </a:rPr>
              <a:t>--version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0" y="3412897"/>
            <a:ext cx="5489120" cy="3121582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426461" y="5948932"/>
            <a:ext cx="937390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0" y="5841120"/>
            <a:ext cx="450241" cy="2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rgbClr val="FF0000"/>
                </a:solidFill>
                <a:latin typeface="+mn-lt"/>
              </a:rPr>
              <a:t>React</a:t>
            </a:r>
            <a:r>
              <a:rPr lang="ja-JP" altLang="en-US" b="0" dirty="0" smtClean="0">
                <a:solidFill>
                  <a:srgbClr val="FF0000"/>
                </a:solidFill>
                <a:latin typeface="+mn-lt"/>
              </a:rPr>
              <a:t>開発環境準備</a:t>
            </a:r>
            <a:endParaRPr lang="ja-JP" altLang="en-US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Node.js</a:t>
            </a:r>
            <a:r>
              <a:rPr lang="ja-JP" altLang="en-US" dirty="0" smtClean="0">
                <a:solidFill>
                  <a:schemeClr val="tx1"/>
                </a:solidFill>
              </a:rPr>
              <a:t>の導入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デバック</a:t>
            </a:r>
            <a:r>
              <a:rPr lang="ja-JP" altLang="en-US" dirty="0" smtClean="0"/>
              <a:t>環境準備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8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React</a:t>
            </a:r>
            <a:r>
              <a:rPr kumimoji="1" lang="ja-JP" altLang="en-US" dirty="0" smtClean="0"/>
              <a:t>開発環境準備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作業概要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モジュールの導入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プロジェクトの作成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モジュール導入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コマンドプロンプトにて以下のコマンドを入力し、モジュールをインストール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確認する。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create-react-app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</a:t>
            </a:r>
            <a:r>
              <a:rPr lang="en-US" altLang="ja-JP" dirty="0" err="1" smtClean="0">
                <a:solidFill>
                  <a:schemeClr val="bg1"/>
                </a:solidFill>
              </a:rPr>
              <a:t>cordova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8" y="3369912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–V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</a:t>
            </a:r>
            <a:r>
              <a:rPr lang="en-US" altLang="ja-JP" dirty="0" err="1" smtClean="0">
                <a:solidFill>
                  <a:schemeClr val="bg1"/>
                </a:solidFill>
              </a:rPr>
              <a:t>ordova</a:t>
            </a:r>
            <a:r>
              <a:rPr lang="en-US" altLang="ja-JP" dirty="0" smtClean="0">
                <a:solidFill>
                  <a:schemeClr val="bg1"/>
                </a:solidFill>
              </a:rPr>
              <a:t> -v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55217" y="4454793"/>
            <a:ext cx="11164927" cy="2178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 </a:t>
            </a:r>
            <a:r>
              <a:rPr lang="en-US" altLang="ja-JP" dirty="0" smtClean="0">
                <a:solidFill>
                  <a:schemeClr val="tx1"/>
                </a:solidFill>
              </a:rPr>
              <a:t>- 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社が用意している</a:t>
            </a: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のプロジェクト作成ツール。すべて必要なモジュールが内包されている。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 </a:t>
            </a:r>
            <a:r>
              <a:rPr lang="ja-JP" altLang="en-US" dirty="0" smtClean="0">
                <a:solidFill>
                  <a:schemeClr val="tx1"/>
                </a:solidFill>
              </a:rPr>
              <a:t>インストール時の「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」オプションについて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　→　グローバルインストール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グローバルインストールすることで、コマンドプロントでコマンド化することが可能となる。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プロジェクトの作成１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run eject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npm</a:t>
            </a:r>
            <a:r>
              <a:rPr lang="en-US" altLang="ja-JP" dirty="0" smtClean="0">
                <a:solidFill>
                  <a:schemeClr val="tx1"/>
                </a:solidFill>
              </a:rPr>
              <a:t> run eject</a:t>
            </a:r>
            <a:r>
              <a:rPr lang="ja-JP" altLang="en-US" dirty="0" smtClean="0">
                <a:solidFill>
                  <a:schemeClr val="tx1"/>
                </a:solidFill>
              </a:rPr>
              <a:t>の必要性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create-react-app </a:t>
            </a:r>
            <a:r>
              <a:rPr lang="ja-JP" altLang="en-US" dirty="0" smtClean="0">
                <a:solidFill>
                  <a:schemeClr val="tx1"/>
                </a:solidFill>
              </a:rPr>
              <a:t>で作成したプロジェクトの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には、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で必要なモジュールが足りない。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そのため、追加でモジュールをインストールした場合、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で必要なモジュールが消えて、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エラーとなる。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err="1">
                <a:solidFill>
                  <a:schemeClr val="tx1"/>
                </a:solidFill>
              </a:rPr>
              <a:t>n</a:t>
            </a:r>
            <a:r>
              <a:rPr lang="en-US" altLang="ja-JP" dirty="0" err="1" smtClean="0">
                <a:solidFill>
                  <a:schemeClr val="tx1"/>
                </a:solidFill>
              </a:rPr>
              <a:t>pm</a:t>
            </a:r>
            <a:r>
              <a:rPr lang="en-US" altLang="ja-JP" dirty="0" smtClean="0">
                <a:solidFill>
                  <a:schemeClr val="tx1"/>
                </a:solidFill>
              </a:rPr>
              <a:t> run eject </a:t>
            </a:r>
            <a:r>
              <a:rPr lang="ja-JP" altLang="en-US" dirty="0" smtClean="0">
                <a:solidFill>
                  <a:schemeClr val="tx1"/>
                </a:solidFill>
              </a:rPr>
              <a:t>を実行するで、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で使用したライブラリが全て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に追加される。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プロジェクトの作成２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ja-JP" altLang="en-US" dirty="0" smtClean="0"/>
              <a:t>の２ファイルに</a:t>
            </a:r>
            <a:r>
              <a:rPr lang="ja-JP" altLang="en-US" dirty="0"/>
              <a:t>記載</a:t>
            </a:r>
            <a:r>
              <a:rPr lang="ja-JP" altLang="en-US" dirty="0" smtClean="0"/>
              <a:t>を追加する。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config/paths.js </a:t>
            </a:r>
            <a:endParaRPr lang="it-IT" altLang="ja-JP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44</a:t>
            </a:r>
            <a:r>
              <a:rPr lang="ja-JP" altLang="en-US" dirty="0">
                <a:solidFill>
                  <a:schemeClr val="bg1"/>
                </a:solidFill>
              </a:rPr>
              <a:t>行目あたりの </a:t>
            </a:r>
            <a:r>
              <a:rPr lang="it-IT" altLang="ja-JP" dirty="0">
                <a:solidFill>
                  <a:schemeClr val="bg1"/>
                </a:solidFill>
              </a:rPr>
              <a:t>appBuild: resolveApp('build')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appBuild: resolveApp('www') </a:t>
            </a:r>
            <a:r>
              <a:rPr lang="ja-JP" altLang="en-US" dirty="0">
                <a:solidFill>
                  <a:schemeClr val="bg1"/>
                </a:solidFill>
              </a:rPr>
              <a:t>に変更して保存する。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7" y="3638590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altLang="ja-JP" dirty="0" err="1" smtClean="0"/>
              <a:t>package.json</a:t>
            </a:r>
            <a:endParaRPr lang="en-US" altLang="ja-JP" dirty="0" smtClean="0"/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dependencies </a:t>
            </a:r>
            <a:r>
              <a:rPr lang="ja-JP" altLang="en-US" dirty="0">
                <a:solidFill>
                  <a:schemeClr val="bg1"/>
                </a:solidFill>
              </a:rPr>
              <a:t>の上あたりに </a:t>
            </a:r>
            <a:r>
              <a:rPr lang="en-US" altLang="ja-JP" dirty="0">
                <a:solidFill>
                  <a:schemeClr val="bg1"/>
                </a:solidFill>
              </a:rPr>
              <a:t>"homepage": "./", </a:t>
            </a:r>
            <a:r>
              <a:rPr lang="ja-JP" altLang="en-US" dirty="0">
                <a:solidFill>
                  <a:schemeClr val="bg1"/>
                </a:solidFill>
              </a:rPr>
              <a:t>を追加して保存する。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err="1" smtClean="0"/>
              <a:t>cordova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create-react-app</a:t>
            </a:r>
            <a:r>
              <a:rPr lang="ja-JP" altLang="en-US" dirty="0" smtClean="0">
                <a:solidFill>
                  <a:srgbClr val="FF0000"/>
                </a:solidFill>
              </a:rPr>
              <a:t>を実施した階層で以下のコマンドを実施。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it-IT" altLang="ja-JP" dirty="0">
                <a:solidFill>
                  <a:schemeClr val="bg1"/>
                </a:solidFill>
              </a:rPr>
              <a:t>cordova create tutorial-cordova com.example.tutorial </a:t>
            </a:r>
            <a:r>
              <a:rPr lang="it-IT" altLang="ja-JP" dirty="0" smtClean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cordova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スマホ向けプラットフォームモジュール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のファイルをコピーする。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tutorial-corodova/config.xml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tutorial </a:t>
            </a:r>
            <a:r>
              <a:rPr lang="ja-JP" altLang="en-US" dirty="0">
                <a:solidFill>
                  <a:schemeClr val="bg1"/>
                </a:solidFill>
              </a:rPr>
              <a:t>下にコピー</a:t>
            </a:r>
            <a:r>
              <a:rPr lang="ja-JP" altLang="en-US" dirty="0" smtClean="0">
                <a:solidFill>
                  <a:schemeClr val="bg1"/>
                </a:solidFill>
              </a:rPr>
              <a:t>する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のファイルを書き換える。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4177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400" dirty="0" smtClean="0"/>
              <a:t>tutorial/</a:t>
            </a:r>
            <a:r>
              <a:rPr lang="en-US" altLang="ja-JP" sz="1400" dirty="0" err="1" smtClean="0"/>
              <a:t>src</a:t>
            </a:r>
            <a:r>
              <a:rPr lang="en-US" altLang="ja-JP" sz="1400" dirty="0" smtClean="0"/>
              <a:t>/index.js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React from 'react';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ReactDOM</a:t>
            </a:r>
            <a:r>
              <a:rPr lang="en-US" altLang="ja-JP" sz="1400" dirty="0">
                <a:solidFill>
                  <a:schemeClr val="bg1"/>
                </a:solidFill>
              </a:rPr>
              <a:t> from 'react-</a:t>
            </a:r>
            <a:r>
              <a:rPr lang="en-US" altLang="ja-JP" sz="1400" dirty="0" err="1">
                <a:solidFill>
                  <a:schemeClr val="bg1"/>
                </a:solidFill>
              </a:rPr>
              <a:t>dom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'./index.css';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App from './App';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 from './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 err="1">
                <a:solidFill>
                  <a:schemeClr val="bg1"/>
                </a:solidFill>
              </a:rPr>
              <a:t>const</a:t>
            </a:r>
            <a:r>
              <a:rPr lang="en-US" altLang="ja-JP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 = () =&gt;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ReactDOM.render</a:t>
            </a:r>
            <a:r>
              <a:rPr lang="en-US" altLang="ja-JP" sz="1400" dirty="0">
                <a:solidFill>
                  <a:schemeClr val="bg1"/>
                </a:solidFill>
              </a:rPr>
              <a:t>(&lt;App /&gt;, </a:t>
            </a:r>
            <a:r>
              <a:rPr lang="en-US" altLang="ja-JP" sz="1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ja-JP" sz="1400" dirty="0">
                <a:solidFill>
                  <a:schemeClr val="bg1"/>
                </a:solidFill>
              </a:rPr>
              <a:t>('root'));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if(</a:t>
            </a:r>
            <a:r>
              <a:rPr lang="en-US" altLang="ja-JP" sz="1400" dirty="0" err="1">
                <a:solidFill>
                  <a:schemeClr val="bg1"/>
                </a:solidFill>
              </a:rPr>
              <a:t>window.cordova</a:t>
            </a:r>
            <a:r>
              <a:rPr lang="en-US" altLang="ja-JP" sz="1400" dirty="0">
                <a:solidFill>
                  <a:schemeClr val="bg1"/>
                </a:solidFill>
              </a:rPr>
              <a:t>)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document.addEventListener</a:t>
            </a:r>
            <a:r>
              <a:rPr lang="en-US" altLang="ja-JP" sz="1400" dirty="0">
                <a:solidFill>
                  <a:schemeClr val="bg1"/>
                </a:solidFill>
              </a:rPr>
              <a:t>('</a:t>
            </a:r>
            <a:r>
              <a:rPr lang="en-US" altLang="ja-JP" sz="1400" dirty="0" err="1">
                <a:solidFill>
                  <a:schemeClr val="bg1"/>
                </a:solidFill>
              </a:rPr>
              <a:t>deviceready</a:t>
            </a:r>
            <a:r>
              <a:rPr lang="en-US" altLang="ja-JP" sz="1400" dirty="0">
                <a:solidFill>
                  <a:schemeClr val="bg1"/>
                </a:solidFill>
              </a:rPr>
              <a:t>',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, false);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 else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のファイルに記載を変更。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94626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200" dirty="0" smtClean="0"/>
              <a:t>tutorial/public/index.html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&lt;!DOCTYPE html&gt;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&lt;html </a:t>
            </a:r>
            <a:r>
              <a:rPr lang="en-US" altLang="ja-JP" sz="1200" dirty="0" err="1">
                <a:solidFill>
                  <a:schemeClr val="bg1"/>
                </a:solidFill>
              </a:rPr>
              <a:t>lang</a:t>
            </a:r>
            <a:r>
              <a:rPr lang="en-US" altLang="ja-JP" sz="1200" dirty="0">
                <a:solidFill>
                  <a:schemeClr val="bg1"/>
                </a:solidFill>
              </a:rPr>
              <a:t>="</a:t>
            </a:r>
            <a:r>
              <a:rPr lang="en-US" altLang="ja-JP" sz="1200" dirty="0" err="1">
                <a:solidFill>
                  <a:schemeClr val="bg1"/>
                </a:solidFill>
              </a:rPr>
              <a:t>en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charset="utf-8"&gt;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name="viewport" content="width=device-width, initial-scale=1, shrink-to-fit=no"&gt;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name="theme-color" content="#000000"&gt;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http-</a:t>
            </a:r>
            <a:r>
              <a:rPr lang="en-US" altLang="ja-JP" sz="1200" dirty="0" err="1">
                <a:solidFill>
                  <a:schemeClr val="bg1"/>
                </a:solidFill>
              </a:rPr>
              <a:t>equiv</a:t>
            </a:r>
            <a:r>
              <a:rPr lang="en-US" altLang="ja-JP" sz="1200" dirty="0">
                <a:solidFill>
                  <a:schemeClr val="bg1"/>
                </a:solidFill>
              </a:rPr>
              <a:t>="Content-Security-Policy" content="default-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data: gap: https://ssl.gstatic.com 'unsafe-</a:t>
            </a:r>
            <a:r>
              <a:rPr lang="en-US" altLang="ja-JP" sz="1200" dirty="0" err="1">
                <a:solidFill>
                  <a:schemeClr val="bg1"/>
                </a:solidFill>
              </a:rPr>
              <a:t>eval</a:t>
            </a:r>
            <a:r>
              <a:rPr lang="en-US" altLang="ja-JP" sz="1200" dirty="0">
                <a:solidFill>
                  <a:schemeClr val="bg1"/>
                </a:solidFill>
              </a:rPr>
              <a:t>'; style-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'unsafe-inline'; media-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*; </a:t>
            </a:r>
            <a:r>
              <a:rPr lang="en-US" altLang="ja-JP" sz="1200" dirty="0" err="1">
                <a:solidFill>
                  <a:schemeClr val="bg1"/>
                </a:solidFill>
              </a:rPr>
              <a:t>img-src</a:t>
            </a:r>
            <a:r>
              <a:rPr lang="en-US" altLang="ja-JP" sz="1200" dirty="0">
                <a:solidFill>
                  <a:schemeClr val="bg1"/>
                </a:solidFill>
              </a:rPr>
              <a:t> 'self' data: content:;"&gt;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name="format-detection" content="telephone=no"&gt;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</a:t>
            </a:r>
            <a:r>
              <a:rPr lang="en-US" altLang="ja-JP" sz="1200" dirty="0" err="1">
                <a:solidFill>
                  <a:schemeClr val="bg1"/>
                </a:solidFill>
              </a:rPr>
              <a:t>msapplication</a:t>
            </a:r>
            <a:r>
              <a:rPr lang="en-US" altLang="ja-JP" sz="1200" dirty="0">
                <a:solidFill>
                  <a:schemeClr val="bg1"/>
                </a:solidFill>
              </a:rPr>
              <a:t>-tap-highlight" content="no"&gt;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 provides metadata used when your web app is added to the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homescreen</a:t>
            </a:r>
            <a:r>
              <a:rPr lang="en-US" altLang="ja-JP" sz="1200" dirty="0">
                <a:solidFill>
                  <a:schemeClr val="bg1"/>
                </a:solidFill>
              </a:rPr>
              <a:t> on Android. See https://developers.google.com/web/fundamentals/engage-and-retain/web-app-manifest/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="manifest"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="shortcut icon"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="%PUBLIC_URL%/favicon.ico"&gt;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Notice the use of %PUBLIC_URL% in the tags above.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It will be replaced with the URL of the `public` folder during the build.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Only files inside the `public` folder can be referenced from the HTML.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Unlike "/favicon.ico" or "favicon.ico", "%PUBLIC_URL%/favicon.ico" will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work correctly both with client-side routing and a non-root public URL.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Learn how to configure a non-root public URL by running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&lt;title&gt;React App&lt;/title&gt;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need to enable JavaScript to run this app.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&lt;div id="root"&gt;&lt;/div&gt;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This HTML file is a template.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If you open it directly in the browser, you will see an empty page.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can add </a:t>
            </a:r>
            <a:r>
              <a:rPr lang="en-US" altLang="ja-JP" sz="1200" dirty="0" err="1">
                <a:solidFill>
                  <a:schemeClr val="bg1"/>
                </a:solidFill>
              </a:rPr>
              <a:t>webfonts</a:t>
            </a:r>
            <a:r>
              <a:rPr lang="en-US" altLang="ja-JP" sz="1200" dirty="0">
                <a:solidFill>
                  <a:schemeClr val="bg1"/>
                </a:solidFill>
              </a:rPr>
              <a:t>, meta tags, or analytics to this file.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The build step will place the bundled scripts into the &lt;body&gt; tag.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begin the development, run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start` or `yarn start`.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create a production bundle, use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 or `yarn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&lt;script type="text/</a:t>
            </a:r>
            <a:r>
              <a:rPr lang="en-US" altLang="ja-JP" sz="1200" dirty="0" err="1">
                <a:solidFill>
                  <a:schemeClr val="bg1"/>
                </a:solidFill>
              </a:rPr>
              <a:t>javascript</a:t>
            </a:r>
            <a:r>
              <a:rPr lang="en-US" altLang="ja-JP" sz="1200" dirty="0">
                <a:solidFill>
                  <a:schemeClr val="bg1"/>
                </a:solidFill>
              </a:rPr>
              <a:t>" 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="cordova.js"&gt;&lt;/script&gt;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&lt;/html&gt;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lang="ja-JP" altLang="en-US" b="0" dirty="0" smtClean="0"/>
              <a:t>開発環境準備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Node.js</a:t>
            </a:r>
            <a:r>
              <a:rPr lang="ja-JP" altLang="en-US" dirty="0" smtClean="0"/>
              <a:t>の導入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デバック</a:t>
            </a:r>
            <a:r>
              <a:rPr lang="ja-JP" altLang="en-US" dirty="0" smtClean="0"/>
              <a:t>環境準備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9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プロジェクト</a:t>
            </a:r>
            <a:r>
              <a:rPr lang="ja-JP" altLang="en-US" dirty="0" smtClean="0"/>
              <a:t>のビルド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プラットフォーム環境の追加。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55218" y="2285030"/>
            <a:ext cx="11164927" cy="15585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run build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cordova</a:t>
            </a:r>
            <a:r>
              <a:rPr lang="en-US" altLang="ja-JP" dirty="0">
                <a:solidFill>
                  <a:schemeClr val="bg1"/>
                </a:solidFill>
              </a:rPr>
              <a:t> platform add </a:t>
            </a:r>
            <a:r>
              <a:rPr lang="en-US" altLang="ja-JP" dirty="0" smtClean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889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React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開発環境準備</a:t>
            </a:r>
            <a:endParaRPr lang="ja-JP" alt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Node.js</a:t>
            </a:r>
            <a:r>
              <a:rPr lang="ja-JP" altLang="en-US" dirty="0" smtClean="0">
                <a:solidFill>
                  <a:schemeClr val="tx1"/>
                </a:solidFill>
              </a:rPr>
              <a:t>の導入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デバック</a:t>
            </a:r>
            <a:r>
              <a:rPr lang="ja-JP" altLang="en-US" dirty="0" smtClean="0">
                <a:solidFill>
                  <a:srgbClr val="FF0000"/>
                </a:solidFill>
              </a:rPr>
              <a:t>環境準備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/>
              <a:t>デバック</a:t>
            </a:r>
            <a:r>
              <a:rPr kumimoji="1" lang="ja-JP" altLang="en-US" dirty="0" smtClean="0"/>
              <a:t>環境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作業概要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tx1"/>
                </a:solidFill>
              </a:rPr>
              <a:t>VSCode</a:t>
            </a:r>
            <a:r>
              <a:rPr lang="ja-JP" altLang="en-US" dirty="0" smtClean="0">
                <a:solidFill>
                  <a:schemeClr val="tx1"/>
                </a:solidFill>
              </a:rPr>
              <a:t>のインストール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en-US" altLang="ja-JP" dirty="0" err="1" smtClean="0">
                <a:solidFill>
                  <a:schemeClr val="tx1"/>
                </a:solidFill>
              </a:rPr>
              <a:t>VSCode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の拡張機能をインストール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241835"/>
            <a:ext cx="7481198" cy="39870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以下のサイトよりインストーラをダウンロードする。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https://code.visualstudio.com/Download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28799" y="5307195"/>
            <a:ext cx="1287887" cy="38526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5" y="5499828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各種設定してインストールする。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9" y="2319373"/>
            <a:ext cx="4885714" cy="379047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657818" y="5654043"/>
            <a:ext cx="901303" cy="347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04" y="5791858"/>
            <a:ext cx="604434" cy="60443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74" y="2319373"/>
            <a:ext cx="4885714" cy="3790476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5681655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437996" y="5654042"/>
            <a:ext cx="901303" cy="347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82" y="5791858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32" y="2211077"/>
            <a:ext cx="4885714" cy="379047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6" y="2211077"/>
            <a:ext cx="4885714" cy="3790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各種設定してインストールする。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594589" y="5537915"/>
            <a:ext cx="901303" cy="34773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5" y="5677860"/>
            <a:ext cx="604434" cy="604434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5681655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586430" y="5537913"/>
            <a:ext cx="901303" cy="347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516" y="5683752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18" y="2211077"/>
            <a:ext cx="4885714" cy="379047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4" y="2211077"/>
            <a:ext cx="4885714" cy="3790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各種設定してインストールする。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594589" y="5537915"/>
            <a:ext cx="901303" cy="34773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5" y="5677860"/>
            <a:ext cx="604434" cy="604434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5681655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586430" y="5537913"/>
            <a:ext cx="901303" cy="347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516" y="5683752"/>
            <a:ext cx="604434" cy="604434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029548" y="3609482"/>
            <a:ext cx="335614" cy="43448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42" y="2211077"/>
            <a:ext cx="4885714" cy="379047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0" y="2211077"/>
            <a:ext cx="4885714" cy="3790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各種設定してインストールする。</a:t>
            </a:r>
            <a:endParaRPr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5681655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586430" y="5537913"/>
            <a:ext cx="901303" cy="347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516" y="5683752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42" y="2211077"/>
            <a:ext cx="4885714" cy="379047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0" y="2211077"/>
            <a:ext cx="4885714" cy="3790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各種設定してインストールする。</a:t>
            </a:r>
            <a:endParaRPr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5681655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586430" y="5537913"/>
            <a:ext cx="901303" cy="34751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516" y="5683752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4" y="2279288"/>
            <a:ext cx="5641765" cy="40109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の日本語化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日本語化を任意で実施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55336" y="5099314"/>
            <a:ext cx="1662193" cy="36132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7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前提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55219" y="1317356"/>
            <a:ext cx="10492353" cy="797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solidFill>
                  <a:schemeClr val="tx1"/>
                </a:solidFill>
              </a:rPr>
              <a:t>Windows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5219" y="2368657"/>
            <a:ext cx="10492353" cy="797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solidFill>
                  <a:schemeClr val="tx1"/>
                </a:solidFill>
              </a:rPr>
              <a:t>JDK</a:t>
            </a:r>
            <a:r>
              <a:rPr kumimoji="1" lang="ja-JP" altLang="en-US" dirty="0" smtClean="0">
                <a:solidFill>
                  <a:schemeClr val="tx1"/>
                </a:solidFill>
              </a:rPr>
              <a:t>導入済み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の拡張機能をインストール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ワーク</a:t>
            </a:r>
            <a:r>
              <a:rPr lang="ja-JP" altLang="en-US" dirty="0"/>
              <a:t>スペース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tutorial</a:t>
            </a:r>
            <a:r>
              <a:rPr lang="ja-JP" altLang="en-US" dirty="0" smtClean="0"/>
              <a:t>の選択して、追加する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303005"/>
            <a:ext cx="6589690" cy="351192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55219" y="2473844"/>
            <a:ext cx="320544" cy="26935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75763" y="3089883"/>
            <a:ext cx="1326524" cy="32301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4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215167"/>
            <a:ext cx="7165327" cy="3818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の拡張機能をインストール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デバッグ環境の設定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s</a:t>
            </a:r>
            <a:r>
              <a:rPr lang="en-US" altLang="ja-JP" dirty="0" err="1" smtClean="0"/>
              <a:t>imulata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andoroid</a:t>
            </a:r>
            <a:r>
              <a:rPr lang="en-US" altLang="ja-JP" dirty="0" smtClean="0"/>
              <a:t> in browser</a:t>
            </a:r>
            <a:r>
              <a:rPr lang="ja-JP" altLang="en-US" dirty="0" smtClean="0"/>
              <a:t>を選択する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555219" y="3220819"/>
            <a:ext cx="217513" cy="24359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48531" y="3464417"/>
            <a:ext cx="1378759" cy="2189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6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の拡張機能をインストール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デバッグ実行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再生ボタンを押すとブラウザでアプリが表示される。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265010"/>
            <a:ext cx="4932913" cy="2628961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13681" y="2382591"/>
            <a:ext cx="181023" cy="2060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95" y="2265010"/>
            <a:ext cx="4254730" cy="2563701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648478" y="2768121"/>
            <a:ext cx="978408" cy="162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5219" y="5085480"/>
            <a:ext cx="11164927" cy="1506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ja-JP" altLang="en-US" dirty="0" smtClean="0">
                <a:solidFill>
                  <a:schemeClr val="tx1"/>
                </a:solidFill>
              </a:rPr>
              <a:t>仮想デバイスに対する考察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Android studio</a:t>
            </a:r>
            <a:r>
              <a:rPr lang="ja-JP" altLang="en-US" dirty="0" smtClean="0">
                <a:solidFill>
                  <a:schemeClr val="tx1"/>
                </a:solidFill>
              </a:rPr>
              <a:t>を入れて仮想デバイスを作成して、アプリを起動させてみましたが</a:t>
            </a:r>
            <a:r>
              <a:rPr lang="ja-JP" altLang="en-US" dirty="0" err="1" smtClean="0">
                <a:solidFill>
                  <a:schemeClr val="tx1"/>
                </a:solidFill>
              </a:rPr>
              <a:t>、、、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動作が遅すぎる。（起動に５分ぐらいかかる）そのため、やめました。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いずれ、アプリを実機で確認しようと思っているが手順はまだない。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lt"/>
              </a:rPr>
              <a:t>React</a:t>
            </a:r>
            <a:r>
              <a:rPr lang="ja-JP" altLang="en-US" b="0" dirty="0" smtClean="0">
                <a:latin typeface="+mn-lt"/>
              </a:rPr>
              <a:t>開発環境準備</a:t>
            </a:r>
            <a:endParaRPr lang="ja-JP" altLang="en-US" b="0" dirty="0"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rgbClr val="FF0000"/>
                </a:solidFill>
              </a:rPr>
              <a:t>Node.js</a:t>
            </a:r>
            <a:r>
              <a:rPr lang="ja-JP" altLang="en-US" dirty="0" smtClean="0">
                <a:solidFill>
                  <a:srgbClr val="FF0000"/>
                </a:solidFill>
              </a:rPr>
              <a:t>の導入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デバック</a:t>
            </a:r>
            <a:r>
              <a:rPr lang="ja-JP" altLang="en-US" dirty="0" smtClean="0"/>
              <a:t>環境準備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72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サーバーサイド</a:t>
            </a:r>
            <a:r>
              <a:rPr lang="ja-JP" altLang="en-US" dirty="0">
                <a:solidFill>
                  <a:schemeClr val="tx1"/>
                </a:solidFill>
              </a:rPr>
              <a:t>技術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err="1" smtClean="0">
                <a:solidFill>
                  <a:schemeClr val="tx1"/>
                </a:solidFill>
              </a:rPr>
              <a:t>javascript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kumimoji="1" lang="en-US" altLang="ja-JP" dirty="0" smtClean="0">
                <a:solidFill>
                  <a:schemeClr val="tx1"/>
                </a:solidFill>
              </a:rPr>
              <a:t>- HTTP</a:t>
            </a:r>
            <a:r>
              <a:rPr kumimoji="1" lang="ja-JP" altLang="en-US" dirty="0" smtClean="0">
                <a:solidFill>
                  <a:schemeClr val="tx1"/>
                </a:solidFill>
              </a:rPr>
              <a:t>サーバ、アプリケーションサーバ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パッケージ管理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kumimoji="1" lang="en-US" altLang="ja-JP" dirty="0" smtClean="0">
                <a:solidFill>
                  <a:schemeClr val="tx1"/>
                </a:solidFill>
              </a:rPr>
              <a:t>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510498" y="3030524"/>
            <a:ext cx="182880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主</a:t>
            </a:r>
            <a:r>
              <a:rPr lang="ja-JP" altLang="en-US" dirty="0" smtClean="0">
                <a:solidFill>
                  <a:schemeClr val="tx1"/>
                </a:solidFill>
              </a:rPr>
              <a:t>な使用目的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インストール１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以下のサイトよりインストーラをダウンロードする。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https</a:t>
            </a:r>
            <a:r>
              <a:rPr lang="en-US" altLang="ja-JP" dirty="0"/>
              <a:t>://nodejs.org/en/download/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9" y="2339778"/>
            <a:ext cx="7325532" cy="3904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673818" y="4717772"/>
            <a:ext cx="1859796" cy="86161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97" y="5307195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14" y="2257420"/>
            <a:ext cx="4847619" cy="380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35091" y="5563892"/>
            <a:ext cx="821411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541" y="2257420"/>
            <a:ext cx="4847619" cy="3800000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002651" y="5118315"/>
            <a:ext cx="297051" cy="35904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14293" y="5563892"/>
            <a:ext cx="902046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491" y="5721662"/>
            <a:ext cx="503696" cy="50369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68" y="5279921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99" y="2292291"/>
            <a:ext cx="4847619" cy="380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6" y="2257420"/>
            <a:ext cx="4847619" cy="38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735091" y="5563892"/>
            <a:ext cx="821411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899034" y="5592471"/>
            <a:ext cx="902046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32" y="5726624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99" y="2292291"/>
            <a:ext cx="4847619" cy="380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6" y="2292291"/>
            <a:ext cx="4847619" cy="38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399499" y="5592471"/>
            <a:ext cx="1079511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40942" y="5592471"/>
            <a:ext cx="937390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40" y="5725663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1113</Words>
  <Application>Microsoft Office PowerPoint</Application>
  <PresentationFormat>ワイド画面</PresentationFormat>
  <Paragraphs>186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Meiryo UI</vt:lpstr>
      <vt:lpstr>ＭＳ ゴシック</vt:lpstr>
      <vt:lpstr>Arial</vt:lpstr>
      <vt:lpstr>Wingdings</vt:lpstr>
      <vt:lpstr>Office テーマ</vt:lpstr>
      <vt:lpstr>PowerPoint プレゼンテーション</vt:lpstr>
      <vt:lpstr>目次</vt:lpstr>
      <vt:lpstr>前提</vt:lpstr>
      <vt:lpstr>目次</vt:lpstr>
      <vt:lpstr>Node.jsの導入-Node.jsとは？</vt:lpstr>
      <vt:lpstr>Node.jsの導入-Node.jsインストール１</vt:lpstr>
      <vt:lpstr>Node.jsの導入-Node.jsインストール2</vt:lpstr>
      <vt:lpstr>Node.jsの導入-Node.jsインストール3</vt:lpstr>
      <vt:lpstr>Node.jsの導入-Node.jsインストール3</vt:lpstr>
      <vt:lpstr>Node.jsの導入-Node.jsインストール3</vt:lpstr>
      <vt:lpstr>目次</vt:lpstr>
      <vt:lpstr>React開発環境準備-作業概要</vt:lpstr>
      <vt:lpstr>React開発環境準備-モジュール導入</vt:lpstr>
      <vt:lpstr>React開発環境準備-プロジェクトの作成１</vt:lpstr>
      <vt:lpstr>React開発環境準備-プロジェクトの作成２</vt:lpstr>
      <vt:lpstr>React開発環境準備-プロジェクトの作成3</vt:lpstr>
      <vt:lpstr>React開発環境準備-プロジェクトの作成4</vt:lpstr>
      <vt:lpstr>React開発環境準備-プロジェクトの作成5</vt:lpstr>
      <vt:lpstr>React開発環境準備-プロジェクトの作成6</vt:lpstr>
      <vt:lpstr>React開発環境準備-プロジェクトの作成7</vt:lpstr>
      <vt:lpstr>目次</vt:lpstr>
      <vt:lpstr>デバック環境-作業概要</vt:lpstr>
      <vt:lpstr>デバッグ環境構築-VSCodeのインストール</vt:lpstr>
      <vt:lpstr>デバッグ環境構築-VSCodeのインストール</vt:lpstr>
      <vt:lpstr>デバッグ環境構築-VSCodeのインストール</vt:lpstr>
      <vt:lpstr>デバッグ環境構築-VSCodeのインストール</vt:lpstr>
      <vt:lpstr>デバッグ環境構築-VSCodeのインストール</vt:lpstr>
      <vt:lpstr>デバッグ環境構築-VSCodeのインストール</vt:lpstr>
      <vt:lpstr>デバッグ環境構築-VSCodeの日本語化</vt:lpstr>
      <vt:lpstr>デバッグ環境構築-VSCodeの拡張機能をインストール</vt:lpstr>
      <vt:lpstr>デバッグ環境構築-VSCodeの拡張機能をインストール</vt:lpstr>
      <vt:lpstr>デバッグ環境構築-VSCodeの拡張機能をインストール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268</cp:revision>
  <dcterms:created xsi:type="dcterms:W3CDTF">2018-05-15T23:29:50Z</dcterms:created>
  <dcterms:modified xsi:type="dcterms:W3CDTF">2018-07-19T01:49:44Z</dcterms:modified>
</cp:coreProperties>
</file>