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0" r:id="rId3"/>
    <p:sldId id="281" r:id="rId4"/>
    <p:sldId id="282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906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0486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</a:t>
            </a:r>
            <a:r>
              <a:rPr lang="ja-JP" altLang="en-US" dirty="0" smtClean="0"/>
              <a:t>サンプルソース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223774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当該</a:t>
            </a:r>
            <a:r>
              <a:rPr lang="ja-JP" altLang="en-US" dirty="0" smtClean="0"/>
              <a:t>章では前章までで学んだ知識を活用し、実装できるアプリケーションを記載します。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なお、当該章では以下のアプリケーションについて記載します。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1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Hello World</a:t>
            </a:r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en-US" altLang="ja-JP" dirty="0" smtClean="0"/>
              <a:t>	2</a:t>
            </a:r>
            <a:r>
              <a:rPr lang="ja-JP" altLang="en-US" dirty="0" smtClean="0"/>
              <a:t>）時計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</a:t>
            </a:r>
            <a:r>
              <a:rPr lang="ja-JP" altLang="en-US" dirty="0" smtClean="0"/>
              <a:t>ソース　</a:t>
            </a:r>
            <a:r>
              <a:rPr lang="ja-JP" altLang="en-US" dirty="0" smtClean="0"/>
              <a:t>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完成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5" name="図 4" descr="react_hell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985" y="2005770"/>
            <a:ext cx="5775590" cy="450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4053" y="2005770"/>
            <a:ext cx="7328937" cy="4393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</a:t>
            </a:r>
            <a:r>
              <a:rPr lang="ja-JP" altLang="en-US" dirty="0" smtClean="0"/>
              <a:t>サンプル</a:t>
            </a:r>
            <a:r>
              <a:rPr lang="ja-JP" altLang="en-US" dirty="0" smtClean="0"/>
              <a:t>ソース</a:t>
            </a:r>
            <a:r>
              <a:rPr lang="ja-JP" altLang="en-US" dirty="0" smtClean="0"/>
              <a:t>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5839" y="3586311"/>
            <a:ext cx="480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する書き方を</a:t>
            </a:r>
            <a:endParaRPr lang="en-US" altLang="ja-JP" dirty="0" smtClean="0"/>
          </a:p>
          <a:p>
            <a:r>
              <a:rPr lang="ja-JP" altLang="en-US" dirty="0" smtClean="0"/>
              <a:t>実現しているのが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481" y="2156345"/>
            <a:ext cx="6135103" cy="436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</a:t>
            </a:r>
            <a:r>
              <a:rPr lang="ja-JP" altLang="en-US" dirty="0" smtClean="0"/>
              <a:t>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70048" y="3810844"/>
            <a:ext cx="29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※App.js</a:t>
            </a:r>
            <a:r>
              <a:rPr lang="ja-JP" altLang="en-US" dirty="0" err="1" smtClean="0"/>
              <a:t>を描</a:t>
            </a:r>
            <a:r>
              <a:rPr lang="ja-JP" altLang="en-US" dirty="0" smtClean="0"/>
              <a:t>画します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799" y="2082863"/>
            <a:ext cx="8452894" cy="3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2-5.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なサンプルソース</a:t>
            </a:r>
            <a:r>
              <a:rPr lang="ja-JP" altLang="en-US" dirty="0" smtClean="0"/>
              <a:t>　～時計～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676226"/>
          </a:xfrm>
        </p:spPr>
        <p:txBody>
          <a:bodyPr/>
          <a:lstStyle/>
          <a:p>
            <a:r>
              <a:rPr lang="ja-JP" altLang="en-US" dirty="0" smtClean="0"/>
              <a:t>現在の日付と時刻を表示する機能の実装を行う。</a:t>
            </a:r>
            <a:endParaRPr kumimoji="1" lang="ja-JP" altLang="en-US" dirty="0"/>
          </a:p>
        </p:txBody>
      </p:sp>
      <p:sp>
        <p:nvSpPr>
          <p:cNvPr id="8" name="コンテンツ プレースホルダ 6"/>
          <p:cNvSpPr txBox="1">
            <a:spLocks/>
          </p:cNvSpPr>
          <p:nvPr/>
        </p:nvSpPr>
        <p:spPr>
          <a:xfrm>
            <a:off x="429455" y="1881748"/>
            <a:ext cx="11379201" cy="55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完成例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9" name="図 8" descr="whatch.png"/>
          <p:cNvPicPr>
            <a:picLocks noChangeAspect="1"/>
          </p:cNvPicPr>
          <p:nvPr/>
        </p:nvPicPr>
        <p:blipFill>
          <a:blip r:embed="rId2" cstate="print"/>
          <a:srcRect r="59534" b="60381"/>
          <a:stretch>
            <a:fillRect/>
          </a:stretch>
        </p:blipFill>
        <p:spPr>
          <a:xfrm>
            <a:off x="815794" y="2642027"/>
            <a:ext cx="6830429" cy="35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現在の時刻を表示するため、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を初期化する。</a:t>
            </a:r>
            <a:endParaRPr lang="en-US" altLang="ja-JP" dirty="0" smtClean="0"/>
          </a:p>
        </p:txBody>
      </p:sp>
      <p:pic>
        <p:nvPicPr>
          <p:cNvPr id="6" name="図 5" descr="pro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00" y="2112940"/>
            <a:ext cx="5674291" cy="1800000"/>
          </a:xfrm>
          <a:prstGeom prst="rect">
            <a:avLst/>
          </a:prstGeom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43522" y="4216986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初期化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は後の処理で更新されていく。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59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更新間隔の設定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clock</a:t>
            </a:r>
            <a:r>
              <a:rPr lang="ja-JP" altLang="en-US" dirty="0" smtClean="0"/>
              <a:t>関数を呼び出す間隔を設定している。</a:t>
            </a:r>
            <a:endParaRPr lang="en-US" altLang="ja-JP" dirty="0" smtClean="0"/>
          </a:p>
        </p:txBody>
      </p:sp>
      <p:pic>
        <p:nvPicPr>
          <p:cNvPr id="4" name="図 3" descr="c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762" y="2019115"/>
            <a:ext cx="5621538" cy="2340000"/>
          </a:xfrm>
          <a:prstGeom prst="rect">
            <a:avLst/>
          </a:prstGeom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570131" y="4568678"/>
            <a:ext cx="11379201" cy="1238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componentDidMount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メソッドはマウントされたときに実行されるメソッド。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に初めてレンダリングされるタイミングを「マウント」、生成された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が削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除されるタイミングを「アンマウント」と呼ぶ。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日付の更新</a:t>
            </a:r>
            <a:endParaRPr kumimoji="1" lang="ja-JP" altLang="en-US" dirty="0"/>
          </a:p>
        </p:txBody>
      </p:sp>
      <p:pic>
        <p:nvPicPr>
          <p:cNvPr id="4" name="図 3" descr="d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55" y="1975253"/>
            <a:ext cx="4176552" cy="198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41996" y="4132581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Interval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に設定した間隔で呼び出され、日付を更新する。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setState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に現在の時刻を渡している。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endParaRPr kumimoji="1" lang="ja-JP" altLang="en-US" dirty="0"/>
          </a:p>
        </p:txBody>
      </p:sp>
      <p:pic>
        <p:nvPicPr>
          <p:cNvPr id="4" name="図 3" descr="ren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51" y="1942458"/>
            <a:ext cx="6029527" cy="252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85725" y="4639017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ock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関数で</a:t>
            </a:r>
            <a:r>
              <a:rPr lang="en-US" altLang="ja-JP" sz="2000" noProof="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れるたびに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が呼び出され、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this.state.date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が更新されて出力される。</a:t>
            </a:r>
            <a:endParaRPr lang="en-US" altLang="ja-JP" sz="2000" noProof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213</Words>
  <Application>Microsoft Office PowerPoint</Application>
  <PresentationFormat>ユーザー設定</PresentationFormat>
  <Paragraphs>39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2-5.簡単なサンプルソース</vt:lpstr>
      <vt:lpstr>2-5.簡単なサンプルソース　～Hello World～</vt:lpstr>
      <vt:lpstr>2-5.簡単なサンプルソース　～Hello World～</vt:lpstr>
      <vt:lpstr>2-5.簡単なサンプルソース　～Hello World～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121</cp:revision>
  <dcterms:created xsi:type="dcterms:W3CDTF">2018-05-15T23:29:50Z</dcterms:created>
  <dcterms:modified xsi:type="dcterms:W3CDTF">2019-02-25T09:30:59Z</dcterms:modified>
</cp:coreProperties>
</file>