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70" r:id="rId5"/>
    <p:sldId id="27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4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3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en-US" altLang="ja-JP" dirty="0" smtClean="0"/>
              <a:t>2018/9/19】</a:t>
            </a:r>
            <a:r>
              <a:rPr lang="ja-JP" altLang="en-US" dirty="0" smtClean="0"/>
              <a:t>第</a:t>
            </a:r>
            <a:r>
              <a:rPr lang="en-US" altLang="ja-JP" dirty="0"/>
              <a:t>6</a:t>
            </a:r>
            <a:r>
              <a:rPr lang="ja-JP" altLang="en-US" dirty="0" smtClean="0"/>
              <a:t>回</a:t>
            </a:r>
            <a:r>
              <a:rPr lang="ja-JP" altLang="en-US" dirty="0" smtClean="0"/>
              <a:t>勉強会プレゼン資料～</a:t>
            </a:r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登録機能　進捗報告・情報共有資料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登録機能チームのタスク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9935" y="1167619"/>
            <a:ext cx="11379200" cy="49832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DB</a:t>
            </a:r>
            <a:r>
              <a:rPr lang="ja-JP" altLang="en-US" sz="2400" dirty="0" smtClean="0"/>
              <a:t>選定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2400" dirty="0" smtClean="0"/>
              <a:t>データモデル検討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日記登録機能の作成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（全て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project</a:t>
            </a:r>
            <a:r>
              <a:rPr kumimoji="1" lang="ja-JP" altLang="en-US" sz="2400" dirty="0" smtClean="0"/>
              <a:t>で管理済み）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選定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・結論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 smtClean="0"/>
              <a:t>NeDB</a:t>
            </a:r>
            <a:r>
              <a:rPr lang="ja-JP" altLang="en-US" dirty="0" smtClean="0"/>
              <a:t>を採用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・タスク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 smtClean="0"/>
              <a:t>完了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・後続タスクへの影響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他メンバーへの</a:t>
            </a:r>
            <a:r>
              <a:rPr kumimoji="1" lang="en-US" altLang="ja-JP" dirty="0" err="1" smtClean="0"/>
              <a:t>NeDB</a:t>
            </a:r>
            <a:r>
              <a:rPr kumimoji="1" lang="ja-JP" altLang="en-US" dirty="0" smtClean="0"/>
              <a:t>の学習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モデル</a:t>
            </a:r>
            <a:r>
              <a:rPr lang="ja-JP" altLang="en-US" dirty="0" smtClean="0"/>
              <a:t>の検討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・結論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他メンバーへの意見を聴取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・タスク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着手済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・後続タスクへの影響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データオブジェクトなど機能への影響大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364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日記登録機能の作成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・タスク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未着手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09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データモデル（</a:t>
            </a:r>
            <a:r>
              <a:rPr lang="en-US" altLang="ja-JP" dirty="0" err="1" smtClean="0"/>
              <a:t>diary.db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2538484"/>
            <a:ext cx="11379200" cy="357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｛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_id : ‘id1’,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write_on</a:t>
            </a:r>
            <a:r>
              <a:rPr lang="en-US" altLang="ja-JP" sz="2800" dirty="0" smtClean="0"/>
              <a:t>: ’20180809’,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title: ’</a:t>
            </a:r>
            <a:r>
              <a:rPr lang="ja-JP" altLang="en-US" sz="2800" dirty="0" smtClean="0"/>
              <a:t>タイトル</a:t>
            </a:r>
            <a:r>
              <a:rPr lang="en-US" altLang="ja-JP" sz="2800" dirty="0" smtClean="0"/>
              <a:t>’,</a:t>
            </a:r>
          </a:p>
          <a:p>
            <a:pPr marL="0" indent="0">
              <a:buNone/>
            </a:pPr>
            <a:r>
              <a:rPr lang="en-US" altLang="ja-JP" sz="2800" dirty="0" smtClean="0"/>
              <a:t>    sentence: ‘</a:t>
            </a:r>
            <a:r>
              <a:rPr lang="ja-JP" altLang="en-US" sz="2800" dirty="0" smtClean="0"/>
              <a:t>文章</a:t>
            </a:r>
            <a:r>
              <a:rPr lang="en-US" altLang="ja-JP" sz="2800" dirty="0" smtClean="0"/>
              <a:t>’,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｝</a:t>
            </a:r>
            <a:endParaRPr kumimoji="1" lang="en-US" altLang="ja-JP" sz="2800" dirty="0" smtClean="0"/>
          </a:p>
        </p:txBody>
      </p:sp>
      <p:sp>
        <p:nvSpPr>
          <p:cNvPr id="4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最低限の要素を抽出したもの。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画面</a:t>
            </a:r>
            <a:r>
              <a:rPr kumimoji="1" lang="ja-JP" altLang="en-US" dirty="0"/>
              <a:t>等</a:t>
            </a:r>
            <a:r>
              <a:rPr kumimoji="1" lang="ja-JP" altLang="en-US" dirty="0" smtClean="0"/>
              <a:t>を見て、項目を追加。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73</Words>
  <Application>Microsoft Office PowerPoint</Application>
  <PresentationFormat>ワイド画面</PresentationFormat>
  <Paragraphs>40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Ｐゴシック</vt:lpstr>
      <vt:lpstr>Arial</vt:lpstr>
      <vt:lpstr>Calibri</vt:lpstr>
      <vt:lpstr>Wingdings</vt:lpstr>
      <vt:lpstr>Office テーマ</vt:lpstr>
      <vt:lpstr>PowerPoint プレゼンテーション</vt:lpstr>
      <vt:lpstr>登録機能チームのタスク</vt:lpstr>
      <vt:lpstr>DB選定</vt:lpstr>
      <vt:lpstr>データモデルの検討</vt:lpstr>
      <vt:lpstr>日記登録機能の作成</vt:lpstr>
      <vt:lpstr>データモデル（diary.db)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155</cp:revision>
  <dcterms:created xsi:type="dcterms:W3CDTF">2018-05-15T23:29:50Z</dcterms:created>
  <dcterms:modified xsi:type="dcterms:W3CDTF">2018-09-18T10:51:59Z</dcterms:modified>
</cp:coreProperties>
</file>