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会勉強会議題まとめ～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勉強会議題サマリ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【</a:t>
            </a:r>
            <a:r>
              <a:rPr kumimoji="1" lang="en-US" altLang="ja-JP" dirty="0" smtClean="0"/>
              <a:t>2018/8/23】</a:t>
            </a:r>
            <a:r>
              <a:rPr kumimoji="1" lang="ja-JP" altLang="en-US" dirty="0" smtClean="0"/>
              <a:t>第</a:t>
            </a:r>
            <a:r>
              <a:rPr lang="en-US" altLang="ja-JP" dirty="0" smtClean="0"/>
              <a:t>5</a:t>
            </a:r>
            <a:r>
              <a:rPr kumimoji="1" lang="ja-JP" altLang="en-US" dirty="0" smtClean="0"/>
              <a:t>回</a:t>
            </a:r>
            <a:r>
              <a:rPr kumimoji="1" lang="ja-JP" altLang="en-US" dirty="0" smtClean="0"/>
              <a:t>勉強会議題サマリ</a:t>
            </a:r>
            <a:r>
              <a:rPr kumimoji="1" lang="en-US" altLang="ja-JP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議題一覧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13545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所要時間について</a:t>
            </a:r>
            <a:r>
              <a:rPr lang="en-US" altLang="ja-JP" dirty="0" smtClean="0"/>
              <a:t>】</a:t>
            </a:r>
          </a:p>
          <a:p>
            <a:pPr marL="0" indent="0">
              <a:buNone/>
            </a:pPr>
            <a:r>
              <a:rPr kumimoji="1" lang="en-US" altLang="ja-JP" dirty="0" smtClean="0"/>
              <a:t>16:30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18:00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1.5</a:t>
            </a:r>
            <a:r>
              <a:rPr kumimoji="1" lang="ja-JP" altLang="en-US" dirty="0" smtClean="0"/>
              <a:t>時間枠の勉強会。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分は準備片付け・予備として計算するため、全体を</a:t>
            </a:r>
            <a:r>
              <a:rPr kumimoji="1" lang="en-US" altLang="ja-JP" dirty="0" smtClean="0"/>
              <a:t>80</a:t>
            </a:r>
            <a:r>
              <a:rPr kumimoji="1" lang="ja-JP" altLang="en-US" dirty="0" smtClean="0"/>
              <a:t>分と考える。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29512"/>
              </p:ext>
            </p:extLst>
          </p:nvPr>
        </p:nvGraphicFramePr>
        <p:xfrm>
          <a:off x="431800" y="2586465"/>
          <a:ext cx="11379199" cy="407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589"/>
                <a:gridCol w="2649402"/>
                <a:gridCol w="1039256"/>
                <a:gridCol w="952843"/>
                <a:gridCol w="5956109"/>
              </a:tblGrid>
              <a:tr h="52034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議題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担当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66068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前回振り返り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後藤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前回勉強会の振り返り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（目次・勉強会スケジュール・実装機能の振り返り）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62820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２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作成資料の発表①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天野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作成資料の発表及び意見交換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（発表</a:t>
                      </a:r>
                      <a:r>
                        <a:rPr kumimoji="1" lang="en-US" altLang="ja-JP" dirty="0" smtClean="0"/>
                        <a:t>…10</a:t>
                      </a:r>
                      <a:r>
                        <a:rPr kumimoji="1" lang="ja-JP" altLang="en-US" dirty="0" smtClean="0"/>
                        <a:t>分以内、意見交換・・・</a:t>
                      </a: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分以内）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62557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作成資料の発表②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石田</a:t>
                      </a:r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作成資料の発表及び意見交換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（発表</a:t>
                      </a:r>
                      <a:r>
                        <a:rPr kumimoji="1" lang="en-US" altLang="ja-JP" dirty="0" smtClean="0"/>
                        <a:t>…10</a:t>
                      </a:r>
                      <a:r>
                        <a:rPr kumimoji="1" lang="ja-JP" altLang="en-US" dirty="0" smtClean="0"/>
                        <a:t>分以内、意見交換・・・</a:t>
                      </a: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分以内）</a:t>
                      </a:r>
                    </a:p>
                  </a:txBody>
                  <a:tcPr/>
                </a:tc>
              </a:tr>
              <a:tr h="72115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４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機能担当割り振り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後藤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実装に入るため、機能担当の割り振り</a:t>
                      </a:r>
                      <a:r>
                        <a:rPr kumimoji="1" lang="en-US" altLang="ja-JP" dirty="0" smtClean="0"/>
                        <a:t>(1</a:t>
                      </a:r>
                      <a:r>
                        <a:rPr kumimoji="1" lang="ja-JP" altLang="en-US" dirty="0" smtClean="0"/>
                        <a:t>機能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人程度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89611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次月の確認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後藤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次回勉強会内容について確認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（次回司会・発表者決め</a:t>
                      </a:r>
                      <a:r>
                        <a:rPr kumimoji="1" lang="en-US" altLang="ja-JP" dirty="0" err="1" smtClean="0"/>
                        <a:t>etc</a:t>
                      </a:r>
                      <a:r>
                        <a:rPr kumimoji="1" lang="en-US" altLang="ja-JP" dirty="0" smtClean="0"/>
                        <a:t>…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5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184</Words>
  <Application>Microsoft Office PowerPoint</Application>
  <PresentationFormat>ワイド画面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Meiryo UI</vt:lpstr>
      <vt:lpstr>Arial</vt:lpstr>
      <vt:lpstr>Office テーマ</vt:lpstr>
      <vt:lpstr>PowerPoint プレゼンテーション</vt:lpstr>
      <vt:lpstr>議題一覧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31</cp:revision>
  <dcterms:created xsi:type="dcterms:W3CDTF">2018-05-15T23:29:50Z</dcterms:created>
  <dcterms:modified xsi:type="dcterms:W3CDTF">2018-08-15T02:15:26Z</dcterms:modified>
</cp:coreProperties>
</file>