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7277100" y="5222081"/>
            <a:ext cx="4584700" cy="72866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株式会社システムアイ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～</a:t>
            </a:r>
            <a:r>
              <a:rPr lang="en-US" altLang="ja-JP" dirty="0" smtClean="0"/>
              <a:t>【</a:t>
            </a:r>
            <a:r>
              <a:rPr lang="ja-JP" altLang="en-US" dirty="0" smtClean="0"/>
              <a:t>開催日（</a:t>
            </a:r>
            <a:r>
              <a:rPr lang="en-US" altLang="ja-JP" dirty="0" smtClean="0"/>
              <a:t>YYYY/M/D</a:t>
            </a:r>
            <a:r>
              <a:rPr lang="ja-JP" altLang="en-US" dirty="0" smtClean="0"/>
              <a:t>形式）</a:t>
            </a:r>
            <a:r>
              <a:rPr lang="en-US" altLang="ja-JP" dirty="0" smtClean="0"/>
              <a:t>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X</a:t>
            </a:r>
            <a:r>
              <a:rPr lang="ja-JP" altLang="en-US" dirty="0" smtClean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勉強会まとめ資料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137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88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38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04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Meiryo UI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systemi</cp:lastModifiedBy>
  <cp:revision>18</cp:revision>
  <dcterms:created xsi:type="dcterms:W3CDTF">2018-05-15T23:29:50Z</dcterms:created>
  <dcterms:modified xsi:type="dcterms:W3CDTF">2018-05-16T00:31:52Z</dcterms:modified>
</cp:coreProperties>
</file>