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71B8-372B-448B-A34F-50045A9CAFEA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6783-1046-44F9-81C7-F191FCFCE3C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-engineer.net/react-basic/" TargetMode="External"/><Relationship Id="rId2" Type="http://schemas.openxmlformats.org/officeDocument/2006/relationships/hyperlink" Target="https://blog.mismithportfolio.com/web/20161124reactsamp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ear.jp/blog/?p=1545" TargetMode="External"/><Relationship Id="rId4" Type="http://schemas.openxmlformats.org/officeDocument/2006/relationships/hyperlink" Target="http://tango-ruby.hatenablog.com/entry/2016/04/30/090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【2018/8/23】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回勉強会プレゼン資料～</a:t>
            </a:r>
          </a:p>
        </p:txBody>
      </p:sp>
      <p:sp>
        <p:nvSpPr>
          <p:cNvPr id="10" name="Shape 104"/>
          <p:cNvSpPr/>
          <p:nvPr/>
        </p:nvSpPr>
        <p:spPr>
          <a:xfrm>
            <a:off x="1552134" y="2001771"/>
            <a:ext cx="8980489" cy="64633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の基礎知識～実践編～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</a:t>
            </a:r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pic>
        <p:nvPicPr>
          <p:cNvPr id="5" name="コンテンツ プレースホルダ 4" descr="tod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850"/>
          <a:stretch>
            <a:fillRect/>
          </a:stretch>
        </p:blipFill>
        <p:spPr>
          <a:xfrm>
            <a:off x="350065" y="1687154"/>
            <a:ext cx="7615088" cy="4752000"/>
          </a:xfrm>
        </p:spPr>
      </p:pic>
      <p:sp>
        <p:nvSpPr>
          <p:cNvPr id="6" name="右中かっこ 5"/>
          <p:cNvSpPr/>
          <p:nvPr/>
        </p:nvSpPr>
        <p:spPr>
          <a:xfrm>
            <a:off x="7582486" y="2602531"/>
            <a:ext cx="436099" cy="42203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02990" y="2658801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③データ</a:t>
            </a:r>
            <a:r>
              <a:rPr lang="ja-JP" altLang="en-US" dirty="0" smtClean="0"/>
              <a:t>登録のイベント通知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7748955" y="3753742"/>
            <a:ext cx="365760" cy="21828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85053" y="465407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④入力フォーム</a:t>
            </a:r>
            <a:endParaRPr kumimoji="1" lang="ja-JP" altLang="en-US" dirty="0"/>
          </a:p>
        </p:txBody>
      </p:sp>
      <p:sp>
        <p:nvSpPr>
          <p:cNvPr id="11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アプリの実装⑦</a:t>
            </a:r>
            <a:endParaRPr kumimoji="1" lang="ja-JP" altLang="en-US" dirty="0"/>
          </a:p>
        </p:txBody>
      </p:sp>
      <p:pic>
        <p:nvPicPr>
          <p:cNvPr id="5" name="コンテンツ プレースホルダ 4" descr="tod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4212"/>
          <a:stretch>
            <a:fillRect/>
          </a:stretch>
        </p:blipFill>
        <p:spPr>
          <a:xfrm>
            <a:off x="467104" y="1630886"/>
            <a:ext cx="6774712" cy="5076000"/>
          </a:xfrm>
        </p:spPr>
      </p:pic>
      <p:sp>
        <p:nvSpPr>
          <p:cNvPr id="6" name="右中かっこ 5"/>
          <p:cNvSpPr/>
          <p:nvPr/>
        </p:nvSpPr>
        <p:spPr>
          <a:xfrm>
            <a:off x="3615398" y="2644726"/>
            <a:ext cx="337625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データの登録・削除③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3613054" y="3584917"/>
            <a:ext cx="337625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93697" y="2926080"/>
            <a:ext cx="24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⑤データ登録イベント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77285" y="3880338"/>
            <a:ext cx="24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⑥</a:t>
            </a:r>
            <a:r>
              <a:rPr kumimoji="1" lang="ja-JP" altLang="en-US" dirty="0" smtClean="0">
                <a:solidFill>
                  <a:schemeClr val="bg1"/>
                </a:solidFill>
              </a:rPr>
              <a:t>データ削除イベント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アプリの実装⑧</a:t>
            </a:r>
            <a:endParaRPr kumimoji="1" lang="ja-JP" altLang="en-US" dirty="0"/>
          </a:p>
        </p:txBody>
      </p:sp>
      <p:pic>
        <p:nvPicPr>
          <p:cNvPr id="5" name="コンテンツ プレースホルダ 4" descr="react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rcRect r="5632" b="30893"/>
          <a:stretch>
            <a:fillRect/>
          </a:stretch>
        </p:blipFill>
        <p:spPr>
          <a:xfrm>
            <a:off x="382853" y="1345725"/>
            <a:ext cx="11176454" cy="4320000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464234" y="6020972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ボタン</a:t>
            </a:r>
            <a:r>
              <a:rPr lang="ja-JP" altLang="en-US" dirty="0" smtClean="0"/>
              <a:t>・</a:t>
            </a:r>
            <a:r>
              <a:rPr kumimoji="1" lang="ja-JP" altLang="en-US" dirty="0" smtClean="0"/>
              <a:t>アイコンについては</a:t>
            </a:r>
            <a:r>
              <a:rPr kumimoji="1" lang="en-US" altLang="ja-JP" dirty="0" smtClean="0"/>
              <a:t>React-Bootstrap</a:t>
            </a:r>
            <a:r>
              <a:rPr kumimoji="1" lang="ja-JP" altLang="en-US" dirty="0" smtClean="0"/>
              <a:t>を使用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81686"/>
            <a:ext cx="11379200" cy="492701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HTML</a:t>
            </a:r>
            <a:r>
              <a:rPr lang="ja-JP" altLang="en-US" sz="2400" dirty="0" smtClean="0"/>
              <a:t>の一部をコンポーネントとして切り出し、プロパティやイベントハンドラをコンポーネントの中にまとめて記述することができる。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各コンポーネントの役割をわけることによりコードが見やすい。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81686"/>
            <a:ext cx="11379200" cy="492701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柴田文彦</a:t>
            </a:r>
            <a:r>
              <a:rPr kumimoji="1" lang="en-US" altLang="ja-JP" dirty="0" smtClean="0"/>
              <a:t>,</a:t>
            </a:r>
            <a:r>
              <a:rPr lang="en-US" altLang="ja-JP" dirty="0" smtClean="0"/>
              <a:t>『Web</a:t>
            </a:r>
            <a:r>
              <a:rPr lang="ja-JP" altLang="en-US" dirty="0" smtClean="0"/>
              <a:t>デベロッパーのための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開発入門</a:t>
            </a:r>
            <a:r>
              <a:rPr lang="ja-JP" altLang="en-US" dirty="0" err="1" smtClean="0"/>
              <a:t>ー</a:t>
            </a:r>
            <a:r>
              <a:rPr lang="en-US" altLang="ja-JP" dirty="0" err="1" smtClean="0"/>
              <a:t>JavaScirit</a:t>
            </a:r>
            <a:r>
              <a:rPr lang="en-US" altLang="ja-JP" dirty="0" smtClean="0"/>
              <a:t> UI</a:t>
            </a:r>
            <a:r>
              <a:rPr lang="ja-JP" altLang="en-US" dirty="0" smtClean="0"/>
              <a:t>ライブラリの基本と応用</a:t>
            </a:r>
            <a:r>
              <a:rPr lang="en-US" altLang="ja-JP" dirty="0" smtClean="0"/>
              <a:t>』,</a:t>
            </a:r>
            <a:r>
              <a:rPr lang="ja-JP" altLang="en-US" dirty="0" smtClean="0"/>
              <a:t>インプレス</a:t>
            </a:r>
            <a:r>
              <a:rPr lang="en-US" altLang="ja-JP" dirty="0" smtClean="0"/>
              <a:t>,2016</a:t>
            </a:r>
          </a:p>
          <a:p>
            <a:endParaRPr kumimoji="1" lang="en-US" altLang="ja-JP" b="1" dirty="0" smtClean="0"/>
          </a:p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React】Hello</a:t>
            </a:r>
            <a:r>
              <a:rPr lang="en-US" altLang="ja-JP" dirty="0" smtClean="0"/>
              <a:t> World</a:t>
            </a:r>
            <a:r>
              <a:rPr lang="ja-JP" altLang="en-US" dirty="0" smtClean="0"/>
              <a:t>から簡単な</a:t>
            </a:r>
            <a:r>
              <a:rPr lang="en-US" altLang="ja-JP" dirty="0" err="1" smtClean="0"/>
              <a:t>Todo</a:t>
            </a:r>
            <a:r>
              <a:rPr lang="ja-JP" altLang="en-US" dirty="0" smtClean="0"/>
              <a:t>アプリまで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でいろいろ書いてみる</a:t>
            </a:r>
            <a:r>
              <a:rPr lang="en-US" altLang="ja-JP" dirty="0" smtClean="0"/>
              <a:t>,2016-11-24,</a:t>
            </a:r>
            <a:r>
              <a:rPr lang="ja-JP" altLang="en-US" dirty="0" smtClean="0"/>
              <a:t>閲覧日 </a:t>
            </a:r>
            <a:r>
              <a:rPr lang="en-US" altLang="ja-JP" dirty="0" smtClean="0"/>
              <a:t>2018-8-16, </a:t>
            </a:r>
            <a:r>
              <a:rPr lang="en-US" altLang="ja-JP" dirty="0" smtClean="0">
                <a:hlinkClick r:id="rId2"/>
              </a:rPr>
              <a:t>https://blog.mismithportfolio.com/web/20161124reactsample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React</a:t>
            </a:r>
            <a:r>
              <a:rPr lang="ja-JP" altLang="en-US" dirty="0" smtClean="0"/>
              <a:t>の基礎知識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JSX,Component</a:t>
            </a:r>
            <a:r>
              <a:rPr lang="en-US" altLang="ja-JP" dirty="0" smtClean="0"/>
              <a:t>, Props, State)【</a:t>
            </a:r>
            <a:r>
              <a:rPr lang="ja-JP" altLang="en-US" dirty="0" smtClean="0"/>
              <a:t>初心者向け</a:t>
            </a:r>
            <a:r>
              <a:rPr lang="en-US" altLang="ja-JP" dirty="0" smtClean="0"/>
              <a:t>】,2018-05-17,</a:t>
            </a:r>
            <a:r>
              <a:rPr lang="ja-JP" altLang="en-US" dirty="0" smtClean="0"/>
              <a:t>閲覧日 </a:t>
            </a:r>
            <a:r>
              <a:rPr lang="en-US" altLang="ja-JP" dirty="0" smtClean="0"/>
              <a:t>2018-08-16, </a:t>
            </a:r>
            <a:r>
              <a:rPr lang="en-US" altLang="ja-JP" dirty="0" smtClean="0">
                <a:hlinkClick r:id="rId3"/>
              </a:rPr>
              <a:t>https://student-engineer.net/react-basic/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React</a:t>
            </a:r>
            <a:r>
              <a:rPr lang="ja-JP" altLang="en-US" dirty="0" smtClean="0"/>
              <a:t>のコード事例から学ぶ初心者向け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入門と事例集</a:t>
            </a:r>
            <a:r>
              <a:rPr lang="en-US" altLang="ja-JP" dirty="0" smtClean="0"/>
              <a:t>,2016-04-30,</a:t>
            </a:r>
            <a:r>
              <a:rPr lang="ja-JP" altLang="en-US" dirty="0" smtClean="0"/>
              <a:t>閲覧日 </a:t>
            </a:r>
            <a:r>
              <a:rPr lang="en-US" altLang="ja-JP" dirty="0" smtClean="0"/>
              <a:t>2018-08-20, </a:t>
            </a:r>
            <a:r>
              <a:rPr lang="en-US" altLang="ja-JP" dirty="0" smtClean="0">
                <a:hlinkClick r:id="rId4"/>
              </a:rPr>
              <a:t>http://tango-ruby.hatenablog.com/entry/2016/04/30/090000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Facebook</a:t>
            </a:r>
            <a:r>
              <a:rPr lang="ja-JP" altLang="en-US" dirty="0" smtClean="0"/>
              <a:t>が作った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ライブラリ、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の威力を体感する</a:t>
            </a:r>
            <a:r>
              <a:rPr lang="en-US" altLang="ja-JP" dirty="0" smtClean="0"/>
              <a:t>,</a:t>
            </a:r>
            <a:r>
              <a:rPr lang="ja-JP" altLang="en-US" dirty="0" smtClean="0"/>
              <a:t>閲覧日 </a:t>
            </a:r>
            <a:r>
              <a:rPr lang="en-US" altLang="ja-JP" dirty="0" smtClean="0"/>
              <a:t>2018-08-20, </a:t>
            </a:r>
            <a:r>
              <a:rPr lang="en-US" altLang="ja-JP" dirty="0" smtClean="0">
                <a:hlinkClick r:id="rId5"/>
              </a:rPr>
              <a:t>https://cloudear.jp/blog/?p=1545</a:t>
            </a:r>
            <a:endParaRPr lang="ja-JP" altLang="en-US" dirty="0" smtClean="0"/>
          </a:p>
          <a:p>
            <a:endParaRPr lang="ja-JP" altLang="en-US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kumimoji="1" lang="ja-JP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9935" y="1167619"/>
            <a:ext cx="11379200" cy="498328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これまでの勉強会を持って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の特徴及び基礎知識については学習できていること。</a:t>
            </a:r>
            <a:endParaRPr lang="en-US" altLang="ja-JP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今後の日記アプリ作成に活用できること。</a:t>
            </a:r>
            <a:endParaRPr lang="en-US" altLang="ja-JP" sz="2400" dirty="0" smtClean="0"/>
          </a:p>
          <a:p>
            <a:pPr marL="457200" indent="-457200">
              <a:buNone/>
            </a:pPr>
            <a:endParaRPr lang="en-US" altLang="ja-JP" sz="2400" dirty="0" smtClean="0"/>
          </a:p>
          <a:p>
            <a:pPr marL="457200" indent="-457200"/>
            <a:r>
              <a:rPr lang="ja-JP" altLang="en-US" sz="2400" dirty="0" smtClean="0"/>
              <a:t>上記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点より、これ以上の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についての基礎的な事柄の記載は不要であると判断。</a:t>
            </a:r>
            <a:endParaRPr kumimoji="1" lang="en-US" altLang="ja-JP" sz="2400" dirty="0" smtClean="0"/>
          </a:p>
          <a:p>
            <a:pPr>
              <a:buNone/>
            </a:pPr>
            <a:r>
              <a:rPr kumimoji="1" lang="ja-JP" altLang="en-US" sz="2400" dirty="0" smtClean="0"/>
              <a:t>⇒アプリを実装しながら</a:t>
            </a:r>
            <a:r>
              <a:rPr kumimoji="1" lang="en-US" altLang="ja-JP" sz="2400" dirty="0" smtClean="0"/>
              <a:t>React</a:t>
            </a:r>
            <a:r>
              <a:rPr kumimoji="1" lang="ja-JP" altLang="en-US" sz="2400" dirty="0" smtClean="0"/>
              <a:t>のプログラム</a:t>
            </a:r>
            <a:r>
              <a:rPr lang="ja-JP" altLang="en-US" sz="2400" dirty="0" smtClean="0"/>
              <a:t>の説明を行うこととします。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67618"/>
            <a:ext cx="11379200" cy="494108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仮想</a:t>
            </a:r>
            <a:r>
              <a:rPr kumimoji="1" lang="en-US" altLang="ja-JP" sz="2400" dirty="0" smtClean="0"/>
              <a:t>DOM</a:t>
            </a:r>
            <a:r>
              <a:rPr kumimoji="1" lang="ja-JP" altLang="en-US" sz="2400" dirty="0" err="1" smtClean="0"/>
              <a:t>、</a:t>
            </a:r>
            <a:r>
              <a:rPr kumimoji="1" lang="ja-JP" altLang="en-US" sz="2400" dirty="0" smtClean="0"/>
              <a:t>コンポーネント、</a:t>
            </a:r>
            <a:r>
              <a:rPr kumimoji="1" lang="en-US" altLang="ja-JP" sz="2400" dirty="0" smtClean="0"/>
              <a:t>JSX</a:t>
            </a:r>
            <a:r>
              <a:rPr kumimoji="1" lang="ja-JP" altLang="en-US" sz="2400" dirty="0" smtClean="0"/>
              <a:t>については前回及び今回の勉強会にて学習済みであるとし、説明は割愛。</a:t>
            </a:r>
            <a:endParaRPr kumimoji="1"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開発環境についても構築済みとする。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95754"/>
            <a:ext cx="11379200" cy="49129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kumimoji="1" lang="en-US" altLang="ja-JP" sz="2800" dirty="0" smtClean="0"/>
          </a:p>
          <a:p>
            <a:pPr>
              <a:buFont typeface="Wingdings" pitchFamily="2" charset="2"/>
              <a:buChar char="ü"/>
            </a:pPr>
            <a:r>
              <a:rPr kumimoji="1" lang="ja-JP" altLang="en-US" sz="2800" dirty="0" smtClean="0"/>
              <a:t>アプリの実装</a:t>
            </a:r>
            <a:endParaRPr kumimoji="1" lang="en-US" altLang="ja-JP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600" dirty="0" err="1" smtClean="0"/>
              <a:t>HelloWorld</a:t>
            </a:r>
            <a:endParaRPr lang="en-US" altLang="ja-JP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sz="2600" dirty="0" smtClean="0"/>
              <a:t>時刻表示</a:t>
            </a:r>
            <a:endParaRPr kumimoji="1" lang="en-US" altLang="ja-JP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600" dirty="0" smtClean="0"/>
              <a:t>データの登録・削除</a:t>
            </a:r>
            <a:endParaRPr kumimoji="1" lang="en-US" altLang="ja-JP" sz="26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Font typeface="Wingdings" pitchFamily="2" charset="2"/>
              <a:buChar char="ü"/>
            </a:pPr>
            <a:r>
              <a:rPr kumimoji="1" lang="ja-JP" altLang="en-US" sz="2800" dirty="0" smtClean="0"/>
              <a:t>まとめ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アプリの実装①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pic>
        <p:nvPicPr>
          <p:cNvPr id="5" name="図 4" descr="react_hell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985" y="2005770"/>
            <a:ext cx="5775590" cy="45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アプリの実装②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pic>
        <p:nvPicPr>
          <p:cNvPr id="8" name="図 7" descr="pm_hello.png"/>
          <p:cNvPicPr>
            <a:picLocks noChangeAspect="1"/>
          </p:cNvPicPr>
          <p:nvPr/>
        </p:nvPicPr>
        <p:blipFill>
          <a:blip r:embed="rId3" cstate="print"/>
          <a:srcRect t="22744" b="16345"/>
          <a:stretch>
            <a:fillRect/>
          </a:stretch>
        </p:blipFill>
        <p:spPr>
          <a:xfrm>
            <a:off x="427663" y="2264890"/>
            <a:ext cx="6192000" cy="1730327"/>
          </a:xfrm>
          <a:prstGeom prst="rect">
            <a:avLst/>
          </a:prstGeom>
        </p:spPr>
      </p:pic>
      <p:sp>
        <p:nvSpPr>
          <p:cNvPr id="12" name="右中かっこ 11"/>
          <p:cNvSpPr/>
          <p:nvPr/>
        </p:nvSpPr>
        <p:spPr>
          <a:xfrm>
            <a:off x="4051495" y="2307094"/>
            <a:ext cx="295422" cy="13926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513408" y="1304772"/>
            <a:ext cx="337623" cy="52683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4245" y="426015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②コンポーネントの描画</a:t>
            </a:r>
            <a:endParaRPr kumimoji="1" lang="ja-JP" altLang="en-US" dirty="0"/>
          </a:p>
        </p:txBody>
      </p:sp>
      <p:pic>
        <p:nvPicPr>
          <p:cNvPr id="16" name="図 15" descr="react_hell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3916" y="1977785"/>
            <a:ext cx="4306056" cy="2844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20505" y="5486401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※HTML</a:t>
            </a:r>
            <a:r>
              <a:rPr lang="ja-JP" altLang="en-US" dirty="0" smtClean="0"/>
              <a:t>タグを直接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する書き方を実現しているのが</a:t>
            </a:r>
            <a:r>
              <a:rPr lang="en-US" altLang="ja-JP" dirty="0" smtClean="0"/>
              <a:t>JSX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アプリの実装③</a:t>
            </a:r>
            <a:endParaRPr kumimoji="1" lang="ja-JP" altLang="en-US" dirty="0"/>
          </a:p>
        </p:txBody>
      </p:sp>
      <p:pic>
        <p:nvPicPr>
          <p:cNvPr id="7" name="コンテンツ プレースホルダ 6" descr="pm_ti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659" y="1659011"/>
            <a:ext cx="6773016" cy="5004000"/>
          </a:xfrm>
        </p:spPr>
      </p:pic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521482"/>
          </a:xfrm>
        </p:spPr>
        <p:txBody>
          <a:bodyPr/>
          <a:lstStyle/>
          <a:p>
            <a:r>
              <a:rPr kumimoji="1" lang="ja-JP" altLang="en-US" dirty="0" smtClean="0"/>
              <a:t>時刻表示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5008096" y="2321170"/>
            <a:ext cx="267291" cy="1152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87923" y="2715055"/>
            <a:ext cx="19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②表示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右中かっこ 10"/>
          <p:cNvSpPr/>
          <p:nvPr/>
        </p:nvSpPr>
        <p:spPr>
          <a:xfrm>
            <a:off x="6904888" y="3742006"/>
            <a:ext cx="311839" cy="267051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11327" y="4893202"/>
            <a:ext cx="18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①取得・受け渡し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32651" y="1758462"/>
            <a:ext cx="3727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・時刻を取得して②へ値を渡す。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kumimoji="1" lang="ja-JP" altLang="en-US" sz="2000" dirty="0" smtClean="0"/>
              <a:t>①から受け取った値を表示。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・③で状態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時刻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の更新</a:t>
            </a:r>
            <a:endParaRPr kumimoji="1" lang="ja-JP" altLang="en-US" sz="2000" dirty="0"/>
          </a:p>
        </p:txBody>
      </p:sp>
      <p:sp>
        <p:nvSpPr>
          <p:cNvPr id="15" name="右中かっこ 14"/>
          <p:cNvSpPr/>
          <p:nvPr/>
        </p:nvSpPr>
        <p:spPr>
          <a:xfrm>
            <a:off x="3669321" y="4822874"/>
            <a:ext cx="108000" cy="216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36607" y="4766593"/>
            <a:ext cx="194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③更新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</a:t>
            </a:r>
            <a:r>
              <a:rPr lang="ja-JP" altLang="en-US" dirty="0" smtClean="0"/>
              <a:t>実装④</a:t>
            </a:r>
            <a:endParaRPr kumimoji="1" lang="ja-JP" altLang="en-US" dirty="0"/>
          </a:p>
        </p:txBody>
      </p:sp>
      <p:pic>
        <p:nvPicPr>
          <p:cNvPr id="9" name="図 8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460" y="1311231"/>
            <a:ext cx="6860773" cy="2153520"/>
          </a:xfrm>
          <a:prstGeom prst="rect">
            <a:avLst/>
          </a:prstGeom>
        </p:spPr>
      </p:pic>
      <p:pic>
        <p:nvPicPr>
          <p:cNvPr id="10" name="図 9" descr="time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965" y="3742022"/>
            <a:ext cx="8895239" cy="2609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アプリの実装⑤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データの登録・削除①</a:t>
            </a:r>
            <a:endParaRPr kumimoji="1" lang="ja-JP" altLang="en-US" dirty="0"/>
          </a:p>
        </p:txBody>
      </p:sp>
      <p:pic>
        <p:nvPicPr>
          <p:cNvPr id="5" name="図 4" descr="tod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714" y="1643013"/>
            <a:ext cx="6896483" cy="4968000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>
            <a:off x="4135899" y="4698609"/>
            <a:ext cx="351694" cy="1716258"/>
          </a:xfrm>
          <a:prstGeom prst="rightBrace">
            <a:avLst>
              <a:gd name="adj1" fmla="val 8333"/>
              <a:gd name="adj2" fmla="val 491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28267" y="5359781"/>
            <a:ext cx="264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②テーブルタグの作成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右中かっこ 9"/>
          <p:cNvSpPr/>
          <p:nvPr/>
        </p:nvSpPr>
        <p:spPr>
          <a:xfrm>
            <a:off x="7357404" y="3151163"/>
            <a:ext cx="321212" cy="661182"/>
          </a:xfrm>
          <a:prstGeom prst="rightBrace">
            <a:avLst>
              <a:gd name="adj1" fmla="val 8333"/>
              <a:gd name="adj2" fmla="val 491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33356" y="3275419"/>
            <a:ext cx="31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①データ削除のイベント通知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445</Words>
  <Application>Microsoft Office PowerPoint</Application>
  <PresentationFormat>ユーザー設定</PresentationFormat>
  <Paragraphs>74</Paragraphs>
  <Slides>14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スライド 1</vt:lpstr>
      <vt:lpstr>はじめに</vt:lpstr>
      <vt:lpstr>前提</vt:lpstr>
      <vt:lpstr>目次</vt:lpstr>
      <vt:lpstr>アプリの実装①</vt:lpstr>
      <vt:lpstr>アプリの実装②</vt:lpstr>
      <vt:lpstr>アプリの実装③</vt:lpstr>
      <vt:lpstr>アプリの実装④</vt:lpstr>
      <vt:lpstr>アプリの実装⑤</vt:lpstr>
      <vt:lpstr>アプリの実装⑥</vt:lpstr>
      <vt:lpstr>アプリの実装⑦</vt:lpstr>
      <vt:lpstr>アプリの実装⑧</vt:lpstr>
      <vt:lpstr>まとめ</vt:lpstr>
      <vt:lpstr>参考文献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144</cp:revision>
  <dcterms:created xsi:type="dcterms:W3CDTF">2018-05-15T23:29:50Z</dcterms:created>
  <dcterms:modified xsi:type="dcterms:W3CDTF">2018-08-23T04:18:31Z</dcterms:modified>
</cp:coreProperties>
</file>