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a:pPr/>
          </a:p>
        </p:txBody>
      </p:sp>
      <p:sp>
        <p:nvSpPr>
          <p:cNvPr id="101" name="Shape 10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Meiryo UI"/>
      </a:defRPr>
    </a:lvl1pPr>
    <a:lvl2pPr indent="228600" latinLnBrk="0">
      <a:defRPr sz="1200">
        <a:latin typeface="+mn-lt"/>
        <a:ea typeface="+mn-ea"/>
        <a:cs typeface="+mn-cs"/>
        <a:sym typeface="Meiryo UI"/>
      </a:defRPr>
    </a:lvl2pPr>
    <a:lvl3pPr indent="457200" latinLnBrk="0">
      <a:defRPr sz="1200">
        <a:latin typeface="+mn-lt"/>
        <a:ea typeface="+mn-ea"/>
        <a:cs typeface="+mn-cs"/>
        <a:sym typeface="Meiryo UI"/>
      </a:defRPr>
    </a:lvl3pPr>
    <a:lvl4pPr indent="685800" latinLnBrk="0">
      <a:defRPr sz="1200">
        <a:latin typeface="+mn-lt"/>
        <a:ea typeface="+mn-ea"/>
        <a:cs typeface="+mn-cs"/>
        <a:sym typeface="Meiryo UI"/>
      </a:defRPr>
    </a:lvl4pPr>
    <a:lvl5pPr indent="914400" latinLnBrk="0">
      <a:defRPr sz="1200">
        <a:latin typeface="+mn-lt"/>
        <a:ea typeface="+mn-ea"/>
        <a:cs typeface="+mn-cs"/>
        <a:sym typeface="Meiryo UI"/>
      </a:defRPr>
    </a:lvl5pPr>
    <a:lvl6pPr indent="1143000" latinLnBrk="0">
      <a:defRPr sz="1200">
        <a:latin typeface="+mn-lt"/>
        <a:ea typeface="+mn-ea"/>
        <a:cs typeface="+mn-cs"/>
        <a:sym typeface="Meiryo UI"/>
      </a:defRPr>
    </a:lvl6pPr>
    <a:lvl7pPr indent="1371600" latinLnBrk="0">
      <a:defRPr sz="1200">
        <a:latin typeface="+mn-lt"/>
        <a:ea typeface="+mn-ea"/>
        <a:cs typeface="+mn-cs"/>
        <a:sym typeface="Meiryo UI"/>
      </a:defRPr>
    </a:lvl7pPr>
    <a:lvl8pPr indent="1600200" latinLnBrk="0">
      <a:defRPr sz="1200">
        <a:latin typeface="+mn-lt"/>
        <a:ea typeface="+mn-ea"/>
        <a:cs typeface="+mn-cs"/>
        <a:sym typeface="Meiryo UI"/>
      </a:defRPr>
    </a:lvl8pPr>
    <a:lvl9pPr indent="1828800" latinLnBrk="0">
      <a:defRPr sz="1200">
        <a:latin typeface="+mn-lt"/>
        <a:ea typeface="+mn-ea"/>
        <a:cs typeface="+mn-cs"/>
        <a:sym typeface="Meiryo U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タイトル スライド">
    <p:spTree>
      <p:nvGrpSpPr>
        <p:cNvPr id="1" name=""/>
        <p:cNvGrpSpPr/>
        <p:nvPr/>
      </p:nvGrpSpPr>
      <p:grpSpPr>
        <a:xfrm>
          <a:off x="0" y="0"/>
          <a:ext cx="0" cy="0"/>
          <a:chOff x="0" y="0"/>
          <a:chExt cx="0" cy="0"/>
        </a:xfrm>
      </p:grpSpPr>
      <p:sp>
        <p:nvSpPr>
          <p:cNvPr id="14" name="Shape 14"/>
          <p:cNvSpPr/>
          <p:nvPr/>
        </p:nvSpPr>
        <p:spPr>
          <a:xfrm>
            <a:off x="431799" y="990600"/>
            <a:ext cx="11379203" cy="0"/>
          </a:xfrm>
          <a:prstGeom prst="line">
            <a:avLst/>
          </a:prstGeom>
          <a:ln w="19050">
            <a:solidFill>
              <a:schemeClr val="accent3"/>
            </a:solidFill>
            <a:miter/>
          </a:ln>
        </p:spPr>
        <p:txBody>
          <a:bodyPr lIns="45718" tIns="45718" rIns="45718" bIns="45718"/>
          <a:lstStyle/>
          <a:p>
            <a:pPr/>
          </a:p>
        </p:txBody>
      </p:sp>
      <p:pic>
        <p:nvPicPr>
          <p:cNvPr id="15"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16" name="Shape 16"/>
          <p:cNvSpPr/>
          <p:nvPr/>
        </p:nvSpPr>
        <p:spPr>
          <a:xfrm>
            <a:off x="381000" y="342901"/>
            <a:ext cx="11480800" cy="4473574"/>
          </a:xfrm>
          <a:prstGeom prst="rect">
            <a:avLst/>
          </a:prstGeom>
          <a:solidFill>
            <a:srgbClr val="BDD7EE"/>
          </a:solidFill>
          <a:ln w="6350">
            <a:solidFill>
              <a:srgbClr val="BDD7EE"/>
            </a:solidFill>
            <a:miter/>
          </a:ln>
        </p:spPr>
        <p:txBody>
          <a:bodyPr lIns="45718" tIns="45718" rIns="45718" bIns="45718" anchor="ctr"/>
          <a:lstStyle/>
          <a:p>
            <a:pPr algn="ctr"/>
          </a:p>
        </p:txBody>
      </p:sp>
      <p:sp>
        <p:nvSpPr>
          <p:cNvPr id="17" name="Shape 17"/>
          <p:cNvSpPr/>
          <p:nvPr>
            <p:ph type="body" sz="quarter" idx="1"/>
          </p:nvPr>
        </p:nvSpPr>
        <p:spPr>
          <a:xfrm>
            <a:off x="1524000" y="3537744"/>
            <a:ext cx="9144000" cy="914402"/>
          </a:xfrm>
          <a:prstGeom prst="rect">
            <a:avLst/>
          </a:prstGeom>
        </p:spPr>
        <p:txBody>
          <a:bodyPr/>
          <a:lstStyle>
            <a:lvl1pPr marL="0" indent="0">
              <a:buSzTx/>
              <a:buFontTx/>
              <a:buNone/>
            </a:lvl1pPr>
            <a:lvl2pPr>
              <a:buFontTx/>
            </a:lvl2pPr>
            <a:lvl3pPr>
              <a:buFontTx/>
            </a:lvl3pPr>
            <a:lvl4pPr>
              <a:buFontTx/>
            </a:lvl4pPr>
            <a:lvl5pPr>
              <a:buFontTx/>
            </a:lvl5pPr>
          </a:lstStyle>
          <a:p>
            <a:pPr/>
            <a:r>
              <a:t>本文レベル1</a:t>
            </a:r>
          </a:p>
          <a:p>
            <a:pPr lvl="1"/>
            <a:r>
              <a:t>本文レベル2</a:t>
            </a:r>
          </a:p>
          <a:p>
            <a:pPr lvl="2"/>
            <a:r>
              <a:t>本文レベル3</a:t>
            </a:r>
          </a:p>
          <a:p>
            <a:pPr lvl="3"/>
            <a:r>
              <a:t>本文レベル4</a:t>
            </a:r>
          </a:p>
          <a:p>
            <a:pPr lvl="4"/>
            <a:r>
              <a:t>本文レベル 5</a:t>
            </a:r>
          </a:p>
        </p:txBody>
      </p:sp>
      <p:sp>
        <p:nvSpPr>
          <p:cNvPr id="18" name="Shape 18"/>
          <p:cNvSpPr/>
          <p:nvPr/>
        </p:nvSpPr>
        <p:spPr>
          <a:xfrm>
            <a:off x="1524000" y="2030332"/>
            <a:ext cx="9144000" cy="5994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4000"/>
            </a:lvl1pPr>
          </a:lstStyle>
          <a:p>
            <a:pPr/>
            <a:r>
              <a:t>勉強会まとめ資料</a:t>
            </a:r>
          </a:p>
        </p:txBody>
      </p:sp>
      <p:sp>
        <p:nvSpPr>
          <p:cNvPr id="19" name="Shape 19"/>
          <p:cNvSpPr/>
          <p:nvPr/>
        </p:nvSpPr>
        <p:spPr>
          <a:xfrm>
            <a:off x="9029700" y="5023961"/>
            <a:ext cx="2832100" cy="3454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2000"/>
            </a:lvl1pPr>
          </a:lstStyle>
          <a:p>
            <a:pPr/>
            <a:r>
              <a:t>株式会社システムアイ</a:t>
            </a:r>
          </a:p>
        </p:txBody>
      </p:sp>
      <p:pic>
        <p:nvPicPr>
          <p:cNvPr id="20" name="image1.png"/>
          <p:cNvPicPr>
            <a:picLocks noChangeAspect="1"/>
          </p:cNvPicPr>
          <p:nvPr/>
        </p:nvPicPr>
        <p:blipFill>
          <a:blip r:embed="rId2">
            <a:extLst/>
          </a:blip>
          <a:stretch>
            <a:fillRect/>
          </a:stretch>
        </p:blipFill>
        <p:spPr>
          <a:xfrm>
            <a:off x="8348660" y="4934741"/>
            <a:ext cx="523877" cy="523877"/>
          </a:xfrm>
          <a:prstGeom prst="rect">
            <a:avLst/>
          </a:prstGeom>
          <a:ln w="12700">
            <a:miter lim="400000"/>
          </a:ln>
        </p:spPr>
      </p:pic>
      <p:sp>
        <p:nvSpPr>
          <p:cNvPr id="21" name="Shape 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タイトルとコンテンツ">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タイトルテキスト</a:t>
            </a:r>
          </a:p>
        </p:txBody>
      </p:sp>
      <p:sp>
        <p:nvSpPr>
          <p:cNvPr id="29" name="Shape 29"/>
          <p:cNvSpPr/>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2 つのコンテンツ">
    <p:spTree>
      <p:nvGrpSpPr>
        <p:cNvPr id="1" name=""/>
        <p:cNvGrpSpPr/>
        <p:nvPr/>
      </p:nvGrpSpPr>
      <p:grpSpPr>
        <a:xfrm>
          <a:off x="0" y="0"/>
          <a:ext cx="0" cy="0"/>
          <a:chOff x="0" y="0"/>
          <a:chExt cx="0" cy="0"/>
        </a:xfrm>
      </p:grpSpPr>
      <p:sp>
        <p:nvSpPr>
          <p:cNvPr id="37" name="Shape 37"/>
          <p:cNvSpPr/>
          <p:nvPr/>
        </p:nvSpPr>
        <p:spPr>
          <a:xfrm>
            <a:off x="431799" y="990600"/>
            <a:ext cx="11379203" cy="0"/>
          </a:xfrm>
          <a:prstGeom prst="line">
            <a:avLst/>
          </a:prstGeom>
          <a:ln w="19050">
            <a:solidFill>
              <a:schemeClr val="accent3"/>
            </a:solidFill>
            <a:miter/>
          </a:ln>
        </p:spPr>
        <p:txBody>
          <a:bodyPr lIns="45718" tIns="45718" rIns="45718" bIns="45718"/>
          <a:lstStyle/>
          <a:p>
            <a:pPr/>
          </a:p>
        </p:txBody>
      </p:sp>
      <p:pic>
        <p:nvPicPr>
          <p:cNvPr id="38"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39" name="Shape 39"/>
          <p:cNvSpPr/>
          <p:nvPr>
            <p:ph type="title"/>
          </p:nvPr>
        </p:nvSpPr>
        <p:spPr>
          <a:prstGeom prst="rect">
            <a:avLst/>
          </a:prstGeom>
        </p:spPr>
        <p:txBody>
          <a:bodyPr/>
          <a:lstStyle/>
          <a:p>
            <a:pPr/>
            <a:r>
              <a:t>タイトルテキスト</a:t>
            </a:r>
          </a:p>
        </p:txBody>
      </p:sp>
      <p:sp>
        <p:nvSpPr>
          <p:cNvPr id="40" name="Shape 40"/>
          <p:cNvSpPr/>
          <p:nvPr>
            <p:ph type="body" sz="half" idx="1"/>
          </p:nvPr>
        </p:nvSpPr>
        <p:spPr>
          <a:xfrm>
            <a:off x="431798" y="1152525"/>
            <a:ext cx="5181602" cy="5024438"/>
          </a:xfrm>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タイトルのみ">
    <p:spTree>
      <p:nvGrpSpPr>
        <p:cNvPr id="1" name=""/>
        <p:cNvGrpSpPr/>
        <p:nvPr/>
      </p:nvGrpSpPr>
      <p:grpSpPr>
        <a:xfrm>
          <a:off x="0" y="0"/>
          <a:ext cx="0" cy="0"/>
          <a:chOff x="0" y="0"/>
          <a:chExt cx="0" cy="0"/>
        </a:xfrm>
      </p:grpSpPr>
      <p:sp>
        <p:nvSpPr>
          <p:cNvPr id="48" name="Shape 48"/>
          <p:cNvSpPr/>
          <p:nvPr/>
        </p:nvSpPr>
        <p:spPr>
          <a:xfrm>
            <a:off x="431800" y="990600"/>
            <a:ext cx="11379200" cy="0"/>
          </a:xfrm>
          <a:prstGeom prst="line">
            <a:avLst/>
          </a:prstGeom>
          <a:ln w="19050">
            <a:solidFill>
              <a:schemeClr val="accent3"/>
            </a:solidFill>
            <a:miter/>
          </a:ln>
        </p:spPr>
        <p:txBody>
          <a:bodyPr lIns="45718" tIns="45718" rIns="45718" bIns="45718"/>
          <a:lstStyle/>
          <a:p>
            <a:pPr/>
          </a:p>
        </p:txBody>
      </p:sp>
      <p:pic>
        <p:nvPicPr>
          <p:cNvPr id="49"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50" name="Shape 50"/>
          <p:cNvSpPr/>
          <p:nvPr>
            <p:ph type="title"/>
          </p:nvPr>
        </p:nvSpPr>
        <p:spPr>
          <a:prstGeom prst="rect">
            <a:avLst/>
          </a:prstGeom>
        </p:spPr>
        <p:txBody>
          <a:bodyPr/>
          <a:lstStyle/>
          <a:p>
            <a:pPr/>
            <a:r>
              <a:t>タイトルテキスト</a:t>
            </a:r>
          </a:p>
        </p:txBody>
      </p:sp>
      <p:sp>
        <p:nvSpPr>
          <p:cNvPr id="51" name="Shape 51"/>
          <p:cNvSpPr/>
          <p:nvPr>
            <p:ph type="body" sz="quarter" idx="1"/>
          </p:nvPr>
        </p:nvSpPr>
        <p:spPr>
          <a:xfrm>
            <a:off x="431798" y="1054100"/>
            <a:ext cx="11379203" cy="800099"/>
          </a:xfrm>
          <a:prstGeom prst="rect">
            <a:avLst/>
          </a:prstGeom>
          <a:solidFill>
            <a:srgbClr val="DEEBF7"/>
          </a:solidFill>
          <a:ln>
            <a:solidFill>
              <a:schemeClr val="accent1"/>
            </a:solidFill>
            <a:miter lim="800000"/>
          </a:ln>
        </p:spPr>
        <p:txBody>
          <a:bodyPr/>
          <a:lstStyle/>
          <a:p>
            <a:pPr/>
            <a:r>
              <a:t>本文レベル1</a:t>
            </a:r>
          </a:p>
          <a:p>
            <a:pPr lvl="1"/>
            <a:r>
              <a:t>本文レベル2</a:t>
            </a:r>
          </a:p>
          <a:p>
            <a:pPr lvl="2"/>
            <a:r>
              <a:t>本文レベル3</a:t>
            </a:r>
          </a:p>
          <a:p>
            <a:pPr lvl="3"/>
            <a:r>
              <a:t>本文レベル4</a:t>
            </a:r>
          </a:p>
          <a:p>
            <a:pPr lvl="4"/>
            <a:r>
              <a:t>本文レベル 5</a:t>
            </a:r>
          </a:p>
        </p:txBody>
      </p:sp>
      <p:sp>
        <p:nvSpPr>
          <p:cNvPr id="52" name="Shape 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1_タイトルのみ">
    <p:spTree>
      <p:nvGrpSpPr>
        <p:cNvPr id="1" name=""/>
        <p:cNvGrpSpPr/>
        <p:nvPr/>
      </p:nvGrpSpPr>
      <p:grpSpPr>
        <a:xfrm>
          <a:off x="0" y="0"/>
          <a:ext cx="0" cy="0"/>
          <a:chOff x="0" y="0"/>
          <a:chExt cx="0" cy="0"/>
        </a:xfrm>
      </p:grpSpPr>
      <p:sp>
        <p:nvSpPr>
          <p:cNvPr id="59" name="Shape 59"/>
          <p:cNvSpPr/>
          <p:nvPr/>
        </p:nvSpPr>
        <p:spPr>
          <a:xfrm>
            <a:off x="431800" y="990600"/>
            <a:ext cx="11379200" cy="0"/>
          </a:xfrm>
          <a:prstGeom prst="line">
            <a:avLst/>
          </a:prstGeom>
          <a:ln w="19050">
            <a:solidFill>
              <a:schemeClr val="accent3"/>
            </a:solidFill>
            <a:miter/>
          </a:ln>
        </p:spPr>
        <p:txBody>
          <a:bodyPr lIns="45718" tIns="45718" rIns="45718" bIns="45718"/>
          <a:lstStyle/>
          <a:p>
            <a:pPr/>
          </a:p>
        </p:txBody>
      </p:sp>
      <p:pic>
        <p:nvPicPr>
          <p:cNvPr id="60"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61" name="Shape 61"/>
          <p:cNvSpPr/>
          <p:nvPr>
            <p:ph type="title"/>
          </p:nvPr>
        </p:nvSpPr>
        <p:spPr>
          <a:prstGeom prst="rect">
            <a:avLst/>
          </a:prstGeom>
        </p:spPr>
        <p:txBody>
          <a:bodyPr/>
          <a:lstStyle/>
          <a:p>
            <a:pPr/>
            <a:r>
              <a:t>タイトルテキスト</a:t>
            </a:r>
          </a:p>
        </p:txBody>
      </p:sp>
      <p:sp>
        <p:nvSpPr>
          <p:cNvPr id="62" name="Shape 62"/>
          <p:cNvSpPr/>
          <p:nvPr>
            <p:ph type="body" sz="half" idx="1"/>
          </p:nvPr>
        </p:nvSpPr>
        <p:spPr>
          <a:xfrm>
            <a:off x="431798" y="1257300"/>
            <a:ext cx="4051304" cy="4914900"/>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本文レベル1</a:t>
            </a:r>
          </a:p>
          <a:p>
            <a:pPr lvl="1"/>
            <a:r>
              <a:t>本文レベル2</a:t>
            </a:r>
          </a:p>
          <a:p>
            <a:pPr lvl="2"/>
            <a:r>
              <a:t>本文レベル3</a:t>
            </a:r>
          </a:p>
          <a:p>
            <a:pPr lvl="3"/>
            <a:r>
              <a:t>本文レベル4</a:t>
            </a:r>
          </a:p>
          <a:p>
            <a:pPr lvl="4"/>
            <a:r>
              <a:t>本文レベル 5</a:t>
            </a:r>
          </a:p>
        </p:txBody>
      </p:sp>
      <p:sp>
        <p:nvSpPr>
          <p:cNvPr id="63" name="Shape 63"/>
          <p:cNvSpPr/>
          <p:nvPr>
            <p:ph type="pic" sz="half" idx="13"/>
          </p:nvPr>
        </p:nvSpPr>
        <p:spPr>
          <a:xfrm>
            <a:off x="5524500" y="1257300"/>
            <a:ext cx="6172200" cy="4914900"/>
          </a:xfrm>
          <a:prstGeom prst="rect">
            <a:avLst/>
          </a:prstGeom>
        </p:spPr>
        <p:txBody>
          <a:bodyPr lIns="91439" tIns="45719" rIns="91439" bIns="45719">
            <a:noAutofit/>
          </a:bodyPr>
          <a:lstStyle/>
          <a:p>
            <a:pP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2_タイトルのみ">
    <p:spTree>
      <p:nvGrpSpPr>
        <p:cNvPr id="1" name=""/>
        <p:cNvGrpSpPr/>
        <p:nvPr/>
      </p:nvGrpSpPr>
      <p:grpSpPr>
        <a:xfrm>
          <a:off x="0" y="0"/>
          <a:ext cx="0" cy="0"/>
          <a:chOff x="0" y="0"/>
          <a:chExt cx="0" cy="0"/>
        </a:xfrm>
      </p:grpSpPr>
      <p:sp>
        <p:nvSpPr>
          <p:cNvPr id="71" name="Shape 71"/>
          <p:cNvSpPr/>
          <p:nvPr/>
        </p:nvSpPr>
        <p:spPr>
          <a:xfrm>
            <a:off x="431799" y="990600"/>
            <a:ext cx="11379203" cy="0"/>
          </a:xfrm>
          <a:prstGeom prst="line">
            <a:avLst/>
          </a:prstGeom>
          <a:ln w="19050">
            <a:solidFill>
              <a:schemeClr val="accent3"/>
            </a:solidFill>
            <a:miter/>
          </a:ln>
        </p:spPr>
        <p:txBody>
          <a:bodyPr lIns="45718" tIns="45718" rIns="45718" bIns="45718"/>
          <a:lstStyle/>
          <a:p>
            <a:pPr/>
          </a:p>
        </p:txBody>
      </p:sp>
      <p:pic>
        <p:nvPicPr>
          <p:cNvPr id="7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73" name="Shape 73"/>
          <p:cNvSpPr/>
          <p:nvPr>
            <p:ph type="title"/>
          </p:nvPr>
        </p:nvSpPr>
        <p:spPr>
          <a:prstGeom prst="rect">
            <a:avLst/>
          </a:prstGeom>
        </p:spPr>
        <p:txBody>
          <a:bodyPr/>
          <a:lstStyle/>
          <a:p>
            <a:pPr/>
            <a:r>
              <a:t>タイトルテキスト</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2_タイトルのみ 0">
    <p:spTree>
      <p:nvGrpSpPr>
        <p:cNvPr id="1" name=""/>
        <p:cNvGrpSpPr/>
        <p:nvPr/>
      </p:nvGrpSpPr>
      <p:grpSpPr>
        <a:xfrm>
          <a:off x="0" y="0"/>
          <a:ext cx="0" cy="0"/>
          <a:chOff x="0" y="0"/>
          <a:chExt cx="0" cy="0"/>
        </a:xfrm>
      </p:grpSpPr>
      <p:sp>
        <p:nvSpPr>
          <p:cNvPr id="81" name="Shape 81"/>
          <p:cNvSpPr/>
          <p:nvPr/>
        </p:nvSpPr>
        <p:spPr>
          <a:xfrm>
            <a:off x="431799" y="990600"/>
            <a:ext cx="11379203" cy="0"/>
          </a:xfrm>
          <a:prstGeom prst="line">
            <a:avLst/>
          </a:prstGeom>
          <a:ln w="19050">
            <a:solidFill>
              <a:schemeClr val="accent3"/>
            </a:solidFill>
            <a:miter/>
          </a:ln>
        </p:spPr>
        <p:txBody>
          <a:bodyPr lIns="45718" tIns="45718" rIns="45718" bIns="45718"/>
          <a:lstStyle/>
          <a:p>
            <a:pPr/>
          </a:p>
        </p:txBody>
      </p:sp>
      <p:pic>
        <p:nvPicPr>
          <p:cNvPr id="8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83" name="Shape 83"/>
          <p:cNvSpPr/>
          <p:nvPr>
            <p:ph type="title"/>
          </p:nvPr>
        </p:nvSpPr>
        <p:spPr>
          <a:prstGeom prst="rect">
            <a:avLst/>
          </a:prstGeom>
        </p:spPr>
        <p:txBody>
          <a:bodyPr/>
          <a:lstStyle/>
          <a:p>
            <a:pPr/>
            <a:r>
              <a:t>タイトルテキスト</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2_タイトルのみ">
    <p:spTree>
      <p:nvGrpSpPr>
        <p:cNvPr id="1" name=""/>
        <p:cNvGrpSpPr/>
        <p:nvPr/>
      </p:nvGrpSpPr>
      <p:grpSpPr>
        <a:xfrm>
          <a:off x="0" y="0"/>
          <a:ext cx="0" cy="0"/>
          <a:chOff x="0" y="0"/>
          <a:chExt cx="0" cy="0"/>
        </a:xfrm>
      </p:grpSpPr>
      <p:sp>
        <p:nvSpPr>
          <p:cNvPr id="91" name="Shape 91"/>
          <p:cNvSpPr/>
          <p:nvPr/>
        </p:nvSpPr>
        <p:spPr>
          <a:xfrm>
            <a:off x="431800" y="990600"/>
            <a:ext cx="11379200" cy="0"/>
          </a:xfrm>
          <a:prstGeom prst="line">
            <a:avLst/>
          </a:prstGeom>
          <a:ln w="19050">
            <a:solidFill>
              <a:schemeClr val="accent3"/>
            </a:solidFill>
            <a:miter/>
          </a:ln>
        </p:spPr>
        <p:txBody>
          <a:bodyPr lIns="45718" tIns="45718" rIns="45718" bIns="45718"/>
          <a:lstStyle/>
          <a:p>
            <a:pPr/>
          </a:p>
        </p:txBody>
      </p:sp>
      <p:pic>
        <p:nvPicPr>
          <p:cNvPr id="9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93" name="Shape 93"/>
          <p:cNvSpPr/>
          <p:nvPr>
            <p:ph type="title"/>
          </p:nvPr>
        </p:nvSpPr>
        <p:spPr>
          <a:prstGeom prst="rect">
            <a:avLst/>
          </a:prstGeom>
        </p:spPr>
        <p:txBody>
          <a:bodyPr/>
          <a:lstStyle/>
          <a:p>
            <a:pPr/>
            <a:r>
              <a:t>タイトルテキスト</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431799" y="990600"/>
            <a:ext cx="11379203" cy="0"/>
          </a:xfrm>
          <a:prstGeom prst="line">
            <a:avLst/>
          </a:prstGeom>
          <a:ln w="19050">
            <a:solidFill>
              <a:schemeClr val="accent3"/>
            </a:solidFill>
            <a:miter/>
          </a:ln>
        </p:spPr>
        <p:txBody>
          <a:bodyPr lIns="45718" tIns="45718" rIns="45718" bIns="45718"/>
          <a:lstStyle/>
          <a:p>
            <a:pPr/>
          </a:p>
        </p:txBody>
      </p:sp>
      <p:pic>
        <p:nvPicPr>
          <p:cNvPr id="3"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4" name="Shape 4"/>
          <p:cNvSpPr/>
          <p:nvPr/>
        </p:nvSpPr>
        <p:spPr>
          <a:xfrm>
            <a:off x="431799" y="990600"/>
            <a:ext cx="11379203" cy="0"/>
          </a:xfrm>
          <a:prstGeom prst="line">
            <a:avLst/>
          </a:prstGeom>
          <a:ln w="19050">
            <a:solidFill>
              <a:schemeClr val="accent3"/>
            </a:solidFill>
            <a:miter/>
          </a:ln>
        </p:spPr>
        <p:txBody>
          <a:bodyPr lIns="45718" tIns="45718" rIns="45718" bIns="45718"/>
          <a:lstStyle/>
          <a:p>
            <a:pPr/>
          </a:p>
        </p:txBody>
      </p:sp>
      <p:sp>
        <p:nvSpPr>
          <p:cNvPr id="5" name="Shape 5"/>
          <p:cNvSpPr/>
          <p:nvPr>
            <p:ph type="title"/>
          </p:nvPr>
        </p:nvSpPr>
        <p:spPr>
          <a:xfrm>
            <a:off x="431798" y="339725"/>
            <a:ext cx="10515603" cy="53657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タイトルテキスト</a:t>
            </a:r>
          </a:p>
        </p:txBody>
      </p:sp>
      <p:sp>
        <p:nvSpPr>
          <p:cNvPr id="6" name="Shape 6"/>
          <p:cNvSpPr/>
          <p:nvPr>
            <p:ph type="body" idx="1"/>
          </p:nvPr>
        </p:nvSpPr>
        <p:spPr>
          <a:xfrm>
            <a:off x="431800" y="1968500"/>
            <a:ext cx="11379200" cy="41401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本文レベル1</a:t>
            </a:r>
          </a:p>
          <a:p>
            <a:pPr lvl="1"/>
            <a:r>
              <a:t>本文レベル2</a:t>
            </a:r>
          </a:p>
          <a:p>
            <a:pPr lvl="2"/>
            <a:r>
              <a:t>本文レベル3</a:t>
            </a:r>
          </a:p>
          <a:p>
            <a:pPr lvl="3"/>
            <a:r>
              <a:t>本文レベル4</a:t>
            </a:r>
          </a:p>
          <a:p>
            <a:pPr lvl="4"/>
            <a:r>
              <a:t>本文レベル 5</a:t>
            </a:r>
          </a:p>
        </p:txBody>
      </p:sp>
      <p:sp>
        <p:nvSpPr>
          <p:cNvPr id="7" name="Shape 7"/>
          <p:cNvSpPr/>
          <p:nvPr>
            <p:ph type="sldNum" sz="quarter" idx="2"/>
          </p:nvPr>
        </p:nvSpPr>
        <p:spPr>
          <a:xfrm>
            <a:off x="11080147" y="6404293"/>
            <a:ext cx="273654"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1pPr>
      <a:lvl2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2pPr>
      <a:lvl3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3pPr>
      <a:lvl4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4pPr>
      <a:lvl5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5pPr>
      <a:lvl6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6pPr>
      <a:lvl7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7pPr>
      <a:lvl8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8pPr>
      <a:lvl9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1pPr>
      <a:lvl2pPr marL="711200" marR="0" indent="-25400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2pPr>
      <a:lvl3pPr marL="1200150" marR="0" indent="-28575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3pPr>
      <a:lvl4pPr marL="1698170" marR="0" indent="-32657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4pPr>
      <a:lvl5pPr marL="2209800" marR="0" indent="-38100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5pPr>
      <a:lvl6pPr marL="2540000" marR="0" indent="-25400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6pPr>
      <a:lvl7pPr marL="2997200" marR="0" indent="-25400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7pPr>
      <a:lvl8pPr marL="3454400" marR="0" indent="-25400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8pPr>
      <a:lvl9pPr marL="3911600" marR="0" indent="-25400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t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tif"/><Relationship Id="rId3" Type="http://schemas.openxmlformats.org/officeDocument/2006/relationships/image" Target="../media/image3.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body" sz="quarter" idx="1"/>
          </p:nvPr>
        </p:nvSpPr>
        <p:spPr>
          <a:prstGeom prst="rect">
            <a:avLst/>
          </a:prstGeom>
        </p:spPr>
        <p:txBody>
          <a:bodyPr/>
          <a:lstStyle/>
          <a:p>
            <a:pPr/>
            <a:r>
              <a:t>～【2018/7/19】第４回勉強会プレゼン資料～</a:t>
            </a:r>
          </a:p>
        </p:txBody>
      </p:sp>
      <p:sp>
        <p:nvSpPr>
          <p:cNvPr id="104" name="Shape 104"/>
          <p:cNvSpPr/>
          <p:nvPr/>
        </p:nvSpPr>
        <p:spPr>
          <a:xfrm>
            <a:off x="1523999" y="2072108"/>
            <a:ext cx="8980490" cy="1412240"/>
          </a:xfrm>
          <a:prstGeom prst="rect">
            <a:avLst/>
          </a:prstGeom>
          <a:solidFill>
            <a:srgbClr val="BDD7EE"/>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3600"/>
            </a:pPr>
            <a:r>
              <a:t>DOMを知らないところから、</a:t>
            </a:r>
          </a:p>
          <a:p>
            <a:pPr>
              <a:defRPr sz="3600"/>
            </a:pPr>
            <a:r>
              <a:t>VirtualDOMについて詳しくまとめてみた</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p>
            <a:pPr/>
            <a:r>
              <a:t>※レンダーツリー補足説明</a:t>
            </a:r>
          </a:p>
        </p:txBody>
      </p:sp>
      <p:pic>
        <p:nvPicPr>
          <p:cNvPr id="294" name="pasted-image.tiff"/>
          <p:cNvPicPr>
            <a:picLocks noChangeAspect="1"/>
          </p:cNvPicPr>
          <p:nvPr/>
        </p:nvPicPr>
        <p:blipFill>
          <a:blip r:embed="rId2">
            <a:extLst/>
          </a:blip>
          <a:stretch>
            <a:fillRect/>
          </a:stretch>
        </p:blipFill>
        <p:spPr>
          <a:xfrm>
            <a:off x="1719262" y="2180588"/>
            <a:ext cx="8437985" cy="3940172"/>
          </a:xfrm>
          <a:prstGeom prst="rect">
            <a:avLst/>
          </a:prstGeom>
          <a:ln w="6350">
            <a:solidFill>
              <a:srgbClr val="000000"/>
            </a:solidFill>
            <a:miter lim="400000"/>
          </a:ln>
        </p:spPr>
      </p:pic>
      <p:sp>
        <p:nvSpPr>
          <p:cNvPr id="295" name="Shape 295"/>
          <p:cNvSpPr/>
          <p:nvPr/>
        </p:nvSpPr>
        <p:spPr>
          <a:xfrm>
            <a:off x="1654653" y="6219785"/>
            <a:ext cx="7741882" cy="3073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vl1pPr>
          </a:lstStyle>
          <a:p>
            <a:pPr/>
            <a:r>
              <a:t>http://uraway.hatenablog.com/entry/2015/12/28/フロントエンド開発入門編（レンダーツリーの構</a:t>
            </a:r>
          </a:p>
        </p:txBody>
      </p:sp>
      <p:sp>
        <p:nvSpPr>
          <p:cNvPr id="296" name="Shape 296"/>
          <p:cNvSpPr/>
          <p:nvPr/>
        </p:nvSpPr>
        <p:spPr>
          <a:xfrm>
            <a:off x="566706" y="1117600"/>
            <a:ext cx="11482954" cy="8661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defRPr sz="1400">
                <a:latin typeface="Avenir Next"/>
                <a:ea typeface="Avenir Next"/>
                <a:cs typeface="Avenir Next"/>
                <a:sym typeface="Avenir Next"/>
              </a:defRPr>
            </a:pPr>
            <a:r>
              <a:t>レンダーツリーはすべての表示されるDOMコンテンツと各ノードに対するすべてのCSSOMスタイルの情報を取得します。</a:t>
            </a:r>
          </a:p>
          <a:p>
            <a:pPr defTabSz="457200">
              <a:defRPr sz="1400">
                <a:solidFill>
                  <a:srgbClr val="212121"/>
                </a:solidFill>
                <a:latin typeface="+mj-lt"/>
                <a:ea typeface="+mj-ea"/>
                <a:cs typeface="+mj-cs"/>
                <a:sym typeface="Helvetica"/>
              </a:defRPr>
            </a:pPr>
            <a:r>
              <a:t>レンダーツリーにまとめることで表示する各要素のレイアウトの計算に利用できるほか、ピクセルを画面に合わせてレンダリングするペイント</a:t>
            </a:r>
          </a:p>
          <a:p>
            <a:pPr defTabSz="457200">
              <a:defRPr sz="1400">
                <a:solidFill>
                  <a:srgbClr val="212121"/>
                </a:solidFill>
                <a:latin typeface="+mj-lt"/>
                <a:ea typeface="+mj-ea"/>
                <a:cs typeface="+mj-cs"/>
                <a:sym typeface="Helvetica"/>
              </a:defRPr>
            </a:pPr>
            <a:r>
              <a:t>処理の入力値としても利用できます。</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nvSpPr>
        <p:spPr>
          <a:xfrm>
            <a:off x="406400" y="1305110"/>
            <a:ext cx="4199881" cy="5172125"/>
          </a:xfrm>
          <a:prstGeom prst="rect">
            <a:avLst/>
          </a:prstGeom>
          <a:solidFill>
            <a:srgbClr val="E2EDFC"/>
          </a:solidFill>
          <a:ln w="12700">
            <a:miter lim="400000"/>
          </a:ln>
        </p:spPr>
        <p:txBody>
          <a:bodyPr lIns="45718" tIns="45718" rIns="45718" bIns="45718" anchor="ctr"/>
          <a:lstStyle/>
          <a:p>
            <a:pPr/>
          </a:p>
        </p:txBody>
      </p:sp>
      <p:sp>
        <p:nvSpPr>
          <p:cNvPr id="299" name="Shape 299"/>
          <p:cNvSpPr/>
          <p:nvPr>
            <p:ph type="title"/>
          </p:nvPr>
        </p:nvSpPr>
        <p:spPr>
          <a:xfrm>
            <a:off x="555218" y="284176"/>
            <a:ext cx="9784082" cy="915974"/>
          </a:xfrm>
          <a:prstGeom prst="rect">
            <a:avLst/>
          </a:prstGeom>
        </p:spPr>
        <p:txBody>
          <a:bodyPr/>
          <a:lstStyle/>
          <a:p>
            <a:pPr/>
            <a:r>
              <a:t>従来のDOM操作の問題点を知る - ブラウザのレンダリング</a:t>
            </a:r>
          </a:p>
        </p:txBody>
      </p:sp>
      <p:sp>
        <p:nvSpPr>
          <p:cNvPr id="300" name="Shape 300"/>
          <p:cNvSpPr/>
          <p:nvPr/>
        </p:nvSpPr>
        <p:spPr>
          <a:xfrm>
            <a:off x="4711815" y="5037332"/>
            <a:ext cx="7008546"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FF2600"/>
                </a:solidFill>
              </a:defRPr>
            </a:lvl1pPr>
          </a:lstStyle>
          <a:p>
            <a:pPr/>
            <a:r>
              <a:t>このことから、DOM操作を極力減らすことが望ましいと言えます。</a:t>
            </a:r>
          </a:p>
        </p:txBody>
      </p:sp>
      <p:grpSp>
        <p:nvGrpSpPr>
          <p:cNvPr id="303" name="Group 303"/>
          <p:cNvGrpSpPr/>
          <p:nvPr/>
        </p:nvGrpSpPr>
        <p:grpSpPr>
          <a:xfrm>
            <a:off x="1600452" y="1963764"/>
            <a:ext cx="1698567" cy="592121"/>
            <a:chOff x="-1" y="-1"/>
            <a:chExt cx="1698565" cy="592120"/>
          </a:xfrm>
        </p:grpSpPr>
        <p:sp>
          <p:nvSpPr>
            <p:cNvPr id="301" name="Shape 301"/>
            <p:cNvSpPr/>
            <p:nvPr/>
          </p:nvSpPr>
          <p:spPr>
            <a:xfrm>
              <a:off x="-2" y="-2"/>
              <a:ext cx="1698567" cy="592121"/>
            </a:xfrm>
            <a:prstGeom prst="rect">
              <a:avLst/>
            </a:prstGeom>
            <a:solidFill>
              <a:srgbClr val="7C7C7C"/>
            </a:solidFill>
            <a:ln w="12700" cap="flat">
              <a:solidFill>
                <a:srgbClr val="767171"/>
              </a:solidFill>
              <a:prstDash val="solid"/>
              <a:miter lim="800000"/>
            </a:ln>
            <a:effectLst/>
          </p:spPr>
          <p:txBody>
            <a:bodyPr wrap="square" lIns="45718" tIns="45718" rIns="45718" bIns="45718" numCol="1" anchor="ctr">
              <a:noAutofit/>
            </a:bodyPr>
            <a:lstStyle/>
            <a:p>
              <a:pPr algn="ctr">
                <a:defRPr sz="1200">
                  <a:solidFill>
                    <a:srgbClr val="FFFFFF"/>
                  </a:solidFill>
                </a:defRPr>
              </a:pPr>
            </a:p>
          </p:txBody>
        </p:sp>
        <p:sp>
          <p:nvSpPr>
            <p:cNvPr id="302" name="Shape 302"/>
            <p:cNvSpPr/>
            <p:nvPr/>
          </p:nvSpPr>
          <p:spPr>
            <a:xfrm>
              <a:off x="-2" y="161439"/>
              <a:ext cx="1698567"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
                  <a:solidFill>
                    <a:srgbClr val="FFFFFF"/>
                  </a:solidFill>
                </a:defRPr>
              </a:lvl1pPr>
            </a:lstStyle>
            <a:p>
              <a:pPr/>
              <a:r>
                <a:t>Parser</a:t>
              </a:r>
            </a:p>
          </p:txBody>
        </p:sp>
      </p:grpSp>
      <p:grpSp>
        <p:nvGrpSpPr>
          <p:cNvPr id="306" name="Group 306"/>
          <p:cNvGrpSpPr/>
          <p:nvPr/>
        </p:nvGrpSpPr>
        <p:grpSpPr>
          <a:xfrm>
            <a:off x="532321" y="2688240"/>
            <a:ext cx="1698567" cy="592121"/>
            <a:chOff x="-1" y="-1"/>
            <a:chExt cx="1698566" cy="592120"/>
          </a:xfrm>
        </p:grpSpPr>
        <p:sp>
          <p:nvSpPr>
            <p:cNvPr id="304" name="Shape 304"/>
            <p:cNvSpPr/>
            <p:nvPr/>
          </p:nvSpPr>
          <p:spPr>
            <a:xfrm>
              <a:off x="-2" y="-2"/>
              <a:ext cx="1698568" cy="592121"/>
            </a:xfrm>
            <a:prstGeom prst="rect">
              <a:avLst/>
            </a:prstGeom>
            <a:solidFill>
              <a:srgbClr val="7C7C7C"/>
            </a:solidFill>
            <a:ln w="12700" cap="flat">
              <a:solidFill>
                <a:srgbClr val="767171"/>
              </a:solidFill>
              <a:prstDash val="solid"/>
              <a:miter lim="800000"/>
            </a:ln>
            <a:effectLst/>
          </p:spPr>
          <p:txBody>
            <a:bodyPr wrap="square" lIns="45718" tIns="45718" rIns="45718" bIns="45718" numCol="1" anchor="ctr">
              <a:noAutofit/>
            </a:bodyPr>
            <a:lstStyle/>
            <a:p>
              <a:pPr algn="ctr">
                <a:defRPr sz="1200">
                  <a:solidFill>
                    <a:srgbClr val="FFFFFF"/>
                  </a:solidFill>
                </a:defRPr>
              </a:pPr>
            </a:p>
          </p:txBody>
        </p:sp>
        <p:sp>
          <p:nvSpPr>
            <p:cNvPr id="305" name="Shape 305"/>
            <p:cNvSpPr/>
            <p:nvPr/>
          </p:nvSpPr>
          <p:spPr>
            <a:xfrm>
              <a:off x="-2" y="161439"/>
              <a:ext cx="1698568"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
                  <a:solidFill>
                    <a:srgbClr val="FFFFFF"/>
                  </a:solidFill>
                </a:defRPr>
              </a:lvl1pPr>
            </a:lstStyle>
            <a:p>
              <a:pPr/>
              <a:r>
                <a:t>DOM</a:t>
              </a:r>
            </a:p>
          </p:txBody>
        </p:sp>
      </p:grpSp>
      <p:grpSp>
        <p:nvGrpSpPr>
          <p:cNvPr id="309" name="Group 309"/>
          <p:cNvGrpSpPr/>
          <p:nvPr/>
        </p:nvGrpSpPr>
        <p:grpSpPr>
          <a:xfrm>
            <a:off x="2552953" y="2688240"/>
            <a:ext cx="1698566" cy="592121"/>
            <a:chOff x="-1" y="-1"/>
            <a:chExt cx="1698565" cy="592120"/>
          </a:xfrm>
        </p:grpSpPr>
        <p:sp>
          <p:nvSpPr>
            <p:cNvPr id="307" name="Shape 307"/>
            <p:cNvSpPr/>
            <p:nvPr/>
          </p:nvSpPr>
          <p:spPr>
            <a:xfrm>
              <a:off x="-2" y="-2"/>
              <a:ext cx="1698567" cy="592121"/>
            </a:xfrm>
            <a:prstGeom prst="rect">
              <a:avLst/>
            </a:prstGeom>
            <a:solidFill>
              <a:srgbClr val="7C7C7C"/>
            </a:solidFill>
            <a:ln w="12700" cap="flat">
              <a:solidFill>
                <a:srgbClr val="767171"/>
              </a:solidFill>
              <a:prstDash val="solid"/>
              <a:miter lim="800000"/>
            </a:ln>
            <a:effectLst/>
          </p:spPr>
          <p:txBody>
            <a:bodyPr wrap="square" lIns="45718" tIns="45718" rIns="45718" bIns="45718" numCol="1" anchor="ctr">
              <a:noAutofit/>
            </a:bodyPr>
            <a:lstStyle/>
            <a:p>
              <a:pPr algn="ctr">
                <a:defRPr sz="1200">
                  <a:solidFill>
                    <a:srgbClr val="FFFFFF"/>
                  </a:solidFill>
                </a:defRPr>
              </a:pPr>
            </a:p>
          </p:txBody>
        </p:sp>
        <p:sp>
          <p:nvSpPr>
            <p:cNvPr id="308" name="Shape 308"/>
            <p:cNvSpPr/>
            <p:nvPr/>
          </p:nvSpPr>
          <p:spPr>
            <a:xfrm>
              <a:off x="-2" y="161439"/>
              <a:ext cx="1698567"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
                  <a:solidFill>
                    <a:srgbClr val="FFFFFF"/>
                  </a:solidFill>
                </a:defRPr>
              </a:lvl1pPr>
            </a:lstStyle>
            <a:p>
              <a:pPr/>
              <a:r>
                <a:t>CSSOM</a:t>
              </a:r>
            </a:p>
          </p:txBody>
        </p:sp>
      </p:grpSp>
      <p:grpSp>
        <p:nvGrpSpPr>
          <p:cNvPr id="312" name="Group 312"/>
          <p:cNvGrpSpPr/>
          <p:nvPr/>
        </p:nvGrpSpPr>
        <p:grpSpPr>
          <a:xfrm>
            <a:off x="1600452" y="3419760"/>
            <a:ext cx="1698567" cy="592121"/>
            <a:chOff x="-1" y="-1"/>
            <a:chExt cx="1698565" cy="592120"/>
          </a:xfrm>
        </p:grpSpPr>
        <p:sp>
          <p:nvSpPr>
            <p:cNvPr id="310" name="Shape 310"/>
            <p:cNvSpPr/>
            <p:nvPr/>
          </p:nvSpPr>
          <p:spPr>
            <a:xfrm>
              <a:off x="-2" y="-2"/>
              <a:ext cx="1698567" cy="592121"/>
            </a:xfrm>
            <a:prstGeom prst="rect">
              <a:avLst/>
            </a:prstGeom>
            <a:solidFill>
              <a:srgbClr val="7C7C7C"/>
            </a:solidFill>
            <a:ln w="12700" cap="flat">
              <a:solidFill>
                <a:srgbClr val="767171"/>
              </a:solidFill>
              <a:prstDash val="solid"/>
              <a:miter lim="800000"/>
            </a:ln>
            <a:effectLst/>
          </p:spPr>
          <p:txBody>
            <a:bodyPr wrap="square" lIns="45718" tIns="45718" rIns="45718" bIns="45718" numCol="1" anchor="ctr">
              <a:noAutofit/>
            </a:bodyPr>
            <a:lstStyle/>
            <a:p>
              <a:pPr algn="ctr">
                <a:defRPr sz="1200">
                  <a:solidFill>
                    <a:srgbClr val="FFFFFF"/>
                  </a:solidFill>
                </a:defRPr>
              </a:pPr>
            </a:p>
          </p:txBody>
        </p:sp>
        <p:sp>
          <p:nvSpPr>
            <p:cNvPr id="311" name="Shape 311"/>
            <p:cNvSpPr/>
            <p:nvPr/>
          </p:nvSpPr>
          <p:spPr>
            <a:xfrm>
              <a:off x="-2" y="161439"/>
              <a:ext cx="1698567"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
                  <a:solidFill>
                    <a:srgbClr val="FFFFFF"/>
                  </a:solidFill>
                </a:defRPr>
              </a:lvl1pPr>
            </a:lstStyle>
            <a:p>
              <a:pPr/>
              <a:r>
                <a:t>Cascade</a:t>
              </a:r>
            </a:p>
          </p:txBody>
        </p:sp>
      </p:grpSp>
      <p:grpSp>
        <p:nvGrpSpPr>
          <p:cNvPr id="315" name="Group 315"/>
          <p:cNvGrpSpPr/>
          <p:nvPr/>
        </p:nvGrpSpPr>
        <p:grpSpPr>
          <a:xfrm>
            <a:off x="1600452" y="4151278"/>
            <a:ext cx="1698567" cy="592121"/>
            <a:chOff x="-1" y="-1"/>
            <a:chExt cx="1698565" cy="592120"/>
          </a:xfrm>
        </p:grpSpPr>
        <p:sp>
          <p:nvSpPr>
            <p:cNvPr id="313" name="Shape 313"/>
            <p:cNvSpPr/>
            <p:nvPr/>
          </p:nvSpPr>
          <p:spPr>
            <a:xfrm>
              <a:off x="-2" y="-2"/>
              <a:ext cx="1698567" cy="592121"/>
            </a:xfrm>
            <a:prstGeom prst="rect">
              <a:avLst/>
            </a:prstGeom>
            <a:solidFill>
              <a:srgbClr val="FF2600"/>
            </a:solidFill>
            <a:ln w="12700" cap="flat">
              <a:solidFill>
                <a:srgbClr val="767171"/>
              </a:solidFill>
              <a:prstDash val="solid"/>
              <a:miter lim="800000"/>
            </a:ln>
            <a:effectLst/>
          </p:spPr>
          <p:txBody>
            <a:bodyPr wrap="square" lIns="45718" tIns="45718" rIns="45718" bIns="45718" numCol="1" anchor="ctr">
              <a:noAutofit/>
            </a:bodyPr>
            <a:lstStyle/>
            <a:p>
              <a:pPr algn="ctr">
                <a:defRPr sz="1200">
                  <a:solidFill>
                    <a:srgbClr val="FFFFFF"/>
                  </a:solidFill>
                </a:defRPr>
              </a:pPr>
            </a:p>
          </p:txBody>
        </p:sp>
        <p:sp>
          <p:nvSpPr>
            <p:cNvPr id="314" name="Shape 314"/>
            <p:cNvSpPr/>
            <p:nvPr/>
          </p:nvSpPr>
          <p:spPr>
            <a:xfrm>
              <a:off x="-2" y="161439"/>
              <a:ext cx="1698567"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
                  <a:solidFill>
                    <a:srgbClr val="FFFFFF"/>
                  </a:solidFill>
                </a:defRPr>
              </a:lvl1pPr>
            </a:lstStyle>
            <a:p>
              <a:pPr/>
              <a:r>
                <a:t>Layout</a:t>
              </a:r>
            </a:p>
          </p:txBody>
        </p:sp>
      </p:grpSp>
      <p:grpSp>
        <p:nvGrpSpPr>
          <p:cNvPr id="318" name="Group 318"/>
          <p:cNvGrpSpPr/>
          <p:nvPr/>
        </p:nvGrpSpPr>
        <p:grpSpPr>
          <a:xfrm>
            <a:off x="1600452" y="4882797"/>
            <a:ext cx="1698567" cy="592121"/>
            <a:chOff x="-1" y="-1"/>
            <a:chExt cx="1698565" cy="592120"/>
          </a:xfrm>
        </p:grpSpPr>
        <p:sp>
          <p:nvSpPr>
            <p:cNvPr id="316" name="Shape 316"/>
            <p:cNvSpPr/>
            <p:nvPr/>
          </p:nvSpPr>
          <p:spPr>
            <a:xfrm>
              <a:off x="-2" y="-2"/>
              <a:ext cx="1698567" cy="592121"/>
            </a:xfrm>
            <a:prstGeom prst="rect">
              <a:avLst/>
            </a:prstGeom>
            <a:solidFill>
              <a:srgbClr val="FF2600"/>
            </a:solidFill>
            <a:ln w="12700" cap="flat">
              <a:solidFill>
                <a:srgbClr val="767171"/>
              </a:solidFill>
              <a:prstDash val="solid"/>
              <a:miter lim="800000"/>
            </a:ln>
            <a:effectLst/>
          </p:spPr>
          <p:txBody>
            <a:bodyPr wrap="square" lIns="45718" tIns="45718" rIns="45718" bIns="45718" numCol="1" anchor="ctr">
              <a:noAutofit/>
            </a:bodyPr>
            <a:lstStyle/>
            <a:p>
              <a:pPr algn="ctr">
                <a:defRPr sz="1200">
                  <a:solidFill>
                    <a:srgbClr val="FFFFFF"/>
                  </a:solidFill>
                </a:defRPr>
              </a:pPr>
            </a:p>
          </p:txBody>
        </p:sp>
        <p:sp>
          <p:nvSpPr>
            <p:cNvPr id="317" name="Shape 317"/>
            <p:cNvSpPr/>
            <p:nvPr/>
          </p:nvSpPr>
          <p:spPr>
            <a:xfrm>
              <a:off x="-2" y="161439"/>
              <a:ext cx="1698567"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
                  <a:solidFill>
                    <a:srgbClr val="FFFFFF"/>
                  </a:solidFill>
                </a:defRPr>
              </a:lvl1pPr>
            </a:lstStyle>
            <a:p>
              <a:pPr/>
              <a:r>
                <a:t>Paint</a:t>
              </a:r>
            </a:p>
          </p:txBody>
        </p:sp>
      </p:grpSp>
      <p:grpSp>
        <p:nvGrpSpPr>
          <p:cNvPr id="321" name="Group 321"/>
          <p:cNvGrpSpPr/>
          <p:nvPr/>
        </p:nvGrpSpPr>
        <p:grpSpPr>
          <a:xfrm>
            <a:off x="1600452" y="5614315"/>
            <a:ext cx="1698567" cy="592121"/>
            <a:chOff x="-1" y="-1"/>
            <a:chExt cx="1698565" cy="592120"/>
          </a:xfrm>
        </p:grpSpPr>
        <p:sp>
          <p:nvSpPr>
            <p:cNvPr id="319" name="Shape 319"/>
            <p:cNvSpPr/>
            <p:nvPr/>
          </p:nvSpPr>
          <p:spPr>
            <a:xfrm>
              <a:off x="-2" y="-2"/>
              <a:ext cx="1698567" cy="592121"/>
            </a:xfrm>
            <a:prstGeom prst="rect">
              <a:avLst/>
            </a:prstGeom>
            <a:solidFill>
              <a:srgbClr val="7C7C7C"/>
            </a:solidFill>
            <a:ln w="12700" cap="flat">
              <a:solidFill>
                <a:srgbClr val="767171"/>
              </a:solidFill>
              <a:prstDash val="solid"/>
              <a:miter lim="800000"/>
            </a:ln>
            <a:effectLst/>
          </p:spPr>
          <p:txBody>
            <a:bodyPr wrap="square" lIns="45718" tIns="45718" rIns="45718" bIns="45718" numCol="1" anchor="ctr">
              <a:noAutofit/>
            </a:bodyPr>
            <a:lstStyle/>
            <a:p>
              <a:pPr algn="ctr">
                <a:defRPr sz="1200">
                  <a:solidFill>
                    <a:srgbClr val="FFFFFF"/>
                  </a:solidFill>
                </a:defRPr>
              </a:pPr>
            </a:p>
          </p:txBody>
        </p:sp>
        <p:sp>
          <p:nvSpPr>
            <p:cNvPr id="320" name="Shape 320"/>
            <p:cNvSpPr/>
            <p:nvPr/>
          </p:nvSpPr>
          <p:spPr>
            <a:xfrm>
              <a:off x="-2" y="161439"/>
              <a:ext cx="1698567"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
                  <a:solidFill>
                    <a:srgbClr val="FFFFFF"/>
                  </a:solidFill>
                </a:defRPr>
              </a:lvl1pPr>
            </a:lstStyle>
            <a:p>
              <a:pPr/>
              <a:r>
                <a:t>Composite</a:t>
              </a:r>
            </a:p>
          </p:txBody>
        </p:sp>
      </p:grpSp>
      <p:sp>
        <p:nvSpPr>
          <p:cNvPr id="322" name="Shape 322"/>
          <p:cNvSpPr/>
          <p:nvPr/>
        </p:nvSpPr>
        <p:spPr>
          <a:xfrm>
            <a:off x="4697533" y="2916431"/>
            <a:ext cx="7491768" cy="1920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700"/>
            </a:pPr>
            <a:r>
              <a:t>DOM操作を行うとレンダーツリーの更新が起こり、</a:t>
            </a:r>
          </a:p>
          <a:p>
            <a:pPr>
              <a:defRPr sz="1700"/>
            </a:pPr>
            <a:r>
              <a:t>再度レイアウトとペイントの処理が走ります。（リフロー・リペイント）</a:t>
            </a:r>
          </a:p>
          <a:p>
            <a:pPr>
              <a:defRPr sz="1700"/>
            </a:pPr>
          </a:p>
          <a:p>
            <a:pPr>
              <a:defRPr sz="1700"/>
            </a:pPr>
            <a:r>
              <a:t>レイアウトとペイントはブラウザにとって負荷が高い処理です。</a:t>
            </a:r>
          </a:p>
          <a:p>
            <a:pPr>
              <a:defRPr sz="1700"/>
            </a:pPr>
            <a:r>
              <a:t>更新頻度の高いページでは何度も描画することになり、ユーザはロードの間</a:t>
            </a:r>
          </a:p>
          <a:p>
            <a:pPr>
              <a:defRPr sz="1700"/>
            </a:pPr>
            <a:r>
              <a:t>操作ができなくなります。</a:t>
            </a:r>
          </a:p>
        </p:txBody>
      </p:sp>
      <p:sp>
        <p:nvSpPr>
          <p:cNvPr id="323" name="Shape 323"/>
          <p:cNvSpPr/>
          <p:nvPr/>
        </p:nvSpPr>
        <p:spPr>
          <a:xfrm>
            <a:off x="3409950" y="4051300"/>
            <a:ext cx="539750" cy="1438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lnTo>
                  <a:pt x="21600" y="0"/>
                </a:lnTo>
                <a:lnTo>
                  <a:pt x="21600" y="21600"/>
                </a:lnTo>
                <a:lnTo>
                  <a:pt x="0" y="21600"/>
                </a:lnTo>
              </a:path>
            </a:pathLst>
          </a:custGeom>
          <a:ln w="38100">
            <a:solidFill>
              <a:schemeClr val="accent2"/>
            </a:solidFill>
            <a:miter/>
          </a:ln>
        </p:spPr>
        <p:txBody>
          <a:bodyPr lIns="45718" tIns="45718" rIns="45718" bIns="45718"/>
          <a:lstStyle/>
          <a:p>
            <a:pPr/>
          </a:p>
        </p:txBody>
      </p:sp>
      <p:sp>
        <p:nvSpPr>
          <p:cNvPr id="324" name="Shape 324"/>
          <p:cNvSpPr/>
          <p:nvPr/>
        </p:nvSpPr>
        <p:spPr>
          <a:xfrm>
            <a:off x="4694883" y="2381446"/>
            <a:ext cx="2018589" cy="380364"/>
          </a:xfrm>
          <a:prstGeom prst="rect">
            <a:avLst/>
          </a:prstGeom>
          <a:solidFill>
            <a:srgbClr val="FFFFFF"/>
          </a:solidFill>
          <a:ln>
            <a:solidFill>
              <a:schemeClr val="accent1"/>
            </a:solidFill>
          </a:ln>
          <a:extLst>
            <a:ext uri="{C572A759-6A51-4108-AA02-DFA0A04FC94B}">
              <ma14:wrappingTextBoxFlag xmlns:ma14="http://schemas.microsoft.com/office/mac/drawingml/2011/main" val="1"/>
            </a:ext>
          </a:extLst>
        </p:spPr>
        <p:txBody>
          <a:bodyPr wrap="none" lIns="45718" tIns="45718" rIns="45718" bIns="45718">
            <a:spAutoFit/>
          </a:bodyPr>
          <a:lstStyle/>
          <a:p>
            <a:pPr/>
            <a:r>
              <a:t>DOM操作の問題点</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title"/>
          </p:nvPr>
        </p:nvSpPr>
        <p:spPr>
          <a:xfrm>
            <a:off x="555218" y="284176"/>
            <a:ext cx="9784082" cy="915974"/>
          </a:xfrm>
          <a:prstGeom prst="rect">
            <a:avLst/>
          </a:prstGeom>
        </p:spPr>
        <p:txBody>
          <a:bodyPr/>
          <a:lstStyle/>
          <a:p>
            <a:pPr/>
            <a:r>
              <a:t>目次</a:t>
            </a:r>
          </a:p>
        </p:txBody>
      </p:sp>
      <p:sp>
        <p:nvSpPr>
          <p:cNvPr id="327" name="Shape 327"/>
          <p:cNvSpPr/>
          <p:nvPr/>
        </p:nvSpPr>
        <p:spPr>
          <a:xfrm>
            <a:off x="555217" y="1231450"/>
            <a:ext cx="5388423"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DOM（document Object Model）</a:t>
            </a:r>
          </a:p>
        </p:txBody>
      </p:sp>
      <p:sp>
        <p:nvSpPr>
          <p:cNvPr id="328" name="Shape 328"/>
          <p:cNvSpPr/>
          <p:nvPr/>
        </p:nvSpPr>
        <p:spPr>
          <a:xfrm>
            <a:off x="551049" y="3525851"/>
            <a:ext cx="6705554"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従来のDOM操作による問題点を知る</a:t>
            </a:r>
          </a:p>
        </p:txBody>
      </p:sp>
      <p:sp>
        <p:nvSpPr>
          <p:cNvPr id="329" name="Shape 329"/>
          <p:cNvSpPr/>
          <p:nvPr/>
        </p:nvSpPr>
        <p:spPr>
          <a:xfrm>
            <a:off x="570020" y="5934550"/>
            <a:ext cx="1362876" cy="396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まとめ</a:t>
            </a:r>
          </a:p>
        </p:txBody>
      </p:sp>
      <p:sp>
        <p:nvSpPr>
          <p:cNvPr id="330" name="Shape 330"/>
          <p:cNvSpPr/>
          <p:nvPr/>
        </p:nvSpPr>
        <p:spPr>
          <a:xfrm>
            <a:off x="856487" y="1775399"/>
            <a:ext cx="3748358" cy="145034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・概要</a:t>
            </a:r>
          </a:p>
          <a:p>
            <a:pPr/>
            <a:r>
              <a:t>・ノード</a:t>
            </a:r>
          </a:p>
          <a:p>
            <a:pPr/>
            <a:r>
              <a:t>・Documentオブジェクト</a:t>
            </a:r>
          </a:p>
          <a:p>
            <a:pPr/>
            <a:r>
              <a:t>・JavaScriptでDOM操作してみよう</a:t>
            </a:r>
          </a:p>
        </p:txBody>
      </p:sp>
      <p:sp>
        <p:nvSpPr>
          <p:cNvPr id="331" name="Shape 331"/>
          <p:cNvSpPr/>
          <p:nvPr/>
        </p:nvSpPr>
        <p:spPr>
          <a:xfrm>
            <a:off x="551048" y="4575671"/>
            <a:ext cx="5396762"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solidFill>
                  <a:srgbClr val="FF2600"/>
                </a:solidFill>
              </a:defRPr>
            </a:lvl1pPr>
          </a:lstStyle>
          <a:p>
            <a:pPr/>
            <a:r>
              <a:t>VirtualDOM</a:t>
            </a:r>
          </a:p>
        </p:txBody>
      </p:sp>
      <p:sp>
        <p:nvSpPr>
          <p:cNvPr id="332" name="Shape 332"/>
          <p:cNvSpPr/>
          <p:nvPr/>
        </p:nvSpPr>
        <p:spPr>
          <a:xfrm>
            <a:off x="856487" y="4016892"/>
            <a:ext cx="2833623" cy="320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・ブラウザのレンダリング</a:t>
            </a:r>
          </a:p>
        </p:txBody>
      </p:sp>
      <p:sp>
        <p:nvSpPr>
          <p:cNvPr id="333" name="Shape 333"/>
          <p:cNvSpPr/>
          <p:nvPr/>
        </p:nvSpPr>
        <p:spPr>
          <a:xfrm>
            <a:off x="856488" y="5051911"/>
            <a:ext cx="789939" cy="320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FF2600"/>
                </a:solidFill>
              </a:defRPr>
            </a:lvl1pPr>
          </a:lstStyle>
          <a:p>
            <a:pPr/>
            <a:r>
              <a:t>・概要</a:t>
            </a:r>
          </a:p>
        </p:txBody>
      </p:sp>
      <p:sp>
        <p:nvSpPr>
          <p:cNvPr id="334" name="Shape 334"/>
          <p:cNvSpPr/>
          <p:nvPr/>
        </p:nvSpPr>
        <p:spPr>
          <a:xfrm>
            <a:off x="856488" y="5383381"/>
            <a:ext cx="3471921"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FF2600"/>
                </a:solidFill>
              </a:defRPr>
            </a:lvl1pPr>
          </a:lstStyle>
          <a:p>
            <a:pPr/>
            <a:r>
              <a:t>・ReactによるVirtualDOMの利用</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ph type="title"/>
          </p:nvPr>
        </p:nvSpPr>
        <p:spPr>
          <a:xfrm>
            <a:off x="555218" y="284176"/>
            <a:ext cx="9784082" cy="915974"/>
          </a:xfrm>
          <a:prstGeom prst="rect">
            <a:avLst/>
          </a:prstGeom>
        </p:spPr>
        <p:txBody>
          <a:bodyPr/>
          <a:lstStyle/>
          <a:p>
            <a:pPr/>
            <a:r>
              <a:t>VirtualDOM - 概要</a:t>
            </a:r>
          </a:p>
        </p:txBody>
      </p:sp>
      <p:sp>
        <p:nvSpPr>
          <p:cNvPr id="337" name="Shape 337"/>
          <p:cNvSpPr/>
          <p:nvPr/>
        </p:nvSpPr>
        <p:spPr>
          <a:xfrm>
            <a:off x="7001712" y="2510289"/>
            <a:ext cx="4739652" cy="6629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記事やコメントを追加したら、更新部分のみ</a:t>
            </a:r>
          </a:p>
          <a:p>
            <a:pPr/>
            <a:r>
              <a:t>描画を行います。</a:t>
            </a:r>
          </a:p>
        </p:txBody>
      </p:sp>
      <p:grpSp>
        <p:nvGrpSpPr>
          <p:cNvPr id="340" name="Group 340"/>
          <p:cNvGrpSpPr/>
          <p:nvPr/>
        </p:nvGrpSpPr>
        <p:grpSpPr>
          <a:xfrm>
            <a:off x="537633" y="1164631"/>
            <a:ext cx="11164932" cy="871418"/>
            <a:chOff x="0" y="0"/>
            <a:chExt cx="11164930" cy="871416"/>
          </a:xfrm>
        </p:grpSpPr>
        <p:sp>
          <p:nvSpPr>
            <p:cNvPr id="338" name="Shape 338"/>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p>
          </p:txBody>
        </p:sp>
        <p:sp>
          <p:nvSpPr>
            <p:cNvPr id="339" name="Shape 339"/>
            <p:cNvSpPr/>
            <p:nvPr/>
          </p:nvSpPr>
          <p:spPr>
            <a:xfrm>
              <a:off x="-1" y="135988"/>
              <a:ext cx="11164932" cy="599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defTabSz="584200">
                <a:defRPr sz="1600">
                  <a:latin typeface="ヒラギノ角ゴ ProN W3"/>
                  <a:ea typeface="ヒラギノ角ゴ ProN W3"/>
                  <a:cs typeface="ヒラギノ角ゴ ProN W3"/>
                  <a:sym typeface="ヒラギノ角ゴ ProN W3"/>
                </a:defRPr>
              </a:lvl1pPr>
            </a:lstStyle>
            <a:p>
              <a:pPr/>
              <a:r>
                <a:t>直接DOM操作行わずに、更新した部分だけをDOM操作させ、ブラウザのパフォーマンスを上げた仕組みがVirtualDOMです。ReactではVirtualDOMを操作します。</a:t>
              </a:r>
            </a:p>
          </p:txBody>
        </p:sp>
      </p:grpSp>
      <p:pic>
        <p:nvPicPr>
          <p:cNvPr id="341" name="image2.tif"/>
          <p:cNvPicPr>
            <a:picLocks noChangeAspect="1"/>
          </p:cNvPicPr>
          <p:nvPr/>
        </p:nvPicPr>
        <p:blipFill>
          <a:blip r:embed="rId2">
            <a:extLst/>
          </a:blip>
          <a:stretch>
            <a:fillRect/>
          </a:stretch>
        </p:blipFill>
        <p:spPr>
          <a:xfrm>
            <a:off x="395880" y="2337078"/>
            <a:ext cx="6461044" cy="4297651"/>
          </a:xfrm>
          <a:prstGeom prst="rect">
            <a:avLst/>
          </a:prstGeom>
          <a:ln w="12700">
            <a:miter lim="400000"/>
          </a:ln>
        </p:spPr>
      </p:pic>
      <p:sp>
        <p:nvSpPr>
          <p:cNvPr id="342" name="Shape 342"/>
          <p:cNvSpPr/>
          <p:nvPr/>
        </p:nvSpPr>
        <p:spPr>
          <a:xfrm>
            <a:off x="2489200" y="2641600"/>
            <a:ext cx="2574975" cy="3204767"/>
          </a:xfrm>
          <a:prstGeom prst="rect">
            <a:avLst/>
          </a:prstGeom>
          <a:ln w="38100">
            <a:solidFill>
              <a:srgbClr val="FF2600"/>
            </a:solidFill>
            <a:miter/>
          </a:ln>
        </p:spPr>
        <p:txBody>
          <a:bodyPr lIns="45718" tIns="45718" rIns="45718" bIns="45718" anchor="ctr"/>
          <a:lstStyle/>
          <a:p>
            <a:pPr/>
          </a:p>
        </p:txBody>
      </p:sp>
      <p:sp>
        <p:nvSpPr>
          <p:cNvPr id="343" name="Shape 343"/>
          <p:cNvSpPr/>
          <p:nvPr/>
        </p:nvSpPr>
        <p:spPr>
          <a:xfrm>
            <a:off x="6996455" y="3448961"/>
            <a:ext cx="4501516" cy="1513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457200">
              <a:defRPr sz="1600">
                <a:solidFill>
                  <a:srgbClr val="454545"/>
                </a:solidFill>
                <a:latin typeface="ヒラギノ角ゴシック W4"/>
                <a:ea typeface="ヒラギノ角ゴシック W4"/>
                <a:cs typeface="ヒラギノ角ゴシック W4"/>
                <a:sym typeface="ヒラギノ角ゴシック W4"/>
              </a:defRPr>
            </a:pPr>
            <a:r>
              <a:t>以下のようなページはパフォーマンスの高さからVirtualDOM導入に最適です。</a:t>
            </a:r>
          </a:p>
          <a:p>
            <a:pPr algn="just" defTabSz="457200">
              <a:defRPr sz="1600">
                <a:solidFill>
                  <a:srgbClr val="454545"/>
                </a:solidFill>
                <a:latin typeface="ヒラギノ角ゴシック W4"/>
                <a:ea typeface="ヒラギノ角ゴシック W4"/>
                <a:cs typeface="ヒラギノ角ゴシック W4"/>
                <a:sym typeface="ヒラギノ角ゴシック W4"/>
              </a:defRPr>
            </a:pPr>
            <a:r>
              <a:t>　</a:t>
            </a:r>
            <a:r>
              <a:t>・ページの更新が激しい</a:t>
            </a:r>
          </a:p>
          <a:p>
            <a:pPr algn="just" defTabSz="457200">
              <a:defRPr sz="1600">
                <a:solidFill>
                  <a:srgbClr val="454545"/>
                </a:solidFill>
                <a:latin typeface="ヒラギノ角ゴシック W4"/>
                <a:ea typeface="ヒラギノ角ゴシック W4"/>
                <a:cs typeface="ヒラギノ角ゴシック W4"/>
                <a:sym typeface="ヒラギノ角ゴシック W4"/>
              </a:defRPr>
            </a:pPr>
            <a:r>
              <a:t>　</a:t>
            </a:r>
            <a:r>
              <a:t>・即時反映が求められる</a:t>
            </a:r>
          </a:p>
          <a:p>
            <a:pPr algn="just" defTabSz="457200">
              <a:defRPr sz="1600">
                <a:solidFill>
                  <a:srgbClr val="454545"/>
                </a:solidFill>
                <a:latin typeface="ヒラギノ角ゴシック W4"/>
                <a:ea typeface="ヒラギノ角ゴシック W4"/>
                <a:cs typeface="ヒラギノ角ゴシック W4"/>
                <a:sym typeface="ヒラギノ角ゴシック W4"/>
              </a:defRPr>
            </a:pPr>
            <a:r>
              <a:t>　</a:t>
            </a:r>
            <a:r>
              <a:t>・通信が多い</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Shape 345"/>
          <p:cNvSpPr/>
          <p:nvPr/>
        </p:nvSpPr>
        <p:spPr>
          <a:xfrm>
            <a:off x="177800" y="2200554"/>
            <a:ext cx="7326412" cy="3319428"/>
          </a:xfrm>
          <a:prstGeom prst="rect">
            <a:avLst/>
          </a:prstGeom>
          <a:solidFill>
            <a:srgbClr val="E2EDFC"/>
          </a:solidFill>
          <a:ln w="12700">
            <a:miter lim="400000"/>
          </a:ln>
        </p:spPr>
        <p:txBody>
          <a:bodyPr lIns="45718" tIns="45718" rIns="45718" bIns="45718" anchor="ctr"/>
          <a:lstStyle/>
          <a:p>
            <a:pPr/>
          </a:p>
        </p:txBody>
      </p:sp>
      <p:sp>
        <p:nvSpPr>
          <p:cNvPr id="346" name="Shape 346"/>
          <p:cNvSpPr/>
          <p:nvPr>
            <p:ph type="title"/>
          </p:nvPr>
        </p:nvSpPr>
        <p:spPr>
          <a:xfrm>
            <a:off x="555218" y="284176"/>
            <a:ext cx="9784082" cy="915974"/>
          </a:xfrm>
          <a:prstGeom prst="rect">
            <a:avLst/>
          </a:prstGeom>
        </p:spPr>
        <p:txBody>
          <a:bodyPr/>
          <a:lstStyle/>
          <a:p>
            <a:pPr/>
            <a:r>
              <a:t>VirtualDOM - ReactによるVirtualDOMの利用</a:t>
            </a:r>
          </a:p>
        </p:txBody>
      </p:sp>
      <p:grpSp>
        <p:nvGrpSpPr>
          <p:cNvPr id="349" name="Group 349"/>
          <p:cNvGrpSpPr/>
          <p:nvPr/>
        </p:nvGrpSpPr>
        <p:grpSpPr>
          <a:xfrm>
            <a:off x="537633" y="1164631"/>
            <a:ext cx="11164932" cy="871418"/>
            <a:chOff x="0" y="0"/>
            <a:chExt cx="11164930" cy="871416"/>
          </a:xfrm>
        </p:grpSpPr>
        <p:sp>
          <p:nvSpPr>
            <p:cNvPr id="347" name="Shape 34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p>
          </p:txBody>
        </p:sp>
        <p:sp>
          <p:nvSpPr>
            <p:cNvPr id="348" name="Shape 348"/>
            <p:cNvSpPr/>
            <p:nvPr/>
          </p:nvSpPr>
          <p:spPr>
            <a:xfrm>
              <a:off x="-1" y="92808"/>
              <a:ext cx="11164932" cy="685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nSpc>
                  <a:spcPct val="90000"/>
                </a:lnSpc>
                <a:spcBef>
                  <a:spcPts val="1000"/>
                </a:spcBef>
              </a:lvl1pPr>
            </a:lstStyle>
            <a:p>
              <a:pPr/>
              <a:r>
                <a:t>ReactではDOMと対構造となっているVirtualDOMを定義し、ページ内で変化させる場合はまずVirtualDOMを変化させます。ブラウザのレンダリングとは切り離されているため、変更を加えても影響ありません。</a:t>
              </a:r>
            </a:p>
          </p:txBody>
        </p:sp>
      </p:grpSp>
      <p:sp>
        <p:nvSpPr>
          <p:cNvPr id="350" name="Shape 350"/>
          <p:cNvSpPr/>
          <p:nvPr/>
        </p:nvSpPr>
        <p:spPr>
          <a:xfrm>
            <a:off x="1089349" y="5010472"/>
            <a:ext cx="1615712"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React内で変更</a:t>
            </a:r>
          </a:p>
        </p:txBody>
      </p:sp>
      <p:grpSp>
        <p:nvGrpSpPr>
          <p:cNvPr id="353" name="Group 353"/>
          <p:cNvGrpSpPr/>
          <p:nvPr/>
        </p:nvGrpSpPr>
        <p:grpSpPr>
          <a:xfrm>
            <a:off x="3706405" y="2759622"/>
            <a:ext cx="4829990" cy="1552679"/>
            <a:chOff x="0" y="-1"/>
            <a:chExt cx="4829989" cy="1552677"/>
          </a:xfrm>
        </p:grpSpPr>
        <p:sp>
          <p:nvSpPr>
            <p:cNvPr id="351" name="Shape 351"/>
            <p:cNvSpPr/>
            <p:nvPr/>
          </p:nvSpPr>
          <p:spPr>
            <a:xfrm>
              <a:off x="0" y="261223"/>
              <a:ext cx="655687" cy="1030231"/>
            </a:xfrm>
            <a:prstGeom prst="rightArrow">
              <a:avLst>
                <a:gd name="adj1" fmla="val 50000"/>
                <a:gd name="adj2" fmla="val 64084"/>
              </a:avLst>
            </a:prstGeom>
            <a:solidFill>
              <a:schemeClr val="accent1"/>
            </a:solidFill>
            <a:ln w="12700" cap="flat">
              <a:solidFill>
                <a:srgbClr val="42719B"/>
              </a:solidFill>
              <a:prstDash val="solid"/>
              <a:miter lim="800000"/>
            </a:ln>
            <a:effectLst/>
          </p:spPr>
          <p:txBody>
            <a:bodyPr wrap="square" lIns="45718" tIns="45718" rIns="45718" bIns="45718" numCol="1" anchor="ctr">
              <a:noAutofit/>
            </a:bodyPr>
            <a:lstStyle/>
            <a:p>
              <a:pPr algn="ctr">
                <a:defRPr>
                  <a:solidFill>
                    <a:srgbClr val="FFFFFF"/>
                  </a:solidFill>
                </a:defRPr>
              </a:pPr>
            </a:p>
          </p:txBody>
        </p:sp>
        <p:sp>
          <p:nvSpPr>
            <p:cNvPr id="352" name="Shape 352"/>
            <p:cNvSpPr/>
            <p:nvPr/>
          </p:nvSpPr>
          <p:spPr>
            <a:xfrm>
              <a:off x="3841793" y="-2"/>
              <a:ext cx="988197" cy="1552679"/>
            </a:xfrm>
            <a:prstGeom prst="rightArrow">
              <a:avLst>
                <a:gd name="adj1" fmla="val 50000"/>
                <a:gd name="adj2" fmla="val 64084"/>
              </a:avLst>
            </a:prstGeom>
            <a:solidFill>
              <a:schemeClr val="accent1"/>
            </a:solidFill>
            <a:ln w="12700" cap="flat">
              <a:solidFill>
                <a:srgbClr val="42719B"/>
              </a:solidFill>
              <a:prstDash val="solid"/>
              <a:miter lim="800000"/>
            </a:ln>
            <a:effectLst/>
          </p:spPr>
          <p:txBody>
            <a:bodyPr wrap="square" lIns="45718" tIns="45718" rIns="45718" bIns="45718" numCol="1" anchor="ctr">
              <a:noAutofit/>
            </a:bodyPr>
            <a:lstStyle/>
            <a:p>
              <a:pPr algn="ctr">
                <a:defRPr>
                  <a:solidFill>
                    <a:srgbClr val="FFFFFF"/>
                  </a:solidFill>
                </a:defRPr>
              </a:pPr>
            </a:p>
          </p:txBody>
        </p:sp>
      </p:grpSp>
      <p:sp>
        <p:nvSpPr>
          <p:cNvPr id="354" name="Shape 354"/>
          <p:cNvSpPr/>
          <p:nvPr/>
        </p:nvSpPr>
        <p:spPr>
          <a:xfrm>
            <a:off x="5403088" y="5035872"/>
            <a:ext cx="1018539" cy="320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差分検出</a:t>
            </a:r>
          </a:p>
        </p:txBody>
      </p:sp>
      <p:sp>
        <p:nvSpPr>
          <p:cNvPr id="355" name="Shape 355"/>
          <p:cNvSpPr/>
          <p:nvPr/>
        </p:nvSpPr>
        <p:spPr>
          <a:xfrm>
            <a:off x="9212815" y="5010472"/>
            <a:ext cx="1551864"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実DOM再描画</a:t>
            </a:r>
          </a:p>
        </p:txBody>
      </p:sp>
      <p:grpSp>
        <p:nvGrpSpPr>
          <p:cNvPr id="370" name="Group 370"/>
          <p:cNvGrpSpPr/>
          <p:nvPr/>
        </p:nvGrpSpPr>
        <p:grpSpPr>
          <a:xfrm>
            <a:off x="322116" y="2500089"/>
            <a:ext cx="3150184" cy="2071744"/>
            <a:chOff x="0" y="0"/>
            <a:chExt cx="3150182" cy="2071743"/>
          </a:xfrm>
        </p:grpSpPr>
        <p:grpSp>
          <p:nvGrpSpPr>
            <p:cNvPr id="364" name="Group 364"/>
            <p:cNvGrpSpPr/>
            <p:nvPr/>
          </p:nvGrpSpPr>
          <p:grpSpPr>
            <a:xfrm>
              <a:off x="-1" y="-1"/>
              <a:ext cx="3150184" cy="2071744"/>
              <a:chOff x="0" y="0"/>
              <a:chExt cx="3150182" cy="2071743"/>
            </a:xfrm>
          </p:grpSpPr>
          <p:sp>
            <p:nvSpPr>
              <p:cNvPr id="356" name="Shape 356"/>
              <p:cNvSpPr/>
              <p:nvPr/>
            </p:nvSpPr>
            <p:spPr>
              <a:xfrm>
                <a:off x="1235119" y="0"/>
                <a:ext cx="702302" cy="494449"/>
              </a:xfrm>
              <a:prstGeom prst="roundRect">
                <a:avLst>
                  <a:gd name="adj" fmla="val 18304"/>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p>
            </p:txBody>
          </p:sp>
          <p:sp>
            <p:nvSpPr>
              <p:cNvPr id="357" name="Shape 357"/>
              <p:cNvSpPr/>
              <p:nvPr/>
            </p:nvSpPr>
            <p:spPr>
              <a:xfrm>
                <a:off x="1693084" y="805537"/>
                <a:ext cx="702303" cy="494450"/>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8" tIns="45718" rIns="45718" bIns="45718" numCol="1" anchor="ctr">
                <a:noAutofit/>
              </a:bodyPr>
              <a:lstStyle/>
              <a:p>
                <a:pPr>
                  <a:defRPr>
                    <a:solidFill>
                      <a:srgbClr val="FFFFFF"/>
                    </a:solidFill>
                  </a:defRPr>
                </a:pPr>
              </a:p>
            </p:txBody>
          </p:sp>
          <p:sp>
            <p:nvSpPr>
              <p:cNvPr id="358" name="Shape 358"/>
              <p:cNvSpPr/>
              <p:nvPr/>
            </p:nvSpPr>
            <p:spPr>
              <a:xfrm>
                <a:off x="692345" y="805537"/>
                <a:ext cx="702302" cy="494450"/>
              </a:xfrm>
              <a:prstGeom prst="roundRect">
                <a:avLst>
                  <a:gd name="adj" fmla="val 18304"/>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p>
            </p:txBody>
          </p:sp>
          <p:sp>
            <p:nvSpPr>
              <p:cNvPr id="359" name="Shape 359"/>
              <p:cNvSpPr/>
              <p:nvPr/>
            </p:nvSpPr>
            <p:spPr>
              <a:xfrm>
                <a:off x="2447880" y="1577294"/>
                <a:ext cx="702303" cy="494450"/>
              </a:xfrm>
              <a:prstGeom prst="roundRect">
                <a:avLst>
                  <a:gd name="adj" fmla="val 18304"/>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p>
            </p:txBody>
          </p:sp>
          <p:sp>
            <p:nvSpPr>
              <p:cNvPr id="360" name="Shape 360"/>
              <p:cNvSpPr/>
              <p:nvPr/>
            </p:nvSpPr>
            <p:spPr>
              <a:xfrm>
                <a:off x="1676123" y="1574427"/>
                <a:ext cx="702303" cy="494450"/>
              </a:xfrm>
              <a:prstGeom prst="roundRect">
                <a:avLst>
                  <a:gd name="adj" fmla="val 18304"/>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p>
            </p:txBody>
          </p:sp>
          <p:sp>
            <p:nvSpPr>
              <p:cNvPr id="361" name="Shape 361"/>
              <p:cNvSpPr/>
              <p:nvPr/>
            </p:nvSpPr>
            <p:spPr>
              <a:xfrm>
                <a:off x="838061" y="1574427"/>
                <a:ext cx="702303" cy="494450"/>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8" tIns="45718" rIns="45718" bIns="45718" numCol="1" anchor="ctr">
                <a:noAutofit/>
              </a:bodyPr>
              <a:lstStyle/>
              <a:p>
                <a:pPr>
                  <a:defRPr>
                    <a:solidFill>
                      <a:srgbClr val="FFFFFF"/>
                    </a:solidFill>
                  </a:defRPr>
                </a:pPr>
              </a:p>
            </p:txBody>
          </p:sp>
          <p:sp>
            <p:nvSpPr>
              <p:cNvPr id="362" name="Shape 362"/>
              <p:cNvSpPr/>
              <p:nvPr/>
            </p:nvSpPr>
            <p:spPr>
              <a:xfrm>
                <a:off x="-1" y="1574427"/>
                <a:ext cx="702302" cy="494450"/>
              </a:xfrm>
              <a:prstGeom prst="roundRect">
                <a:avLst>
                  <a:gd name="adj" fmla="val 18304"/>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p>
            </p:txBody>
          </p:sp>
          <p:sp>
            <p:nvSpPr>
              <p:cNvPr id="363" name="Shape 363"/>
              <p:cNvSpPr/>
              <p:nvPr/>
            </p:nvSpPr>
            <p:spPr>
              <a:xfrm flipH="1" flipV="1">
                <a:off x="1589574" y="498887"/>
                <a:ext cx="378501" cy="378501"/>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grpSp>
        <p:sp>
          <p:nvSpPr>
            <p:cNvPr id="365" name="Shape 365"/>
            <p:cNvSpPr/>
            <p:nvPr/>
          </p:nvSpPr>
          <p:spPr>
            <a:xfrm flipH="1">
              <a:off x="1949389" y="1276496"/>
              <a:ext cx="114523" cy="308919"/>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366" name="Shape 366"/>
            <p:cNvSpPr/>
            <p:nvPr/>
          </p:nvSpPr>
          <p:spPr>
            <a:xfrm>
              <a:off x="2056386" y="1251047"/>
              <a:ext cx="746098" cy="359818"/>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367" name="Shape 367"/>
            <p:cNvSpPr/>
            <p:nvPr/>
          </p:nvSpPr>
          <p:spPr>
            <a:xfrm>
              <a:off x="1103819" y="1286892"/>
              <a:ext cx="113644" cy="288127"/>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368" name="Shape 368"/>
            <p:cNvSpPr/>
            <p:nvPr/>
          </p:nvSpPr>
          <p:spPr>
            <a:xfrm flipH="1">
              <a:off x="297763" y="1287725"/>
              <a:ext cx="777636" cy="259478"/>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369" name="Shape 369"/>
            <p:cNvSpPr/>
            <p:nvPr/>
          </p:nvSpPr>
          <p:spPr>
            <a:xfrm flipH="1">
              <a:off x="1229020" y="525073"/>
              <a:ext cx="304867" cy="304868"/>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grpSp>
      <p:grpSp>
        <p:nvGrpSpPr>
          <p:cNvPr id="385" name="Group 385"/>
          <p:cNvGrpSpPr/>
          <p:nvPr/>
        </p:nvGrpSpPr>
        <p:grpSpPr>
          <a:xfrm>
            <a:off x="4226450" y="2500089"/>
            <a:ext cx="3150183" cy="2071744"/>
            <a:chOff x="0" y="0"/>
            <a:chExt cx="3150181" cy="2071743"/>
          </a:xfrm>
        </p:grpSpPr>
        <p:grpSp>
          <p:nvGrpSpPr>
            <p:cNvPr id="379" name="Group 379"/>
            <p:cNvGrpSpPr/>
            <p:nvPr/>
          </p:nvGrpSpPr>
          <p:grpSpPr>
            <a:xfrm>
              <a:off x="-1" y="-1"/>
              <a:ext cx="3150183" cy="2071744"/>
              <a:chOff x="0" y="0"/>
              <a:chExt cx="3150181" cy="2071743"/>
            </a:xfrm>
          </p:grpSpPr>
          <p:sp>
            <p:nvSpPr>
              <p:cNvPr id="371" name="Shape 371"/>
              <p:cNvSpPr/>
              <p:nvPr/>
            </p:nvSpPr>
            <p:spPr>
              <a:xfrm>
                <a:off x="1235118" y="0"/>
                <a:ext cx="702303" cy="494449"/>
              </a:xfrm>
              <a:prstGeom prst="roundRect">
                <a:avLst>
                  <a:gd name="adj" fmla="val 18304"/>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p>
            </p:txBody>
          </p:sp>
          <p:sp>
            <p:nvSpPr>
              <p:cNvPr id="372" name="Shape 372"/>
              <p:cNvSpPr/>
              <p:nvPr/>
            </p:nvSpPr>
            <p:spPr>
              <a:xfrm>
                <a:off x="1693084" y="805537"/>
                <a:ext cx="702302" cy="494450"/>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8" tIns="45718" rIns="45718" bIns="45718" numCol="1" anchor="ctr">
                <a:noAutofit/>
              </a:bodyPr>
              <a:lstStyle/>
              <a:p>
                <a:pPr>
                  <a:defRPr>
                    <a:solidFill>
                      <a:srgbClr val="FFFFFF"/>
                    </a:solidFill>
                  </a:defRPr>
                </a:pPr>
              </a:p>
            </p:txBody>
          </p:sp>
          <p:sp>
            <p:nvSpPr>
              <p:cNvPr id="373" name="Shape 373"/>
              <p:cNvSpPr/>
              <p:nvPr/>
            </p:nvSpPr>
            <p:spPr>
              <a:xfrm>
                <a:off x="692345" y="805537"/>
                <a:ext cx="702302" cy="494450"/>
              </a:xfrm>
              <a:prstGeom prst="roundRect">
                <a:avLst>
                  <a:gd name="adj" fmla="val 18304"/>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p>
            </p:txBody>
          </p:sp>
          <p:sp>
            <p:nvSpPr>
              <p:cNvPr id="374" name="Shape 374"/>
              <p:cNvSpPr/>
              <p:nvPr/>
            </p:nvSpPr>
            <p:spPr>
              <a:xfrm>
                <a:off x="2447879" y="1577294"/>
                <a:ext cx="702303" cy="494450"/>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8" tIns="45718" rIns="45718" bIns="45718" numCol="1" anchor="ctr">
                <a:noAutofit/>
              </a:bodyPr>
              <a:lstStyle/>
              <a:p>
                <a:pPr>
                  <a:defRPr>
                    <a:solidFill>
                      <a:srgbClr val="FFFFFF"/>
                    </a:solidFill>
                  </a:defRPr>
                </a:pPr>
              </a:p>
            </p:txBody>
          </p:sp>
          <p:sp>
            <p:nvSpPr>
              <p:cNvPr id="375" name="Shape 375"/>
              <p:cNvSpPr/>
              <p:nvPr/>
            </p:nvSpPr>
            <p:spPr>
              <a:xfrm>
                <a:off x="1676123" y="1574427"/>
                <a:ext cx="702302" cy="494450"/>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8" tIns="45718" rIns="45718" bIns="45718" numCol="1" anchor="ctr">
                <a:noAutofit/>
              </a:bodyPr>
              <a:lstStyle/>
              <a:p>
                <a:pPr>
                  <a:defRPr>
                    <a:solidFill>
                      <a:srgbClr val="FFFFFF"/>
                    </a:solidFill>
                  </a:defRPr>
                </a:pPr>
              </a:p>
            </p:txBody>
          </p:sp>
          <p:sp>
            <p:nvSpPr>
              <p:cNvPr id="376" name="Shape 376"/>
              <p:cNvSpPr/>
              <p:nvPr/>
            </p:nvSpPr>
            <p:spPr>
              <a:xfrm>
                <a:off x="838061" y="1574427"/>
                <a:ext cx="702303" cy="494450"/>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8" tIns="45718" rIns="45718" bIns="45718" numCol="1" anchor="ctr">
                <a:noAutofit/>
              </a:bodyPr>
              <a:lstStyle/>
              <a:p>
                <a:pPr>
                  <a:defRPr>
                    <a:solidFill>
                      <a:srgbClr val="FFFFFF"/>
                    </a:solidFill>
                  </a:defRPr>
                </a:pPr>
              </a:p>
            </p:txBody>
          </p:sp>
          <p:sp>
            <p:nvSpPr>
              <p:cNvPr id="377" name="Shape 377"/>
              <p:cNvSpPr/>
              <p:nvPr/>
            </p:nvSpPr>
            <p:spPr>
              <a:xfrm>
                <a:off x="-1" y="1574427"/>
                <a:ext cx="702303" cy="494450"/>
              </a:xfrm>
              <a:prstGeom prst="roundRect">
                <a:avLst>
                  <a:gd name="adj" fmla="val 18304"/>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p>
            </p:txBody>
          </p:sp>
          <p:sp>
            <p:nvSpPr>
              <p:cNvPr id="378" name="Shape 378"/>
              <p:cNvSpPr/>
              <p:nvPr/>
            </p:nvSpPr>
            <p:spPr>
              <a:xfrm flipH="1" flipV="1">
                <a:off x="1589573" y="498887"/>
                <a:ext cx="378501" cy="378501"/>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grpSp>
        <p:sp>
          <p:nvSpPr>
            <p:cNvPr id="380" name="Shape 380"/>
            <p:cNvSpPr/>
            <p:nvPr/>
          </p:nvSpPr>
          <p:spPr>
            <a:xfrm flipH="1">
              <a:off x="1949388" y="1276496"/>
              <a:ext cx="114523" cy="308919"/>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381" name="Shape 381"/>
            <p:cNvSpPr/>
            <p:nvPr/>
          </p:nvSpPr>
          <p:spPr>
            <a:xfrm>
              <a:off x="2056386" y="1251047"/>
              <a:ext cx="746098" cy="359818"/>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382" name="Shape 382"/>
            <p:cNvSpPr/>
            <p:nvPr/>
          </p:nvSpPr>
          <p:spPr>
            <a:xfrm>
              <a:off x="1103819" y="1286892"/>
              <a:ext cx="113644" cy="288127"/>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383" name="Shape 383"/>
            <p:cNvSpPr/>
            <p:nvPr/>
          </p:nvSpPr>
          <p:spPr>
            <a:xfrm flipH="1">
              <a:off x="297763" y="1287725"/>
              <a:ext cx="777637" cy="259478"/>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384" name="Shape 384"/>
            <p:cNvSpPr/>
            <p:nvPr/>
          </p:nvSpPr>
          <p:spPr>
            <a:xfrm flipH="1">
              <a:off x="1229020" y="525073"/>
              <a:ext cx="304867" cy="304868"/>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grpSp>
      <p:grpSp>
        <p:nvGrpSpPr>
          <p:cNvPr id="400" name="Group 400"/>
          <p:cNvGrpSpPr/>
          <p:nvPr/>
        </p:nvGrpSpPr>
        <p:grpSpPr>
          <a:xfrm>
            <a:off x="8252351" y="2565968"/>
            <a:ext cx="3150182" cy="2071744"/>
            <a:chOff x="0" y="0"/>
            <a:chExt cx="3150181" cy="2071742"/>
          </a:xfrm>
        </p:grpSpPr>
        <p:grpSp>
          <p:nvGrpSpPr>
            <p:cNvPr id="394" name="Group 394"/>
            <p:cNvGrpSpPr/>
            <p:nvPr/>
          </p:nvGrpSpPr>
          <p:grpSpPr>
            <a:xfrm>
              <a:off x="-1" y="0"/>
              <a:ext cx="3150183" cy="2071743"/>
              <a:chOff x="0" y="0"/>
              <a:chExt cx="3150181" cy="2071742"/>
            </a:xfrm>
          </p:grpSpPr>
          <p:sp>
            <p:nvSpPr>
              <p:cNvPr id="386" name="Shape 386"/>
              <p:cNvSpPr/>
              <p:nvPr/>
            </p:nvSpPr>
            <p:spPr>
              <a:xfrm>
                <a:off x="1235118" y="0"/>
                <a:ext cx="702303" cy="494449"/>
              </a:xfrm>
              <a:prstGeom prst="roundRect">
                <a:avLst>
                  <a:gd name="adj" fmla="val 18304"/>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p>
            </p:txBody>
          </p:sp>
          <p:sp>
            <p:nvSpPr>
              <p:cNvPr id="387" name="Shape 387"/>
              <p:cNvSpPr/>
              <p:nvPr/>
            </p:nvSpPr>
            <p:spPr>
              <a:xfrm>
                <a:off x="1693084" y="805536"/>
                <a:ext cx="702302" cy="494451"/>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8" tIns="45718" rIns="45718" bIns="45718" numCol="1" anchor="ctr">
                <a:noAutofit/>
              </a:bodyPr>
              <a:lstStyle/>
              <a:p>
                <a:pPr>
                  <a:defRPr>
                    <a:solidFill>
                      <a:srgbClr val="FFFFFF"/>
                    </a:solidFill>
                  </a:defRPr>
                </a:pPr>
              </a:p>
            </p:txBody>
          </p:sp>
          <p:sp>
            <p:nvSpPr>
              <p:cNvPr id="388" name="Shape 388"/>
              <p:cNvSpPr/>
              <p:nvPr/>
            </p:nvSpPr>
            <p:spPr>
              <a:xfrm>
                <a:off x="692345" y="805536"/>
                <a:ext cx="702302" cy="494451"/>
              </a:xfrm>
              <a:prstGeom prst="roundRect">
                <a:avLst>
                  <a:gd name="adj" fmla="val 18304"/>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p>
            </p:txBody>
          </p:sp>
          <p:sp>
            <p:nvSpPr>
              <p:cNvPr id="389" name="Shape 389"/>
              <p:cNvSpPr/>
              <p:nvPr/>
            </p:nvSpPr>
            <p:spPr>
              <a:xfrm>
                <a:off x="2447879" y="1577293"/>
                <a:ext cx="702303" cy="494450"/>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8" tIns="45718" rIns="45718" bIns="45718" numCol="1" anchor="ctr">
                <a:noAutofit/>
              </a:bodyPr>
              <a:lstStyle/>
              <a:p>
                <a:pPr>
                  <a:defRPr>
                    <a:solidFill>
                      <a:srgbClr val="FFFFFF"/>
                    </a:solidFill>
                  </a:defRPr>
                </a:pPr>
              </a:p>
            </p:txBody>
          </p:sp>
          <p:sp>
            <p:nvSpPr>
              <p:cNvPr id="390" name="Shape 390"/>
              <p:cNvSpPr/>
              <p:nvPr/>
            </p:nvSpPr>
            <p:spPr>
              <a:xfrm>
                <a:off x="1676123" y="1574426"/>
                <a:ext cx="702302" cy="494450"/>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8" tIns="45718" rIns="45718" bIns="45718" numCol="1" anchor="ctr">
                <a:noAutofit/>
              </a:bodyPr>
              <a:lstStyle/>
              <a:p>
                <a:pPr>
                  <a:defRPr>
                    <a:solidFill>
                      <a:srgbClr val="FFFFFF"/>
                    </a:solidFill>
                  </a:defRPr>
                </a:pPr>
              </a:p>
            </p:txBody>
          </p:sp>
          <p:sp>
            <p:nvSpPr>
              <p:cNvPr id="391" name="Shape 391"/>
              <p:cNvSpPr/>
              <p:nvPr/>
            </p:nvSpPr>
            <p:spPr>
              <a:xfrm>
                <a:off x="838061" y="1574426"/>
                <a:ext cx="702303" cy="494450"/>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8" tIns="45718" rIns="45718" bIns="45718" numCol="1" anchor="ctr">
                <a:noAutofit/>
              </a:bodyPr>
              <a:lstStyle/>
              <a:p>
                <a:pPr>
                  <a:defRPr>
                    <a:solidFill>
                      <a:srgbClr val="FFFFFF"/>
                    </a:solidFill>
                  </a:defRPr>
                </a:pPr>
              </a:p>
            </p:txBody>
          </p:sp>
          <p:sp>
            <p:nvSpPr>
              <p:cNvPr id="392" name="Shape 392"/>
              <p:cNvSpPr/>
              <p:nvPr/>
            </p:nvSpPr>
            <p:spPr>
              <a:xfrm>
                <a:off x="-1" y="1574426"/>
                <a:ext cx="702303" cy="494450"/>
              </a:xfrm>
              <a:prstGeom prst="roundRect">
                <a:avLst>
                  <a:gd name="adj" fmla="val 18304"/>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p>
            </p:txBody>
          </p:sp>
          <p:sp>
            <p:nvSpPr>
              <p:cNvPr id="393" name="Shape 393"/>
              <p:cNvSpPr/>
              <p:nvPr/>
            </p:nvSpPr>
            <p:spPr>
              <a:xfrm flipH="1" flipV="1">
                <a:off x="1589573" y="498886"/>
                <a:ext cx="378501" cy="378501"/>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grpSp>
        <p:sp>
          <p:nvSpPr>
            <p:cNvPr id="395" name="Shape 395"/>
            <p:cNvSpPr/>
            <p:nvPr/>
          </p:nvSpPr>
          <p:spPr>
            <a:xfrm flipH="1">
              <a:off x="1949388" y="1276496"/>
              <a:ext cx="114523" cy="308919"/>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396" name="Shape 396"/>
            <p:cNvSpPr/>
            <p:nvPr/>
          </p:nvSpPr>
          <p:spPr>
            <a:xfrm>
              <a:off x="2056385" y="1251047"/>
              <a:ext cx="746099" cy="359818"/>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397" name="Shape 397"/>
            <p:cNvSpPr/>
            <p:nvPr/>
          </p:nvSpPr>
          <p:spPr>
            <a:xfrm>
              <a:off x="1103819" y="1286892"/>
              <a:ext cx="113644" cy="288127"/>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398" name="Shape 398"/>
            <p:cNvSpPr/>
            <p:nvPr/>
          </p:nvSpPr>
          <p:spPr>
            <a:xfrm flipH="1">
              <a:off x="297763" y="1287725"/>
              <a:ext cx="777636" cy="259478"/>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399" name="Shape 399"/>
            <p:cNvSpPr/>
            <p:nvPr/>
          </p:nvSpPr>
          <p:spPr>
            <a:xfrm flipH="1">
              <a:off x="1229020" y="525073"/>
              <a:ext cx="304867" cy="304868"/>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grpSp>
      <p:grpSp>
        <p:nvGrpSpPr>
          <p:cNvPr id="403" name="Group 403"/>
          <p:cNvGrpSpPr/>
          <p:nvPr/>
        </p:nvGrpSpPr>
        <p:grpSpPr>
          <a:xfrm>
            <a:off x="538934" y="5684487"/>
            <a:ext cx="11164931" cy="871418"/>
            <a:chOff x="-1" y="0"/>
            <a:chExt cx="11164930" cy="871416"/>
          </a:xfrm>
        </p:grpSpPr>
        <p:sp>
          <p:nvSpPr>
            <p:cNvPr id="401" name="Shape 401"/>
            <p:cNvSpPr/>
            <p:nvPr/>
          </p:nvSpPr>
          <p:spPr>
            <a:xfrm>
              <a:off x="-2" y="0"/>
              <a:ext cx="11164931"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p>
          </p:txBody>
        </p:sp>
        <p:sp>
          <p:nvSpPr>
            <p:cNvPr id="402" name="Shape 402"/>
            <p:cNvSpPr/>
            <p:nvPr/>
          </p:nvSpPr>
          <p:spPr>
            <a:xfrm>
              <a:off x="-2" y="73757"/>
              <a:ext cx="11164931" cy="7238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nSpc>
                  <a:spcPct val="40000"/>
                </a:lnSpc>
                <a:spcBef>
                  <a:spcPts val="1000"/>
                </a:spcBef>
              </a:pPr>
              <a:r>
                <a:t>VirtualDOMの変化の差分を算出し、その対応部分のDOMを変化させます。</a:t>
              </a:r>
            </a:p>
            <a:p>
              <a:pPr>
                <a:lnSpc>
                  <a:spcPct val="40000"/>
                </a:lnSpc>
                <a:spcBef>
                  <a:spcPts val="1000"/>
                </a:spcBef>
              </a:pPr>
              <a:r>
                <a:t>そうすることで最小限のDOMの操作でページを変化させることが可能になります。</a:t>
              </a:r>
            </a:p>
          </p:txBody>
        </p:sp>
      </p:gr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Shape 405"/>
          <p:cNvSpPr/>
          <p:nvPr>
            <p:ph type="title"/>
          </p:nvPr>
        </p:nvSpPr>
        <p:spPr>
          <a:xfrm>
            <a:off x="555218" y="284176"/>
            <a:ext cx="9784082" cy="915974"/>
          </a:xfrm>
          <a:prstGeom prst="rect">
            <a:avLst/>
          </a:prstGeom>
        </p:spPr>
        <p:txBody>
          <a:bodyPr/>
          <a:lstStyle/>
          <a:p>
            <a:pPr/>
            <a:r>
              <a:t>目次</a:t>
            </a:r>
          </a:p>
        </p:txBody>
      </p:sp>
      <p:sp>
        <p:nvSpPr>
          <p:cNvPr id="406" name="Shape 406"/>
          <p:cNvSpPr/>
          <p:nvPr/>
        </p:nvSpPr>
        <p:spPr>
          <a:xfrm>
            <a:off x="555217" y="1231450"/>
            <a:ext cx="5388423"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DOM（document Object Model）</a:t>
            </a:r>
          </a:p>
        </p:txBody>
      </p:sp>
      <p:sp>
        <p:nvSpPr>
          <p:cNvPr id="407" name="Shape 407"/>
          <p:cNvSpPr/>
          <p:nvPr/>
        </p:nvSpPr>
        <p:spPr>
          <a:xfrm>
            <a:off x="551049" y="3525851"/>
            <a:ext cx="6705554"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従来のDOM操作による問題点を知る</a:t>
            </a:r>
          </a:p>
        </p:txBody>
      </p:sp>
      <p:sp>
        <p:nvSpPr>
          <p:cNvPr id="408" name="Shape 408"/>
          <p:cNvSpPr/>
          <p:nvPr/>
        </p:nvSpPr>
        <p:spPr>
          <a:xfrm>
            <a:off x="570020" y="5934550"/>
            <a:ext cx="1362876" cy="396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solidFill>
                  <a:srgbClr val="FF2600"/>
                </a:solidFill>
              </a:defRPr>
            </a:lvl1pPr>
          </a:lstStyle>
          <a:p>
            <a:pPr/>
            <a:r>
              <a:t>まとめ</a:t>
            </a:r>
          </a:p>
        </p:txBody>
      </p:sp>
      <p:sp>
        <p:nvSpPr>
          <p:cNvPr id="409" name="Shape 409"/>
          <p:cNvSpPr/>
          <p:nvPr/>
        </p:nvSpPr>
        <p:spPr>
          <a:xfrm>
            <a:off x="856487" y="1775399"/>
            <a:ext cx="3748358" cy="145034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・概要</a:t>
            </a:r>
          </a:p>
          <a:p>
            <a:pPr/>
            <a:r>
              <a:t>・ノード</a:t>
            </a:r>
          </a:p>
          <a:p>
            <a:pPr/>
            <a:r>
              <a:t>・Documentオブジェクト</a:t>
            </a:r>
          </a:p>
          <a:p>
            <a:pPr/>
            <a:r>
              <a:t>・JavaScriptでDOM操作してみよう</a:t>
            </a:r>
          </a:p>
        </p:txBody>
      </p:sp>
      <p:sp>
        <p:nvSpPr>
          <p:cNvPr id="410" name="Shape 410"/>
          <p:cNvSpPr/>
          <p:nvPr/>
        </p:nvSpPr>
        <p:spPr>
          <a:xfrm>
            <a:off x="551048" y="4575671"/>
            <a:ext cx="5396762"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VirtualDOM</a:t>
            </a:r>
          </a:p>
        </p:txBody>
      </p:sp>
      <p:sp>
        <p:nvSpPr>
          <p:cNvPr id="411" name="Shape 411"/>
          <p:cNvSpPr/>
          <p:nvPr/>
        </p:nvSpPr>
        <p:spPr>
          <a:xfrm>
            <a:off x="856487" y="4016892"/>
            <a:ext cx="2833623" cy="320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・ブラウザのレンダリング</a:t>
            </a:r>
          </a:p>
        </p:txBody>
      </p:sp>
      <p:sp>
        <p:nvSpPr>
          <p:cNvPr id="412" name="Shape 412"/>
          <p:cNvSpPr/>
          <p:nvPr/>
        </p:nvSpPr>
        <p:spPr>
          <a:xfrm>
            <a:off x="856488" y="5051911"/>
            <a:ext cx="789939" cy="320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・概要</a:t>
            </a:r>
          </a:p>
        </p:txBody>
      </p:sp>
      <p:sp>
        <p:nvSpPr>
          <p:cNvPr id="413" name="Shape 413"/>
          <p:cNvSpPr/>
          <p:nvPr/>
        </p:nvSpPr>
        <p:spPr>
          <a:xfrm>
            <a:off x="856488" y="5383381"/>
            <a:ext cx="3471921"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・ReactによるVirtualDOMの利用</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ph type="title"/>
          </p:nvPr>
        </p:nvSpPr>
        <p:spPr>
          <a:xfrm>
            <a:off x="555218" y="284176"/>
            <a:ext cx="9784082" cy="915974"/>
          </a:xfrm>
          <a:prstGeom prst="rect">
            <a:avLst/>
          </a:prstGeom>
        </p:spPr>
        <p:txBody>
          <a:bodyPr/>
          <a:lstStyle/>
          <a:p>
            <a:pPr/>
            <a:r>
              <a:t>まとめ</a:t>
            </a:r>
          </a:p>
        </p:txBody>
      </p:sp>
      <p:sp>
        <p:nvSpPr>
          <p:cNvPr id="416" name="Shape 416"/>
          <p:cNvSpPr/>
          <p:nvPr/>
        </p:nvSpPr>
        <p:spPr>
          <a:xfrm>
            <a:off x="584195" y="1237614"/>
            <a:ext cx="3658069"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VirtualDOMが良い理由</a:t>
            </a:r>
          </a:p>
        </p:txBody>
      </p:sp>
      <p:sp>
        <p:nvSpPr>
          <p:cNvPr id="417" name="Shape 417"/>
          <p:cNvSpPr/>
          <p:nvPr/>
        </p:nvSpPr>
        <p:spPr>
          <a:xfrm>
            <a:off x="1110487" y="1934845"/>
            <a:ext cx="5016945" cy="1107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・更新したページの描画が極めて早い</a:t>
            </a:r>
          </a:p>
          <a:p>
            <a:pPr/>
            <a:r>
              <a:t>・DOM操作を意識しないでコーディング出来る</a:t>
            </a:r>
          </a:p>
        </p:txBody>
      </p:sp>
      <p:sp>
        <p:nvSpPr>
          <p:cNvPr id="418" name="Shape 418"/>
          <p:cNvSpPr/>
          <p:nvPr/>
        </p:nvSpPr>
        <p:spPr>
          <a:xfrm>
            <a:off x="1347623" y="2754631"/>
            <a:ext cx="9939019" cy="2946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defRPr sz="1600">
                <a:latin typeface="ヒラギノ角ゴ Pro W3"/>
                <a:ea typeface="ヒラギノ角ゴ Pro W3"/>
                <a:cs typeface="ヒラギノ角ゴ Pro W3"/>
                <a:sym typeface="ヒラギノ角ゴ Pro W3"/>
              </a:defRPr>
            </a:lvl1pPr>
          </a:lstStyle>
          <a:p>
            <a:pPr/>
            <a:r>
              <a:t>※ちなみにReact を使ったうえで生DOMを触ってしまうと、差分レンダリングが正常に働かなくなります．</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555218" y="284176"/>
            <a:ext cx="9784082" cy="915974"/>
          </a:xfrm>
          <a:prstGeom prst="rect">
            <a:avLst/>
          </a:prstGeom>
        </p:spPr>
        <p:txBody>
          <a:bodyPr/>
          <a:lstStyle/>
          <a:p>
            <a:pPr/>
            <a:r>
              <a:t>目次</a:t>
            </a:r>
          </a:p>
        </p:txBody>
      </p:sp>
      <p:sp>
        <p:nvSpPr>
          <p:cNvPr id="107" name="Shape 107"/>
          <p:cNvSpPr/>
          <p:nvPr/>
        </p:nvSpPr>
        <p:spPr>
          <a:xfrm>
            <a:off x="555217" y="1231450"/>
            <a:ext cx="5388423"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DOM（document Object Model）</a:t>
            </a:r>
          </a:p>
        </p:txBody>
      </p:sp>
      <p:sp>
        <p:nvSpPr>
          <p:cNvPr id="108" name="Shape 108"/>
          <p:cNvSpPr/>
          <p:nvPr/>
        </p:nvSpPr>
        <p:spPr>
          <a:xfrm>
            <a:off x="551049" y="3525851"/>
            <a:ext cx="6705554"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従来のDOM操作による問題点を知る</a:t>
            </a:r>
          </a:p>
        </p:txBody>
      </p:sp>
      <p:sp>
        <p:nvSpPr>
          <p:cNvPr id="109" name="Shape 109"/>
          <p:cNvSpPr/>
          <p:nvPr/>
        </p:nvSpPr>
        <p:spPr>
          <a:xfrm>
            <a:off x="570020" y="5934550"/>
            <a:ext cx="1362876" cy="396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まとめ</a:t>
            </a:r>
          </a:p>
        </p:txBody>
      </p:sp>
      <p:sp>
        <p:nvSpPr>
          <p:cNvPr id="110" name="Shape 110"/>
          <p:cNvSpPr/>
          <p:nvPr/>
        </p:nvSpPr>
        <p:spPr>
          <a:xfrm>
            <a:off x="856487" y="1775399"/>
            <a:ext cx="3748358" cy="145034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・概要</a:t>
            </a:r>
          </a:p>
          <a:p>
            <a:pPr/>
            <a:r>
              <a:t>・ノード</a:t>
            </a:r>
          </a:p>
          <a:p>
            <a:pPr/>
            <a:r>
              <a:t>・Documentオブジェクト</a:t>
            </a:r>
          </a:p>
          <a:p>
            <a:pPr/>
            <a:r>
              <a:t>・JavaScriptでDOM操作してみよう</a:t>
            </a:r>
          </a:p>
        </p:txBody>
      </p:sp>
      <p:sp>
        <p:nvSpPr>
          <p:cNvPr id="111" name="Shape 111"/>
          <p:cNvSpPr/>
          <p:nvPr/>
        </p:nvSpPr>
        <p:spPr>
          <a:xfrm>
            <a:off x="551048" y="4575671"/>
            <a:ext cx="5396762"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VirtualDOM</a:t>
            </a:r>
          </a:p>
        </p:txBody>
      </p:sp>
      <p:sp>
        <p:nvSpPr>
          <p:cNvPr id="112" name="Shape 112"/>
          <p:cNvSpPr/>
          <p:nvPr/>
        </p:nvSpPr>
        <p:spPr>
          <a:xfrm>
            <a:off x="856487" y="4016892"/>
            <a:ext cx="2833623" cy="320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・ブラウザのレンダリング</a:t>
            </a:r>
          </a:p>
        </p:txBody>
      </p:sp>
      <p:sp>
        <p:nvSpPr>
          <p:cNvPr id="113" name="Shape 113"/>
          <p:cNvSpPr/>
          <p:nvPr/>
        </p:nvSpPr>
        <p:spPr>
          <a:xfrm>
            <a:off x="856488" y="5051911"/>
            <a:ext cx="789939" cy="320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・概要</a:t>
            </a:r>
          </a:p>
        </p:txBody>
      </p:sp>
      <p:sp>
        <p:nvSpPr>
          <p:cNvPr id="114" name="Shape 114"/>
          <p:cNvSpPr/>
          <p:nvPr/>
        </p:nvSpPr>
        <p:spPr>
          <a:xfrm>
            <a:off x="856488" y="5383381"/>
            <a:ext cx="3471921"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・ReactによるVirtualDOMの利用</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xfrm>
            <a:off x="555218" y="284176"/>
            <a:ext cx="9784082" cy="915974"/>
          </a:xfrm>
          <a:prstGeom prst="rect">
            <a:avLst/>
          </a:prstGeom>
        </p:spPr>
        <p:txBody>
          <a:bodyPr/>
          <a:lstStyle/>
          <a:p>
            <a:pPr/>
            <a:r>
              <a:t>目次</a:t>
            </a:r>
          </a:p>
        </p:txBody>
      </p:sp>
      <p:sp>
        <p:nvSpPr>
          <p:cNvPr id="117" name="Shape 117"/>
          <p:cNvSpPr/>
          <p:nvPr/>
        </p:nvSpPr>
        <p:spPr>
          <a:xfrm>
            <a:off x="555217" y="1231450"/>
            <a:ext cx="5388423"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solidFill>
                  <a:srgbClr val="FF2600"/>
                </a:solidFill>
              </a:defRPr>
            </a:lvl1pPr>
          </a:lstStyle>
          <a:p>
            <a:pPr/>
            <a:r>
              <a:t>DOM（document Object Model）</a:t>
            </a:r>
          </a:p>
        </p:txBody>
      </p:sp>
      <p:sp>
        <p:nvSpPr>
          <p:cNvPr id="118" name="Shape 118"/>
          <p:cNvSpPr/>
          <p:nvPr/>
        </p:nvSpPr>
        <p:spPr>
          <a:xfrm>
            <a:off x="551049" y="3525851"/>
            <a:ext cx="6705554"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従来のDOM操作による問題点を知る</a:t>
            </a:r>
          </a:p>
        </p:txBody>
      </p:sp>
      <p:sp>
        <p:nvSpPr>
          <p:cNvPr id="119" name="Shape 119"/>
          <p:cNvSpPr/>
          <p:nvPr/>
        </p:nvSpPr>
        <p:spPr>
          <a:xfrm>
            <a:off x="570020" y="5934550"/>
            <a:ext cx="1362876" cy="396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まとめ</a:t>
            </a:r>
          </a:p>
        </p:txBody>
      </p:sp>
      <p:sp>
        <p:nvSpPr>
          <p:cNvPr id="120" name="Shape 120"/>
          <p:cNvSpPr/>
          <p:nvPr/>
        </p:nvSpPr>
        <p:spPr>
          <a:xfrm>
            <a:off x="856487" y="1775399"/>
            <a:ext cx="3748358" cy="145034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FF2600"/>
                </a:solidFill>
              </a:defRPr>
            </a:pPr>
            <a:r>
              <a:t>・概要</a:t>
            </a:r>
          </a:p>
          <a:p>
            <a:pPr>
              <a:defRPr>
                <a:solidFill>
                  <a:srgbClr val="FF2600"/>
                </a:solidFill>
              </a:defRPr>
            </a:pPr>
            <a:r>
              <a:t>・ノード</a:t>
            </a:r>
          </a:p>
          <a:p>
            <a:pPr>
              <a:defRPr>
                <a:solidFill>
                  <a:srgbClr val="FF2600"/>
                </a:solidFill>
              </a:defRPr>
            </a:pPr>
            <a:r>
              <a:t>・Documentオブジェクト</a:t>
            </a:r>
          </a:p>
          <a:p>
            <a:pPr>
              <a:defRPr>
                <a:solidFill>
                  <a:srgbClr val="FF2600"/>
                </a:solidFill>
              </a:defRPr>
            </a:pPr>
            <a:r>
              <a:t>・JavaScriptでDOM操作してみよう</a:t>
            </a:r>
          </a:p>
        </p:txBody>
      </p:sp>
      <p:sp>
        <p:nvSpPr>
          <p:cNvPr id="121" name="Shape 121"/>
          <p:cNvSpPr/>
          <p:nvPr/>
        </p:nvSpPr>
        <p:spPr>
          <a:xfrm>
            <a:off x="551048" y="4575671"/>
            <a:ext cx="5396762"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VirtualDOM</a:t>
            </a:r>
          </a:p>
        </p:txBody>
      </p:sp>
      <p:sp>
        <p:nvSpPr>
          <p:cNvPr id="122" name="Shape 122"/>
          <p:cNvSpPr/>
          <p:nvPr/>
        </p:nvSpPr>
        <p:spPr>
          <a:xfrm>
            <a:off x="856487" y="4016892"/>
            <a:ext cx="2833623" cy="320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・ブラウザのレンダリング</a:t>
            </a:r>
          </a:p>
        </p:txBody>
      </p:sp>
      <p:sp>
        <p:nvSpPr>
          <p:cNvPr id="123" name="Shape 123"/>
          <p:cNvSpPr/>
          <p:nvPr/>
        </p:nvSpPr>
        <p:spPr>
          <a:xfrm>
            <a:off x="856488" y="5051911"/>
            <a:ext cx="789939" cy="320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・概要</a:t>
            </a:r>
          </a:p>
        </p:txBody>
      </p:sp>
      <p:sp>
        <p:nvSpPr>
          <p:cNvPr id="124" name="Shape 124"/>
          <p:cNvSpPr/>
          <p:nvPr/>
        </p:nvSpPr>
        <p:spPr>
          <a:xfrm>
            <a:off x="856488" y="5383381"/>
            <a:ext cx="3471921"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・ReactによるVirtualDOMの利用</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xfrm>
            <a:off x="555218" y="284176"/>
            <a:ext cx="9784082" cy="915974"/>
          </a:xfrm>
          <a:prstGeom prst="rect">
            <a:avLst/>
          </a:prstGeom>
        </p:spPr>
        <p:txBody>
          <a:bodyPr/>
          <a:lstStyle/>
          <a:p>
            <a:pPr/>
            <a:r>
              <a:t>DOM（document Object Model） - 概要</a:t>
            </a:r>
          </a:p>
        </p:txBody>
      </p:sp>
      <p:grpSp>
        <p:nvGrpSpPr>
          <p:cNvPr id="129" name="Group 129"/>
          <p:cNvGrpSpPr/>
          <p:nvPr/>
        </p:nvGrpSpPr>
        <p:grpSpPr>
          <a:xfrm>
            <a:off x="537633" y="1164631"/>
            <a:ext cx="11164932" cy="871418"/>
            <a:chOff x="0" y="0"/>
            <a:chExt cx="11164930" cy="871416"/>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p>
          </p:txBody>
        </p:sp>
        <p:sp>
          <p:nvSpPr>
            <p:cNvPr id="128" name="Shape 128"/>
            <p:cNvSpPr/>
            <p:nvPr/>
          </p:nvSpPr>
          <p:spPr>
            <a:xfrm>
              <a:off x="-1" y="135988"/>
              <a:ext cx="11164932" cy="599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584200">
                <a:defRPr sz="1600">
                  <a:latin typeface="ヒラギノ角ゴ ProN W3"/>
                  <a:ea typeface="ヒラギノ角ゴ ProN W3"/>
                  <a:cs typeface="ヒラギノ角ゴ ProN W3"/>
                  <a:sym typeface="ヒラギノ角ゴ ProN W3"/>
                </a:defRPr>
              </a:pPr>
              <a:r>
                <a:t>DOMとはブラウザでページを見るときに作られるもので、これをもとにページが描画(レンダリング)されます。</a:t>
              </a:r>
            </a:p>
            <a:p>
              <a:pPr defTabSz="584200">
                <a:defRPr sz="1600">
                  <a:latin typeface="ヒラギノ角ゴ ProN W3"/>
                  <a:ea typeface="ヒラギノ角ゴ ProN W3"/>
                  <a:cs typeface="ヒラギノ角ゴ ProN W3"/>
                  <a:sym typeface="ヒラギノ角ゴ ProN W3"/>
                </a:defRPr>
              </a:pPr>
              <a:r>
                <a:t>HTMLやXML文書をDOMツリーと呼ばれる階層的な構造として識別します。</a:t>
              </a:r>
            </a:p>
          </p:txBody>
        </p:sp>
      </p:grpSp>
      <p:sp>
        <p:nvSpPr>
          <p:cNvPr id="130" name="Shape 130"/>
          <p:cNvSpPr/>
          <p:nvPr/>
        </p:nvSpPr>
        <p:spPr>
          <a:xfrm>
            <a:off x="499312" y="2200553"/>
            <a:ext cx="2542391"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(例) HTMLの簡単な文章</a:t>
            </a:r>
          </a:p>
        </p:txBody>
      </p:sp>
      <p:sp>
        <p:nvSpPr>
          <p:cNvPr id="131" name="Shape 131"/>
          <p:cNvSpPr/>
          <p:nvPr/>
        </p:nvSpPr>
        <p:spPr>
          <a:xfrm>
            <a:off x="572834" y="2742249"/>
            <a:ext cx="3450866" cy="2961639"/>
          </a:xfrm>
          <a:prstGeom prst="rect">
            <a:avLst/>
          </a:prstGeom>
          <a:solidFill>
            <a:srgbClr val="FFFFFF"/>
          </a:solidFill>
          <a:ln w="12700">
            <a:solidFill>
              <a:srgbClr val="767171"/>
            </a:solidFill>
            <a:miter/>
          </a:ln>
          <a:extLst>
            <a:ext uri="{C572A759-6A51-4108-AA02-DFA0A04FC94B}">
              <ma14:wrappingTextBoxFlag xmlns:ma14="http://schemas.microsoft.com/office/mac/drawingml/2011/main" val="1"/>
            </a:ext>
          </a:extLst>
        </p:spPr>
        <p:txBody>
          <a:bodyPr lIns="45718" tIns="45718" rIns="45718" bIns="45718">
            <a:spAutoFit/>
          </a:bodyPr>
          <a:lstStyle/>
          <a:p>
            <a:pPr/>
            <a:r>
              <a:t>&lt;html&gt;</a:t>
            </a:r>
          </a:p>
          <a:p>
            <a:pPr/>
            <a:r>
              <a:t>&lt;head&gt;</a:t>
            </a:r>
          </a:p>
          <a:p>
            <a:pPr/>
            <a:r>
              <a:t>    &lt;title&gt;DOMの基本&lt;/title&gt;</a:t>
            </a:r>
          </a:p>
          <a:p>
            <a:pPr/>
            <a:r>
              <a:t>&lt;/head&gt;</a:t>
            </a:r>
          </a:p>
          <a:p>
            <a:pPr/>
            <a:r>
              <a:t>&lt;body&gt;</a:t>
            </a:r>
          </a:p>
          <a:p>
            <a:pPr/>
            <a:r>
              <a:t>    &lt;h1&gt;ヘッダー&lt;/h1&gt;</a:t>
            </a:r>
          </a:p>
          <a:p>
            <a:pPr/>
            <a:r>
              <a:t>    &lt;p&gt;段落&lt;/p&gt;</a:t>
            </a:r>
          </a:p>
          <a:p>
            <a:pPr/>
            <a:r>
              <a:t>&lt;/body&gt;</a:t>
            </a:r>
          </a:p>
          <a:p>
            <a:pPr/>
            <a:r>
              <a:t>&lt;/html&gt;</a:t>
            </a:r>
          </a:p>
        </p:txBody>
      </p:sp>
      <p:sp>
        <p:nvSpPr>
          <p:cNvPr id="132" name="Shape 132"/>
          <p:cNvSpPr/>
          <p:nvPr/>
        </p:nvSpPr>
        <p:spPr>
          <a:xfrm>
            <a:off x="6228189" y="5832475"/>
            <a:ext cx="5450539" cy="5472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defTabSz="457200">
              <a:defRPr sz="1300">
                <a:solidFill>
                  <a:srgbClr val="3E3E3E"/>
                </a:solidFill>
                <a:latin typeface="Arial"/>
                <a:ea typeface="Arial"/>
                <a:cs typeface="Arial"/>
                <a:sym typeface="Arial"/>
              </a:defRPr>
            </a:pPr>
            <a:r>
              <a:t>DOMツリーの一番上にあるのがDocumentオブジェクトです。</a:t>
            </a:r>
          </a:p>
          <a:p>
            <a:pPr algn="ctr" defTabSz="457200">
              <a:defRPr sz="1300">
                <a:solidFill>
                  <a:srgbClr val="3E3E3E"/>
                </a:solidFill>
                <a:latin typeface="Arial"/>
                <a:ea typeface="Arial"/>
                <a:cs typeface="Arial"/>
                <a:sym typeface="Arial"/>
              </a:defRPr>
            </a:pPr>
            <a:r>
              <a:t>DOMでは、全てのHTML要素はDocumentオブジェクトに属しています。</a:t>
            </a:r>
          </a:p>
        </p:txBody>
      </p:sp>
      <p:sp>
        <p:nvSpPr>
          <p:cNvPr id="133" name="Shape 133"/>
          <p:cNvSpPr/>
          <p:nvPr/>
        </p:nvSpPr>
        <p:spPr>
          <a:xfrm>
            <a:off x="4516582" y="3003792"/>
            <a:ext cx="1240970" cy="1949839"/>
          </a:xfrm>
          <a:prstGeom prst="rightArrow">
            <a:avLst>
              <a:gd name="adj1" fmla="val 50000"/>
              <a:gd name="adj2" fmla="val 64084"/>
            </a:avLst>
          </a:prstGeom>
          <a:solidFill>
            <a:schemeClr val="accent1"/>
          </a:solidFill>
          <a:ln w="12700">
            <a:solidFill>
              <a:srgbClr val="42719B"/>
            </a:solidFill>
            <a:miter/>
          </a:ln>
        </p:spPr>
        <p:txBody>
          <a:bodyPr lIns="45718" tIns="45718" rIns="45718" bIns="45718" anchor="ctr"/>
          <a:lstStyle/>
          <a:p>
            <a:pPr algn="ctr">
              <a:defRPr>
                <a:solidFill>
                  <a:srgbClr val="FFFFFF"/>
                </a:solidFill>
              </a:defRPr>
            </a:pPr>
          </a:p>
        </p:txBody>
      </p:sp>
      <p:grpSp>
        <p:nvGrpSpPr>
          <p:cNvPr id="158" name="Group 158"/>
          <p:cNvGrpSpPr/>
          <p:nvPr/>
        </p:nvGrpSpPr>
        <p:grpSpPr>
          <a:xfrm>
            <a:off x="6582478" y="2710300"/>
            <a:ext cx="4741967" cy="2735780"/>
            <a:chOff x="0" y="0"/>
            <a:chExt cx="4741966" cy="2735779"/>
          </a:xfrm>
        </p:grpSpPr>
        <p:grpSp>
          <p:nvGrpSpPr>
            <p:cNvPr id="136" name="Group 136"/>
            <p:cNvGrpSpPr/>
            <p:nvPr/>
          </p:nvGrpSpPr>
          <p:grpSpPr>
            <a:xfrm>
              <a:off x="1100201" y="-1"/>
              <a:ext cx="1955080" cy="454009"/>
              <a:chOff x="0" y="0"/>
              <a:chExt cx="1955079" cy="454007"/>
            </a:xfrm>
          </p:grpSpPr>
          <p:sp>
            <p:nvSpPr>
              <p:cNvPr id="134" name="Shape 134"/>
              <p:cNvSpPr/>
              <p:nvPr/>
            </p:nvSpPr>
            <p:spPr>
              <a:xfrm>
                <a:off x="-1" y="0"/>
                <a:ext cx="1955081" cy="454008"/>
              </a:xfrm>
              <a:prstGeom prst="rect">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8" tIns="45718" rIns="45718" bIns="45718" numCol="1" anchor="ctr">
                <a:noAutofit/>
              </a:bodyPr>
              <a:lstStyle/>
              <a:p>
                <a:pPr algn="ctr">
                  <a:defRPr>
                    <a:solidFill>
                      <a:srgbClr val="FFFFFF"/>
                    </a:solidFill>
                  </a:defRPr>
                </a:pPr>
              </a:p>
            </p:txBody>
          </p:sp>
          <p:sp>
            <p:nvSpPr>
              <p:cNvPr id="135" name="Shape 135"/>
              <p:cNvSpPr/>
              <p:nvPr/>
            </p:nvSpPr>
            <p:spPr>
              <a:xfrm>
                <a:off x="-1" y="41584"/>
                <a:ext cx="1955081"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Document</a:t>
                </a:r>
              </a:p>
            </p:txBody>
          </p:sp>
        </p:grpSp>
        <p:grpSp>
          <p:nvGrpSpPr>
            <p:cNvPr id="139" name="Group 139"/>
            <p:cNvGrpSpPr/>
            <p:nvPr/>
          </p:nvGrpSpPr>
          <p:grpSpPr>
            <a:xfrm>
              <a:off x="-1" y="2287341"/>
              <a:ext cx="1703965" cy="448439"/>
              <a:chOff x="0" y="0"/>
              <a:chExt cx="1703964" cy="448437"/>
            </a:xfrm>
          </p:grpSpPr>
          <p:sp>
            <p:nvSpPr>
              <p:cNvPr id="137" name="Shape 137"/>
              <p:cNvSpPr/>
              <p:nvPr/>
            </p:nvSpPr>
            <p:spPr>
              <a:xfrm>
                <a:off x="-1" y="0"/>
                <a:ext cx="1703966" cy="448438"/>
              </a:xfrm>
              <a:prstGeom prst="rect">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lgn="ctr"/>
              </a:p>
            </p:txBody>
          </p:sp>
          <p:sp>
            <p:nvSpPr>
              <p:cNvPr id="138" name="Shape 138"/>
              <p:cNvSpPr/>
              <p:nvPr/>
            </p:nvSpPr>
            <p:spPr>
              <a:xfrm>
                <a:off x="-1" y="38799"/>
                <a:ext cx="1703966"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title</a:t>
                </a:r>
              </a:p>
            </p:txBody>
          </p:sp>
        </p:grpSp>
        <p:grpSp>
          <p:nvGrpSpPr>
            <p:cNvPr id="142" name="Group 142"/>
            <p:cNvGrpSpPr/>
            <p:nvPr/>
          </p:nvGrpSpPr>
          <p:grpSpPr>
            <a:xfrm>
              <a:off x="2406734" y="2287341"/>
              <a:ext cx="987137" cy="448439"/>
              <a:chOff x="0" y="0"/>
              <a:chExt cx="987135" cy="448437"/>
            </a:xfrm>
          </p:grpSpPr>
          <p:sp>
            <p:nvSpPr>
              <p:cNvPr id="140" name="Shape 140"/>
              <p:cNvSpPr/>
              <p:nvPr/>
            </p:nvSpPr>
            <p:spPr>
              <a:xfrm>
                <a:off x="0" y="0"/>
                <a:ext cx="987136" cy="448438"/>
              </a:xfrm>
              <a:prstGeom prst="rect">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lgn="ctr"/>
              </a:p>
            </p:txBody>
          </p:sp>
          <p:sp>
            <p:nvSpPr>
              <p:cNvPr id="141" name="Shape 141"/>
              <p:cNvSpPr/>
              <p:nvPr/>
            </p:nvSpPr>
            <p:spPr>
              <a:xfrm>
                <a:off x="0" y="38799"/>
                <a:ext cx="987136"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h1</a:t>
                </a:r>
              </a:p>
            </p:txBody>
          </p:sp>
        </p:grpSp>
        <p:grpSp>
          <p:nvGrpSpPr>
            <p:cNvPr id="145" name="Group 145"/>
            <p:cNvGrpSpPr/>
            <p:nvPr/>
          </p:nvGrpSpPr>
          <p:grpSpPr>
            <a:xfrm>
              <a:off x="3754830" y="2287341"/>
              <a:ext cx="987137" cy="448439"/>
              <a:chOff x="0" y="0"/>
              <a:chExt cx="987135" cy="448437"/>
            </a:xfrm>
          </p:grpSpPr>
          <p:sp>
            <p:nvSpPr>
              <p:cNvPr id="143" name="Shape 143"/>
              <p:cNvSpPr/>
              <p:nvPr/>
            </p:nvSpPr>
            <p:spPr>
              <a:xfrm>
                <a:off x="0" y="0"/>
                <a:ext cx="987136" cy="448438"/>
              </a:xfrm>
              <a:prstGeom prst="rect">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lgn="ctr"/>
              </a:p>
            </p:txBody>
          </p:sp>
          <p:sp>
            <p:nvSpPr>
              <p:cNvPr id="144" name="Shape 144"/>
              <p:cNvSpPr/>
              <p:nvPr/>
            </p:nvSpPr>
            <p:spPr>
              <a:xfrm>
                <a:off x="0" y="38799"/>
                <a:ext cx="987136"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p</a:t>
                </a:r>
              </a:p>
            </p:txBody>
          </p:sp>
        </p:grpSp>
        <p:sp>
          <p:nvSpPr>
            <p:cNvPr id="146" name="Shape 146"/>
            <p:cNvSpPr/>
            <p:nvPr/>
          </p:nvSpPr>
          <p:spPr>
            <a:xfrm flipV="1">
              <a:off x="2080496" y="453763"/>
              <a:ext cx="2" cy="764466"/>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grpSp>
          <p:nvGrpSpPr>
            <p:cNvPr id="149" name="Group 149"/>
            <p:cNvGrpSpPr/>
            <p:nvPr/>
          </p:nvGrpSpPr>
          <p:grpSpPr>
            <a:xfrm>
              <a:off x="1228514" y="670584"/>
              <a:ext cx="1703966" cy="448438"/>
              <a:chOff x="0" y="0"/>
              <a:chExt cx="1703964" cy="448437"/>
            </a:xfrm>
          </p:grpSpPr>
          <p:sp>
            <p:nvSpPr>
              <p:cNvPr id="147" name="Shape 147"/>
              <p:cNvSpPr/>
              <p:nvPr/>
            </p:nvSpPr>
            <p:spPr>
              <a:xfrm>
                <a:off x="0" y="-1"/>
                <a:ext cx="1703965" cy="448439"/>
              </a:xfrm>
              <a:prstGeom prst="rect">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lgn="ctr"/>
              </a:p>
            </p:txBody>
          </p:sp>
          <p:sp>
            <p:nvSpPr>
              <p:cNvPr id="148" name="Shape 148"/>
              <p:cNvSpPr/>
              <p:nvPr/>
            </p:nvSpPr>
            <p:spPr>
              <a:xfrm>
                <a:off x="0" y="38799"/>
                <a:ext cx="1703965"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HTML</a:t>
                </a:r>
              </a:p>
            </p:txBody>
          </p:sp>
        </p:grpSp>
        <p:sp>
          <p:nvSpPr>
            <p:cNvPr id="150" name="Shape 150"/>
            <p:cNvSpPr/>
            <p:nvPr/>
          </p:nvSpPr>
          <p:spPr>
            <a:xfrm>
              <a:off x="812267" y="1231455"/>
              <a:ext cx="2686926" cy="1065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600" y="16685"/>
                  </a:lnTo>
                </a:path>
              </a:pathLst>
            </a:cu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151" name="Shape 151"/>
            <p:cNvSpPr/>
            <p:nvPr/>
          </p:nvSpPr>
          <p:spPr>
            <a:xfrm>
              <a:off x="2811264" y="2069337"/>
              <a:ext cx="1474253" cy="234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600" y="19518"/>
                  </a:lnTo>
                </a:path>
              </a:pathLst>
            </a:custGeom>
            <a:noFill/>
            <a:ln w="12700" cap="flat">
              <a:solidFill>
                <a:schemeClr val="accent1"/>
              </a:solidFill>
              <a:prstDash val="solid"/>
              <a:miter lim="800000"/>
            </a:ln>
            <a:effectLst/>
          </p:spPr>
          <p:txBody>
            <a:bodyPr wrap="square" lIns="45718" tIns="45718" rIns="45718" bIns="45718" numCol="1" anchor="t">
              <a:noAutofit/>
            </a:bodyPr>
            <a:lstStyle/>
            <a:p>
              <a:pPr/>
            </a:p>
          </p:txBody>
        </p:sp>
        <p:grpSp>
          <p:nvGrpSpPr>
            <p:cNvPr id="154" name="Group 154"/>
            <p:cNvGrpSpPr/>
            <p:nvPr/>
          </p:nvGrpSpPr>
          <p:grpSpPr>
            <a:xfrm>
              <a:off x="-1" y="1459753"/>
              <a:ext cx="1703965" cy="448438"/>
              <a:chOff x="0" y="0"/>
              <a:chExt cx="1703964" cy="448437"/>
            </a:xfrm>
          </p:grpSpPr>
          <p:sp>
            <p:nvSpPr>
              <p:cNvPr id="152" name="Shape 152"/>
              <p:cNvSpPr/>
              <p:nvPr/>
            </p:nvSpPr>
            <p:spPr>
              <a:xfrm>
                <a:off x="-1" y="-1"/>
                <a:ext cx="1703966" cy="448439"/>
              </a:xfrm>
              <a:prstGeom prst="rect">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lgn="ctr"/>
              </a:p>
            </p:txBody>
          </p:sp>
          <p:sp>
            <p:nvSpPr>
              <p:cNvPr id="153" name="Shape 153"/>
              <p:cNvSpPr/>
              <p:nvPr/>
            </p:nvSpPr>
            <p:spPr>
              <a:xfrm>
                <a:off x="-1" y="38799"/>
                <a:ext cx="1703966"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head</a:t>
                </a:r>
              </a:p>
            </p:txBody>
          </p:sp>
        </p:grpSp>
        <p:grpSp>
          <p:nvGrpSpPr>
            <p:cNvPr id="157" name="Group 157"/>
            <p:cNvGrpSpPr/>
            <p:nvPr/>
          </p:nvGrpSpPr>
          <p:grpSpPr>
            <a:xfrm>
              <a:off x="2696408" y="1427514"/>
              <a:ext cx="1703965" cy="448438"/>
              <a:chOff x="0" y="0"/>
              <a:chExt cx="1703964" cy="448437"/>
            </a:xfrm>
          </p:grpSpPr>
          <p:sp>
            <p:nvSpPr>
              <p:cNvPr id="155" name="Shape 155"/>
              <p:cNvSpPr/>
              <p:nvPr/>
            </p:nvSpPr>
            <p:spPr>
              <a:xfrm>
                <a:off x="-1" y="-1"/>
                <a:ext cx="1703966" cy="448439"/>
              </a:xfrm>
              <a:prstGeom prst="rect">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lgn="ctr"/>
              </a:p>
            </p:txBody>
          </p:sp>
          <p:sp>
            <p:nvSpPr>
              <p:cNvPr id="156" name="Shape 156"/>
              <p:cNvSpPr/>
              <p:nvPr/>
            </p:nvSpPr>
            <p:spPr>
              <a:xfrm>
                <a:off x="-1" y="38799"/>
                <a:ext cx="1703966"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body</a:t>
                </a:r>
              </a:p>
            </p:txBody>
          </p:sp>
        </p:grpSp>
      </p:grpSp>
      <p:sp>
        <p:nvSpPr>
          <p:cNvPr id="159" name="Shape 159"/>
          <p:cNvSpPr/>
          <p:nvPr/>
        </p:nvSpPr>
        <p:spPr>
          <a:xfrm>
            <a:off x="6290512" y="2200553"/>
            <a:ext cx="1323265"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DOMツリー</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xfrm>
            <a:off x="555218" y="284176"/>
            <a:ext cx="9784082" cy="915974"/>
          </a:xfrm>
          <a:prstGeom prst="rect">
            <a:avLst/>
          </a:prstGeom>
        </p:spPr>
        <p:txBody>
          <a:bodyPr/>
          <a:lstStyle/>
          <a:p>
            <a:pPr/>
            <a:r>
              <a:t>DOM（document Object Model） - ノード</a:t>
            </a:r>
          </a:p>
        </p:txBody>
      </p:sp>
      <p:grpSp>
        <p:nvGrpSpPr>
          <p:cNvPr id="164" name="Group 164"/>
          <p:cNvGrpSpPr/>
          <p:nvPr/>
        </p:nvGrpSpPr>
        <p:grpSpPr>
          <a:xfrm>
            <a:off x="537633" y="1164631"/>
            <a:ext cx="11164932" cy="871418"/>
            <a:chOff x="0" y="0"/>
            <a:chExt cx="11164930" cy="871416"/>
          </a:xfrm>
        </p:grpSpPr>
        <p:sp>
          <p:nvSpPr>
            <p:cNvPr id="162" name="Shape 162"/>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p>
          </p:txBody>
        </p:sp>
        <p:sp>
          <p:nvSpPr>
            <p:cNvPr id="163" name="Shape 163"/>
            <p:cNvSpPr/>
            <p:nvPr/>
          </p:nvSpPr>
          <p:spPr>
            <a:xfrm>
              <a:off x="-1" y="288388"/>
              <a:ext cx="11164932" cy="294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defTabSz="584200">
                <a:defRPr sz="1600">
                  <a:latin typeface="ヒラギノ角ゴ ProN W3"/>
                  <a:ea typeface="ヒラギノ角ゴ ProN W3"/>
                  <a:cs typeface="ヒラギノ角ゴ ProN W3"/>
                  <a:sym typeface="ヒラギノ角ゴ ProN W3"/>
                </a:defRPr>
              </a:lvl1pPr>
            </a:lstStyle>
            <a:p>
              <a:pPr/>
              <a:r>
                <a:t>DOMツリーを形成する一つ一つのオブジェクトをノード（Node）といいます。</a:t>
              </a:r>
            </a:p>
          </p:txBody>
        </p:sp>
      </p:grpSp>
      <p:grpSp>
        <p:nvGrpSpPr>
          <p:cNvPr id="189" name="Group 189"/>
          <p:cNvGrpSpPr/>
          <p:nvPr/>
        </p:nvGrpSpPr>
        <p:grpSpPr>
          <a:xfrm>
            <a:off x="1108778" y="2638469"/>
            <a:ext cx="4741967" cy="2735781"/>
            <a:chOff x="0" y="0"/>
            <a:chExt cx="4741966" cy="2735779"/>
          </a:xfrm>
        </p:grpSpPr>
        <p:grpSp>
          <p:nvGrpSpPr>
            <p:cNvPr id="167" name="Group 167"/>
            <p:cNvGrpSpPr/>
            <p:nvPr/>
          </p:nvGrpSpPr>
          <p:grpSpPr>
            <a:xfrm>
              <a:off x="1100201" y="-1"/>
              <a:ext cx="1955080" cy="454009"/>
              <a:chOff x="0" y="0"/>
              <a:chExt cx="1955079" cy="454007"/>
            </a:xfrm>
          </p:grpSpPr>
          <p:sp>
            <p:nvSpPr>
              <p:cNvPr id="165" name="Shape 165"/>
              <p:cNvSpPr/>
              <p:nvPr/>
            </p:nvSpPr>
            <p:spPr>
              <a:xfrm>
                <a:off x="-1" y="0"/>
                <a:ext cx="1955081" cy="454008"/>
              </a:xfrm>
              <a:prstGeom prst="rect">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8" tIns="45718" rIns="45718" bIns="45718" numCol="1" anchor="ctr">
                <a:noAutofit/>
              </a:bodyPr>
              <a:lstStyle/>
              <a:p>
                <a:pPr algn="ctr">
                  <a:defRPr>
                    <a:solidFill>
                      <a:srgbClr val="FFFFFF"/>
                    </a:solidFill>
                  </a:defRPr>
                </a:pPr>
              </a:p>
            </p:txBody>
          </p:sp>
          <p:sp>
            <p:nvSpPr>
              <p:cNvPr id="166" name="Shape 166"/>
              <p:cNvSpPr/>
              <p:nvPr/>
            </p:nvSpPr>
            <p:spPr>
              <a:xfrm>
                <a:off x="-1" y="41584"/>
                <a:ext cx="1955081"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Document</a:t>
                </a:r>
              </a:p>
            </p:txBody>
          </p:sp>
        </p:grpSp>
        <p:grpSp>
          <p:nvGrpSpPr>
            <p:cNvPr id="170" name="Group 170"/>
            <p:cNvGrpSpPr/>
            <p:nvPr/>
          </p:nvGrpSpPr>
          <p:grpSpPr>
            <a:xfrm>
              <a:off x="-1" y="2287342"/>
              <a:ext cx="1703965" cy="448438"/>
              <a:chOff x="0" y="0"/>
              <a:chExt cx="1703964" cy="448437"/>
            </a:xfrm>
          </p:grpSpPr>
          <p:sp>
            <p:nvSpPr>
              <p:cNvPr id="168" name="Shape 168"/>
              <p:cNvSpPr/>
              <p:nvPr/>
            </p:nvSpPr>
            <p:spPr>
              <a:xfrm>
                <a:off x="-1" y="-1"/>
                <a:ext cx="1703966" cy="448439"/>
              </a:xfrm>
              <a:prstGeom prst="rect">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lgn="ctr"/>
              </a:p>
            </p:txBody>
          </p:sp>
          <p:sp>
            <p:nvSpPr>
              <p:cNvPr id="169" name="Shape 169"/>
              <p:cNvSpPr/>
              <p:nvPr/>
            </p:nvSpPr>
            <p:spPr>
              <a:xfrm>
                <a:off x="-1" y="38799"/>
                <a:ext cx="1703966"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title</a:t>
                </a:r>
              </a:p>
            </p:txBody>
          </p:sp>
        </p:grpSp>
        <p:grpSp>
          <p:nvGrpSpPr>
            <p:cNvPr id="173" name="Group 173"/>
            <p:cNvGrpSpPr/>
            <p:nvPr/>
          </p:nvGrpSpPr>
          <p:grpSpPr>
            <a:xfrm>
              <a:off x="2406734" y="2287342"/>
              <a:ext cx="987137" cy="448438"/>
              <a:chOff x="0" y="0"/>
              <a:chExt cx="987135" cy="448437"/>
            </a:xfrm>
          </p:grpSpPr>
          <p:sp>
            <p:nvSpPr>
              <p:cNvPr id="171" name="Shape 171"/>
              <p:cNvSpPr/>
              <p:nvPr/>
            </p:nvSpPr>
            <p:spPr>
              <a:xfrm>
                <a:off x="0" y="-1"/>
                <a:ext cx="987136" cy="448439"/>
              </a:xfrm>
              <a:prstGeom prst="rect">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lgn="ctr"/>
              </a:p>
            </p:txBody>
          </p:sp>
          <p:sp>
            <p:nvSpPr>
              <p:cNvPr id="172" name="Shape 172"/>
              <p:cNvSpPr/>
              <p:nvPr/>
            </p:nvSpPr>
            <p:spPr>
              <a:xfrm>
                <a:off x="0" y="38799"/>
                <a:ext cx="987136"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h1</a:t>
                </a:r>
              </a:p>
            </p:txBody>
          </p:sp>
        </p:grpSp>
        <p:grpSp>
          <p:nvGrpSpPr>
            <p:cNvPr id="176" name="Group 176"/>
            <p:cNvGrpSpPr/>
            <p:nvPr/>
          </p:nvGrpSpPr>
          <p:grpSpPr>
            <a:xfrm>
              <a:off x="3754830" y="2287342"/>
              <a:ext cx="987137" cy="448438"/>
              <a:chOff x="0" y="0"/>
              <a:chExt cx="987135" cy="448437"/>
            </a:xfrm>
          </p:grpSpPr>
          <p:sp>
            <p:nvSpPr>
              <p:cNvPr id="174" name="Shape 174"/>
              <p:cNvSpPr/>
              <p:nvPr/>
            </p:nvSpPr>
            <p:spPr>
              <a:xfrm>
                <a:off x="0" y="-1"/>
                <a:ext cx="987136" cy="448439"/>
              </a:xfrm>
              <a:prstGeom prst="rect">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lgn="ctr"/>
              </a:p>
            </p:txBody>
          </p:sp>
          <p:sp>
            <p:nvSpPr>
              <p:cNvPr id="175" name="Shape 175"/>
              <p:cNvSpPr/>
              <p:nvPr/>
            </p:nvSpPr>
            <p:spPr>
              <a:xfrm>
                <a:off x="0" y="38799"/>
                <a:ext cx="987136"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p</a:t>
                </a:r>
              </a:p>
            </p:txBody>
          </p:sp>
        </p:grpSp>
        <p:sp>
          <p:nvSpPr>
            <p:cNvPr id="177" name="Shape 177"/>
            <p:cNvSpPr/>
            <p:nvPr/>
          </p:nvSpPr>
          <p:spPr>
            <a:xfrm flipV="1">
              <a:off x="2080496" y="453763"/>
              <a:ext cx="2" cy="764466"/>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grpSp>
          <p:nvGrpSpPr>
            <p:cNvPr id="180" name="Group 180"/>
            <p:cNvGrpSpPr/>
            <p:nvPr/>
          </p:nvGrpSpPr>
          <p:grpSpPr>
            <a:xfrm>
              <a:off x="1228514" y="670584"/>
              <a:ext cx="1703966" cy="448438"/>
              <a:chOff x="0" y="0"/>
              <a:chExt cx="1703964" cy="448437"/>
            </a:xfrm>
          </p:grpSpPr>
          <p:sp>
            <p:nvSpPr>
              <p:cNvPr id="178" name="Shape 178"/>
              <p:cNvSpPr/>
              <p:nvPr/>
            </p:nvSpPr>
            <p:spPr>
              <a:xfrm>
                <a:off x="0" y="-1"/>
                <a:ext cx="1703965" cy="448439"/>
              </a:xfrm>
              <a:prstGeom prst="rect">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lgn="ctr"/>
              </a:p>
            </p:txBody>
          </p:sp>
          <p:sp>
            <p:nvSpPr>
              <p:cNvPr id="179" name="Shape 179"/>
              <p:cNvSpPr/>
              <p:nvPr/>
            </p:nvSpPr>
            <p:spPr>
              <a:xfrm>
                <a:off x="0" y="38799"/>
                <a:ext cx="1703965"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HTML</a:t>
                </a:r>
              </a:p>
            </p:txBody>
          </p:sp>
        </p:grpSp>
        <p:sp>
          <p:nvSpPr>
            <p:cNvPr id="181" name="Shape 181"/>
            <p:cNvSpPr/>
            <p:nvPr/>
          </p:nvSpPr>
          <p:spPr>
            <a:xfrm>
              <a:off x="812267" y="1231455"/>
              <a:ext cx="2686926" cy="1065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600" y="16685"/>
                  </a:lnTo>
                </a:path>
              </a:pathLst>
            </a:cu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182" name="Shape 182"/>
            <p:cNvSpPr/>
            <p:nvPr/>
          </p:nvSpPr>
          <p:spPr>
            <a:xfrm>
              <a:off x="2811264" y="2069337"/>
              <a:ext cx="1474253" cy="234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600" y="19518"/>
                  </a:lnTo>
                </a:path>
              </a:pathLst>
            </a:custGeom>
            <a:noFill/>
            <a:ln w="12700" cap="flat">
              <a:solidFill>
                <a:schemeClr val="accent1"/>
              </a:solidFill>
              <a:prstDash val="solid"/>
              <a:miter lim="800000"/>
            </a:ln>
            <a:effectLst/>
          </p:spPr>
          <p:txBody>
            <a:bodyPr wrap="square" lIns="45718" tIns="45718" rIns="45718" bIns="45718" numCol="1" anchor="t">
              <a:noAutofit/>
            </a:bodyPr>
            <a:lstStyle/>
            <a:p>
              <a:pPr/>
            </a:p>
          </p:txBody>
        </p:sp>
        <p:grpSp>
          <p:nvGrpSpPr>
            <p:cNvPr id="185" name="Group 185"/>
            <p:cNvGrpSpPr/>
            <p:nvPr/>
          </p:nvGrpSpPr>
          <p:grpSpPr>
            <a:xfrm>
              <a:off x="-1" y="1459753"/>
              <a:ext cx="1703965" cy="448438"/>
              <a:chOff x="0" y="0"/>
              <a:chExt cx="1703964" cy="448437"/>
            </a:xfrm>
          </p:grpSpPr>
          <p:sp>
            <p:nvSpPr>
              <p:cNvPr id="183" name="Shape 183"/>
              <p:cNvSpPr/>
              <p:nvPr/>
            </p:nvSpPr>
            <p:spPr>
              <a:xfrm>
                <a:off x="-1" y="-1"/>
                <a:ext cx="1703966" cy="448439"/>
              </a:xfrm>
              <a:prstGeom prst="rect">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lgn="ctr"/>
              </a:p>
            </p:txBody>
          </p:sp>
          <p:sp>
            <p:nvSpPr>
              <p:cNvPr id="184" name="Shape 184"/>
              <p:cNvSpPr/>
              <p:nvPr/>
            </p:nvSpPr>
            <p:spPr>
              <a:xfrm>
                <a:off x="-1" y="38799"/>
                <a:ext cx="1703966"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head</a:t>
                </a:r>
              </a:p>
            </p:txBody>
          </p:sp>
        </p:grpSp>
        <p:grpSp>
          <p:nvGrpSpPr>
            <p:cNvPr id="188" name="Group 188"/>
            <p:cNvGrpSpPr/>
            <p:nvPr/>
          </p:nvGrpSpPr>
          <p:grpSpPr>
            <a:xfrm>
              <a:off x="2696408" y="1427514"/>
              <a:ext cx="1703965" cy="448438"/>
              <a:chOff x="0" y="0"/>
              <a:chExt cx="1703964" cy="448437"/>
            </a:xfrm>
          </p:grpSpPr>
          <p:sp>
            <p:nvSpPr>
              <p:cNvPr id="186" name="Shape 186"/>
              <p:cNvSpPr/>
              <p:nvPr/>
            </p:nvSpPr>
            <p:spPr>
              <a:xfrm>
                <a:off x="-1" y="-1"/>
                <a:ext cx="1703966" cy="448439"/>
              </a:xfrm>
              <a:prstGeom prst="rect">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lgn="ctr"/>
              </a:p>
            </p:txBody>
          </p:sp>
          <p:sp>
            <p:nvSpPr>
              <p:cNvPr id="187" name="Shape 187"/>
              <p:cNvSpPr/>
              <p:nvPr/>
            </p:nvSpPr>
            <p:spPr>
              <a:xfrm>
                <a:off x="-1" y="38799"/>
                <a:ext cx="1703966"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body</a:t>
                </a:r>
              </a:p>
            </p:txBody>
          </p:sp>
        </p:grpSp>
      </p:grpSp>
      <p:sp>
        <p:nvSpPr>
          <p:cNvPr id="190" name="Shape 190"/>
          <p:cNvSpPr/>
          <p:nvPr/>
        </p:nvSpPr>
        <p:spPr>
          <a:xfrm>
            <a:off x="316941" y="2207676"/>
            <a:ext cx="1221333" cy="294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pPr/>
            <a:r>
              <a:t>DOMツリー</a:t>
            </a:r>
          </a:p>
        </p:txBody>
      </p:sp>
      <p:sp>
        <p:nvSpPr>
          <p:cNvPr id="191" name="Shape 191"/>
          <p:cNvSpPr/>
          <p:nvPr/>
        </p:nvSpPr>
        <p:spPr>
          <a:xfrm>
            <a:off x="2401837" y="3209345"/>
            <a:ext cx="1569991" cy="656731"/>
          </a:xfrm>
          <a:prstGeom prst="ellipse">
            <a:avLst/>
          </a:prstGeom>
          <a:ln w="12700">
            <a:solidFill>
              <a:srgbClr val="FF2600"/>
            </a:solidFill>
            <a:miter/>
          </a:ln>
        </p:spPr>
        <p:txBody>
          <a:bodyPr lIns="45718" tIns="45718" rIns="45718" bIns="45718" anchor="ctr"/>
          <a:lstStyle/>
          <a:p>
            <a:pPr>
              <a:defRPr>
                <a:solidFill>
                  <a:srgbClr val="FF2600"/>
                </a:solidFill>
              </a:defRPr>
            </a:pPr>
          </a:p>
        </p:txBody>
      </p:sp>
      <p:sp>
        <p:nvSpPr>
          <p:cNvPr id="192" name="Shape 192"/>
          <p:cNvSpPr/>
          <p:nvPr/>
        </p:nvSpPr>
        <p:spPr>
          <a:xfrm>
            <a:off x="3811537" y="3933246"/>
            <a:ext cx="1569991" cy="656731"/>
          </a:xfrm>
          <a:prstGeom prst="ellipse">
            <a:avLst/>
          </a:prstGeom>
          <a:ln w="12700">
            <a:solidFill>
              <a:srgbClr val="FF2600"/>
            </a:solidFill>
            <a:miter/>
          </a:ln>
        </p:spPr>
        <p:txBody>
          <a:bodyPr lIns="45718" tIns="45718" rIns="45718" bIns="45718" anchor="ctr"/>
          <a:lstStyle/>
          <a:p>
            <a:pPr>
              <a:defRPr>
                <a:solidFill>
                  <a:srgbClr val="FF2600"/>
                </a:solidFill>
              </a:defRPr>
            </a:pPr>
          </a:p>
        </p:txBody>
      </p:sp>
      <p:sp>
        <p:nvSpPr>
          <p:cNvPr id="193" name="Shape 193"/>
          <p:cNvSpPr/>
          <p:nvPr/>
        </p:nvSpPr>
        <p:spPr>
          <a:xfrm>
            <a:off x="3379737" y="4834946"/>
            <a:ext cx="1208637" cy="656731"/>
          </a:xfrm>
          <a:prstGeom prst="ellipse">
            <a:avLst/>
          </a:prstGeom>
          <a:ln w="12700">
            <a:solidFill>
              <a:srgbClr val="FF2600"/>
            </a:solidFill>
            <a:miter/>
          </a:ln>
        </p:spPr>
        <p:txBody>
          <a:bodyPr lIns="45718" tIns="45718" rIns="45718" bIns="45718" anchor="ctr"/>
          <a:lstStyle/>
          <a:p>
            <a:pPr>
              <a:defRPr>
                <a:solidFill>
                  <a:srgbClr val="FF2600"/>
                </a:solidFill>
              </a:defRPr>
            </a:pPr>
          </a:p>
        </p:txBody>
      </p:sp>
      <p:sp>
        <p:nvSpPr>
          <p:cNvPr id="194" name="Shape 194"/>
          <p:cNvSpPr/>
          <p:nvPr/>
        </p:nvSpPr>
        <p:spPr>
          <a:xfrm>
            <a:off x="4738637" y="4834946"/>
            <a:ext cx="1208637" cy="656731"/>
          </a:xfrm>
          <a:prstGeom prst="ellipse">
            <a:avLst/>
          </a:prstGeom>
          <a:ln w="12700">
            <a:solidFill>
              <a:srgbClr val="FF2600"/>
            </a:solidFill>
            <a:miter/>
          </a:ln>
        </p:spPr>
        <p:txBody>
          <a:bodyPr lIns="45718" tIns="45718" rIns="45718" bIns="45718" anchor="ctr"/>
          <a:lstStyle/>
          <a:p>
            <a:pPr>
              <a:defRPr>
                <a:solidFill>
                  <a:srgbClr val="FF2600"/>
                </a:solidFill>
              </a:defRPr>
            </a:pPr>
          </a:p>
        </p:txBody>
      </p:sp>
      <p:sp>
        <p:nvSpPr>
          <p:cNvPr id="195" name="Shape 195"/>
          <p:cNvSpPr/>
          <p:nvPr/>
        </p:nvSpPr>
        <p:spPr>
          <a:xfrm>
            <a:off x="1169936" y="3958646"/>
            <a:ext cx="1463043" cy="656731"/>
          </a:xfrm>
          <a:prstGeom prst="ellipse">
            <a:avLst/>
          </a:prstGeom>
          <a:ln w="12700">
            <a:solidFill>
              <a:srgbClr val="FF2600"/>
            </a:solidFill>
            <a:miter/>
          </a:ln>
        </p:spPr>
        <p:txBody>
          <a:bodyPr lIns="45718" tIns="45718" rIns="45718" bIns="45718" anchor="ctr"/>
          <a:lstStyle/>
          <a:p>
            <a:pPr>
              <a:defRPr>
                <a:solidFill>
                  <a:srgbClr val="FF2600"/>
                </a:solidFill>
              </a:defRPr>
            </a:pPr>
          </a:p>
        </p:txBody>
      </p:sp>
      <p:sp>
        <p:nvSpPr>
          <p:cNvPr id="196" name="Shape 196"/>
          <p:cNvSpPr/>
          <p:nvPr/>
        </p:nvSpPr>
        <p:spPr>
          <a:xfrm>
            <a:off x="1169936" y="4834946"/>
            <a:ext cx="1463043" cy="656731"/>
          </a:xfrm>
          <a:prstGeom prst="ellipse">
            <a:avLst/>
          </a:prstGeom>
          <a:ln w="12700">
            <a:solidFill>
              <a:srgbClr val="FF2600"/>
            </a:solidFill>
            <a:miter/>
          </a:ln>
        </p:spPr>
        <p:txBody>
          <a:bodyPr lIns="45718" tIns="45718" rIns="45718" bIns="45718" anchor="ctr"/>
          <a:lstStyle/>
          <a:p>
            <a:pPr>
              <a:defRPr>
                <a:solidFill>
                  <a:srgbClr val="FF2600"/>
                </a:solidFill>
              </a:defRPr>
            </a:pPr>
          </a:p>
        </p:txBody>
      </p:sp>
      <p:sp>
        <p:nvSpPr>
          <p:cNvPr id="197" name="Shape 197"/>
          <p:cNvSpPr/>
          <p:nvPr/>
        </p:nvSpPr>
        <p:spPr>
          <a:xfrm>
            <a:off x="2401837" y="2455076"/>
            <a:ext cx="1569991" cy="656731"/>
          </a:xfrm>
          <a:prstGeom prst="ellipse">
            <a:avLst/>
          </a:prstGeom>
          <a:ln w="12700">
            <a:solidFill>
              <a:srgbClr val="FF2600"/>
            </a:solidFill>
            <a:miter/>
          </a:ln>
        </p:spPr>
        <p:txBody>
          <a:bodyPr lIns="45718" tIns="45718" rIns="45718" bIns="45718" anchor="ctr"/>
          <a:lstStyle/>
          <a:p>
            <a:pPr>
              <a:defRPr>
                <a:solidFill>
                  <a:srgbClr val="FF2600"/>
                </a:solidFill>
              </a:defRPr>
            </a:pPr>
          </a:p>
        </p:txBody>
      </p:sp>
      <p:sp>
        <p:nvSpPr>
          <p:cNvPr id="198" name="Shape 198"/>
          <p:cNvSpPr/>
          <p:nvPr/>
        </p:nvSpPr>
        <p:spPr>
          <a:xfrm>
            <a:off x="4018788" y="2337079"/>
            <a:ext cx="1812924" cy="28828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500">
                <a:solidFill>
                  <a:srgbClr val="FF2600"/>
                </a:solidFill>
              </a:defRPr>
            </a:lvl1pPr>
          </a:lstStyle>
          <a:p>
            <a:pPr/>
            <a:r>
              <a:t>ドキュメントノード</a:t>
            </a:r>
          </a:p>
        </p:txBody>
      </p:sp>
      <p:sp>
        <p:nvSpPr>
          <p:cNvPr id="199" name="Shape 199"/>
          <p:cNvSpPr/>
          <p:nvPr/>
        </p:nvSpPr>
        <p:spPr>
          <a:xfrm>
            <a:off x="4133088" y="3131987"/>
            <a:ext cx="1056639" cy="28828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500">
                <a:solidFill>
                  <a:srgbClr val="FF2600"/>
                </a:solidFill>
              </a:defRPr>
            </a:lvl1pPr>
          </a:lstStyle>
          <a:p>
            <a:pPr/>
            <a:r>
              <a:t>要素ノード</a:t>
            </a:r>
          </a:p>
        </p:txBody>
      </p:sp>
      <p:sp>
        <p:nvSpPr>
          <p:cNvPr id="200" name="Shape 200"/>
          <p:cNvSpPr/>
          <p:nvPr/>
        </p:nvSpPr>
        <p:spPr>
          <a:xfrm>
            <a:off x="399288" y="3709869"/>
            <a:ext cx="1056639" cy="28828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500">
                <a:solidFill>
                  <a:srgbClr val="FF2600"/>
                </a:solidFill>
              </a:defRPr>
            </a:lvl1pPr>
          </a:lstStyle>
          <a:p>
            <a:pPr/>
            <a:r>
              <a:t>要素ノード</a:t>
            </a:r>
          </a:p>
        </p:txBody>
      </p:sp>
      <p:sp>
        <p:nvSpPr>
          <p:cNvPr id="201" name="Shape 201"/>
          <p:cNvSpPr/>
          <p:nvPr/>
        </p:nvSpPr>
        <p:spPr>
          <a:xfrm>
            <a:off x="399288" y="4598869"/>
            <a:ext cx="1056639" cy="28828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500">
                <a:solidFill>
                  <a:srgbClr val="FF2600"/>
                </a:solidFill>
              </a:defRPr>
            </a:lvl1pPr>
          </a:lstStyle>
          <a:p>
            <a:pPr/>
            <a:r>
              <a:t>要素ノード</a:t>
            </a:r>
          </a:p>
        </p:txBody>
      </p:sp>
      <p:sp>
        <p:nvSpPr>
          <p:cNvPr id="202" name="Shape 202"/>
          <p:cNvSpPr/>
          <p:nvPr/>
        </p:nvSpPr>
        <p:spPr>
          <a:xfrm>
            <a:off x="4917735" y="3709869"/>
            <a:ext cx="1056639" cy="28828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500">
                <a:solidFill>
                  <a:srgbClr val="FF2600"/>
                </a:solidFill>
              </a:defRPr>
            </a:lvl1pPr>
          </a:lstStyle>
          <a:p>
            <a:pPr/>
            <a:r>
              <a:t>要素ノード</a:t>
            </a:r>
          </a:p>
        </p:txBody>
      </p:sp>
      <p:sp>
        <p:nvSpPr>
          <p:cNvPr id="203" name="Shape 203"/>
          <p:cNvSpPr/>
          <p:nvPr/>
        </p:nvSpPr>
        <p:spPr>
          <a:xfrm>
            <a:off x="2784135" y="4598869"/>
            <a:ext cx="1056639" cy="28828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500">
                <a:solidFill>
                  <a:srgbClr val="FF2600"/>
                </a:solidFill>
              </a:defRPr>
            </a:lvl1pPr>
          </a:lstStyle>
          <a:p>
            <a:pPr/>
            <a:r>
              <a:t>要素ノード</a:t>
            </a:r>
          </a:p>
        </p:txBody>
      </p:sp>
      <p:sp>
        <p:nvSpPr>
          <p:cNvPr id="204" name="Shape 204"/>
          <p:cNvSpPr/>
          <p:nvPr/>
        </p:nvSpPr>
        <p:spPr>
          <a:xfrm>
            <a:off x="5603534" y="4598869"/>
            <a:ext cx="1056639" cy="28828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500">
                <a:solidFill>
                  <a:srgbClr val="FF2600"/>
                </a:solidFill>
              </a:defRPr>
            </a:lvl1pPr>
          </a:lstStyle>
          <a:p>
            <a:pPr/>
            <a:r>
              <a:t>要素ノード</a:t>
            </a:r>
          </a:p>
        </p:txBody>
      </p:sp>
      <p:sp>
        <p:nvSpPr>
          <p:cNvPr id="205" name="Shape 205"/>
          <p:cNvSpPr/>
          <p:nvPr/>
        </p:nvSpPr>
        <p:spPr>
          <a:xfrm flipH="1" flipV="1">
            <a:off x="5380099" y="5408291"/>
            <a:ext cx="2" cy="294642"/>
          </a:xfrm>
          <a:prstGeom prst="line">
            <a:avLst/>
          </a:prstGeom>
          <a:ln w="12700">
            <a:solidFill>
              <a:schemeClr val="accent1"/>
            </a:solidFill>
            <a:miter/>
          </a:ln>
        </p:spPr>
        <p:txBody>
          <a:bodyPr lIns="45718" tIns="45718" rIns="45718" bIns="45718"/>
          <a:lstStyle/>
          <a:p>
            <a:pPr/>
          </a:p>
        </p:txBody>
      </p:sp>
      <p:grpSp>
        <p:nvGrpSpPr>
          <p:cNvPr id="208" name="Group 208"/>
          <p:cNvGrpSpPr/>
          <p:nvPr/>
        </p:nvGrpSpPr>
        <p:grpSpPr>
          <a:xfrm>
            <a:off x="4886533" y="5736646"/>
            <a:ext cx="2010281" cy="448439"/>
            <a:chOff x="0" y="0"/>
            <a:chExt cx="2010280" cy="448437"/>
          </a:xfrm>
        </p:grpSpPr>
        <p:sp>
          <p:nvSpPr>
            <p:cNvPr id="206" name="Shape 206"/>
            <p:cNvSpPr/>
            <p:nvPr/>
          </p:nvSpPr>
          <p:spPr>
            <a:xfrm>
              <a:off x="-1" y="0"/>
              <a:ext cx="2010282" cy="448438"/>
            </a:xfrm>
            <a:prstGeom prst="rect">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lgn="ctr">
                <a:defRPr sz="1200"/>
              </a:pPr>
            </a:p>
          </p:txBody>
        </p:sp>
        <p:sp>
          <p:nvSpPr>
            <p:cNvPr id="207" name="Shape 207"/>
            <p:cNvSpPr/>
            <p:nvPr/>
          </p:nvSpPr>
          <p:spPr>
            <a:xfrm>
              <a:off x="-1" y="102300"/>
              <a:ext cx="2010282" cy="2438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
              </a:lvl1pPr>
            </a:lstStyle>
            <a:p>
              <a:pPr/>
              <a:r>
                <a:t>テキストテキストテキスト</a:t>
              </a:r>
            </a:p>
          </p:txBody>
        </p:sp>
      </p:grpSp>
      <p:sp>
        <p:nvSpPr>
          <p:cNvPr id="209" name="Shape 209"/>
          <p:cNvSpPr/>
          <p:nvPr/>
        </p:nvSpPr>
        <p:spPr>
          <a:xfrm>
            <a:off x="4841738" y="5632499"/>
            <a:ext cx="2099871" cy="656732"/>
          </a:xfrm>
          <a:prstGeom prst="ellipse">
            <a:avLst/>
          </a:prstGeom>
          <a:ln w="12700">
            <a:solidFill>
              <a:srgbClr val="FF2600"/>
            </a:solidFill>
            <a:miter/>
          </a:ln>
        </p:spPr>
        <p:txBody>
          <a:bodyPr lIns="45718" tIns="45718" rIns="45718" bIns="45718" anchor="ctr"/>
          <a:lstStyle/>
          <a:p>
            <a:pPr>
              <a:defRPr>
                <a:solidFill>
                  <a:srgbClr val="FF2600"/>
                </a:solidFill>
              </a:defRPr>
            </a:pPr>
          </a:p>
        </p:txBody>
      </p:sp>
      <p:sp>
        <p:nvSpPr>
          <p:cNvPr id="210" name="Shape 210"/>
          <p:cNvSpPr/>
          <p:nvPr/>
        </p:nvSpPr>
        <p:spPr>
          <a:xfrm>
            <a:off x="6512180" y="5411466"/>
            <a:ext cx="1420494" cy="28828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500">
                <a:solidFill>
                  <a:srgbClr val="FF2600"/>
                </a:solidFill>
              </a:defRPr>
            </a:lvl1pPr>
          </a:lstStyle>
          <a:p>
            <a:pPr/>
            <a:r>
              <a:t>テキストノード</a:t>
            </a:r>
          </a:p>
        </p:txBody>
      </p:sp>
      <p:sp>
        <p:nvSpPr>
          <p:cNvPr id="211" name="Shape 211"/>
          <p:cNvSpPr/>
          <p:nvPr/>
        </p:nvSpPr>
        <p:spPr>
          <a:xfrm>
            <a:off x="7796732" y="2473603"/>
            <a:ext cx="4223613" cy="1209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584200">
              <a:defRPr sz="1600">
                <a:latin typeface="ヒラギノ角ゴ ProN W3"/>
                <a:ea typeface="ヒラギノ角ゴ ProN W3"/>
                <a:cs typeface="ヒラギノ角ゴ ProN W3"/>
                <a:sym typeface="ヒラギノ角ゴ ProN W3"/>
              </a:defRPr>
            </a:pPr>
            <a:r>
              <a:t>※ノードには種類があります。</a:t>
            </a:r>
          </a:p>
          <a:p>
            <a:pPr defTabSz="584200">
              <a:defRPr sz="1600">
                <a:latin typeface="ヒラギノ角ゴ ProN W3"/>
                <a:ea typeface="ヒラギノ角ゴ ProN W3"/>
                <a:cs typeface="ヒラギノ角ゴ ProN W3"/>
                <a:sym typeface="ヒラギノ角ゴ ProN W3"/>
              </a:defRPr>
            </a:pPr>
            <a:r>
              <a:t>　以降説明する「DOM操作」にも関係しま</a:t>
            </a:r>
          </a:p>
          <a:p>
            <a:pPr defTabSz="584200">
              <a:defRPr sz="1600">
                <a:latin typeface="ヒラギノ角ゴ ProN W3"/>
                <a:ea typeface="ヒラギノ角ゴ ProN W3"/>
                <a:cs typeface="ヒラギノ角ゴ ProN W3"/>
                <a:sym typeface="ヒラギノ角ゴ ProN W3"/>
              </a:defRPr>
            </a:pPr>
            <a:r>
              <a:t>　すが、操作したいノードを種類で指定して</a:t>
            </a:r>
          </a:p>
          <a:p>
            <a:pPr defTabSz="584200">
              <a:defRPr sz="1600">
                <a:latin typeface="ヒラギノ角ゴ ProN W3"/>
                <a:ea typeface="ヒラギノ角ゴ ProN W3"/>
                <a:cs typeface="ヒラギノ角ゴ ProN W3"/>
                <a:sym typeface="ヒラギノ角ゴ ProN W3"/>
              </a:defRPr>
            </a:pPr>
            <a:r>
              <a:t>　一括で変更するということが可能です。</a:t>
            </a:r>
          </a:p>
        </p:txBody>
      </p:sp>
      <p:sp>
        <p:nvSpPr>
          <p:cNvPr id="212" name="Shape 212"/>
          <p:cNvSpPr/>
          <p:nvPr/>
        </p:nvSpPr>
        <p:spPr>
          <a:xfrm>
            <a:off x="7927962" y="3886217"/>
            <a:ext cx="4157789" cy="291718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584200">
              <a:defRPr sz="1500">
                <a:latin typeface="ヒラギノ角ゴ ProN W3"/>
                <a:ea typeface="ヒラギノ角ゴ ProN W3"/>
                <a:cs typeface="ヒラギノ角ゴ ProN W3"/>
                <a:sym typeface="ヒラギノ角ゴ ProN W3"/>
              </a:defRPr>
            </a:pPr>
            <a:r>
              <a:t>※ノードには親子関係も存在します。</a:t>
            </a:r>
          </a:p>
          <a:p>
            <a:pPr defTabSz="457200">
              <a:defRPr sz="1500">
                <a:latin typeface="ヒラギノ角ゴ ProN W3"/>
                <a:ea typeface="ヒラギノ角ゴ ProN W3"/>
                <a:cs typeface="ヒラギノ角ゴ ProN W3"/>
                <a:sym typeface="ヒラギノ角ゴ ProN W3"/>
              </a:defRPr>
            </a:pPr>
            <a:r>
              <a:t>  特定のノードを基準としたときに、その上</a:t>
            </a:r>
          </a:p>
          <a:p>
            <a:pPr defTabSz="457200">
              <a:defRPr sz="1500">
                <a:latin typeface="ヒラギノ角ゴ ProN W3"/>
                <a:ea typeface="ヒラギノ角ゴ ProN W3"/>
                <a:cs typeface="ヒラギノ角ゴ ProN W3"/>
                <a:sym typeface="ヒラギノ角ゴ ProN W3"/>
              </a:defRPr>
            </a:pPr>
            <a:r>
              <a:t>  にあるノードを「親:parent」ノードと表現</a:t>
            </a:r>
          </a:p>
          <a:p>
            <a:pPr defTabSz="457200">
              <a:defRPr sz="1500">
                <a:latin typeface="ヒラギノ角ゴ ProN W3"/>
                <a:ea typeface="ヒラギノ角ゴ ProN W3"/>
                <a:cs typeface="ヒラギノ角ゴ ProN W3"/>
                <a:sym typeface="ヒラギノ角ゴ ProN W3"/>
              </a:defRPr>
            </a:pPr>
            <a:r>
              <a:t>  し、その下にあるノードを「子:childまたは</a:t>
            </a:r>
          </a:p>
          <a:p>
            <a:pPr defTabSz="457200">
              <a:defRPr sz="1500">
                <a:latin typeface="ヒラギノ角ゴ ProN W3"/>
                <a:ea typeface="ヒラギノ角ゴ ProN W3"/>
                <a:cs typeface="ヒラギノ角ゴ ProN W3"/>
                <a:sym typeface="ヒラギノ角ゴ ProN W3"/>
              </a:defRPr>
            </a:pPr>
            <a:r>
              <a:t>   children」ノード、同一階層にあるノードの</a:t>
            </a:r>
          </a:p>
          <a:p>
            <a:pPr defTabSz="457200">
              <a:defRPr sz="1500">
                <a:latin typeface="ヒラギノ角ゴ ProN W3"/>
                <a:ea typeface="ヒラギノ角ゴ ProN W3"/>
                <a:cs typeface="ヒラギノ角ゴ ProN W3"/>
                <a:sym typeface="ヒラギノ角ゴ ProN W3"/>
              </a:defRPr>
            </a:pPr>
            <a:r>
              <a:t>　ことを「兄弟姉妹:siblings」ノードと表現す</a:t>
            </a:r>
          </a:p>
          <a:p>
            <a:pPr defTabSz="457200">
              <a:defRPr sz="1500">
                <a:latin typeface="ヒラギノ角ゴ ProN W3"/>
                <a:ea typeface="ヒラギノ角ゴ ProN W3"/>
                <a:cs typeface="ヒラギノ角ゴ ProN W3"/>
                <a:sym typeface="ヒラギノ角ゴ ProN W3"/>
              </a:defRPr>
            </a:pPr>
            <a:r>
              <a:t>　る。これもDOM操作で指定する際に仕様さ</a:t>
            </a:r>
          </a:p>
          <a:p>
            <a:pPr defTabSz="457200">
              <a:defRPr sz="1500">
                <a:latin typeface="ヒラギノ角ゴ ProN W3"/>
                <a:ea typeface="ヒラギノ角ゴ ProN W3"/>
                <a:cs typeface="ヒラギノ角ゴ ProN W3"/>
                <a:sym typeface="ヒラギノ角ゴ ProN W3"/>
              </a:defRPr>
            </a:pPr>
            <a:r>
              <a:t>　れます。</a:t>
            </a:r>
          </a:p>
          <a:p>
            <a:pPr defTabSz="457200">
              <a:defRPr sz="1500">
                <a:solidFill>
                  <a:srgbClr val="383838"/>
                </a:solidFill>
                <a:latin typeface="ヒラギノ角ゴ ProN W3"/>
                <a:ea typeface="ヒラギノ角ゴ ProN W3"/>
                <a:cs typeface="ヒラギノ角ゴ ProN W3"/>
                <a:sym typeface="ヒラギノ角ゴ ProN W3"/>
              </a:defRPr>
            </a:pPr>
          </a:p>
          <a:p>
            <a:pPr defTabSz="584200">
              <a:defRPr sz="1500">
                <a:latin typeface="ヒラギノ角ゴ ProN W3"/>
                <a:ea typeface="ヒラギノ角ゴ ProN W3"/>
                <a:cs typeface="ヒラギノ角ゴ ProN W3"/>
                <a:sym typeface="ヒラギノ角ゴ ProN W3"/>
              </a:defRPr>
            </a:pPr>
            <a:r>
              <a:t>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4" name="image1.tif"/>
          <p:cNvPicPr>
            <a:picLocks noChangeAspect="1"/>
          </p:cNvPicPr>
          <p:nvPr/>
        </p:nvPicPr>
        <p:blipFill>
          <a:blip r:embed="rId2">
            <a:extLst/>
          </a:blip>
          <a:stretch>
            <a:fillRect/>
          </a:stretch>
        </p:blipFill>
        <p:spPr>
          <a:xfrm>
            <a:off x="4659433" y="2433035"/>
            <a:ext cx="7089938" cy="4298741"/>
          </a:xfrm>
          <a:prstGeom prst="rect">
            <a:avLst/>
          </a:prstGeom>
          <a:ln w="6350">
            <a:solidFill>
              <a:srgbClr val="000000"/>
            </a:solidFill>
            <a:miter lim="400000"/>
          </a:ln>
        </p:spPr>
      </p:pic>
      <p:sp>
        <p:nvSpPr>
          <p:cNvPr id="215" name="Shape 215"/>
          <p:cNvSpPr/>
          <p:nvPr>
            <p:ph type="title"/>
          </p:nvPr>
        </p:nvSpPr>
        <p:spPr>
          <a:xfrm>
            <a:off x="555218" y="284176"/>
            <a:ext cx="9784082" cy="915974"/>
          </a:xfrm>
          <a:prstGeom prst="rect">
            <a:avLst/>
          </a:prstGeom>
        </p:spPr>
        <p:txBody>
          <a:bodyPr/>
          <a:lstStyle/>
          <a:p>
            <a:pPr/>
            <a:r>
              <a:t>DOM（document Object Model） - Documentオブジェクト</a:t>
            </a:r>
          </a:p>
        </p:txBody>
      </p:sp>
      <p:sp>
        <p:nvSpPr>
          <p:cNvPr id="216" name="Shape 216"/>
          <p:cNvSpPr/>
          <p:nvPr/>
        </p:nvSpPr>
        <p:spPr>
          <a:xfrm>
            <a:off x="3469575" y="3129003"/>
            <a:ext cx="1240970" cy="1949839"/>
          </a:xfrm>
          <a:prstGeom prst="rightArrow">
            <a:avLst>
              <a:gd name="adj1" fmla="val 50000"/>
              <a:gd name="adj2" fmla="val 64084"/>
            </a:avLst>
          </a:prstGeom>
          <a:solidFill>
            <a:schemeClr val="accent1"/>
          </a:solidFill>
          <a:ln w="12700">
            <a:solidFill>
              <a:srgbClr val="42719B"/>
            </a:solidFill>
            <a:miter/>
          </a:ln>
        </p:spPr>
        <p:txBody>
          <a:bodyPr lIns="45718" tIns="45718" rIns="45718" bIns="45718" anchor="ctr"/>
          <a:lstStyle/>
          <a:p>
            <a:pPr algn="ctr">
              <a:defRPr>
                <a:solidFill>
                  <a:srgbClr val="FFFFFF"/>
                </a:solidFill>
              </a:defRPr>
            </a:pPr>
          </a:p>
        </p:txBody>
      </p:sp>
      <p:grpSp>
        <p:nvGrpSpPr>
          <p:cNvPr id="219" name="Group 219"/>
          <p:cNvGrpSpPr/>
          <p:nvPr/>
        </p:nvGrpSpPr>
        <p:grpSpPr>
          <a:xfrm>
            <a:off x="537633" y="1164631"/>
            <a:ext cx="11164932" cy="871418"/>
            <a:chOff x="0" y="0"/>
            <a:chExt cx="11164930" cy="871416"/>
          </a:xfrm>
        </p:grpSpPr>
        <p:sp>
          <p:nvSpPr>
            <p:cNvPr id="217" name="Shape 21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p>
          </p:txBody>
        </p:sp>
        <p:sp>
          <p:nvSpPr>
            <p:cNvPr id="218" name="Shape 218"/>
            <p:cNvSpPr/>
            <p:nvPr/>
          </p:nvSpPr>
          <p:spPr>
            <a:xfrm>
              <a:off x="-1" y="117235"/>
              <a:ext cx="11164932" cy="6369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sz="1600">
                  <a:solidFill>
                    <a:srgbClr val="3E3E3E"/>
                  </a:solidFill>
                  <a:latin typeface="Arial"/>
                  <a:ea typeface="Arial"/>
                  <a:cs typeface="Arial"/>
                  <a:sym typeface="Arial"/>
                </a:defRPr>
              </a:pPr>
              <a:r>
                <a:t>DOMツリーの一番上にあるのがDocumentオブジェクトと説明しました。</a:t>
              </a:r>
            </a:p>
            <a:p>
              <a:pPr defTabSz="457200">
                <a:defRPr sz="1600">
                  <a:solidFill>
                    <a:srgbClr val="3E3E3E"/>
                  </a:solidFill>
                  <a:latin typeface="Arial"/>
                  <a:ea typeface="Arial"/>
                  <a:cs typeface="Arial"/>
                  <a:sym typeface="Arial"/>
                </a:defRPr>
              </a:pPr>
              <a:r>
                <a:t>Documentオブジェクトの情報は以下のように確認できます。</a:t>
              </a:r>
            </a:p>
          </p:txBody>
        </p:sp>
      </p:grpSp>
      <p:grpSp>
        <p:nvGrpSpPr>
          <p:cNvPr id="222" name="Group 222"/>
          <p:cNvGrpSpPr/>
          <p:nvPr/>
        </p:nvGrpSpPr>
        <p:grpSpPr>
          <a:xfrm>
            <a:off x="4808928" y="4504427"/>
            <a:ext cx="3571919" cy="2118341"/>
            <a:chOff x="0" y="0"/>
            <a:chExt cx="3571917" cy="2118339"/>
          </a:xfrm>
        </p:grpSpPr>
        <p:sp>
          <p:nvSpPr>
            <p:cNvPr id="220" name="Shape 220"/>
            <p:cNvSpPr/>
            <p:nvPr/>
          </p:nvSpPr>
          <p:spPr>
            <a:xfrm>
              <a:off x="0" y="0"/>
              <a:ext cx="3571918" cy="2118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0" y="0"/>
                  </a:moveTo>
                  <a:cubicBezTo>
                    <a:pt x="183" y="0"/>
                    <a:pt x="0" y="309"/>
                    <a:pt x="0" y="691"/>
                  </a:cubicBezTo>
                  <a:lnTo>
                    <a:pt x="0" y="20909"/>
                  </a:lnTo>
                  <a:cubicBezTo>
                    <a:pt x="0" y="21291"/>
                    <a:pt x="183" y="21600"/>
                    <a:pt x="410" y="21600"/>
                  </a:cubicBezTo>
                  <a:lnTo>
                    <a:pt x="19749" y="21600"/>
                  </a:lnTo>
                  <a:cubicBezTo>
                    <a:pt x="19975" y="21600"/>
                    <a:pt x="20158" y="21291"/>
                    <a:pt x="20158" y="20909"/>
                  </a:cubicBezTo>
                  <a:lnTo>
                    <a:pt x="20158" y="12115"/>
                  </a:lnTo>
                  <a:lnTo>
                    <a:pt x="21600" y="10729"/>
                  </a:lnTo>
                  <a:lnTo>
                    <a:pt x="20158" y="9343"/>
                  </a:lnTo>
                  <a:lnTo>
                    <a:pt x="20158" y="691"/>
                  </a:lnTo>
                  <a:cubicBezTo>
                    <a:pt x="20158" y="309"/>
                    <a:pt x="19975" y="0"/>
                    <a:pt x="19749" y="0"/>
                  </a:cubicBezTo>
                  <a:lnTo>
                    <a:pt x="410" y="0"/>
                  </a:lnTo>
                  <a:close/>
                </a:path>
              </a:pathLst>
            </a:custGeom>
            <a:solidFill>
              <a:schemeClr val="accent5"/>
            </a:solidFill>
            <a:ln w="9525" cap="flat">
              <a:solidFill>
                <a:srgbClr val="3F6EC3"/>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21" name="Shape 221"/>
            <p:cNvSpPr/>
            <p:nvPr/>
          </p:nvSpPr>
          <p:spPr>
            <a:xfrm>
              <a:off x="0" y="239441"/>
              <a:ext cx="3571918" cy="16394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584200">
                <a:defRPr sz="1100">
                  <a:solidFill>
                    <a:srgbClr val="FFFFFF"/>
                  </a:solidFill>
                  <a:latin typeface="ヒラギノ角ゴ ProN W3"/>
                  <a:ea typeface="ヒラギノ角ゴ ProN W3"/>
                  <a:cs typeface="ヒラギノ角ゴ ProN W3"/>
                  <a:sym typeface="ヒラギノ角ゴ ProN W3"/>
                </a:defRPr>
              </a:pPr>
              <a:r>
                <a:t>Windowオブジェクトの配下に</a:t>
              </a:r>
            </a:p>
            <a:p>
              <a:pPr defTabSz="584200">
                <a:defRPr sz="1100">
                  <a:solidFill>
                    <a:srgbClr val="FFFFFF"/>
                  </a:solidFill>
                  <a:latin typeface="ヒラギノ角ゴ ProN W3"/>
                  <a:ea typeface="ヒラギノ角ゴ ProN W3"/>
                  <a:cs typeface="ヒラギノ角ゴ ProN W3"/>
                  <a:sym typeface="ヒラギノ角ゴ ProN W3"/>
                </a:defRPr>
              </a:pPr>
              <a:r>
                <a:t>documentオブジェクト情報が存在</a:t>
              </a:r>
            </a:p>
            <a:p>
              <a:pPr defTabSz="584200">
                <a:defRPr sz="1100">
                  <a:solidFill>
                    <a:srgbClr val="FFFFFF"/>
                  </a:solidFill>
                  <a:latin typeface="ヒラギノ角ゴ ProN W3"/>
                  <a:ea typeface="ヒラギノ角ゴ ProN W3"/>
                  <a:cs typeface="ヒラギノ角ゴ ProN W3"/>
                  <a:sym typeface="ヒラギノ角ゴ ProN W3"/>
                </a:defRPr>
              </a:pPr>
              <a:r>
                <a:t>します。</a:t>
              </a:r>
            </a:p>
            <a:p>
              <a:pPr defTabSz="584200">
                <a:defRPr sz="1100">
                  <a:solidFill>
                    <a:srgbClr val="FFFFFF"/>
                  </a:solidFill>
                  <a:latin typeface="ヒラギノ角ゴ ProN W3"/>
                  <a:ea typeface="ヒラギノ角ゴ ProN W3"/>
                  <a:cs typeface="ヒラギノ角ゴ ProN W3"/>
                  <a:sym typeface="ヒラギノ角ゴ ProN W3"/>
                </a:defRPr>
              </a:pPr>
              <a:r>
                <a:t>この中にノードの情報を保持しています。</a:t>
              </a:r>
            </a:p>
            <a:p>
              <a:pPr defTabSz="584200">
                <a:defRPr sz="1100">
                  <a:solidFill>
                    <a:srgbClr val="FFFFFF"/>
                  </a:solidFill>
                  <a:latin typeface="ヒラギノ角ゴ ProN W3"/>
                  <a:ea typeface="ヒラギノ角ゴ ProN W3"/>
                  <a:cs typeface="ヒラギノ角ゴ ProN W3"/>
                  <a:sym typeface="ヒラギノ角ゴ ProN W3"/>
                </a:defRPr>
              </a:pPr>
              <a:r>
                <a:t>（※Windowオブジェクトはブラウザの情報を</a:t>
              </a:r>
            </a:p>
            <a:p>
              <a:pPr defTabSz="584200">
                <a:defRPr sz="1100">
                  <a:solidFill>
                    <a:srgbClr val="FFFFFF"/>
                  </a:solidFill>
                  <a:latin typeface="ヒラギノ角ゴ ProN W3"/>
                  <a:ea typeface="ヒラギノ角ゴ ProN W3"/>
                  <a:cs typeface="ヒラギノ角ゴ ProN W3"/>
                  <a:sym typeface="ヒラギノ角ゴ ProN W3"/>
                </a:defRPr>
              </a:pPr>
              <a:r>
                <a:t>　保持しています。ブラウザそのものと言えます）</a:t>
              </a:r>
            </a:p>
          </p:txBody>
        </p:sp>
      </p:grpSp>
      <p:sp>
        <p:nvSpPr>
          <p:cNvPr id="223" name="Shape 223"/>
          <p:cNvSpPr/>
          <p:nvPr/>
        </p:nvSpPr>
        <p:spPr>
          <a:xfrm>
            <a:off x="604201" y="2450709"/>
            <a:ext cx="2762486" cy="4034790"/>
          </a:xfrm>
          <a:prstGeom prst="rect">
            <a:avLst/>
          </a:prstGeom>
          <a:solidFill>
            <a:srgbClr val="FFFFFF"/>
          </a:solidFill>
          <a:ln w="12700">
            <a:solidFill>
              <a:srgbClr val="767171"/>
            </a:solidFill>
            <a:miter/>
          </a:ln>
          <a:extLst>
            <a:ext uri="{C572A759-6A51-4108-AA02-DFA0A04FC94B}">
              <ma14:wrappingTextBoxFlag xmlns:ma14="http://schemas.microsoft.com/office/mac/drawingml/2011/main" val="1"/>
            </a:ext>
          </a:extLst>
        </p:spPr>
        <p:txBody>
          <a:bodyPr lIns="45718" tIns="45718" rIns="45718" bIns="45718">
            <a:spAutoFit/>
          </a:bodyPr>
          <a:lstStyle/>
          <a:p>
            <a:pPr defTabSz="584200">
              <a:defRPr sz="1500">
                <a:latin typeface="ヒラギノ角ゴ ProN W3"/>
                <a:ea typeface="ヒラギノ角ゴ ProN W3"/>
                <a:cs typeface="ヒラギノ角ゴ ProN W3"/>
                <a:sym typeface="ヒラギノ角ゴ ProN W3"/>
              </a:defRPr>
            </a:pPr>
            <a:r>
              <a:t>&lt;!DOCTYPE html&gt;</a:t>
            </a:r>
          </a:p>
          <a:p>
            <a:pPr defTabSz="584200">
              <a:defRPr sz="1500">
                <a:latin typeface="ヒラギノ角ゴ ProN W3"/>
                <a:ea typeface="ヒラギノ角ゴ ProN W3"/>
                <a:cs typeface="ヒラギノ角ゴ ProN W3"/>
                <a:sym typeface="ヒラギノ角ゴ ProN W3"/>
              </a:defRPr>
            </a:pPr>
            <a:r>
              <a:t>&lt;html lang = "ja"&gt;</a:t>
            </a:r>
          </a:p>
          <a:p>
            <a:pPr defTabSz="584200">
              <a:defRPr sz="1500">
                <a:latin typeface="ヒラギノ角ゴ ProN W3"/>
                <a:ea typeface="ヒラギノ角ゴ ProN W3"/>
                <a:cs typeface="ヒラギノ角ゴ ProN W3"/>
                <a:sym typeface="ヒラギノ角ゴ ProN W3"/>
              </a:defRPr>
            </a:pPr>
            <a:r>
              <a:t>  &lt;head&gt;</a:t>
            </a:r>
          </a:p>
          <a:p>
            <a:pPr defTabSz="584200">
              <a:defRPr sz="1500">
                <a:latin typeface="ヒラギノ角ゴ ProN W3"/>
                <a:ea typeface="ヒラギノ角ゴ ProN W3"/>
                <a:cs typeface="ヒラギノ角ゴ ProN W3"/>
                <a:sym typeface="ヒラギノ角ゴ ProN W3"/>
              </a:defRPr>
            </a:pPr>
            <a:r>
              <a:t>    &lt;meta charset = "utf-8"&gt;</a:t>
            </a:r>
          </a:p>
          <a:p>
            <a:pPr>
              <a:defRPr sz="1500"/>
            </a:pPr>
            <a:r>
              <a:t>    &lt;title&gt;DOMの基本&lt;/title&gt;</a:t>
            </a:r>
          </a:p>
          <a:p>
            <a:pPr>
              <a:defRPr sz="1500"/>
            </a:pPr>
            <a:r>
              <a:t>&lt;/head&gt;</a:t>
            </a:r>
          </a:p>
          <a:p>
            <a:pPr>
              <a:defRPr sz="1500"/>
            </a:pPr>
            <a:r>
              <a:t>&lt;body&gt;</a:t>
            </a:r>
          </a:p>
          <a:p>
            <a:pPr>
              <a:defRPr sz="1500"/>
            </a:pPr>
            <a:r>
              <a:t>    &lt;h1&gt;ヘッダー&lt;/h1&gt;</a:t>
            </a:r>
          </a:p>
          <a:p>
            <a:pPr>
              <a:defRPr sz="1500"/>
            </a:pPr>
            <a:r>
              <a:t>    &lt;p&gt;段落&lt;/p&gt;</a:t>
            </a:r>
          </a:p>
          <a:p>
            <a:pPr defTabSz="584200">
              <a:defRPr sz="1500">
                <a:latin typeface="ヒラギノ角ゴ ProN W3"/>
                <a:ea typeface="ヒラギノ角ゴ ProN W3"/>
                <a:cs typeface="ヒラギノ角ゴ ProN W3"/>
                <a:sym typeface="ヒラギノ角ゴ ProN W3"/>
              </a:defRPr>
            </a:pPr>
            <a:r>
              <a:t>    &lt;script&gt;</a:t>
            </a:r>
          </a:p>
          <a:p>
            <a:pPr defTabSz="584200">
              <a:defRPr sz="1500">
                <a:solidFill>
                  <a:srgbClr val="FF2804"/>
                </a:solidFill>
                <a:latin typeface="ヒラギノ角ゴ ProN W3"/>
                <a:ea typeface="ヒラギノ角ゴ ProN W3"/>
                <a:cs typeface="ヒラギノ角ゴ ProN W3"/>
                <a:sym typeface="ヒラギノ角ゴ ProN W3"/>
              </a:defRPr>
            </a:pPr>
            <a:r>
              <a:t>      console.log(window);</a:t>
            </a:r>
          </a:p>
          <a:p>
            <a:pPr defTabSz="584200">
              <a:defRPr sz="1500">
                <a:latin typeface="ヒラギノ角ゴ ProN W3"/>
                <a:ea typeface="ヒラギノ角ゴ ProN W3"/>
                <a:cs typeface="ヒラギノ角ゴ ProN W3"/>
                <a:sym typeface="ヒラギノ角ゴ ProN W3"/>
              </a:defRPr>
            </a:pPr>
            <a:r>
              <a:t>    &lt;/script&gt;</a:t>
            </a:r>
          </a:p>
          <a:p>
            <a:pPr>
              <a:defRPr sz="1500"/>
            </a:pPr>
            <a:r>
              <a:t>&lt;/body&gt;</a:t>
            </a:r>
          </a:p>
          <a:p>
            <a:pPr>
              <a:defRPr sz="1500"/>
            </a:pPr>
            <a:r>
              <a:t>&lt;/html&gt;</a:t>
            </a:r>
          </a:p>
        </p:txBody>
      </p:sp>
      <p:sp>
        <p:nvSpPr>
          <p:cNvPr id="224" name="Shape 224"/>
          <p:cNvSpPr/>
          <p:nvPr/>
        </p:nvSpPr>
        <p:spPr>
          <a:xfrm>
            <a:off x="580390" y="2094470"/>
            <a:ext cx="6006400" cy="28828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584200">
              <a:defRPr sz="1500">
                <a:latin typeface="ヒラギノ角ゴ ProN W3"/>
                <a:ea typeface="ヒラギノ角ゴ ProN W3"/>
                <a:cs typeface="ヒラギノ角ゴ ProN W3"/>
                <a:sym typeface="ヒラギノ角ゴ ProN W3"/>
              </a:defRPr>
            </a:lvl1pPr>
          </a:lstStyle>
          <a:p>
            <a:pPr/>
            <a:r>
              <a:t>■console.log(window);でコンソールにWindowオブジェクトを表示</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xfrm>
            <a:off x="555218" y="284176"/>
            <a:ext cx="9784082" cy="915974"/>
          </a:xfrm>
          <a:prstGeom prst="rect">
            <a:avLst/>
          </a:prstGeom>
        </p:spPr>
        <p:txBody>
          <a:bodyPr/>
          <a:lstStyle/>
          <a:p>
            <a:pPr/>
            <a:r>
              <a:t>DOM（document Object Model）- JavaScriptでDOM操作してみよう</a:t>
            </a:r>
          </a:p>
        </p:txBody>
      </p:sp>
      <p:grpSp>
        <p:nvGrpSpPr>
          <p:cNvPr id="229" name="Group 229"/>
          <p:cNvGrpSpPr/>
          <p:nvPr/>
        </p:nvGrpSpPr>
        <p:grpSpPr>
          <a:xfrm>
            <a:off x="537633" y="1164631"/>
            <a:ext cx="11164932" cy="871418"/>
            <a:chOff x="0" y="0"/>
            <a:chExt cx="11164930" cy="871416"/>
          </a:xfrm>
        </p:grpSpPr>
        <p:sp>
          <p:nvSpPr>
            <p:cNvPr id="227" name="Shape 2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p>
          </p:txBody>
        </p:sp>
        <p:sp>
          <p:nvSpPr>
            <p:cNvPr id="228" name="Shape 228"/>
            <p:cNvSpPr/>
            <p:nvPr/>
          </p:nvSpPr>
          <p:spPr>
            <a:xfrm>
              <a:off x="-1" y="117235"/>
              <a:ext cx="11164932" cy="6369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sz="1600">
                  <a:solidFill>
                    <a:srgbClr val="3E3E3E"/>
                  </a:solidFill>
                  <a:latin typeface="Arial"/>
                  <a:ea typeface="Arial"/>
                  <a:cs typeface="Arial"/>
                  <a:sym typeface="Arial"/>
                </a:defRPr>
              </a:pPr>
              <a:r>
                <a:t>DOMを取得して、スタイルを変更したり、テキストを書き換えたりするということは、</a:t>
              </a:r>
            </a:p>
            <a:p>
              <a:pPr defTabSz="457200">
                <a:defRPr sz="1600">
                  <a:solidFill>
                    <a:srgbClr val="3E3E3E"/>
                  </a:solidFill>
                  <a:latin typeface="Arial"/>
                  <a:ea typeface="Arial"/>
                  <a:cs typeface="Arial"/>
                  <a:sym typeface="Arial"/>
                </a:defRPr>
              </a:pPr>
              <a:r>
                <a:t>それぞれノード(要素)にアクセスするということです。これをDOM操作と言います。</a:t>
              </a:r>
            </a:p>
          </p:txBody>
        </p:sp>
      </p:grpSp>
      <p:sp>
        <p:nvSpPr>
          <p:cNvPr id="230" name="Shape 230"/>
          <p:cNvSpPr/>
          <p:nvPr/>
        </p:nvSpPr>
        <p:spPr>
          <a:xfrm>
            <a:off x="554354" y="3053397"/>
            <a:ext cx="5082739" cy="358139"/>
          </a:xfrm>
          <a:prstGeom prst="rect">
            <a:avLst/>
          </a:prstGeom>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defTabSz="457200">
              <a:defRPr sz="1900">
                <a:uFill>
                  <a:solidFill>
                    <a:srgbClr val="006600"/>
                  </a:solidFill>
                </a:uFill>
                <a:latin typeface="Osaka−等幅"/>
                <a:ea typeface="Osaka−等幅"/>
                <a:cs typeface="Osaka−等幅"/>
                <a:sym typeface="Osaka−等幅"/>
              </a:defRPr>
            </a:lvl1pPr>
          </a:lstStyle>
          <a:p>
            <a:pPr/>
            <a:r>
              <a:t>&lt;p id="sample1"&gt;SYSTEMI&lt;/p&gt;</a:t>
            </a:r>
          </a:p>
        </p:txBody>
      </p:sp>
      <p:sp>
        <p:nvSpPr>
          <p:cNvPr id="231" name="Shape 231"/>
          <p:cNvSpPr/>
          <p:nvPr/>
        </p:nvSpPr>
        <p:spPr>
          <a:xfrm>
            <a:off x="494442" y="2337078"/>
            <a:ext cx="4114088" cy="2946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pPr/>
            <a:r>
              <a:t>■idを指定してのテキストの色を変更します</a:t>
            </a:r>
          </a:p>
        </p:txBody>
      </p:sp>
      <p:sp>
        <p:nvSpPr>
          <p:cNvPr id="232" name="Shape 232"/>
          <p:cNvSpPr/>
          <p:nvPr/>
        </p:nvSpPr>
        <p:spPr>
          <a:xfrm>
            <a:off x="539918" y="4343628"/>
            <a:ext cx="5202097" cy="345439"/>
          </a:xfrm>
          <a:prstGeom prst="rect">
            <a:avLst/>
          </a:prstGeom>
          <a:ln w="12700">
            <a:solidFill>
              <a:srgbClr val="000000"/>
            </a:solidFill>
            <a:miter/>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spcBef>
                <a:spcPts val="1000"/>
              </a:spcBef>
              <a:defRPr sz="1600"/>
            </a:lvl1pPr>
          </a:lstStyle>
          <a:p>
            <a:pPr/>
            <a:r>
              <a:t>document.getElementById('sample1').style.color = 'blue';</a:t>
            </a:r>
          </a:p>
        </p:txBody>
      </p:sp>
      <p:sp>
        <p:nvSpPr>
          <p:cNvPr id="233" name="Shape 233"/>
          <p:cNvSpPr/>
          <p:nvPr/>
        </p:nvSpPr>
        <p:spPr>
          <a:xfrm>
            <a:off x="494442" y="2753180"/>
            <a:ext cx="545490" cy="294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pPr/>
            <a:r>
              <a:t>html</a:t>
            </a:r>
          </a:p>
        </p:txBody>
      </p:sp>
      <p:sp>
        <p:nvSpPr>
          <p:cNvPr id="234" name="Shape 234"/>
          <p:cNvSpPr/>
          <p:nvPr/>
        </p:nvSpPr>
        <p:spPr>
          <a:xfrm>
            <a:off x="494442" y="3968671"/>
            <a:ext cx="1075639" cy="294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pPr/>
            <a:r>
              <a:t>javascript</a:t>
            </a:r>
          </a:p>
        </p:txBody>
      </p:sp>
      <p:pic>
        <p:nvPicPr>
          <p:cNvPr id="235" name="pasted-image.tiff"/>
          <p:cNvPicPr>
            <a:picLocks noChangeAspect="1"/>
          </p:cNvPicPr>
          <p:nvPr/>
        </p:nvPicPr>
        <p:blipFill>
          <a:blip r:embed="rId2">
            <a:extLst/>
          </a:blip>
          <a:stretch>
            <a:fillRect/>
          </a:stretch>
        </p:blipFill>
        <p:spPr>
          <a:xfrm>
            <a:off x="7327900" y="2948055"/>
            <a:ext cx="3314700" cy="1231901"/>
          </a:xfrm>
          <a:prstGeom prst="rect">
            <a:avLst/>
          </a:prstGeom>
          <a:ln w="6350">
            <a:solidFill>
              <a:srgbClr val="000000"/>
            </a:solidFill>
            <a:miter lim="400000"/>
          </a:ln>
        </p:spPr>
      </p:pic>
      <p:pic>
        <p:nvPicPr>
          <p:cNvPr id="236" name="pasted-image.tiff"/>
          <p:cNvPicPr>
            <a:picLocks noChangeAspect="1"/>
          </p:cNvPicPr>
          <p:nvPr/>
        </p:nvPicPr>
        <p:blipFill>
          <a:blip r:embed="rId3">
            <a:extLst/>
          </a:blip>
          <a:stretch>
            <a:fillRect/>
          </a:stretch>
        </p:blipFill>
        <p:spPr>
          <a:xfrm>
            <a:off x="7334250" y="5487738"/>
            <a:ext cx="3302000" cy="1193801"/>
          </a:xfrm>
          <a:prstGeom prst="rect">
            <a:avLst/>
          </a:prstGeom>
          <a:ln w="6350">
            <a:solidFill>
              <a:srgbClr val="000000"/>
            </a:solidFill>
            <a:miter lim="400000"/>
          </a:ln>
        </p:spPr>
      </p:pic>
      <p:sp>
        <p:nvSpPr>
          <p:cNvPr id="237" name="Shape 237"/>
          <p:cNvSpPr/>
          <p:nvPr/>
        </p:nvSpPr>
        <p:spPr>
          <a:xfrm>
            <a:off x="7288942" y="2651580"/>
            <a:ext cx="510539" cy="294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pPr/>
            <a:r>
              <a:t>画面</a:t>
            </a:r>
          </a:p>
        </p:txBody>
      </p:sp>
      <p:sp>
        <p:nvSpPr>
          <p:cNvPr id="238" name="Shape 238"/>
          <p:cNvSpPr/>
          <p:nvPr/>
        </p:nvSpPr>
        <p:spPr>
          <a:xfrm rot="5400000">
            <a:off x="7115436" y="4476139"/>
            <a:ext cx="1190666" cy="712281"/>
          </a:xfrm>
          <a:prstGeom prst="rightArrow">
            <a:avLst>
              <a:gd name="adj1" fmla="val 32000"/>
              <a:gd name="adj2" fmla="val 85874"/>
            </a:avLst>
          </a:prstGeom>
          <a:gradFill>
            <a:gsLst>
              <a:gs pos="0">
                <a:srgbClr val="5F82CB"/>
              </a:gs>
              <a:gs pos="50000">
                <a:srgbClr val="3E70CA"/>
              </a:gs>
              <a:gs pos="100000">
                <a:srgbClr val="2F61BA"/>
              </a:gs>
            </a:gsLst>
            <a:lin ang="5400000"/>
          </a:gradFill>
          <a:ln w="6350">
            <a:solidFill>
              <a:schemeClr val="accent5"/>
            </a:solidFill>
            <a:miter/>
          </a:ln>
        </p:spPr>
        <p:txBody>
          <a:bodyPr lIns="45718" tIns="45718" rIns="45718" bIns="45718" anchor="ctr"/>
          <a:lstStyle/>
          <a:p>
            <a:pPr>
              <a:defRPr>
                <a:solidFill>
                  <a:srgbClr val="FFFFFF"/>
                </a:solidFill>
              </a:defRPr>
            </a:pP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p:nvPr>
        </p:nvSpPr>
        <p:spPr>
          <a:xfrm>
            <a:off x="555218" y="284176"/>
            <a:ext cx="9784082" cy="915974"/>
          </a:xfrm>
          <a:prstGeom prst="rect">
            <a:avLst/>
          </a:prstGeom>
        </p:spPr>
        <p:txBody>
          <a:bodyPr/>
          <a:lstStyle/>
          <a:p>
            <a:pPr/>
            <a:r>
              <a:t>目次</a:t>
            </a:r>
          </a:p>
        </p:txBody>
      </p:sp>
      <p:sp>
        <p:nvSpPr>
          <p:cNvPr id="241" name="Shape 241"/>
          <p:cNvSpPr/>
          <p:nvPr/>
        </p:nvSpPr>
        <p:spPr>
          <a:xfrm>
            <a:off x="555217" y="1231450"/>
            <a:ext cx="5388423"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DOM（document Object Model）</a:t>
            </a:r>
          </a:p>
        </p:txBody>
      </p:sp>
      <p:sp>
        <p:nvSpPr>
          <p:cNvPr id="242" name="Shape 242"/>
          <p:cNvSpPr/>
          <p:nvPr/>
        </p:nvSpPr>
        <p:spPr>
          <a:xfrm>
            <a:off x="551049" y="3525851"/>
            <a:ext cx="6705554"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solidFill>
                  <a:srgbClr val="FF2600"/>
                </a:solidFill>
              </a:defRPr>
            </a:lvl1pPr>
          </a:lstStyle>
          <a:p>
            <a:pPr/>
            <a:r>
              <a:t>従来のDOM操作による問題点を知る</a:t>
            </a:r>
          </a:p>
        </p:txBody>
      </p:sp>
      <p:sp>
        <p:nvSpPr>
          <p:cNvPr id="243" name="Shape 243"/>
          <p:cNvSpPr/>
          <p:nvPr/>
        </p:nvSpPr>
        <p:spPr>
          <a:xfrm>
            <a:off x="570020" y="5934550"/>
            <a:ext cx="1362876" cy="396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まとめ</a:t>
            </a:r>
          </a:p>
        </p:txBody>
      </p:sp>
      <p:sp>
        <p:nvSpPr>
          <p:cNvPr id="244" name="Shape 244"/>
          <p:cNvSpPr/>
          <p:nvPr/>
        </p:nvSpPr>
        <p:spPr>
          <a:xfrm>
            <a:off x="856487" y="1775399"/>
            <a:ext cx="3748358" cy="145034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・概要</a:t>
            </a:r>
          </a:p>
          <a:p>
            <a:pPr/>
            <a:r>
              <a:t>・ノード</a:t>
            </a:r>
          </a:p>
          <a:p>
            <a:pPr/>
            <a:r>
              <a:t>・Documentオブジェクト</a:t>
            </a:r>
          </a:p>
          <a:p>
            <a:pPr/>
            <a:r>
              <a:t>・JavaScriptでDOM操作してみよう</a:t>
            </a:r>
          </a:p>
        </p:txBody>
      </p:sp>
      <p:sp>
        <p:nvSpPr>
          <p:cNvPr id="245" name="Shape 245"/>
          <p:cNvSpPr/>
          <p:nvPr/>
        </p:nvSpPr>
        <p:spPr>
          <a:xfrm>
            <a:off x="551048" y="4575671"/>
            <a:ext cx="5396762"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Clr>
                <a:schemeClr val="accent2"/>
              </a:buClr>
              <a:buSzPct val="100000"/>
              <a:buFont typeface="Wingdings"/>
              <a:buChar char="➢"/>
              <a:defRPr sz="2400"/>
            </a:lvl1pPr>
          </a:lstStyle>
          <a:p>
            <a:pPr/>
            <a:r>
              <a:t>VirtualDOM</a:t>
            </a:r>
          </a:p>
        </p:txBody>
      </p:sp>
      <p:sp>
        <p:nvSpPr>
          <p:cNvPr id="246" name="Shape 246"/>
          <p:cNvSpPr/>
          <p:nvPr/>
        </p:nvSpPr>
        <p:spPr>
          <a:xfrm>
            <a:off x="856487" y="4016892"/>
            <a:ext cx="2833623" cy="320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FF2600"/>
                </a:solidFill>
              </a:defRPr>
            </a:lvl1pPr>
          </a:lstStyle>
          <a:p>
            <a:pPr/>
            <a:r>
              <a:t>・ブラウザのレンダリング</a:t>
            </a:r>
          </a:p>
        </p:txBody>
      </p:sp>
      <p:sp>
        <p:nvSpPr>
          <p:cNvPr id="247" name="Shape 247"/>
          <p:cNvSpPr/>
          <p:nvPr/>
        </p:nvSpPr>
        <p:spPr>
          <a:xfrm>
            <a:off x="856488" y="5051911"/>
            <a:ext cx="789939" cy="320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・概要</a:t>
            </a:r>
          </a:p>
        </p:txBody>
      </p:sp>
      <p:sp>
        <p:nvSpPr>
          <p:cNvPr id="248" name="Shape 248"/>
          <p:cNvSpPr/>
          <p:nvPr/>
        </p:nvSpPr>
        <p:spPr>
          <a:xfrm>
            <a:off x="856488" y="5383381"/>
            <a:ext cx="3471921"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・ReactによるVirtualDOMの利用</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nvSpPr>
        <p:spPr>
          <a:xfrm>
            <a:off x="609600" y="2631122"/>
            <a:ext cx="11106895" cy="4004222"/>
          </a:xfrm>
          <a:prstGeom prst="rect">
            <a:avLst/>
          </a:prstGeom>
          <a:solidFill>
            <a:srgbClr val="E2EDFC"/>
          </a:solidFill>
          <a:ln w="12700">
            <a:miter lim="400000"/>
          </a:ln>
        </p:spPr>
        <p:txBody>
          <a:bodyPr lIns="45718" tIns="45718" rIns="45718" bIns="45718" anchor="ctr"/>
          <a:lstStyle/>
          <a:p>
            <a:pPr/>
          </a:p>
        </p:txBody>
      </p:sp>
      <p:sp>
        <p:nvSpPr>
          <p:cNvPr id="251" name="Shape 251"/>
          <p:cNvSpPr/>
          <p:nvPr>
            <p:ph type="title"/>
          </p:nvPr>
        </p:nvSpPr>
        <p:spPr>
          <a:xfrm>
            <a:off x="555218" y="284176"/>
            <a:ext cx="9784082" cy="915974"/>
          </a:xfrm>
          <a:prstGeom prst="rect">
            <a:avLst/>
          </a:prstGeom>
        </p:spPr>
        <p:txBody>
          <a:bodyPr/>
          <a:lstStyle/>
          <a:p>
            <a:pPr/>
            <a:r>
              <a:t>従来のDOM操作の問題点を知る - ブラウザのレンダリング</a:t>
            </a:r>
          </a:p>
        </p:txBody>
      </p:sp>
      <p:grpSp>
        <p:nvGrpSpPr>
          <p:cNvPr id="254" name="Group 254"/>
          <p:cNvGrpSpPr/>
          <p:nvPr/>
        </p:nvGrpSpPr>
        <p:grpSpPr>
          <a:xfrm>
            <a:off x="537633" y="1164631"/>
            <a:ext cx="11164932" cy="871418"/>
            <a:chOff x="0" y="0"/>
            <a:chExt cx="11164930" cy="871416"/>
          </a:xfrm>
        </p:grpSpPr>
        <p:sp>
          <p:nvSpPr>
            <p:cNvPr id="252" name="Shape 252"/>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p>
          </p:txBody>
        </p:sp>
        <p:sp>
          <p:nvSpPr>
            <p:cNvPr id="253" name="Shape 253"/>
            <p:cNvSpPr/>
            <p:nvPr/>
          </p:nvSpPr>
          <p:spPr>
            <a:xfrm>
              <a:off x="-1" y="135988"/>
              <a:ext cx="11164932" cy="599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584200">
                <a:defRPr sz="1600">
                  <a:latin typeface="ヒラギノ角ゴ ProN W3"/>
                  <a:ea typeface="ヒラギノ角ゴ ProN W3"/>
                  <a:cs typeface="ヒラギノ角ゴ ProN W3"/>
                  <a:sym typeface="ヒラギノ角ゴ ProN W3"/>
                </a:defRPr>
              </a:pPr>
              <a:r>
                <a:t>JavaScriptからDOM操作することにより画面を書き換えることができるとわかりました。</a:t>
              </a:r>
            </a:p>
            <a:p>
              <a:pPr defTabSz="584200">
                <a:defRPr sz="1600">
                  <a:latin typeface="ヒラギノ角ゴ ProN W3"/>
                  <a:ea typeface="ヒラギノ角ゴ ProN W3"/>
                  <a:cs typeface="ヒラギノ角ゴ ProN W3"/>
                  <a:sym typeface="ヒラギノ角ゴ ProN W3"/>
                </a:defRPr>
              </a:pPr>
              <a:r>
                <a:t>しかし直接DOM操作を行うことは問題点があります。以下のブラウザのレンダリング処理を確認しながら説明します。</a:t>
              </a:r>
            </a:p>
          </p:txBody>
        </p:sp>
      </p:grpSp>
      <p:sp>
        <p:nvSpPr>
          <p:cNvPr id="255" name="Shape 255"/>
          <p:cNvSpPr/>
          <p:nvPr/>
        </p:nvSpPr>
        <p:spPr>
          <a:xfrm>
            <a:off x="554683" y="2200554"/>
            <a:ext cx="5785611" cy="2946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584200">
              <a:defRPr sz="1600">
                <a:latin typeface="ヒラギノ角ゴ ProN W6"/>
                <a:ea typeface="ヒラギノ角ゴ ProN W6"/>
                <a:cs typeface="ヒラギノ角ゴ ProN W6"/>
                <a:sym typeface="ヒラギノ角ゴ ProN W6"/>
              </a:defRPr>
            </a:lvl1pPr>
          </a:lstStyle>
          <a:p>
            <a:pPr/>
            <a:r>
              <a:t>レンダリング：コードをブラウザに描画するまでの処理の総称</a:t>
            </a:r>
          </a:p>
        </p:txBody>
      </p:sp>
      <p:grpSp>
        <p:nvGrpSpPr>
          <p:cNvPr id="278" name="Group 278"/>
          <p:cNvGrpSpPr/>
          <p:nvPr/>
        </p:nvGrpSpPr>
        <p:grpSpPr>
          <a:xfrm>
            <a:off x="1792028" y="3038242"/>
            <a:ext cx="3761707" cy="3544419"/>
            <a:chOff x="-1" y="-1"/>
            <a:chExt cx="3761705" cy="3544418"/>
          </a:xfrm>
        </p:grpSpPr>
        <p:grpSp>
          <p:nvGrpSpPr>
            <p:cNvPr id="258" name="Group 258"/>
            <p:cNvGrpSpPr/>
            <p:nvPr/>
          </p:nvGrpSpPr>
          <p:grpSpPr>
            <a:xfrm>
              <a:off x="1568152" y="-2"/>
              <a:ext cx="1405433" cy="489936"/>
              <a:chOff x="-1" y="-1"/>
              <a:chExt cx="1405432" cy="489935"/>
            </a:xfrm>
          </p:grpSpPr>
          <p:sp>
            <p:nvSpPr>
              <p:cNvPr id="256" name="Shape 256"/>
              <p:cNvSpPr/>
              <p:nvPr/>
            </p:nvSpPr>
            <p:spPr>
              <a:xfrm>
                <a:off x="-2" y="-2"/>
                <a:ext cx="1405434" cy="489937"/>
              </a:xfrm>
              <a:prstGeom prst="rect">
                <a:avLst/>
              </a:prstGeom>
              <a:solidFill>
                <a:srgbClr val="7C7C7C"/>
              </a:solidFill>
              <a:ln w="12700" cap="flat">
                <a:solidFill>
                  <a:srgbClr val="767171"/>
                </a:solidFill>
                <a:prstDash val="solid"/>
                <a:miter lim="800000"/>
              </a:ln>
              <a:effectLst/>
            </p:spPr>
            <p:txBody>
              <a:bodyPr wrap="square" lIns="45718" tIns="45718" rIns="45718" bIns="45718" numCol="1" anchor="ctr">
                <a:noAutofit/>
              </a:bodyPr>
              <a:lstStyle/>
              <a:p>
                <a:pPr algn="ctr">
                  <a:defRPr sz="1200">
                    <a:solidFill>
                      <a:srgbClr val="FFFFFF"/>
                    </a:solidFill>
                  </a:defRPr>
                </a:pPr>
              </a:p>
            </p:txBody>
          </p:sp>
          <p:sp>
            <p:nvSpPr>
              <p:cNvPr id="257" name="Shape 257"/>
              <p:cNvSpPr/>
              <p:nvPr/>
            </p:nvSpPr>
            <p:spPr>
              <a:xfrm>
                <a:off x="-2" y="110347"/>
                <a:ext cx="1405434"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
                    <a:solidFill>
                      <a:srgbClr val="FFFFFF"/>
                    </a:solidFill>
                  </a:defRPr>
                </a:lvl1pPr>
              </a:lstStyle>
              <a:p>
                <a:pPr/>
                <a:r>
                  <a:t>Parser</a:t>
                </a:r>
              </a:p>
            </p:txBody>
          </p:sp>
        </p:grpSp>
        <p:grpSp>
          <p:nvGrpSpPr>
            <p:cNvPr id="261" name="Group 261"/>
            <p:cNvGrpSpPr/>
            <p:nvPr/>
          </p:nvGrpSpPr>
          <p:grpSpPr>
            <a:xfrm>
              <a:off x="684356" y="565986"/>
              <a:ext cx="1405434" cy="489935"/>
              <a:chOff x="-1" y="-1"/>
              <a:chExt cx="1405433" cy="489934"/>
            </a:xfrm>
          </p:grpSpPr>
          <p:sp>
            <p:nvSpPr>
              <p:cNvPr id="259" name="Shape 259"/>
              <p:cNvSpPr/>
              <p:nvPr/>
            </p:nvSpPr>
            <p:spPr>
              <a:xfrm>
                <a:off x="-2" y="-2"/>
                <a:ext cx="1405434" cy="489935"/>
              </a:xfrm>
              <a:prstGeom prst="rect">
                <a:avLst/>
              </a:prstGeom>
              <a:solidFill>
                <a:srgbClr val="7C7C7C"/>
              </a:solidFill>
              <a:ln w="12700" cap="flat">
                <a:solidFill>
                  <a:srgbClr val="767171"/>
                </a:solidFill>
                <a:prstDash val="solid"/>
                <a:miter lim="800000"/>
              </a:ln>
              <a:effectLst/>
            </p:spPr>
            <p:txBody>
              <a:bodyPr wrap="square" lIns="45718" tIns="45718" rIns="45718" bIns="45718" numCol="1" anchor="ctr">
                <a:noAutofit/>
              </a:bodyPr>
              <a:lstStyle/>
              <a:p>
                <a:pPr algn="ctr">
                  <a:defRPr sz="1200">
                    <a:solidFill>
                      <a:srgbClr val="FFFFFF"/>
                    </a:solidFill>
                  </a:defRPr>
                </a:pPr>
              </a:p>
            </p:txBody>
          </p:sp>
          <p:sp>
            <p:nvSpPr>
              <p:cNvPr id="260" name="Shape 260"/>
              <p:cNvSpPr/>
              <p:nvPr/>
            </p:nvSpPr>
            <p:spPr>
              <a:xfrm>
                <a:off x="-2" y="110346"/>
                <a:ext cx="1405434"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
                    <a:solidFill>
                      <a:srgbClr val="FFFFFF"/>
                    </a:solidFill>
                  </a:defRPr>
                </a:lvl1pPr>
              </a:lstStyle>
              <a:p>
                <a:pPr/>
                <a:r>
                  <a:t>DOM</a:t>
                </a:r>
              </a:p>
            </p:txBody>
          </p:sp>
        </p:grpSp>
        <p:grpSp>
          <p:nvGrpSpPr>
            <p:cNvPr id="264" name="Group 264"/>
            <p:cNvGrpSpPr/>
            <p:nvPr/>
          </p:nvGrpSpPr>
          <p:grpSpPr>
            <a:xfrm>
              <a:off x="2356272" y="565986"/>
              <a:ext cx="1405433" cy="489935"/>
              <a:chOff x="-1" y="-1"/>
              <a:chExt cx="1405432" cy="489934"/>
            </a:xfrm>
          </p:grpSpPr>
          <p:sp>
            <p:nvSpPr>
              <p:cNvPr id="262" name="Shape 262"/>
              <p:cNvSpPr/>
              <p:nvPr/>
            </p:nvSpPr>
            <p:spPr>
              <a:xfrm>
                <a:off x="-2" y="-2"/>
                <a:ext cx="1405434" cy="489935"/>
              </a:xfrm>
              <a:prstGeom prst="rect">
                <a:avLst/>
              </a:prstGeom>
              <a:solidFill>
                <a:srgbClr val="7C7C7C"/>
              </a:solidFill>
              <a:ln w="12700" cap="flat">
                <a:solidFill>
                  <a:srgbClr val="767171"/>
                </a:solidFill>
                <a:prstDash val="solid"/>
                <a:miter lim="800000"/>
              </a:ln>
              <a:effectLst/>
            </p:spPr>
            <p:txBody>
              <a:bodyPr wrap="square" lIns="45718" tIns="45718" rIns="45718" bIns="45718" numCol="1" anchor="ctr">
                <a:noAutofit/>
              </a:bodyPr>
              <a:lstStyle/>
              <a:p>
                <a:pPr algn="ctr">
                  <a:defRPr sz="1200">
                    <a:solidFill>
                      <a:srgbClr val="FFFFFF"/>
                    </a:solidFill>
                  </a:defRPr>
                </a:pPr>
              </a:p>
            </p:txBody>
          </p:sp>
          <p:sp>
            <p:nvSpPr>
              <p:cNvPr id="263" name="Shape 263"/>
              <p:cNvSpPr/>
              <p:nvPr/>
            </p:nvSpPr>
            <p:spPr>
              <a:xfrm>
                <a:off x="-2" y="110346"/>
                <a:ext cx="1405434"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
                    <a:solidFill>
                      <a:srgbClr val="FFFFFF"/>
                    </a:solidFill>
                  </a:defRPr>
                </a:lvl1pPr>
              </a:lstStyle>
              <a:p>
                <a:pPr/>
                <a:r>
                  <a:t>CSSOM</a:t>
                </a:r>
              </a:p>
            </p:txBody>
          </p:sp>
        </p:grpSp>
        <p:grpSp>
          <p:nvGrpSpPr>
            <p:cNvPr id="267" name="Group 267"/>
            <p:cNvGrpSpPr/>
            <p:nvPr/>
          </p:nvGrpSpPr>
          <p:grpSpPr>
            <a:xfrm>
              <a:off x="1568152" y="1171261"/>
              <a:ext cx="1405433" cy="489935"/>
              <a:chOff x="-1" y="-1"/>
              <a:chExt cx="1405432" cy="489934"/>
            </a:xfrm>
          </p:grpSpPr>
          <p:sp>
            <p:nvSpPr>
              <p:cNvPr id="265" name="Shape 265"/>
              <p:cNvSpPr/>
              <p:nvPr/>
            </p:nvSpPr>
            <p:spPr>
              <a:xfrm>
                <a:off x="-2" y="-2"/>
                <a:ext cx="1405434" cy="489935"/>
              </a:xfrm>
              <a:prstGeom prst="rect">
                <a:avLst/>
              </a:prstGeom>
              <a:solidFill>
                <a:srgbClr val="7C7C7C"/>
              </a:solidFill>
              <a:ln w="12700" cap="flat">
                <a:solidFill>
                  <a:srgbClr val="767171"/>
                </a:solidFill>
                <a:prstDash val="solid"/>
                <a:miter lim="800000"/>
              </a:ln>
              <a:effectLst/>
            </p:spPr>
            <p:txBody>
              <a:bodyPr wrap="square" lIns="45718" tIns="45718" rIns="45718" bIns="45718" numCol="1" anchor="ctr">
                <a:noAutofit/>
              </a:bodyPr>
              <a:lstStyle/>
              <a:p>
                <a:pPr algn="ctr">
                  <a:defRPr sz="1200">
                    <a:solidFill>
                      <a:srgbClr val="FFFFFF"/>
                    </a:solidFill>
                  </a:defRPr>
                </a:pPr>
              </a:p>
            </p:txBody>
          </p:sp>
          <p:sp>
            <p:nvSpPr>
              <p:cNvPr id="266" name="Shape 266"/>
              <p:cNvSpPr/>
              <p:nvPr/>
            </p:nvSpPr>
            <p:spPr>
              <a:xfrm>
                <a:off x="-2" y="110346"/>
                <a:ext cx="1405434"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
                    <a:solidFill>
                      <a:srgbClr val="FFFFFF"/>
                    </a:solidFill>
                  </a:defRPr>
                </a:lvl1pPr>
              </a:lstStyle>
              <a:p>
                <a:pPr/>
                <a:r>
                  <a:t>Cascade</a:t>
                </a:r>
              </a:p>
            </p:txBody>
          </p:sp>
        </p:grpSp>
        <p:grpSp>
          <p:nvGrpSpPr>
            <p:cNvPr id="270" name="Group 270"/>
            <p:cNvGrpSpPr/>
            <p:nvPr/>
          </p:nvGrpSpPr>
          <p:grpSpPr>
            <a:xfrm>
              <a:off x="1568152" y="1776537"/>
              <a:ext cx="1405433" cy="489935"/>
              <a:chOff x="-1" y="-1"/>
              <a:chExt cx="1405432" cy="489934"/>
            </a:xfrm>
          </p:grpSpPr>
          <p:sp>
            <p:nvSpPr>
              <p:cNvPr id="268" name="Shape 268"/>
              <p:cNvSpPr/>
              <p:nvPr/>
            </p:nvSpPr>
            <p:spPr>
              <a:xfrm>
                <a:off x="-2" y="-2"/>
                <a:ext cx="1405434" cy="489935"/>
              </a:xfrm>
              <a:prstGeom prst="rect">
                <a:avLst/>
              </a:prstGeom>
              <a:solidFill>
                <a:srgbClr val="7C7C7C"/>
              </a:solidFill>
              <a:ln w="12700" cap="flat">
                <a:solidFill>
                  <a:srgbClr val="767171"/>
                </a:solidFill>
                <a:prstDash val="solid"/>
                <a:miter lim="800000"/>
              </a:ln>
              <a:effectLst/>
            </p:spPr>
            <p:txBody>
              <a:bodyPr wrap="square" lIns="45718" tIns="45718" rIns="45718" bIns="45718" numCol="1" anchor="ctr">
                <a:noAutofit/>
              </a:bodyPr>
              <a:lstStyle/>
              <a:p>
                <a:pPr algn="ctr">
                  <a:defRPr sz="1200">
                    <a:solidFill>
                      <a:srgbClr val="FFFFFF"/>
                    </a:solidFill>
                  </a:defRPr>
                </a:pPr>
              </a:p>
            </p:txBody>
          </p:sp>
          <p:sp>
            <p:nvSpPr>
              <p:cNvPr id="269" name="Shape 269"/>
              <p:cNvSpPr/>
              <p:nvPr/>
            </p:nvSpPr>
            <p:spPr>
              <a:xfrm>
                <a:off x="-2" y="110346"/>
                <a:ext cx="1405434"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
                    <a:solidFill>
                      <a:srgbClr val="FFFFFF"/>
                    </a:solidFill>
                  </a:defRPr>
                </a:lvl1pPr>
              </a:lstStyle>
              <a:p>
                <a:pPr/>
                <a:r>
                  <a:t>Layout</a:t>
                </a:r>
              </a:p>
            </p:txBody>
          </p:sp>
        </p:grpSp>
        <p:grpSp>
          <p:nvGrpSpPr>
            <p:cNvPr id="273" name="Group 273"/>
            <p:cNvGrpSpPr/>
            <p:nvPr/>
          </p:nvGrpSpPr>
          <p:grpSpPr>
            <a:xfrm>
              <a:off x="1568152" y="2381812"/>
              <a:ext cx="1405433" cy="489936"/>
              <a:chOff x="-1" y="-1"/>
              <a:chExt cx="1405432" cy="489935"/>
            </a:xfrm>
          </p:grpSpPr>
          <p:sp>
            <p:nvSpPr>
              <p:cNvPr id="271" name="Shape 271"/>
              <p:cNvSpPr/>
              <p:nvPr/>
            </p:nvSpPr>
            <p:spPr>
              <a:xfrm>
                <a:off x="-2" y="-2"/>
                <a:ext cx="1405434" cy="489937"/>
              </a:xfrm>
              <a:prstGeom prst="rect">
                <a:avLst/>
              </a:prstGeom>
              <a:solidFill>
                <a:srgbClr val="7C7C7C"/>
              </a:solidFill>
              <a:ln w="12700" cap="flat">
                <a:solidFill>
                  <a:srgbClr val="767171"/>
                </a:solidFill>
                <a:prstDash val="solid"/>
                <a:miter lim="800000"/>
              </a:ln>
              <a:effectLst/>
            </p:spPr>
            <p:txBody>
              <a:bodyPr wrap="square" lIns="45718" tIns="45718" rIns="45718" bIns="45718" numCol="1" anchor="ctr">
                <a:noAutofit/>
              </a:bodyPr>
              <a:lstStyle/>
              <a:p>
                <a:pPr algn="ctr">
                  <a:defRPr sz="1200">
                    <a:solidFill>
                      <a:srgbClr val="FFFFFF"/>
                    </a:solidFill>
                  </a:defRPr>
                </a:pPr>
              </a:p>
            </p:txBody>
          </p:sp>
          <p:sp>
            <p:nvSpPr>
              <p:cNvPr id="272" name="Shape 272"/>
              <p:cNvSpPr/>
              <p:nvPr/>
            </p:nvSpPr>
            <p:spPr>
              <a:xfrm>
                <a:off x="-2" y="110347"/>
                <a:ext cx="1405434"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
                    <a:solidFill>
                      <a:srgbClr val="FFFFFF"/>
                    </a:solidFill>
                  </a:defRPr>
                </a:lvl1pPr>
              </a:lstStyle>
              <a:p>
                <a:pPr/>
                <a:r>
                  <a:t>Paint</a:t>
                </a:r>
              </a:p>
            </p:txBody>
          </p:sp>
        </p:grpSp>
        <p:grpSp>
          <p:nvGrpSpPr>
            <p:cNvPr id="276" name="Group 276"/>
            <p:cNvGrpSpPr/>
            <p:nvPr/>
          </p:nvGrpSpPr>
          <p:grpSpPr>
            <a:xfrm>
              <a:off x="1568152" y="2987088"/>
              <a:ext cx="1405433" cy="489935"/>
              <a:chOff x="-1" y="-1"/>
              <a:chExt cx="1405432" cy="489934"/>
            </a:xfrm>
          </p:grpSpPr>
          <p:sp>
            <p:nvSpPr>
              <p:cNvPr id="274" name="Shape 274"/>
              <p:cNvSpPr/>
              <p:nvPr/>
            </p:nvSpPr>
            <p:spPr>
              <a:xfrm>
                <a:off x="-2" y="-2"/>
                <a:ext cx="1405434" cy="489935"/>
              </a:xfrm>
              <a:prstGeom prst="rect">
                <a:avLst/>
              </a:prstGeom>
              <a:solidFill>
                <a:srgbClr val="7C7C7C"/>
              </a:solidFill>
              <a:ln w="12700" cap="flat">
                <a:solidFill>
                  <a:srgbClr val="767171"/>
                </a:solidFill>
                <a:prstDash val="solid"/>
                <a:miter lim="800000"/>
              </a:ln>
              <a:effectLst/>
            </p:spPr>
            <p:txBody>
              <a:bodyPr wrap="square" lIns="45718" tIns="45718" rIns="45718" bIns="45718" numCol="1" anchor="ctr">
                <a:noAutofit/>
              </a:bodyPr>
              <a:lstStyle/>
              <a:p>
                <a:pPr algn="ctr">
                  <a:defRPr sz="1200">
                    <a:solidFill>
                      <a:srgbClr val="FFFFFF"/>
                    </a:solidFill>
                  </a:defRPr>
                </a:pPr>
              </a:p>
            </p:txBody>
          </p:sp>
          <p:sp>
            <p:nvSpPr>
              <p:cNvPr id="275" name="Shape 275"/>
              <p:cNvSpPr/>
              <p:nvPr/>
            </p:nvSpPr>
            <p:spPr>
              <a:xfrm>
                <a:off x="-2" y="110346"/>
                <a:ext cx="1405434"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
                    <a:solidFill>
                      <a:srgbClr val="FFFFFF"/>
                    </a:solidFill>
                  </a:defRPr>
                </a:lvl1pPr>
              </a:lstStyle>
              <a:p>
                <a:pPr/>
                <a:r>
                  <a:t>Composite</a:t>
                </a:r>
              </a:p>
            </p:txBody>
          </p:sp>
        </p:grpSp>
        <p:sp>
          <p:nvSpPr>
            <p:cNvPr id="277" name="Shape 277"/>
            <p:cNvSpPr/>
            <p:nvPr/>
          </p:nvSpPr>
          <p:spPr>
            <a:xfrm rot="5400000">
              <a:off x="-1361718" y="1470419"/>
              <a:ext cx="3435714" cy="712282"/>
            </a:xfrm>
            <a:prstGeom prst="rightArrow">
              <a:avLst>
                <a:gd name="adj1" fmla="val 32000"/>
                <a:gd name="adj2" fmla="val 8587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8" tIns="45718" rIns="45718" bIns="45718" numCol="1" anchor="ctr">
              <a:noAutofit/>
            </a:bodyPr>
            <a:lstStyle/>
            <a:p>
              <a:pPr>
                <a:defRPr>
                  <a:solidFill>
                    <a:srgbClr val="FFFFFF"/>
                  </a:solidFill>
                </a:defRPr>
              </a:pPr>
            </a:p>
          </p:txBody>
        </p:sp>
      </p:grpSp>
      <p:sp>
        <p:nvSpPr>
          <p:cNvPr id="279" name="Shape 279"/>
          <p:cNvSpPr/>
          <p:nvPr/>
        </p:nvSpPr>
        <p:spPr>
          <a:xfrm>
            <a:off x="630883" y="2704607"/>
            <a:ext cx="1748535" cy="26288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300"/>
            </a:lvl1pPr>
          </a:lstStyle>
          <a:p>
            <a:pPr/>
            <a:r>
              <a:t>レンダリングの仕組み</a:t>
            </a:r>
          </a:p>
        </p:txBody>
      </p:sp>
      <p:sp>
        <p:nvSpPr>
          <p:cNvPr id="280" name="Shape 280"/>
          <p:cNvSpPr/>
          <p:nvPr/>
        </p:nvSpPr>
        <p:spPr>
          <a:xfrm>
            <a:off x="6193482" y="2801842"/>
            <a:ext cx="4438846" cy="589915"/>
          </a:xfrm>
          <a:prstGeom prst="rect">
            <a:avLst/>
          </a:prstGeom>
          <a:solidFill>
            <a:srgbClr val="FFFFFF"/>
          </a:solidFill>
          <a:ln>
            <a:solidFill>
              <a:schemeClr val="accent1"/>
            </a:solidFill>
          </a:ln>
          <a:extLst>
            <a:ext uri="{C572A759-6A51-4108-AA02-DFA0A04FC94B}">
              <ma14:wrappingTextBoxFlag xmlns:ma14="http://schemas.microsoft.com/office/mac/drawingml/2011/main" val="1"/>
            </a:ext>
          </a:extLst>
        </p:spPr>
        <p:txBody>
          <a:bodyPr wrap="none" lIns="45718" tIns="45718" rIns="45718" bIns="45718">
            <a:spAutoFit/>
          </a:bodyPr>
          <a:lstStyle/>
          <a:p>
            <a:pPr>
              <a:defRPr sz="1300"/>
            </a:pPr>
            <a:r>
              <a:t>HTML CSSをそれぞれ解析する</a:t>
            </a:r>
          </a:p>
          <a:p>
            <a:pPr>
              <a:defRPr sz="1300"/>
            </a:pPr>
            <a:r>
              <a:t>(Parser(パーサ)は構文解析を行うためのプログラムの総称)</a:t>
            </a:r>
          </a:p>
        </p:txBody>
      </p:sp>
      <p:sp>
        <p:nvSpPr>
          <p:cNvPr id="281" name="Shape 281"/>
          <p:cNvSpPr/>
          <p:nvPr/>
        </p:nvSpPr>
        <p:spPr>
          <a:xfrm>
            <a:off x="6193482" y="3589242"/>
            <a:ext cx="5249832" cy="589915"/>
          </a:xfrm>
          <a:prstGeom prst="rect">
            <a:avLst/>
          </a:prstGeom>
          <a:solidFill>
            <a:srgbClr val="FFFFFF"/>
          </a:solidFill>
          <a:ln>
            <a:solidFill>
              <a:schemeClr val="accent1"/>
            </a:solidFill>
          </a:ln>
          <a:extLst>
            <a:ext uri="{C572A759-6A51-4108-AA02-DFA0A04FC94B}">
              <ma14:wrappingTextBoxFlag xmlns:ma14="http://schemas.microsoft.com/office/mac/drawingml/2011/main" val="1"/>
            </a:ext>
          </a:extLst>
        </p:spPr>
        <p:txBody>
          <a:bodyPr wrap="none" lIns="45718" tIns="45718" rIns="45718" bIns="45718">
            <a:spAutoFit/>
          </a:bodyPr>
          <a:lstStyle/>
          <a:p>
            <a:pPr>
              <a:defRPr sz="1300"/>
            </a:pPr>
            <a:r>
              <a:t>DOMツリーとCSSOMツリー(CSS Object Model)を組み合わせてレン</a:t>
            </a:r>
          </a:p>
          <a:p>
            <a:pPr>
              <a:defRPr sz="1300"/>
            </a:pPr>
            <a:r>
              <a:t>ダーツリーを生成する(各表示要素のレイアウトを計算する)</a:t>
            </a:r>
          </a:p>
        </p:txBody>
      </p:sp>
      <p:sp>
        <p:nvSpPr>
          <p:cNvPr id="282" name="Shape 282"/>
          <p:cNvSpPr/>
          <p:nvPr/>
        </p:nvSpPr>
        <p:spPr>
          <a:xfrm>
            <a:off x="6206182" y="4414741"/>
            <a:ext cx="3243325" cy="304164"/>
          </a:xfrm>
          <a:prstGeom prst="rect">
            <a:avLst/>
          </a:prstGeom>
          <a:solidFill>
            <a:srgbClr val="FFFFFF"/>
          </a:solidFill>
          <a:ln>
            <a:solidFill>
              <a:schemeClr val="accent1"/>
            </a:solidFill>
          </a:ln>
          <a:extLst>
            <a:ext uri="{C572A759-6A51-4108-AA02-DFA0A04FC94B}">
              <ma14:wrappingTextBoxFlag xmlns:ma14="http://schemas.microsoft.com/office/mac/drawingml/2011/main" val="1"/>
            </a:ext>
          </a:extLst>
        </p:spPr>
        <p:txBody>
          <a:bodyPr wrap="none" lIns="45718" tIns="45718" rIns="45718" bIns="45718">
            <a:spAutoFit/>
          </a:bodyPr>
          <a:lstStyle>
            <a:lvl1pPr>
              <a:defRPr sz="1300"/>
            </a:lvl1pPr>
          </a:lstStyle>
          <a:p>
            <a:pPr/>
            <a:r>
              <a:t>CSS詳細度を計算して、優先順位を決める</a:t>
            </a:r>
          </a:p>
        </p:txBody>
      </p:sp>
      <p:sp>
        <p:nvSpPr>
          <p:cNvPr id="283" name="Shape 283"/>
          <p:cNvSpPr/>
          <p:nvPr/>
        </p:nvSpPr>
        <p:spPr>
          <a:xfrm>
            <a:off x="6180782" y="4935442"/>
            <a:ext cx="2585211" cy="272414"/>
          </a:xfrm>
          <a:prstGeom prst="rect">
            <a:avLst/>
          </a:prstGeom>
          <a:solidFill>
            <a:srgbClr val="FFFFFF"/>
          </a:solidFill>
          <a:ln>
            <a:solidFill>
              <a:schemeClr val="accent1"/>
            </a:solidFill>
          </a:ln>
          <a:extLst>
            <a:ext uri="{C572A759-6A51-4108-AA02-DFA0A04FC94B}">
              <ma14:wrappingTextBoxFlag xmlns:ma14="http://schemas.microsoft.com/office/mac/drawingml/2011/main" val="1"/>
            </a:ext>
          </a:extLst>
        </p:spPr>
        <p:txBody>
          <a:bodyPr wrap="none" lIns="45718" tIns="45718" rIns="45718" bIns="45718">
            <a:spAutoFit/>
          </a:bodyPr>
          <a:lstStyle>
            <a:lvl1pPr>
              <a:defRPr sz="1300"/>
            </a:lvl1pPr>
          </a:lstStyle>
          <a:p>
            <a:pPr/>
            <a:r>
              <a:t>描画する位置やサイズを決定する</a:t>
            </a:r>
          </a:p>
        </p:txBody>
      </p:sp>
      <p:sp>
        <p:nvSpPr>
          <p:cNvPr id="284" name="Shape 284"/>
          <p:cNvSpPr/>
          <p:nvPr/>
        </p:nvSpPr>
        <p:spPr>
          <a:xfrm>
            <a:off x="6193482" y="5456142"/>
            <a:ext cx="2255011" cy="272414"/>
          </a:xfrm>
          <a:prstGeom prst="rect">
            <a:avLst/>
          </a:prstGeom>
          <a:solidFill>
            <a:srgbClr val="FFFFFF"/>
          </a:solidFill>
          <a:ln>
            <a:solidFill>
              <a:schemeClr val="accent1"/>
            </a:solidFill>
          </a:ln>
          <a:extLst>
            <a:ext uri="{C572A759-6A51-4108-AA02-DFA0A04FC94B}">
              <ma14:wrappingTextBoxFlag xmlns:ma14="http://schemas.microsoft.com/office/mac/drawingml/2011/main" val="1"/>
            </a:ext>
          </a:extLst>
        </p:spPr>
        <p:txBody>
          <a:bodyPr wrap="none" lIns="45718" tIns="45718" rIns="45718" bIns="45718">
            <a:spAutoFit/>
          </a:bodyPr>
          <a:lstStyle>
            <a:lvl1pPr>
              <a:defRPr sz="1300"/>
            </a:lvl1pPr>
          </a:lstStyle>
          <a:p>
            <a:pPr/>
            <a:r>
              <a:t>各レイヤーの描画処理を行う</a:t>
            </a:r>
          </a:p>
        </p:txBody>
      </p:sp>
      <p:sp>
        <p:nvSpPr>
          <p:cNvPr id="285" name="Shape 285"/>
          <p:cNvSpPr/>
          <p:nvPr/>
        </p:nvSpPr>
        <p:spPr>
          <a:xfrm>
            <a:off x="6193482" y="6027642"/>
            <a:ext cx="2084958" cy="272414"/>
          </a:xfrm>
          <a:prstGeom prst="rect">
            <a:avLst/>
          </a:prstGeom>
          <a:solidFill>
            <a:srgbClr val="FFFFFF"/>
          </a:solidFill>
          <a:ln>
            <a:solidFill>
              <a:schemeClr val="accent1"/>
            </a:solidFill>
          </a:ln>
          <a:extLst>
            <a:ext uri="{C572A759-6A51-4108-AA02-DFA0A04FC94B}">
              <ma14:wrappingTextBoxFlag xmlns:ma14="http://schemas.microsoft.com/office/mac/drawingml/2011/main" val="1"/>
            </a:ext>
          </a:extLst>
        </p:spPr>
        <p:txBody>
          <a:bodyPr wrap="none" lIns="45718" tIns="45718" rIns="45718" bIns="45718">
            <a:spAutoFit/>
          </a:bodyPr>
          <a:lstStyle>
            <a:lvl1pPr>
              <a:defRPr sz="1300"/>
            </a:lvl1pPr>
          </a:lstStyle>
          <a:p>
            <a:pPr/>
            <a:r>
              <a:t>各レイヤーを重ね合わせる</a:t>
            </a:r>
          </a:p>
        </p:txBody>
      </p:sp>
      <p:sp>
        <p:nvSpPr>
          <p:cNvPr id="286" name="Shape 286"/>
          <p:cNvSpPr/>
          <p:nvPr/>
        </p:nvSpPr>
        <p:spPr>
          <a:xfrm>
            <a:off x="4835425" y="3117677"/>
            <a:ext cx="1366564" cy="1596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523" y="70"/>
                </a:lnTo>
                <a:lnTo>
                  <a:pt x="21600" y="0"/>
                </a:lnTo>
              </a:path>
            </a:pathLst>
          </a:custGeom>
          <a:ln w="25400">
            <a:solidFill>
              <a:schemeClr val="accent1"/>
            </a:solidFill>
          </a:ln>
        </p:spPr>
        <p:txBody>
          <a:bodyPr lIns="45718" tIns="45718" rIns="45718" bIns="45718"/>
          <a:lstStyle/>
          <a:p>
            <a:pPr/>
          </a:p>
        </p:txBody>
      </p:sp>
      <p:sp>
        <p:nvSpPr>
          <p:cNvPr id="287" name="Shape 287"/>
          <p:cNvSpPr/>
          <p:nvPr/>
        </p:nvSpPr>
        <p:spPr>
          <a:xfrm>
            <a:off x="5594498" y="3888233"/>
            <a:ext cx="617638" cy="1"/>
          </a:xfrm>
          <a:prstGeom prst="line">
            <a:avLst/>
          </a:prstGeom>
          <a:ln w="25400">
            <a:solidFill>
              <a:schemeClr val="accent1"/>
            </a:solidFill>
          </a:ln>
        </p:spPr>
        <p:txBody>
          <a:bodyPr lIns="45718" tIns="45718" rIns="45718" bIns="45718"/>
          <a:lstStyle/>
          <a:p>
            <a:pPr/>
          </a:p>
        </p:txBody>
      </p:sp>
      <p:sp>
        <p:nvSpPr>
          <p:cNvPr id="288" name="Shape 288"/>
          <p:cNvSpPr/>
          <p:nvPr/>
        </p:nvSpPr>
        <p:spPr>
          <a:xfrm>
            <a:off x="4815933" y="4476640"/>
            <a:ext cx="1403622" cy="128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2834" y="19772"/>
                </a:lnTo>
                <a:lnTo>
                  <a:pt x="21600" y="21600"/>
                </a:lnTo>
              </a:path>
            </a:pathLst>
          </a:custGeom>
          <a:ln w="25400">
            <a:solidFill>
              <a:schemeClr val="accent1"/>
            </a:solidFill>
          </a:ln>
        </p:spPr>
        <p:txBody>
          <a:bodyPr lIns="45718" tIns="45718" rIns="45718" bIns="45718"/>
          <a:lstStyle/>
          <a:p>
            <a:pPr/>
          </a:p>
        </p:txBody>
      </p:sp>
      <p:sp>
        <p:nvSpPr>
          <p:cNvPr id="289" name="Shape 289"/>
          <p:cNvSpPr/>
          <p:nvPr/>
        </p:nvSpPr>
        <p:spPr>
          <a:xfrm>
            <a:off x="4775770" y="5074989"/>
            <a:ext cx="1399754" cy="1"/>
          </a:xfrm>
          <a:prstGeom prst="line">
            <a:avLst/>
          </a:prstGeom>
          <a:ln w="25400">
            <a:solidFill>
              <a:schemeClr val="accent1"/>
            </a:solidFill>
          </a:ln>
        </p:spPr>
        <p:txBody>
          <a:bodyPr lIns="45718" tIns="45718" rIns="45718" bIns="45718"/>
          <a:lstStyle/>
          <a:p>
            <a:pPr/>
          </a:p>
        </p:txBody>
      </p:sp>
      <p:sp>
        <p:nvSpPr>
          <p:cNvPr id="290" name="Shape 290"/>
          <p:cNvSpPr/>
          <p:nvPr/>
        </p:nvSpPr>
        <p:spPr>
          <a:xfrm>
            <a:off x="4805358" y="5571097"/>
            <a:ext cx="1370166" cy="1"/>
          </a:xfrm>
          <a:prstGeom prst="line">
            <a:avLst/>
          </a:prstGeom>
          <a:ln w="25400">
            <a:solidFill>
              <a:schemeClr val="accent1"/>
            </a:solidFill>
          </a:ln>
        </p:spPr>
        <p:txBody>
          <a:bodyPr lIns="45718" tIns="45718" rIns="45718" bIns="45718"/>
          <a:lstStyle/>
          <a:p>
            <a:pPr/>
          </a:p>
        </p:txBody>
      </p:sp>
      <p:sp>
        <p:nvSpPr>
          <p:cNvPr id="291" name="Shape 291"/>
          <p:cNvSpPr/>
          <p:nvPr/>
        </p:nvSpPr>
        <p:spPr>
          <a:xfrm>
            <a:off x="4805358" y="6171787"/>
            <a:ext cx="1370166" cy="1"/>
          </a:xfrm>
          <a:prstGeom prst="line">
            <a:avLst/>
          </a:prstGeom>
          <a:ln w="25400">
            <a:solidFill>
              <a:schemeClr val="accent1"/>
            </a:solidFill>
          </a:ln>
        </p:spPr>
        <p:txBody>
          <a:bodyPr lIns="45718" tIns="45718" rIns="45718" bIns="45718"/>
          <a:lstStyle/>
          <a:p>
            <a:pP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