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71B8-372B-448B-A34F-50045A9CAFEA}" type="datetimeFigureOut">
              <a:rPr kumimoji="1" lang="ja-JP" altLang="en-US" smtClean="0"/>
              <a:pPr/>
              <a:t>2018/12/11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6783-1046-44F9-81C7-F191FCFCE3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45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43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2018/12/11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【2018/12/11】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回勉強会プレゼン資料～</a:t>
            </a:r>
            <a:endParaRPr lang="ja-JP" altLang="en-US" dirty="0" smtClean="0"/>
          </a:p>
        </p:txBody>
      </p:sp>
      <p:sp>
        <p:nvSpPr>
          <p:cNvPr id="10" name="Shape 104"/>
          <p:cNvSpPr/>
          <p:nvPr/>
        </p:nvSpPr>
        <p:spPr>
          <a:xfrm>
            <a:off x="1552134" y="2001771"/>
            <a:ext cx="8980489" cy="64633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アプリで使用している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について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ReactNative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DB</a:t>
            </a:r>
            <a:r>
              <a:rPr lang="ja-JP" altLang="en-US" dirty="0"/>
              <a:t>状況</a:t>
            </a:r>
            <a:endParaRPr kumimoji="1" lang="ja-JP" altLang="en-US" dirty="0"/>
          </a:p>
        </p:txBody>
      </p:sp>
      <p:sp>
        <p:nvSpPr>
          <p:cNvPr id="4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ReactNative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いくつかあるが、主流なのは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つ。</a:t>
            </a:r>
            <a:endParaRPr kumimoji="1"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49842"/>
              </p:ext>
            </p:extLst>
          </p:nvPr>
        </p:nvGraphicFramePr>
        <p:xfrm>
          <a:off x="431798" y="2031999"/>
          <a:ext cx="114008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61"/>
                <a:gridCol w="2107005"/>
                <a:gridCol w="4697799"/>
                <a:gridCol w="398514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モジュール名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AsyncStorage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ReactNative</a:t>
                      </a:r>
                      <a:r>
                        <a:rPr kumimoji="1" lang="ja-JP" altLang="en-US" dirty="0" smtClean="0"/>
                        <a:t>公式（標準）の</a:t>
                      </a:r>
                      <a:r>
                        <a:rPr kumimoji="1" lang="en-US" altLang="ja-JP" dirty="0" smtClean="0"/>
                        <a:t>DB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使いにくい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SQLite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アプリケーション組込の</a:t>
                      </a:r>
                      <a:r>
                        <a:rPr kumimoji="1" lang="en-US" altLang="ja-JP" dirty="0" smtClean="0"/>
                        <a:t>RDBMS</a:t>
                      </a:r>
                      <a:r>
                        <a:rPr kumimoji="1" lang="ja-JP" altLang="en-US" dirty="0" smtClean="0"/>
                        <a:t>（サーバ不要）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他と比べると性能いまい</a:t>
                      </a:r>
                      <a:r>
                        <a:rPr kumimoji="1" lang="ja-JP" altLang="en-US" dirty="0" err="1" smtClean="0"/>
                        <a:t>ち</a:t>
                      </a:r>
                      <a:r>
                        <a:rPr kumimoji="1" lang="ja-JP" altLang="en-US" dirty="0" smtClean="0"/>
                        <a:t>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Realm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最近人気のオープンソースのライブラリ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早くて実装が楽にできる。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60772" y="4054224"/>
            <a:ext cx="11350228" cy="1012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最近はやってるみたいなので、</a:t>
            </a:r>
            <a:r>
              <a:rPr lang="en-US" altLang="ja-JP" dirty="0" smtClean="0"/>
              <a:t>Realm</a:t>
            </a:r>
            <a:r>
              <a:rPr lang="ja-JP" altLang="en-US" dirty="0" smtClean="0"/>
              <a:t>を使用。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データモデル（</a:t>
            </a:r>
            <a:r>
              <a:rPr lang="en-US" altLang="ja-JP" dirty="0" err="1" smtClean="0"/>
              <a:t>diary.db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2212739"/>
            <a:ext cx="11379200" cy="357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｛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_id : </a:t>
            </a:r>
            <a:r>
              <a:rPr lang="en-US" altLang="ja-JP" sz="2800" dirty="0" smtClean="0"/>
              <a:t>string</a:t>
            </a:r>
            <a:r>
              <a:rPr lang="en-US" altLang="ja-JP" sz="2800" dirty="0" smtClean="0"/>
              <a:t>,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write_on:date</a:t>
            </a:r>
            <a:r>
              <a:rPr lang="en-US" altLang="ja-JP" sz="2800" dirty="0" smtClean="0"/>
              <a:t>,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day:integer</a:t>
            </a:r>
            <a:r>
              <a:rPr lang="en-US" altLang="ja-JP" sz="2800" dirty="0" smtClean="0"/>
              <a:t>,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　</a:t>
            </a:r>
            <a:r>
              <a:rPr lang="en-US" altLang="ja-JP" sz="2800" dirty="0" err="1" smtClean="0"/>
              <a:t>sentence:string</a:t>
            </a:r>
            <a:r>
              <a:rPr lang="en-US" altLang="ja-JP" sz="2800" dirty="0" smtClean="0"/>
              <a:t>,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 smtClean="0"/>
              <a:t>｝</a:t>
            </a:r>
            <a:endParaRPr kumimoji="1" lang="en-US" altLang="ja-JP" sz="2800" dirty="0" smtClean="0"/>
          </a:p>
        </p:txBody>
      </p:sp>
      <p:sp>
        <p:nvSpPr>
          <p:cNvPr id="4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Realm</a:t>
            </a:r>
            <a:r>
              <a:rPr lang="ja-JP" altLang="en-US" dirty="0" smtClean="0"/>
              <a:t>の場合、型を指定してカラムを作成できる。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12133"/>
              </p:ext>
            </p:extLst>
          </p:nvPr>
        </p:nvGraphicFramePr>
        <p:xfrm>
          <a:off x="6521802" y="3070747"/>
          <a:ext cx="528919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6792"/>
                <a:gridCol w="1460802"/>
                <a:gridCol w="1460802"/>
                <a:gridCol w="146080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ユニークキー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write_on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曜日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sentence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128</Words>
  <Application>Microsoft Office PowerPoint</Application>
  <PresentationFormat>ワイド画面</PresentationFormat>
  <Paragraphs>47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Office テーマ</vt:lpstr>
      <vt:lpstr>PowerPoint プレゼンテーション</vt:lpstr>
      <vt:lpstr>ReactNativeのDB状況</vt:lpstr>
      <vt:lpstr>データモデル（diary.db)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165</cp:revision>
  <dcterms:created xsi:type="dcterms:W3CDTF">2018-05-15T23:29:50Z</dcterms:created>
  <dcterms:modified xsi:type="dcterms:W3CDTF">2018-12-11T09:45:46Z</dcterms:modified>
</cp:coreProperties>
</file>