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F50"/>
    <a:srgbClr val="FF5050"/>
    <a:srgbClr val="3B3838"/>
    <a:srgbClr val="E9FBF9"/>
    <a:srgbClr val="B0F2EC"/>
    <a:srgbClr val="4FE1D3"/>
    <a:srgbClr val="B9D5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-90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1/14/2019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　－ </a:t>
            </a:r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21964" y="1268361"/>
            <a:ext cx="11379201" cy="707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sz="2400" dirty="0" smtClean="0"/>
              <a:t>JavaScript</a:t>
            </a:r>
            <a:r>
              <a:rPr lang="ja-JP" altLang="en-US" sz="2400" dirty="0"/>
              <a:t>の拡張機能の</a:t>
            </a:r>
            <a:r>
              <a:rPr lang="ja-JP" altLang="en-US" sz="2400" dirty="0" smtClean="0"/>
              <a:t>一つ　⇒　</a:t>
            </a:r>
            <a:r>
              <a:rPr lang="en-US" altLang="ja-JP" sz="2400" dirty="0" smtClean="0"/>
              <a:t>HTML</a:t>
            </a:r>
            <a:r>
              <a:rPr lang="ja-JP" altLang="en-US" sz="2400" dirty="0"/>
              <a:t>タグを</a:t>
            </a:r>
            <a:r>
              <a:rPr lang="en-US" altLang="ja-JP" sz="2400" dirty="0" smtClean="0"/>
              <a:t>JavaScript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書ける</a:t>
            </a:r>
            <a:endParaRPr lang="en-US" altLang="ja-JP" sz="2400" dirty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825076" y="2703871"/>
            <a:ext cx="4779301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61" y="2703871"/>
            <a:ext cx="50673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43885" y="2806474"/>
            <a:ext cx="3655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</a:t>
            </a:r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dom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var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 &lt;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h1&gt;Hello World!!&lt;/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h1&gt;; 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1971641" y="3663714"/>
            <a:ext cx="2216902" cy="318351"/>
          </a:xfrm>
          <a:prstGeom prst="flowChartProcess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8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　－ </a:t>
            </a:r>
            <a:r>
              <a:rPr kumimoji="1" lang="en-US" altLang="ja-JP" dirty="0" smtClean="0"/>
              <a:t>JSX</a:t>
            </a:r>
            <a:r>
              <a:rPr lang="ja-JP" altLang="en-US" dirty="0" smtClean="0"/>
              <a:t>使用・未使用の違い</a:t>
            </a:r>
            <a:endParaRPr kumimoji="1" lang="ja-JP" altLang="en-US" dirty="0"/>
          </a:p>
        </p:txBody>
      </p:sp>
      <p:sp>
        <p:nvSpPr>
          <p:cNvPr id="16" name="コンテンツ プレースホルダー 3"/>
          <p:cNvSpPr txBox="1">
            <a:spLocks/>
          </p:cNvSpPr>
          <p:nvPr/>
        </p:nvSpPr>
        <p:spPr>
          <a:xfrm>
            <a:off x="743167" y="1966471"/>
            <a:ext cx="5560034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83313" y="2069074"/>
            <a:ext cx="5500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</a:t>
            </a:r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dom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var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 </a:t>
            </a:r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('h1', null, 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Hello World!!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');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フローチャート: 処理 17"/>
          <p:cNvSpPr/>
          <p:nvPr/>
        </p:nvSpPr>
        <p:spPr>
          <a:xfrm>
            <a:off x="1809134" y="2926314"/>
            <a:ext cx="4296697" cy="318351"/>
          </a:xfrm>
          <a:prstGeom prst="flowChartProcess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ー 3"/>
          <p:cNvSpPr txBox="1">
            <a:spLocks/>
          </p:cNvSpPr>
          <p:nvPr/>
        </p:nvSpPr>
        <p:spPr>
          <a:xfrm>
            <a:off x="6940738" y="1958332"/>
            <a:ext cx="4041891" cy="2905125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800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59547" y="2060935"/>
            <a:ext cx="3655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 from 'react';</a:t>
            </a:r>
          </a:p>
          <a:p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import ReactDOM from 'react-</a:t>
            </a:r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dom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';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var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 &lt;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h1&gt;Hello World!!&lt;/</a:t>
            </a:r>
            <a:r>
              <a:rPr lang="en-US" altLang="ja-JP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h1&gt;; </a:t>
            </a:r>
          </a:p>
          <a:p>
            <a:endParaRPr lang="en-US" altLang="ja-JP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aaa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</a:t>
            </a:r>
          </a:p>
          <a:p>
            <a:r>
              <a:rPr lang="en-US" altLang="ja-JP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);</a:t>
            </a:r>
            <a:endParaRPr lang="ja-JP" altLang="en-US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8087303" y="2918175"/>
            <a:ext cx="2216902" cy="318351"/>
          </a:xfrm>
          <a:prstGeom prst="flowChartProcess">
            <a:avLst/>
          </a:prstGeom>
          <a:noFill/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99881" y="134232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kumimoji="1" lang="ja-JP" altLang="en-US" sz="2400" dirty="0" smtClean="0"/>
              <a:t>未使用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92269" y="1342325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JSX</a:t>
            </a:r>
            <a:r>
              <a:rPr kumimoji="1" lang="ja-JP" altLang="en-US" sz="2400" dirty="0" smtClean="0"/>
              <a:t>使用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75435" y="5353438"/>
            <a:ext cx="318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HTML</a:t>
            </a:r>
            <a:r>
              <a:rPr lang="ja-JP" altLang="en-US" sz="2400" dirty="0" smtClean="0"/>
              <a:t>タグをそのまま書く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29035" y="5333997"/>
            <a:ext cx="46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React.createElement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メソッドを使用</a:t>
            </a:r>
            <a:endParaRPr kumimoji="1"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コンテンツ プレースホルダー 3"/>
          <p:cNvSpPr txBox="1">
            <a:spLocks/>
          </p:cNvSpPr>
          <p:nvPr/>
        </p:nvSpPr>
        <p:spPr>
          <a:xfrm>
            <a:off x="284312" y="1985809"/>
            <a:ext cx="11563559" cy="4316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　－ </a:t>
            </a:r>
            <a:r>
              <a:rPr lang="ja-JP" altLang="en-US" dirty="0" smtClean="0"/>
              <a:t>属性の扱い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45696" y="3544239"/>
            <a:ext cx="81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■属性名が２個の単語から成る場合、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キャメルケースにする。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74958" y="4149141"/>
            <a:ext cx="633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例）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kumimoji="1"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readonly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readOnly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609" y="4974842"/>
            <a:ext cx="81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Style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属性は文字列ではなく、オブジェクトを設定する。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74957" y="5589566"/>
            <a:ext cx="997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例）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&lt;p style = “color : red”&gt;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　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&lt;p style = {{ color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red }}&gt;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0609" y="2103793"/>
            <a:ext cx="814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属性は「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className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」、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for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属性は「</a:t>
            </a:r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htmlFor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」と書く。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4957" y="2728359"/>
            <a:ext cx="936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　「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」、「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for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」は</a:t>
            </a:r>
            <a:r>
              <a:rPr kumimoji="1"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の予約語に該当するため使用できない。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697" y="1272993"/>
            <a:ext cx="8421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の属性の扱いは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と少し異なり、以下の点を留意する。</a:t>
            </a:r>
            <a:endParaRPr kumimoji="1"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7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Words>184</Words>
  <Application>Microsoft Office PowerPoint</Application>
  <PresentationFormat>ユーザー設定</PresentationFormat>
  <Paragraphs>42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JSX　－ JSXとは</vt:lpstr>
      <vt:lpstr>JSX　－ JSX使用・未使用の違い</vt:lpstr>
      <vt:lpstr>JSX　－ 属性の扱い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USER</cp:lastModifiedBy>
  <cp:revision>267</cp:revision>
  <dcterms:created xsi:type="dcterms:W3CDTF">2018-05-15T23:29:50Z</dcterms:created>
  <dcterms:modified xsi:type="dcterms:W3CDTF">2019-01-14T16:40:29Z</dcterms:modified>
</cp:coreProperties>
</file>