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78" r:id="rId3"/>
    <p:sldId id="294" r:id="rId4"/>
    <p:sldId id="281" r:id="rId5"/>
    <p:sldId id="280" r:id="rId6"/>
    <p:sldId id="279" r:id="rId7"/>
    <p:sldId id="282" r:id="rId8"/>
    <p:sldId id="27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99FF"/>
    <a:srgbClr val="333F50"/>
    <a:srgbClr val="3B3838"/>
    <a:srgbClr val="E9FBF9"/>
    <a:srgbClr val="B0F2EC"/>
    <a:srgbClr val="4FE1D3"/>
    <a:srgbClr val="B9D5FF"/>
    <a:srgbClr val="FFE1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2/3/2019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/>
          <p:cNvSpPr/>
          <p:nvPr/>
        </p:nvSpPr>
        <p:spPr>
          <a:xfrm>
            <a:off x="6202372" y="2852729"/>
            <a:ext cx="4978246" cy="3345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 smtClean="0"/>
              <a:t>コンポーネントとは、ページを構成するための部品のこと</a:t>
            </a:r>
            <a:endParaRPr lang="en-US" altLang="ja-JP" dirty="0"/>
          </a:p>
        </p:txBody>
      </p:sp>
      <p:sp>
        <p:nvSpPr>
          <p:cNvPr id="43" name="正方形/長方形 42"/>
          <p:cNvSpPr/>
          <p:nvPr/>
        </p:nvSpPr>
        <p:spPr>
          <a:xfrm>
            <a:off x="6450367" y="4510214"/>
            <a:ext cx="4442341" cy="1555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6916" y="3723551"/>
            <a:ext cx="929351" cy="9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右矢印 25"/>
          <p:cNvSpPr/>
          <p:nvPr/>
        </p:nvSpPr>
        <p:spPr>
          <a:xfrm>
            <a:off x="3702215" y="3360022"/>
            <a:ext cx="1978526" cy="910817"/>
          </a:xfrm>
          <a:prstGeom prst="rightArrow">
            <a:avLst>
              <a:gd name="adj1" fmla="val 50000"/>
              <a:gd name="adj2" fmla="val 64084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202372" y="2857450"/>
            <a:ext cx="1180582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親コンポーネント</a:t>
            </a:r>
            <a:endParaRPr kumimoji="1" lang="ja-JP" altLang="en-US" sz="12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453025" y="4511509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469415" y="3330725"/>
            <a:ext cx="4442341" cy="938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625244" y="3710047"/>
            <a:ext cx="3342009" cy="3788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967253" y="3707453"/>
            <a:ext cx="814468" cy="378802"/>
          </a:xfrm>
          <a:prstGeom prst="rect">
            <a:avLst/>
          </a:prstGeom>
          <a:solidFill>
            <a:srgbClr val="3399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検索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469651" y="3333938"/>
            <a:ext cx="1336000" cy="232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子コンポーネント</a:t>
            </a:r>
            <a:endParaRPr kumimoji="1" lang="ja-JP" altLang="en-US" sz="12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637238" y="5229840"/>
            <a:ext cx="1543660" cy="584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画像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58504" y="4755372"/>
            <a:ext cx="8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検索結果</a:t>
            </a:r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8312410" y="5121271"/>
            <a:ext cx="2381373" cy="854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800" dirty="0" smtClean="0">
                <a:solidFill>
                  <a:schemeClr val="tx1"/>
                </a:solidFill>
              </a:rPr>
              <a:t>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―</a:t>
            </a:r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  <a:p>
            <a:endParaRPr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53" y="3076466"/>
            <a:ext cx="1911234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線吹き出し 2 (枠付き) 17"/>
          <p:cNvSpPr/>
          <p:nvPr/>
        </p:nvSpPr>
        <p:spPr>
          <a:xfrm>
            <a:off x="529090" y="4893871"/>
            <a:ext cx="4830850" cy="1411688"/>
          </a:xfrm>
          <a:prstGeom prst="borderCallout2">
            <a:avLst>
              <a:gd name="adj1" fmla="val 18373"/>
              <a:gd name="adj2" fmla="val 99893"/>
              <a:gd name="adj3" fmla="val 18428"/>
              <a:gd name="adj4" fmla="val 109445"/>
              <a:gd name="adj5" fmla="val -23622"/>
              <a:gd name="adj6" fmla="val 12122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では、コンポーネント単位で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部品を作成し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コンポーネントを組み合わせることでアプリを構築する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コンポーネントの</a:t>
            </a:r>
            <a:r>
              <a:rPr lang="ja-JP" altLang="en-US" dirty="0" smtClean="0"/>
              <a:t>定義と呼び出し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306286"/>
            <a:ext cx="5529401" cy="5410397"/>
            <a:chOff x="538890" y="2134709"/>
            <a:chExt cx="11164927" cy="1899137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2" y="2197440"/>
              <a:ext cx="10657303" cy="152440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&lt;p&gt;test1&lt;/p&gt;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&lt;p&gt;test2&lt;/p&gt;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&lt;testComponent /&gt;,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(‘sample')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8" name="線吹き出し 2 (枠付き) 7"/>
          <p:cNvSpPr/>
          <p:nvPr/>
        </p:nvSpPr>
        <p:spPr>
          <a:xfrm>
            <a:off x="6770882" y="1288917"/>
            <a:ext cx="334921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4500"/>
              <a:gd name="adj6" fmla="val -3431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React.Component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を継承して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コンポーネントを作成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線吹き出し 2 (枠付き) 26"/>
          <p:cNvSpPr/>
          <p:nvPr/>
        </p:nvSpPr>
        <p:spPr>
          <a:xfrm>
            <a:off x="5775778" y="2440817"/>
            <a:ext cx="334921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61315"/>
              <a:gd name="adj6" fmla="val -7366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コンポーネントの中身を定義する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(JSX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にて記載する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28" name="線吹き出し 2 (枠付き) 27"/>
          <p:cNvSpPr/>
          <p:nvPr/>
        </p:nvSpPr>
        <p:spPr>
          <a:xfrm>
            <a:off x="5312542" y="3512980"/>
            <a:ext cx="334921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171500"/>
              <a:gd name="adj6" fmla="val -6906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定義したコンポーネントを呼出す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882" y="4423992"/>
            <a:ext cx="5090796" cy="2223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フローチャート: 処理 28"/>
          <p:cNvSpPr/>
          <p:nvPr/>
        </p:nvSpPr>
        <p:spPr>
          <a:xfrm>
            <a:off x="821267" y="1854578"/>
            <a:ext cx="2142066" cy="2133989"/>
          </a:xfrm>
          <a:prstGeom prst="flowChartProcess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906089" y="5095701"/>
            <a:ext cx="1862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878977" y="1790006"/>
            <a:ext cx="25409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3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lang="ja-JP" altLang="en-US" dirty="0" smtClean="0"/>
              <a:t>コンポーネントからコンポーネントの呼出し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103090"/>
            <a:ext cx="5404710" cy="5455906"/>
            <a:chOff x="538890" y="2134709"/>
            <a:chExt cx="5540177" cy="2009593"/>
          </a:xfrm>
          <a:solidFill>
            <a:srgbClr val="333F50"/>
          </a:solidFill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5540177" cy="2009593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13904" y="2169545"/>
              <a:ext cx="5372030" cy="182266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ParentComponent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&lt;ChildComponent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ChildComponent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</a:t>
              </a:r>
              <a:r>
                <a:rPr lang="ja-JP" altLang="en-US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子コンポーネント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&lt;/p&gt;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(ReactDOM.render</a:t>
              </a:r>
              <a:r>
                <a:rPr lang="ja-JP" altLang="en-US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は省略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81" y="4271282"/>
            <a:ext cx="3747118" cy="2287714"/>
          </a:xfrm>
          <a:prstGeom prst="rect">
            <a:avLst/>
          </a:prstGeom>
        </p:spPr>
      </p:pic>
      <p:sp>
        <p:nvSpPr>
          <p:cNvPr id="18" name="線吹き出し 2 (枠付き) 17"/>
          <p:cNvSpPr/>
          <p:nvPr/>
        </p:nvSpPr>
        <p:spPr>
          <a:xfrm>
            <a:off x="4828225" y="2019064"/>
            <a:ext cx="5636575" cy="831273"/>
          </a:xfrm>
          <a:prstGeom prst="borderCallout2">
            <a:avLst>
              <a:gd name="adj1" fmla="val 17750"/>
              <a:gd name="adj2" fmla="val -177"/>
              <a:gd name="adj3" fmla="val 18750"/>
              <a:gd name="adj4" fmla="val -16667"/>
              <a:gd name="adj5" fmla="val 66907"/>
              <a:gd name="adj6" fmla="val -2590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・コンポーネント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からコンポーネント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の呼出し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を行うことが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可能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・コンポーネントは再利用可能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238598" y="2901144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221972" y="4265739"/>
            <a:ext cx="1637606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238598" y="2629596"/>
            <a:ext cx="2036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221972" y="1524002"/>
            <a:ext cx="177892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データ管理用のオブジェクト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props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state)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71103" y="3400599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props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2889753" y="3489502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163335" y="2729618"/>
            <a:ext cx="2971801" cy="1854198"/>
          </a:xfrm>
          <a:prstGeom prst="round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Component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4734835" y="3569935"/>
            <a:ext cx="1828800" cy="61806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state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8598568" y="2729618"/>
            <a:ext cx="2745935" cy="18541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DOM</a:t>
            </a:r>
            <a:endParaRPr kumimoji="1" lang="en-US" altLang="ja-JP" dirty="0"/>
          </a:p>
        </p:txBody>
      </p:sp>
      <p:sp>
        <p:nvSpPr>
          <p:cNvPr id="18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コンポーネントでは、データを管理するためのオブジェクトとして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が利用できる</a:t>
            </a:r>
            <a:endParaRPr lang="en-US" altLang="ja-JP" dirty="0" smtClean="0"/>
          </a:p>
        </p:txBody>
      </p:sp>
      <p:sp>
        <p:nvSpPr>
          <p:cNvPr id="20" name="右矢印 19"/>
          <p:cNvSpPr/>
          <p:nvPr/>
        </p:nvSpPr>
        <p:spPr>
          <a:xfrm>
            <a:off x="7324986" y="3428117"/>
            <a:ext cx="1083732" cy="457200"/>
          </a:xfrm>
          <a:prstGeom prst="rightArrow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線吹き出し 2 (枠付き) 18"/>
          <p:cNvSpPr/>
          <p:nvPr/>
        </p:nvSpPr>
        <p:spPr>
          <a:xfrm>
            <a:off x="7000789" y="4909276"/>
            <a:ext cx="4264163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-78500"/>
              <a:gd name="adj6" fmla="val -25345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コンポーネントの内部で保持されるオブジェクト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線吹き出し 2 (枠付き) 21"/>
          <p:cNvSpPr/>
          <p:nvPr/>
        </p:nvSpPr>
        <p:spPr>
          <a:xfrm>
            <a:off x="2191408" y="4909276"/>
            <a:ext cx="2796230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5181"/>
              <a:gd name="adj5" fmla="val -100500"/>
              <a:gd name="adj6" fmla="val -25940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コンポーネントの外部から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渡されるオブジェクト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lang="ja-JP" altLang="en-US" dirty="0" smtClean="0"/>
              <a:t>データ管理用のオブジェクト</a:t>
            </a:r>
            <a:r>
              <a:rPr lang="en-US" altLang="ja-JP" dirty="0" smtClean="0"/>
              <a:t>(props)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1" y="1103091"/>
            <a:ext cx="5843250" cy="5291396"/>
            <a:chOff x="538890" y="2134709"/>
            <a:chExt cx="11164927" cy="1899137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11164927" cy="1899137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96354" y="2192823"/>
              <a:ext cx="10663476" cy="1424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{this.props.propsName}</a:t>
              </a:r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&lt;/div&gt;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&lt;TestComponent propsName="value"/&gt;,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document.getElementById(‘sample')</a:t>
              </a:r>
            </a:p>
            <a:p>
              <a:r>
                <a:rPr lang="en-US" altLang="ja-JP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8" name="線吹き出し 2 (枠付き) 17"/>
          <p:cNvSpPr/>
          <p:nvPr/>
        </p:nvSpPr>
        <p:spPr>
          <a:xfrm>
            <a:off x="4904775" y="2219338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4500"/>
              <a:gd name="adj6" fmla="val -3431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this.props.props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呼出し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元から渡された値を取得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線吹き出し 2 (枠付き) 18"/>
          <p:cNvSpPr/>
          <p:nvPr/>
        </p:nvSpPr>
        <p:spPr>
          <a:xfrm>
            <a:off x="4904775" y="3381682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102500"/>
              <a:gd name="adj6" fmla="val -28130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コンポーネント呼出し時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に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props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に値を設定して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渡す値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を取得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971" y="4544026"/>
            <a:ext cx="3848100" cy="1847850"/>
          </a:xfrm>
          <a:prstGeom prst="rect">
            <a:avLst/>
          </a:prstGeom>
        </p:spPr>
      </p:pic>
      <p:cxnSp>
        <p:nvCxnSpPr>
          <p:cNvPr id="22" name="直線コネクタ 21"/>
          <p:cNvCxnSpPr/>
          <p:nvPr/>
        </p:nvCxnSpPr>
        <p:spPr>
          <a:xfrm>
            <a:off x="2585260" y="4639812"/>
            <a:ext cx="19202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291245" y="2705718"/>
            <a:ext cx="21585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3773978" y="4307115"/>
            <a:ext cx="739833" cy="3659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データ管理用のオブジェクト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state)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080195"/>
            <a:ext cx="6390493" cy="5633280"/>
            <a:chOff x="538890" y="2134709"/>
            <a:chExt cx="6390493" cy="1936434"/>
          </a:xfrm>
        </p:grpSpPr>
        <p:sp>
          <p:nvSpPr>
            <p:cNvPr id="6" name="コンテンツ プレースホルダー 3"/>
            <p:cNvSpPr txBox="1">
              <a:spLocks/>
            </p:cNvSpPr>
            <p:nvPr/>
          </p:nvSpPr>
          <p:spPr>
            <a:xfrm>
              <a:off x="538890" y="2134709"/>
              <a:ext cx="6231393" cy="1936434"/>
            </a:xfrm>
            <a:prstGeom prst="rect">
              <a:avLst/>
            </a:prstGeom>
            <a:solidFill>
              <a:srgbClr val="333F50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59654" y="2174031"/>
              <a:ext cx="6269729" cy="1851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constructor(props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super(props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this.state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 {count: 0}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add()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this.setState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({ count: this.state.count + 1 });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render() {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&lt;p&gt;state : {this.state.stateName}&lt;/p&gt;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&lt;button onClick={ (event) =&gt; this.add(event) } /&gt;</a:t>
              </a:r>
              <a:r>
                <a:rPr lang="ja-JP" altLang="en-US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ボタン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&lt;/button&gt;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&lt;TestComponent </a:t>
              </a:r>
              <a:r>
                <a:rPr lang="en-US" altLang="ja-JP" sz="1600" dirty="0" smtClean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/&gt;,</a:t>
              </a:r>
              <a:endParaRPr lang="en-US" altLang="ja-JP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document.getElementById(‘sample')</a:t>
              </a:r>
            </a:p>
            <a:p>
              <a:r>
                <a:rPr lang="en-US" altLang="ja-JP" sz="1600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sz="16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1" name="直線コネクタ 20"/>
          <p:cNvCxnSpPr/>
          <p:nvPr/>
        </p:nvCxnSpPr>
        <p:spPr>
          <a:xfrm>
            <a:off x="972267" y="2231890"/>
            <a:ext cx="18374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72267" y="2949556"/>
            <a:ext cx="37410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108312" y="4182610"/>
            <a:ext cx="1895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51162" y="4418137"/>
            <a:ext cx="2235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線吹き出し 2 (枠付き) 37"/>
          <p:cNvSpPr/>
          <p:nvPr/>
        </p:nvSpPr>
        <p:spPr>
          <a:xfrm>
            <a:off x="4152172" y="1536390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64500"/>
              <a:gd name="adj6" fmla="val -3365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コンストラクタにて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の値に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を設定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線吹き出し 2 (枠付き) 38"/>
          <p:cNvSpPr/>
          <p:nvPr/>
        </p:nvSpPr>
        <p:spPr>
          <a:xfrm>
            <a:off x="5908734" y="2440033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49500"/>
              <a:gd name="adj6" fmla="val -2945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this.setState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で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の値を更新する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線吹き出し 2 (枠付き) 39"/>
          <p:cNvSpPr/>
          <p:nvPr/>
        </p:nvSpPr>
        <p:spPr>
          <a:xfrm>
            <a:off x="5055419" y="3333888"/>
            <a:ext cx="3250381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74241"/>
              <a:gd name="adj6" fmla="val -48772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this.state.state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に設定された値を取得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173" y="3326961"/>
            <a:ext cx="3571875" cy="16764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172" y="4881931"/>
            <a:ext cx="3571875" cy="1876425"/>
          </a:xfrm>
          <a:prstGeom prst="rect">
            <a:avLst/>
          </a:prstGeom>
        </p:spPr>
      </p:pic>
      <p:sp>
        <p:nvSpPr>
          <p:cNvPr id="41" name="線吹き出し 2 (枠付き) 40"/>
          <p:cNvSpPr/>
          <p:nvPr/>
        </p:nvSpPr>
        <p:spPr>
          <a:xfrm>
            <a:off x="4446312" y="4857429"/>
            <a:ext cx="3764395" cy="831273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-40500"/>
              <a:gd name="adj6" fmla="val -2835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this.state.state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名で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に設定された値を取得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9355409" y="4260002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ボタン押下前</a:t>
            </a:r>
            <a:endParaRPr kumimoji="1" lang="ja-JP" altLang="en-US" dirty="0"/>
          </a:p>
        </p:txBody>
      </p:sp>
      <p:sp>
        <p:nvSpPr>
          <p:cNvPr id="18" name="四角形吹き出し 17"/>
          <p:cNvSpPr/>
          <p:nvPr/>
        </p:nvSpPr>
        <p:spPr>
          <a:xfrm>
            <a:off x="9355409" y="5820143"/>
            <a:ext cx="1549400" cy="316270"/>
          </a:xfrm>
          <a:prstGeom prst="wedgeRectCallout">
            <a:avLst>
              <a:gd name="adj1" fmla="val -30123"/>
              <a:gd name="adj2" fmla="val 22345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ボタン押下後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38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75679" y="4464895"/>
            <a:ext cx="6663676" cy="180944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7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79" y="2167692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state</a:t>
            </a:r>
            <a:r>
              <a:rPr kumimoji="1" lang="ja-JP" altLang="en-US" dirty="0" smtClean="0"/>
              <a:t>更新による再描画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774630" y="2546662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0</a:t>
            </a:r>
            <a:endParaRPr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7139018" y="2848334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42" name="正方形/長方形 41"/>
          <p:cNvSpPr/>
          <p:nvPr/>
        </p:nvSpPr>
        <p:spPr>
          <a:xfrm>
            <a:off x="586415" y="2644135"/>
            <a:ext cx="3265709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this.state = {count: 0}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653711" y="2644135"/>
            <a:ext cx="1364927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3961831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436126" y="4986682"/>
            <a:ext cx="2083643" cy="55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this.setState()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777244" y="5249363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602377" y="5286149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253011" y="5006456"/>
            <a:ext cx="1364927" cy="559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0897" y="3317339"/>
            <a:ext cx="23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state</a:t>
            </a:r>
            <a:r>
              <a:rPr kumimoji="1" lang="ja-JP" altLang="en-US" dirty="0" smtClean="0"/>
              <a:t>の初期値設定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08669" y="3317339"/>
            <a:ext cx="137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②初回描画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536554" y="5659886"/>
            <a:ext cx="171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の更新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27015" y="5679660"/>
            <a:ext cx="12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⑤再描画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6178833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7991772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8739355" y="2644135"/>
            <a:ext cx="1158931" cy="554648"/>
          </a:xfrm>
          <a:prstGeom prst="roundRect">
            <a:avLst/>
          </a:prstGeom>
          <a:solidFill>
            <a:srgbClr val="3399FF"/>
          </a:solidFill>
          <a:ln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続く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645385" y="3815965"/>
            <a:ext cx="16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③ボタン押下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555219" y="4972039"/>
            <a:ext cx="1158931" cy="554648"/>
          </a:xfrm>
          <a:prstGeom prst="roundRect">
            <a:avLst/>
          </a:prstGeom>
          <a:solidFill>
            <a:srgbClr val="3399FF"/>
          </a:solidFill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続き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6742205" y="5281097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state</a:t>
            </a:r>
            <a:r>
              <a:rPr lang="ja-JP" altLang="en-US" dirty="0" smtClean="0"/>
              <a:t>が更新されることにより再描画が発生する</a:t>
            </a:r>
            <a:endParaRPr lang="en-US" altLang="ja-JP" dirty="0"/>
          </a:p>
        </p:txBody>
      </p:sp>
      <p:pic>
        <p:nvPicPr>
          <p:cNvPr id="39" name="Picture 2" descr="ãã¯ããã³ï¼ç·ãã¯ã¿ã¤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2091" y="3244104"/>
            <a:ext cx="591599" cy="5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ã¯ãªãã¯ããã¨æ°ããã¦ã£ã³ãã¦ã§éãã¾ã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11" y="4503807"/>
            <a:ext cx="2059782" cy="155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7209662" y="4882777"/>
            <a:ext cx="131688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/>
              <a:t>state</a:t>
            </a:r>
            <a:r>
              <a:rPr lang="ja-JP" altLang="en-US" sz="1400" dirty="0" smtClean="0"/>
              <a:t>：</a:t>
            </a:r>
            <a:r>
              <a:rPr lang="en-US" altLang="ja-JP" sz="1400" dirty="0" smtClean="0"/>
              <a:t>1</a:t>
            </a:r>
            <a:endParaRPr lang="ja-JP" altLang="en-US" sz="1400" dirty="0"/>
          </a:p>
        </p:txBody>
      </p:sp>
      <p:sp>
        <p:nvSpPr>
          <p:cNvPr id="45" name="正方形/長方形 44"/>
          <p:cNvSpPr/>
          <p:nvPr/>
        </p:nvSpPr>
        <p:spPr>
          <a:xfrm>
            <a:off x="7574050" y="5184449"/>
            <a:ext cx="572653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18009" y="4464895"/>
            <a:ext cx="50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state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の更新処理をトリガーに再描画発生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の特徴まとめ</a:t>
            </a:r>
            <a:endParaRPr kumimoji="1" lang="ja-JP" altLang="en-US" dirty="0"/>
          </a:p>
        </p:txBody>
      </p:sp>
      <p:sp>
        <p:nvSpPr>
          <p:cNvPr id="27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props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の特徴を以下の表にまとめる</a:t>
            </a:r>
            <a:endParaRPr lang="en-US" altLang="ja-JP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9879"/>
              </p:ext>
            </p:extLst>
          </p:nvPr>
        </p:nvGraphicFramePr>
        <p:xfrm>
          <a:off x="431799" y="2226328"/>
          <a:ext cx="11379201" cy="370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80">
                  <a:extLst>
                    <a:ext uri="{9D8B030D-6E8A-4147-A177-3AD203B41FA5}">
                      <a16:colId xmlns:a16="http://schemas.microsoft.com/office/drawing/2014/main" val="3381579096"/>
                    </a:ext>
                  </a:extLst>
                </a:gridCol>
                <a:gridCol w="4105072">
                  <a:extLst>
                    <a:ext uri="{9D8B030D-6E8A-4147-A177-3AD203B41FA5}">
                      <a16:colId xmlns:a16="http://schemas.microsoft.com/office/drawing/2014/main" val="447131743"/>
                    </a:ext>
                  </a:extLst>
                </a:gridCol>
                <a:gridCol w="5497749">
                  <a:extLst>
                    <a:ext uri="{9D8B030D-6E8A-4147-A177-3AD203B41FA5}">
                      <a16:colId xmlns:a16="http://schemas.microsoft.com/office/drawing/2014/main" val="3744254712"/>
                    </a:ext>
                  </a:extLst>
                </a:gridCol>
              </a:tblGrid>
              <a:tr h="8457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オブジェクト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bg1"/>
                          </a:solidFill>
                        </a:rPr>
                        <a:t>値の設定タイミング</a:t>
                      </a:r>
                      <a:endParaRPr kumimoji="1" lang="ja-JP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1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値の変更可否</a:t>
                      </a:r>
                      <a:endParaRPr kumimoji="1" lang="ja-JP" alt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428000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props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コンポーネント呼出し時に設定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呼出し元の値が設定される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変更不可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72756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state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コンポーネント作成後に設定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コンポーネント内部で値を設定する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変更可能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0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3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3471</TotalTime>
  <Words>628</Words>
  <Application>Microsoft Office PowerPoint</Application>
  <PresentationFormat>ワイド画面</PresentationFormat>
  <Paragraphs>144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Meiryo UI</vt:lpstr>
      <vt:lpstr>ＭＳ Ｐゴシック</vt:lpstr>
      <vt:lpstr>Arial</vt:lpstr>
      <vt:lpstr>Office テーマ</vt:lpstr>
      <vt:lpstr>コンポーネントについて – 特徴</vt:lpstr>
      <vt:lpstr>コンポーネントについて – コンポーネントの定義と呼び出し</vt:lpstr>
      <vt:lpstr>コンポーネントについて – コンポーネントからコンポーネントの呼出し</vt:lpstr>
      <vt:lpstr>コンポーネントについて – データ管理用のオブジェクト(propsとstate)</vt:lpstr>
      <vt:lpstr>コンポーネントについて – データ管理用のオブジェクト(props)</vt:lpstr>
      <vt:lpstr>コンポーネントについて – データ管理用のオブジェクト(state)</vt:lpstr>
      <vt:lpstr>コンポーネントについて – state更新による再描画</vt:lpstr>
      <vt:lpstr>コンポーネントについて – propsとstateの特徴まとめ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251</cp:revision>
  <dcterms:created xsi:type="dcterms:W3CDTF">2018-05-15T23:29:50Z</dcterms:created>
  <dcterms:modified xsi:type="dcterms:W3CDTF">2019-02-03T09:01:55Z</dcterms:modified>
</cp:coreProperties>
</file>