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73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2E18D-AE12-454F-A1D6-19B685DC3579}" type="datetimeFigureOut">
              <a:rPr kumimoji="1" lang="ja-JP" altLang="en-US" smtClean="0"/>
              <a:pPr/>
              <a:t>2019/1/16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5075-C5D4-44E1-9F90-434D9659517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15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/>
              <a:t>～</a:t>
            </a:r>
            <a:r>
              <a:rPr lang="en-US" altLang="ja-JP" dirty="0"/>
              <a:t>【</a:t>
            </a:r>
            <a:r>
              <a:rPr lang="ja-JP" altLang="en-US" dirty="0"/>
              <a:t>開催日（</a:t>
            </a:r>
            <a:r>
              <a:rPr lang="en-US" altLang="ja-JP" dirty="0"/>
              <a:t>YYYY/M/D</a:t>
            </a:r>
            <a:r>
              <a:rPr lang="ja-JP" altLang="en-US" dirty="0"/>
              <a:t>形式）</a:t>
            </a:r>
            <a:r>
              <a:rPr lang="en-US" altLang="ja-JP" dirty="0"/>
              <a:t>】</a:t>
            </a:r>
            <a:r>
              <a:rPr lang="ja-JP" altLang="en-US" dirty="0"/>
              <a:t>第</a:t>
            </a:r>
            <a:r>
              <a:rPr lang="en-US" altLang="ja-JP" dirty="0"/>
              <a:t>X</a:t>
            </a:r>
            <a:r>
              <a:rPr lang="ja-JP" altLang="en-US" dirty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を用いたスマホアプリケーション開発入門</a:t>
            </a:r>
            <a:endParaRPr kumimoji="1" lang="en-US" altLang="ja-JP" sz="3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pPr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2-5.</a:t>
            </a:r>
            <a:r>
              <a:rPr lang="ja-JP" altLang="en-US" dirty="0" smtClean="0"/>
              <a:t>簡単なソースサンプル　～時計～</a:t>
            </a:r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431799" y="1054101"/>
            <a:ext cx="11379201" cy="676226"/>
          </a:xfrm>
        </p:spPr>
        <p:txBody>
          <a:bodyPr/>
          <a:lstStyle/>
          <a:p>
            <a:r>
              <a:rPr lang="ja-JP" altLang="en-US" dirty="0" smtClean="0"/>
              <a:t>現在の日付と時刻を表示する機能の実装を行う。</a:t>
            </a:r>
            <a:endParaRPr kumimoji="1" lang="ja-JP" altLang="en-US" dirty="0"/>
          </a:p>
        </p:txBody>
      </p:sp>
      <p:sp>
        <p:nvSpPr>
          <p:cNvPr id="8" name="コンテンツ プレースホルダ 6"/>
          <p:cNvSpPr txBox="1">
            <a:spLocks/>
          </p:cNvSpPr>
          <p:nvPr/>
        </p:nvSpPr>
        <p:spPr>
          <a:xfrm>
            <a:off x="429455" y="1881748"/>
            <a:ext cx="11379201" cy="55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完成例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9" name="図 8" descr="whatch.png"/>
          <p:cNvPicPr>
            <a:picLocks noChangeAspect="1"/>
          </p:cNvPicPr>
          <p:nvPr/>
        </p:nvPicPr>
        <p:blipFill>
          <a:blip r:embed="rId2" cstate="print"/>
          <a:srcRect r="59534" b="60381"/>
          <a:stretch>
            <a:fillRect/>
          </a:stretch>
        </p:blipFill>
        <p:spPr>
          <a:xfrm>
            <a:off x="815794" y="2642027"/>
            <a:ext cx="6830429" cy="356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簡単なソースサンプル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 smtClean="0"/>
              <a:t>State</a:t>
            </a:r>
            <a:r>
              <a:rPr lang="ja-JP" altLang="en-US" dirty="0" smtClean="0"/>
              <a:t>の初期化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現在の時刻を表示するため、</a:t>
            </a:r>
            <a:r>
              <a:rPr lang="en-US" altLang="ja-JP" dirty="0" err="1" smtClean="0"/>
              <a:t>this.state</a:t>
            </a:r>
            <a:r>
              <a:rPr lang="ja-JP" altLang="en-US" dirty="0" smtClean="0"/>
              <a:t>を初期化する。</a:t>
            </a:r>
            <a:endParaRPr lang="en-US" altLang="ja-JP" dirty="0" smtClean="0"/>
          </a:p>
        </p:txBody>
      </p:sp>
      <p:pic>
        <p:nvPicPr>
          <p:cNvPr id="6" name="図 5" descr="pro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00" y="2112940"/>
            <a:ext cx="5674291" cy="1800000"/>
          </a:xfrm>
          <a:prstGeom prst="rect">
            <a:avLst/>
          </a:prstGeom>
        </p:spPr>
      </p:pic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443522" y="4216986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初期化</a:t>
            </a:r>
            <a:r>
              <a:rPr lang="ja-JP" altLang="en-US" sz="2000" noProof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した</a:t>
            </a:r>
            <a:r>
              <a:rPr lang="en-US" altLang="ja-JP" sz="2000" noProof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state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は後の処理で更新されていく。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簡単なソースサンプル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5910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更新間隔の設定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clock</a:t>
            </a:r>
            <a:r>
              <a:rPr lang="ja-JP" altLang="en-US" dirty="0" smtClean="0"/>
              <a:t>関数を呼び出す間隔を設定している。</a:t>
            </a:r>
            <a:endParaRPr lang="en-US" altLang="ja-JP" dirty="0" smtClean="0"/>
          </a:p>
        </p:txBody>
      </p:sp>
      <p:pic>
        <p:nvPicPr>
          <p:cNvPr id="4" name="図 3" descr="c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6762" y="2019115"/>
            <a:ext cx="5621538" cy="2340000"/>
          </a:xfrm>
          <a:prstGeom prst="rect">
            <a:avLst/>
          </a:prstGeom>
        </p:spPr>
      </p:pic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570131" y="4568678"/>
            <a:ext cx="11379201" cy="1238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componentDidMount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メソッドはマウントされたときに実行されるメソッド。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DOM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に初めてレンダリングされるタイミングを「マウント」、生成された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DOM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が削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除されるタイミングを「アンマウント」と呼ぶ。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簡単なソースサンプル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日付の更新</a:t>
            </a:r>
            <a:endParaRPr kumimoji="1" lang="ja-JP" altLang="en-US" dirty="0"/>
          </a:p>
        </p:txBody>
      </p:sp>
      <p:pic>
        <p:nvPicPr>
          <p:cNvPr id="4" name="図 3" descr="d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355" y="1975253"/>
            <a:ext cx="4176552" cy="1980000"/>
          </a:xfrm>
          <a:prstGeom prst="rect">
            <a:avLst/>
          </a:prstGeom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541996" y="4132581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Interval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に設定した間隔で呼び出され、日付を更新する。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→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setState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()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に現在の時刻を渡している。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簡単なソースサンプル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レンダリング</a:t>
            </a:r>
            <a:endParaRPr kumimoji="1" lang="ja-JP" altLang="en-US" dirty="0"/>
          </a:p>
        </p:txBody>
      </p:sp>
      <p:pic>
        <p:nvPicPr>
          <p:cNvPr id="4" name="図 3" descr="ren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51" y="1942458"/>
            <a:ext cx="6029527" cy="2520000"/>
          </a:xfrm>
          <a:prstGeom prst="rect">
            <a:avLst/>
          </a:prstGeom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485725" y="4639017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cl</a:t>
            </a:r>
            <a:r>
              <a:rPr kumimoji="1" lang="en-US" altLang="ja-JP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ock</a:t>
            </a:r>
            <a:r>
              <a:rPr lang="ja-JP" altLang="en-US" sz="2000" noProof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関数で</a:t>
            </a:r>
            <a:r>
              <a:rPr lang="en-US" altLang="ja-JP" sz="2000" noProof="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setState</a:t>
            </a:r>
            <a:r>
              <a:rPr lang="en-US" altLang="ja-JP" sz="2000" noProof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r>
              <a:rPr lang="ja-JP" altLang="en-US" sz="2000" noProof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が更新さ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れるたびに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render()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が呼び出され、</a:t>
            </a:r>
            <a:r>
              <a:rPr lang="en-US" altLang="ja-JP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this.state.date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が更新されて出力される。</a:t>
            </a:r>
            <a:endParaRPr lang="en-US" altLang="ja-JP" sz="2000" noProof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134</Words>
  <Application>Microsoft Office PowerPoint</Application>
  <PresentationFormat>ワイド画面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Meiryo UI</vt:lpstr>
      <vt:lpstr>游ゴシック</vt:lpstr>
      <vt:lpstr>Arial</vt:lpstr>
      <vt:lpstr>Office テーマ</vt:lpstr>
      <vt:lpstr>2-5.簡単なソースサンプル　～時計～</vt:lpstr>
      <vt:lpstr>2-5.簡単なソースサンプル　～時計～</vt:lpstr>
      <vt:lpstr>2-5.簡単なソースサンプル　～時計～</vt:lpstr>
      <vt:lpstr>2-5.簡単なソースサンプル　～時計～</vt:lpstr>
      <vt:lpstr>2-5.簡単なソースサンプル　～時計～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119</cp:revision>
  <dcterms:created xsi:type="dcterms:W3CDTF">2018-05-15T23:29:50Z</dcterms:created>
  <dcterms:modified xsi:type="dcterms:W3CDTF">2019-01-16T02:57:32Z</dcterms:modified>
</cp:coreProperties>
</file>