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5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/>
          </a:p>
        </p:txBody>
      </p:sp>
      <p:sp>
        <p:nvSpPr>
          <p:cNvPr id="1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2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タイトルテキスト"/>
          <p:cNvSpPr txBox="1"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099" y="3415336"/>
            <a:ext cx="5383466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3-1．React Nativeの基礎知識 ～コンポーネント編～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sz="quarter" idx="1"/>
          </p:nvPr>
        </p:nvSpPr>
        <p:spPr>
          <a:xfrm>
            <a:off x="423484" y="1318414"/>
            <a:ext cx="11379205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Nativeではすでに用意されている標準コンポーネントを使用できます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標準コンポーネントを使えばAndroid向けとiOS向けに自動でネイティブコードに展開してくれます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1680" y="2384226"/>
            <a:ext cx="198772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コンポーネントの定義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70416" y="3865879"/>
            <a:ext cx="5218732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&lt;div&gt;App&lt;/div&gt;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6"/>
            <a:ext cx="951709" cy="387352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584200">
              <a:lnSpc>
                <a:spcPct val="90000"/>
              </a:lnSpc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098695" y="3837325"/>
            <a:ext cx="5983365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4" y="3407409"/>
            <a:ext cx="1579915" cy="387352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531622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099" y="5591474"/>
            <a:ext cx="1586973" cy="3795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1374"/>
            <a:ext cx="3364704" cy="3795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6"/>
            <a:ext cx="2044700" cy="33885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69698" y="2740024"/>
            <a:ext cx="1110340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ReactNativeはHTMLエレメントがReact Native用のUIコンポーネントになっただけの為、Reactの知識があれば簡単に</a:t>
            </a:r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定義できます。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8" name="FlexDirection にRowを指定することで横方向にComponentを配置することが可能となります。"/>
          <p:cNvSpPr txBox="1"/>
          <p:nvPr/>
        </p:nvSpPr>
        <p:spPr>
          <a:xfrm>
            <a:off x="577088" y="1211581"/>
            <a:ext cx="895212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にRowを指定することで横方向にComponentを配置することが可能となります。</a:t>
            </a:r>
          </a:p>
        </p:txBody>
      </p:sp>
      <p:sp>
        <p:nvSpPr>
          <p:cNvPr id="159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0" name="Screenshot_1549714729.png" descr="Screenshot_15497147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8466" y="2065072"/>
            <a:ext cx="2262147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3" name="FlexDirection にcolunmを指定することで縦方向にComponentを配置することが可能となります。"/>
          <p:cNvSpPr txBox="1"/>
          <p:nvPr/>
        </p:nvSpPr>
        <p:spPr>
          <a:xfrm>
            <a:off x="577088" y="1211581"/>
            <a:ext cx="92855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にcolunmを指定することで縦方向にComponentを配置することが可能となります。</a:t>
            </a:r>
          </a:p>
        </p:txBody>
      </p:sp>
      <p:sp>
        <p:nvSpPr>
          <p:cNvPr id="164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5" name="Screenshot_1549714784.png" descr="Screenshot_1549714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46" y="2167648"/>
            <a:ext cx="2262146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8" name="Flexに関するレイアウトについて、もう少し複雑なものを作成していきましょう。"/>
          <p:cNvSpPr txBox="1"/>
          <p:nvPr/>
        </p:nvSpPr>
        <p:spPr>
          <a:xfrm>
            <a:off x="577088" y="1211581"/>
            <a:ext cx="69403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Flexに関するレイアウトについて、もう少し複雑なものを作成していきましょう。</a:t>
            </a:r>
          </a:p>
        </p:txBody>
      </p:sp>
      <p:pic>
        <p:nvPicPr>
          <p:cNvPr id="169" name="Screenshot_1550093655.png" descr="Screenshot_15500936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193" y="1917700"/>
            <a:ext cx="2553172" cy="45389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lexのサイズを調整することで、コンポーネントの大きさを割合として…"/>
          <p:cNvSpPr txBox="1"/>
          <p:nvPr/>
        </p:nvSpPr>
        <p:spPr>
          <a:xfrm>
            <a:off x="4247388" y="1917700"/>
            <a:ext cx="60555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Flexのサイズを調整することで、コンポーネントの大きさを割合として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設定することが可能となります。</a:t>
            </a:r>
          </a:p>
        </p:txBody>
      </p:sp>
      <p:sp>
        <p:nvSpPr>
          <p:cNvPr id="171" name="flex : 1"/>
          <p:cNvSpPr txBox="1"/>
          <p:nvPr/>
        </p:nvSpPr>
        <p:spPr>
          <a:xfrm>
            <a:off x="323088" y="39014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9" name="接続の線"/>
          <p:cNvSpPr/>
          <p:nvPr/>
        </p:nvSpPr>
        <p:spPr>
          <a:xfrm>
            <a:off x="646442" y="2680973"/>
            <a:ext cx="464752" cy="122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48" y="10166"/>
                  <a:pt x="13148" y="2966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接続の線"/>
          <p:cNvSpPr/>
          <p:nvPr/>
        </p:nvSpPr>
        <p:spPr>
          <a:xfrm>
            <a:off x="639057" y="4170694"/>
            <a:ext cx="461461" cy="182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660" y="20906"/>
                  <a:pt x="7460" y="1370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flex : 1"/>
          <p:cNvSpPr txBox="1"/>
          <p:nvPr/>
        </p:nvSpPr>
        <p:spPr>
          <a:xfrm>
            <a:off x="3256788" y="28981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5" name="flex : 2"/>
          <p:cNvSpPr txBox="1"/>
          <p:nvPr/>
        </p:nvSpPr>
        <p:spPr>
          <a:xfrm>
            <a:off x="3256788" y="37236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2 </a:t>
            </a:r>
          </a:p>
        </p:txBody>
      </p:sp>
      <p:sp>
        <p:nvSpPr>
          <p:cNvPr id="176" name="flex : 3"/>
          <p:cNvSpPr txBox="1"/>
          <p:nvPr/>
        </p:nvSpPr>
        <p:spPr>
          <a:xfrm>
            <a:off x="3256788" y="5189214"/>
            <a:ext cx="62292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3</a:t>
            </a:r>
          </a:p>
        </p:txBody>
      </p:sp>
      <p:sp>
        <p:nvSpPr>
          <p:cNvPr id="177" name="・全体の割合でflex:1を設定します。…"/>
          <p:cNvSpPr txBox="1"/>
          <p:nvPr/>
        </p:nvSpPr>
        <p:spPr>
          <a:xfrm>
            <a:off x="4247389" y="2966719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・全体の割合でflex:1を設定します。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こうすることで画面全体のサイズを使用可能となる。</a:t>
            </a:r>
          </a:p>
        </p:txBody>
      </p:sp>
      <p:sp>
        <p:nvSpPr>
          <p:cNvPr id="178" name="・そのあとに各コンポーネントに対して、flexを指定していきます。…"/>
          <p:cNvSpPr txBox="1"/>
          <p:nvPr/>
        </p:nvSpPr>
        <p:spPr>
          <a:xfrm>
            <a:off x="4247389" y="3847530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そのあとに各コンポーネントに対して、flexを指定していきます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そうしたら、うまく割合を調整して表示してくれます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3" name="App.jsを以下のように書き換えてください。"/>
          <p:cNvSpPr txBox="1"/>
          <p:nvPr/>
        </p:nvSpPr>
        <p:spPr>
          <a:xfrm>
            <a:off x="577088" y="1211581"/>
            <a:ext cx="39315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App.jsを以下のように書き換えてください。</a:t>
            </a:r>
          </a:p>
        </p:txBody>
      </p:sp>
      <p:sp>
        <p:nvSpPr>
          <p:cNvPr id="184" name="import React, { Component } from 'react';…"/>
          <p:cNvSpPr/>
          <p:nvPr/>
        </p:nvSpPr>
        <p:spPr>
          <a:xfrm>
            <a:off x="583951" y="1812925"/>
            <a:ext cx="11227744" cy="4677816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 i="1">
                <a:solidFill>
                  <a:srgbClr val="7B89B5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FlexLayout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outerContainerStyles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#dd0000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7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88" name="&lt;/View&gt;…"/>
          <p:cNvSpPr/>
          <p:nvPr/>
        </p:nvSpPr>
        <p:spPr>
          <a:xfrm>
            <a:off x="583951" y="1812925"/>
            <a:ext cx="11227744" cy="4842708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 smtClean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52ADF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white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fontWeight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bold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padding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eeffee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#6666aa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},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91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92" name="padding: 10,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#9999cc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ccccff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538569" y="2970706"/>
            <a:ext cx="6040031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3-1．React Nativeの基礎知識 ～コンポーネント編～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90849" y="2414025"/>
            <a:ext cx="3148298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①コンポーネントをインポートする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sz="quarter" idx="1"/>
          </p:nvPr>
        </p:nvSpPr>
        <p:spPr>
          <a:xfrm>
            <a:off x="423484" y="1318414"/>
            <a:ext cx="11379205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コンポーネントの使い方</a:t>
            </a: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①コンポーネントをインポートする　②JSXで配置する　③スタイルを設定する　④プロパティを設定する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60112" y="2992691"/>
            <a:ext cx="5983365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15968" y="3172584"/>
            <a:ext cx="446532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react-nativeからViewモジュール、Textモジュールを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インポートしています。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※Styleを定義するために、StyleSheetもインポート。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左記は一例のため、その他使いたいモジュールを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インポートします。</a:t>
            </a:r>
          </a:p>
        </p:txBody>
      </p:sp>
      <p:sp>
        <p:nvSpPr>
          <p:cNvPr id="103" name="Shape 103"/>
          <p:cNvSpPr/>
          <p:nvPr/>
        </p:nvSpPr>
        <p:spPr>
          <a:xfrm>
            <a:off x="519869" y="3329285"/>
            <a:ext cx="6058732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38569" y="2024522"/>
            <a:ext cx="6078131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3-1．React Nativeの基礎知識 ～コンポーネント編～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90850" y="1528584"/>
            <a:ext cx="1851469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②JSXで配置する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60112" y="2046508"/>
            <a:ext cx="5983365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{ View Text, StyleSheet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145894" y="2046509"/>
            <a:ext cx="409502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レイアウトのJSXでReactNativeのViewを配置、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その中にTextを配置しています。</a:t>
            </a:r>
          </a:p>
        </p:txBody>
      </p:sp>
      <p:sp>
        <p:nvSpPr>
          <p:cNvPr id="110" name="Shape 110"/>
          <p:cNvSpPr/>
          <p:nvPr/>
        </p:nvSpPr>
        <p:spPr>
          <a:xfrm>
            <a:off x="681274" y="3494087"/>
            <a:ext cx="2704958" cy="900454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538568" y="1710876"/>
            <a:ext cx="5257803" cy="498098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3-1．React Nativeの基礎知識 ～コンポーネント編～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0850" y="1249746"/>
            <a:ext cx="2140009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③スタイルを設定する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0113" y="1732863"/>
            <a:ext cx="5967687" cy="484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import { View Text,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React.Component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&lt;View style={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styles.container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styles =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StyleSheet.create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container: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width: 100,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height: 44,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...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});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952598" y="2002312"/>
            <a:ext cx="444768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スタイルでコンポーネントの見た目をカスタマイズする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場合は、スタイルを定義して設定します。</a:t>
            </a:r>
          </a:p>
          <a:p>
            <a:pPr>
              <a:defRPr sz="16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JSX内で変数を使ったスタイル定義は、{}でくくります。</a:t>
            </a:r>
          </a:p>
        </p:txBody>
      </p:sp>
      <p:sp>
        <p:nvSpPr>
          <p:cNvPr id="117" name="Shape 117"/>
          <p:cNvSpPr/>
          <p:nvPr/>
        </p:nvSpPr>
        <p:spPr>
          <a:xfrm>
            <a:off x="517631" y="4495799"/>
            <a:ext cx="3938822" cy="208867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676399" y="3160582"/>
            <a:ext cx="2780054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98868" y="1710877"/>
            <a:ext cx="6374952" cy="47012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3-1．React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コンポーネント編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90850" y="1249746"/>
            <a:ext cx="2301912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④プロパティを設定する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20412" y="1732863"/>
            <a:ext cx="6387652" cy="50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React from 'react'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import { View Text, StyleSheet, Button } from 'react-native'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export class App extends React.Component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render() {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  &lt;Text&gt;App&lt;/Text&gt;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  &lt;Button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onPress={onPressLearnMore}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title="Learn More"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color="#841584"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accessibilityLabel="Learn more about this purple button”</a:t>
            </a:r>
          </a:p>
          <a:p>
            <a:pPr lvl="1" indent="457200"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/&gt;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  &lt;/View&gt;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431800" y="3712276"/>
            <a:ext cx="6311714" cy="216782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100026" y="1997248"/>
            <a:ext cx="747067" cy="33655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6988382" y="1753092"/>
            <a:ext cx="4598371" cy="140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標準コンポーネントではスタイルを設定するのと同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様に、プロパティを設定することができます。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左記はButtonコンポーネントを読み込んで、Button</a:t>
            </a:r>
          </a:p>
          <a:p>
            <a:pPr>
              <a:defRPr sz="17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コンポーネントのプロパティを設定しています。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910169" y="5420636"/>
            <a:ext cx="4644857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上記はButtonコンポーネントで設定できるプロパティの一部です。</a:t>
            </a:r>
          </a:p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コンポーネントによって設定できるプロパティの確認は公式サイ</a:t>
            </a:r>
          </a:p>
          <a:p>
            <a:pPr>
              <a:defRPr sz="1400">
                <a:latin typeface="Meiryo UI"/>
                <a:ea typeface="Meiryo UI"/>
                <a:cs typeface="Meiryo UI"/>
                <a:sym typeface="Meiryo UI"/>
              </a:defRPr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トを確認するのが良いでしょう。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978397" y="3758860"/>
            <a:ext cx="4288991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onPress:ユーザーがボタンをタップしたときに呼び出されるハンドラ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978397" y="4127849"/>
            <a:ext cx="2559351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title:ボタンの内側に表示するテキスト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978397" y="4507979"/>
            <a:ext cx="4463718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color:テキストの色（iOS）、またはボタンの背景色（Android）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978397" y="4886635"/>
            <a:ext cx="407637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accessibilityLabel:視覚障害者の方向けの音声読み上げ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34" name="四角形"/>
          <p:cNvSpPr/>
          <p:nvPr/>
        </p:nvSpPr>
        <p:spPr>
          <a:xfrm>
            <a:off x="914400" y="1879600"/>
            <a:ext cx="2512963" cy="45713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スマートフォンのレイアウトは大きく３つの領域に分かれます。"/>
          <p:cNvSpPr txBox="1"/>
          <p:nvPr/>
        </p:nvSpPr>
        <p:spPr>
          <a:xfrm>
            <a:off x="577089" y="1211581"/>
            <a:ext cx="54287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スマートフォンのレイアウトは大きく３つの領域に分かれます。</a:t>
            </a:r>
          </a:p>
        </p:txBody>
      </p:sp>
      <p:sp>
        <p:nvSpPr>
          <p:cNvPr id="136" name="ステータスバー"/>
          <p:cNvSpPr/>
          <p:nvPr/>
        </p:nvSpPr>
        <p:spPr>
          <a:xfrm>
            <a:off x="926851" y="1873250"/>
            <a:ext cx="2488060" cy="307338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defTabSz="584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</a:t>
            </a:r>
          </a:p>
        </p:txBody>
      </p:sp>
      <p:sp>
        <p:nvSpPr>
          <p:cNvPr id="137" name="ヘッダー"/>
          <p:cNvSpPr/>
          <p:nvPr/>
        </p:nvSpPr>
        <p:spPr>
          <a:xfrm>
            <a:off x="926851" y="2178050"/>
            <a:ext cx="2488060" cy="523875"/>
          </a:xfrm>
          <a:prstGeom prst="rect">
            <a:avLst/>
          </a:prstGeom>
          <a:gradFill>
            <a:gsLst>
              <a:gs pos="0">
                <a:schemeClr val="accent4">
                  <a:hueOff val="-617933"/>
                  <a:lumOff val="36487"/>
                </a:schemeClr>
              </a:gs>
              <a:gs pos="35000">
                <a:srgbClr val="FFEACF"/>
              </a:gs>
              <a:gs pos="100000">
                <a:schemeClr val="accent4">
                  <a:hueOff val="-742744"/>
                  <a:lumOff val="46439"/>
                </a:schemeClr>
              </a:gs>
            </a:gsLst>
            <a:lin ang="16200000"/>
          </a:gradFill>
          <a:ln>
            <a:solidFill>
              <a:srgbClr val="F9BC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>
              <a:defRPr sz="13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</a:p>
        </p:txBody>
      </p:sp>
      <p:sp>
        <p:nvSpPr>
          <p:cNvPr id="138" name="アプリ本体"/>
          <p:cNvSpPr/>
          <p:nvPr/>
        </p:nvSpPr>
        <p:spPr>
          <a:xfrm>
            <a:off x="926851" y="2711450"/>
            <a:ext cx="2488060" cy="374040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</a:p>
        </p:txBody>
      </p:sp>
      <p:sp>
        <p:nvSpPr>
          <p:cNvPr id="139" name="楕円"/>
          <p:cNvSpPr/>
          <p:nvPr/>
        </p:nvSpPr>
        <p:spPr>
          <a:xfrm>
            <a:off x="31949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楕円"/>
          <p:cNvSpPr/>
          <p:nvPr/>
        </p:nvSpPr>
        <p:spPr>
          <a:xfrm>
            <a:off x="29536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41" name="表"/>
          <p:cNvGraphicFramePr/>
          <p:nvPr>
            <p:extLst>
              <p:ext uri="{D42A27DB-BD31-4B8C-83A1-F6EECF244321}">
                <p14:modId xmlns:p14="http://schemas.microsoft.com/office/powerpoint/2010/main" val="1637422783"/>
              </p:ext>
            </p:extLst>
          </p:nvPr>
        </p:nvGraphicFramePr>
        <p:xfrm>
          <a:off x="4079875" y="2173287"/>
          <a:ext cx="7619057" cy="26331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976"/>
                <a:gridCol w="5530081"/>
              </a:tblGrid>
              <a:tr h="40491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領域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概要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</a:tr>
              <a:tr h="55397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ステータスバ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電波などシステム状態などを表示するエリアです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
</a:t>
                      </a: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アプリによって表示内容は変更はできません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ヘッダ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アプリの画面にタイトルなどを表示するエリアです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アプリ本体</a:t>
                      </a:r>
                      <a:endParaRPr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アプリの本体を表示するエリアです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44" name="標準のライブラリだけでは、Header部分を作成するのは大変です。…"/>
          <p:cNvSpPr txBox="1"/>
          <p:nvPr/>
        </p:nvSpPr>
        <p:spPr>
          <a:xfrm>
            <a:off x="577088" y="1211581"/>
            <a:ext cx="924707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標準のライブラリだけでは、Header部分を作成するのは大変です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そのため、あらかじめヘッダー部分などUI部品がまとめられたreact-native-elemetsを導入しましょう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45" name="// 導入方法…"/>
          <p:cNvSpPr/>
          <p:nvPr/>
        </p:nvSpPr>
        <p:spPr>
          <a:xfrm>
            <a:off x="5712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導入方法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react-native-elements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react-native-elements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react-native-elements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icon導入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react-native-vector-icons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react-native-vector-icons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#link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 link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48" name="ステータスバーとヘッダーを作成してみましょう。…"/>
          <p:cNvSpPr txBox="1"/>
          <p:nvPr/>
        </p:nvSpPr>
        <p:spPr>
          <a:xfrm>
            <a:off x="577088" y="1211581"/>
            <a:ext cx="433227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ステータスバーとヘッダーを作成してみましょう。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「App.js」を下記のように書き直してみましょう。</a:t>
            </a:r>
          </a:p>
        </p:txBody>
      </p:sp>
      <p:sp>
        <p:nvSpPr>
          <p:cNvPr id="149" name="import React, {Component} from 'react';…"/>
          <p:cNvSpPr/>
          <p:nvPr/>
        </p:nvSpPr>
        <p:spPr>
          <a:xfrm>
            <a:off x="5839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 smtClean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en-US" sz="1200" dirty="0" smtClean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 smtClean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 err="1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light-content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fff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pic>
        <p:nvPicPr>
          <p:cNvPr id="150" name="Screenshot_1549699243.png" descr="Screenshot_15496992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91" y="2294065"/>
            <a:ext cx="2027922" cy="360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3" name="コンポーネントを複数作成していくと、任意の方向に並べたい場面が出てくると思います。…"/>
          <p:cNvSpPr txBox="1"/>
          <p:nvPr/>
        </p:nvSpPr>
        <p:spPr>
          <a:xfrm>
            <a:off x="577088" y="1211581"/>
            <a:ext cx="790857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コンポーネントを複数作成していくと、任意の方向に並べたい場面が出てくると思います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ReactNativeではcssと似たような形で任意の方向に並べることが可能です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54" name="import React, { Component } from 'react';…"/>
          <p:cNvSpPr/>
          <p:nvPr/>
        </p:nvSpPr>
        <p:spPr>
          <a:xfrm>
            <a:off x="583951" y="2155825"/>
            <a:ext cx="8020399" cy="449918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5" name="Screenshot_1549714495.png" descr="Screenshot_15497144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010" y="2187575"/>
            <a:ext cx="2495072" cy="443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1506</Words>
  <Application>Microsoft Office PowerPoint</Application>
  <PresentationFormat>ワイド画面</PresentationFormat>
  <Paragraphs>314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Meiryo UI</vt:lpstr>
      <vt:lpstr>Menlo</vt:lpstr>
      <vt:lpstr>ヒラギノ角ゴ ProN W3</vt:lpstr>
      <vt:lpstr>ヒラギノ角ゴ ProN W6</vt:lpstr>
      <vt:lpstr>游ゴシック</vt:lpstr>
      <vt:lpstr>Arial</vt:lpstr>
      <vt:lpstr>Helvetica</vt:lpstr>
      <vt:lpstr>Office テーマ</vt:lpstr>
      <vt:lpstr>3-1．React Nativeの基礎知識 ～コンポーネント編～</vt:lpstr>
      <vt:lpstr>3-1．React Nativeの基礎知識 ～コンポーネント編～</vt:lpstr>
      <vt:lpstr>3-1．React Nativeの基礎知識 ～コンポーネント編～</vt:lpstr>
      <vt:lpstr>3-1．React Nativeの基礎知識 ～コンポーネント編～</vt:lpstr>
      <vt:lpstr>3-1．React Nativeの基礎知識 ～コンポーネント編～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3-1．React Nativeの基礎知識 ～コンポーネント編～</dc:title>
  <cp:lastModifiedBy>systemi</cp:lastModifiedBy>
  <cp:revision>9</cp:revision>
  <dcterms:modified xsi:type="dcterms:W3CDTF">2019-02-14T02:17:55Z</dcterms:modified>
</cp:coreProperties>
</file>