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サンプルアプリ（日記アプリ）の作成</a:t>
            </a:r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</a:t>
            </a:r>
            <a:r>
              <a:rPr lang="en-US" altLang="ja-JP" dirty="0"/>
              <a:t>3</a:t>
            </a:r>
            <a:r>
              <a:rPr lang="ja-JP" altLang="en-US" dirty="0" err="1"/>
              <a:t>．</a:t>
            </a:r>
            <a:r>
              <a:rPr lang="ja-JP" altLang="en-US" dirty="0"/>
              <a:t>アプリ概要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138961"/>
            <a:ext cx="11379200" cy="11514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データ永続化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このアプリではデータの永続化を</a:t>
            </a:r>
            <a:r>
              <a:rPr lang="en-US" altLang="ja-JP" dirty="0"/>
              <a:t>expo</a:t>
            </a:r>
            <a:r>
              <a:rPr lang="ja-JP" altLang="en-US" dirty="0"/>
              <a:t>に最初から同梱されている</a:t>
            </a:r>
            <a:r>
              <a:rPr lang="en-US" altLang="ja-JP" dirty="0" err="1"/>
              <a:t>SQLlite</a:t>
            </a:r>
            <a:r>
              <a:rPr lang="ja-JP" altLang="en-US" dirty="0"/>
              <a:t>のデータベースを使用します。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このデータベースは</a:t>
            </a:r>
            <a:r>
              <a:rPr lang="en-US" altLang="ja-JP" dirty="0"/>
              <a:t>RDB</a:t>
            </a:r>
            <a:r>
              <a:rPr lang="ja-JP" altLang="en-US" dirty="0"/>
              <a:t>ベースでアプリ組み込み型のデータベースです。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10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前書き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405292"/>
            <a:ext cx="11379200" cy="23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概要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このスライドでは、</a:t>
            </a:r>
            <a:r>
              <a:rPr lang="en-US" altLang="ja-JP" dirty="0" err="1"/>
              <a:t>ReactNative</a:t>
            </a:r>
            <a:r>
              <a:rPr lang="ja-JP" altLang="en-US" dirty="0"/>
              <a:t>の独学で勉強して結果を整理し、簡単な日記アプリを作成していきます。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ReactNative</a:t>
            </a:r>
            <a:r>
              <a:rPr lang="ja-JP" altLang="en-US" dirty="0"/>
              <a:t>は</a:t>
            </a:r>
            <a:r>
              <a:rPr lang="en-US" altLang="ja-JP" dirty="0"/>
              <a:t>React</a:t>
            </a:r>
            <a:r>
              <a:rPr lang="ja-JP" altLang="en-US" dirty="0"/>
              <a:t>ベースでスマホアプリを作成可能なフレームワークです。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JavaScript</a:t>
            </a:r>
            <a:r>
              <a:rPr lang="ja-JP" altLang="en-US" dirty="0"/>
              <a:t>と</a:t>
            </a:r>
            <a:r>
              <a:rPr lang="en-US" altLang="ja-JP" dirty="0"/>
              <a:t>React</a:t>
            </a:r>
            <a:r>
              <a:rPr lang="ja-JP" altLang="en-US" dirty="0"/>
              <a:t>の知識があれば作成可能なため、</a:t>
            </a:r>
            <a:r>
              <a:rPr lang="en-US" altLang="ja-JP" dirty="0"/>
              <a:t>React</a:t>
            </a:r>
            <a:r>
              <a:rPr lang="ja-JP" altLang="en-US" dirty="0"/>
              <a:t>の知識があれば学習コストが少なくてすみます。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E406079E-17EF-45E7-8138-EA3592E021F8}"/>
              </a:ext>
            </a:extLst>
          </p:cNvPr>
          <p:cNvSpPr txBox="1">
            <a:spLocks/>
          </p:cNvSpPr>
          <p:nvPr/>
        </p:nvSpPr>
        <p:spPr>
          <a:xfrm>
            <a:off x="431799" y="4793942"/>
            <a:ext cx="11379200" cy="111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対象者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このスライドはプログラミングの経験はあるが、</a:t>
            </a:r>
            <a:r>
              <a:rPr lang="en-US" altLang="ja-JP" dirty="0" err="1"/>
              <a:t>ReactNative</a:t>
            </a:r>
            <a:r>
              <a:rPr lang="ja-JP" altLang="en-US" dirty="0"/>
              <a:t>の経験がない人が対象者になります。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1800" y="1187356"/>
            <a:ext cx="11379200" cy="492134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　プロジェクト作成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２．　アプリ概要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１－１．プロジェクト作成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1563" y="4471858"/>
            <a:ext cx="11019436" cy="849651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dirty="0" err="1">
                <a:solidFill>
                  <a:schemeClr val="bg1"/>
                </a:solidFill>
              </a:rPr>
              <a:t>npm</a:t>
            </a:r>
            <a:r>
              <a:rPr lang="en-US" altLang="ja-JP" dirty="0">
                <a:solidFill>
                  <a:schemeClr val="bg1"/>
                </a:solidFill>
              </a:rPr>
              <a:t> install –g expo-cli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yarn add –global expo-cli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前提事項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Node.js</a:t>
            </a:r>
            <a:r>
              <a:rPr lang="ja-JP" altLang="en-US" dirty="0"/>
              <a:t>がインストールされ、</a:t>
            </a:r>
            <a:r>
              <a:rPr lang="en-US" altLang="ja-JP" dirty="0" err="1"/>
              <a:t>npm</a:t>
            </a:r>
            <a:r>
              <a:rPr lang="ja-JP" altLang="en-US" dirty="0"/>
              <a:t>または</a:t>
            </a:r>
            <a:r>
              <a:rPr lang="en-US" altLang="ja-JP" dirty="0"/>
              <a:t>yarn</a:t>
            </a:r>
            <a:r>
              <a:rPr lang="ja-JP" altLang="en-US" dirty="0"/>
              <a:t>のパッケージマネージャがある前提です。</a:t>
            </a:r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31800" y="2008682"/>
            <a:ext cx="11379200" cy="85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このサンプルアプリでは、</a:t>
            </a:r>
            <a:r>
              <a:rPr lang="en-US" altLang="ja-JP" dirty="0"/>
              <a:t>Expo</a:t>
            </a:r>
            <a:r>
              <a:rPr lang="ja-JP" altLang="en-US" dirty="0"/>
              <a:t>と言われる開発</a:t>
            </a:r>
            <a:r>
              <a:rPr lang="en-US" altLang="ja-JP" dirty="0"/>
              <a:t>/build</a:t>
            </a:r>
            <a:r>
              <a:rPr lang="ja-JP" altLang="en-US" dirty="0"/>
              <a:t>環境を導入して、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ReactNative</a:t>
            </a:r>
            <a:r>
              <a:rPr lang="ja-JP" altLang="en-US" dirty="0"/>
              <a:t>のスマホアプリを開発していきます。　</a:t>
            </a:r>
            <a:endParaRPr lang="en-US" altLang="ja-JP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431799" y="3265045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【Expo</a:t>
            </a:r>
            <a:r>
              <a:rPr lang="ja-JP" altLang="en-US" dirty="0"/>
              <a:t>導入コマンド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</a:t>
            </a:r>
            <a:r>
              <a:rPr lang="en-US" altLang="ja-JP" sz="1400" dirty="0" err="1"/>
              <a:t>npm</a:t>
            </a:r>
            <a:r>
              <a:rPr lang="ja-JP" altLang="en-US" sz="1400" dirty="0"/>
              <a:t>または</a:t>
            </a:r>
            <a:r>
              <a:rPr lang="en-US" altLang="ja-JP" sz="1400" dirty="0"/>
              <a:t>yarn</a:t>
            </a:r>
            <a:r>
              <a:rPr lang="ja-JP" altLang="en-US" sz="1400" dirty="0"/>
              <a:t>コマンドから</a:t>
            </a:r>
            <a:r>
              <a:rPr lang="en-US" altLang="ja-JP" sz="1400" dirty="0"/>
              <a:t>expo</a:t>
            </a:r>
            <a:r>
              <a:rPr lang="ja-JP" altLang="en-US" sz="1400" dirty="0"/>
              <a:t>を導入してください。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6667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１－２．プロジェクト作成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6612" y="2328265"/>
            <a:ext cx="11019436" cy="1444745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expo </a:t>
            </a:r>
            <a:r>
              <a:rPr lang="en-US" altLang="ja-JP" dirty="0" err="1">
                <a:solidFill>
                  <a:schemeClr val="bg1"/>
                </a:solidFill>
              </a:rPr>
              <a:t>init</a:t>
            </a:r>
            <a:r>
              <a:rPr lang="en-US" altLang="ja-JP" dirty="0">
                <a:solidFill>
                  <a:schemeClr val="bg1"/>
                </a:solidFill>
              </a:rPr>
              <a:t> dairy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tabs</a:t>
            </a:r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// tabs</a:t>
            </a:r>
            <a:r>
              <a:rPr lang="ja-JP" altLang="en-US" dirty="0">
                <a:solidFill>
                  <a:schemeClr val="bg1"/>
                </a:solidFill>
              </a:rPr>
              <a:t>を選択してください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cd dairy</a:t>
            </a:r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431799" y="1151432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【Expo</a:t>
            </a:r>
            <a:r>
              <a:rPr lang="ja-JP" altLang="en-US" dirty="0"/>
              <a:t>コマンドでプロジェクト作成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以下のコマンドでプロジェクトを作成してください。</a:t>
            </a:r>
            <a:endParaRPr lang="en-US" altLang="ja-JP" sz="1400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137192A9-FD70-4651-8EE9-BFC479782C4A}"/>
              </a:ext>
            </a:extLst>
          </p:cNvPr>
          <p:cNvSpPr txBox="1">
            <a:spLocks/>
          </p:cNvSpPr>
          <p:nvPr/>
        </p:nvSpPr>
        <p:spPr>
          <a:xfrm>
            <a:off x="431799" y="4144955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400" dirty="0"/>
              <a:t>プロジェクトの作成するときに</a:t>
            </a:r>
            <a:r>
              <a:rPr lang="en-US" altLang="ja-JP" sz="1400" dirty="0"/>
              <a:t>tabs</a:t>
            </a:r>
            <a:r>
              <a:rPr lang="ja-JP" altLang="en-US" sz="1400" dirty="0"/>
              <a:t>と</a:t>
            </a:r>
            <a:r>
              <a:rPr lang="en-US" altLang="ja-JP" sz="1400" dirty="0"/>
              <a:t>blank</a:t>
            </a:r>
            <a:r>
              <a:rPr lang="ja-JP" altLang="en-US" sz="1400" dirty="0"/>
              <a:t>を選択可能です。</a:t>
            </a:r>
            <a:endParaRPr lang="en-US" altLang="ja-JP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400" dirty="0"/>
              <a:t>今回は</a:t>
            </a:r>
            <a:r>
              <a:rPr lang="en-US" altLang="ja-JP" sz="1400" dirty="0"/>
              <a:t>tabs</a:t>
            </a:r>
            <a:r>
              <a:rPr lang="ja-JP" altLang="en-US" sz="1400" dirty="0"/>
              <a:t>を選択して、</a:t>
            </a:r>
            <a:r>
              <a:rPr lang="en-US" altLang="ja-JP" sz="1400" dirty="0"/>
              <a:t>Navigation</a:t>
            </a:r>
            <a:r>
              <a:rPr lang="ja-JP" altLang="en-US" sz="1400" dirty="0"/>
              <a:t>のサンプルソースを改修しながらアプリを作成してきます。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051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</a:t>
            </a:r>
            <a:r>
              <a:rPr lang="en-US" altLang="ja-JP" dirty="0"/>
              <a:t>3</a:t>
            </a:r>
            <a:r>
              <a:rPr lang="ja-JP" altLang="en-US" dirty="0" err="1"/>
              <a:t>．</a:t>
            </a:r>
            <a:r>
              <a:rPr lang="ja-JP" altLang="en-US" dirty="0"/>
              <a:t>プロジェクト作成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6612" y="2328265"/>
            <a:ext cx="11019436" cy="51258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expo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en-US" altLang="ja-JP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431799" y="1151432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プロジェクト起動＆初期画面の表示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以下のコマンドでプロジェクトを起動して、</a:t>
            </a:r>
            <a:r>
              <a:rPr lang="en-US" altLang="ja-JP" dirty="0"/>
              <a:t>QR</a:t>
            </a:r>
            <a:r>
              <a:rPr lang="ja-JP" altLang="en-US" dirty="0"/>
              <a:t>コードが表示されれば成功です。</a:t>
            </a:r>
            <a:endParaRPr lang="en-US" altLang="ja-JP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3820A0B8-B463-4D4D-A31B-2A4CCF2E6D20}"/>
              </a:ext>
            </a:extLst>
          </p:cNvPr>
          <p:cNvSpPr txBox="1">
            <a:spLocks/>
          </p:cNvSpPr>
          <p:nvPr/>
        </p:nvSpPr>
        <p:spPr>
          <a:xfrm>
            <a:off x="431799" y="3413464"/>
            <a:ext cx="11379200" cy="22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スマートフォンでアプリ起動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Expo</a:t>
            </a:r>
            <a:r>
              <a:rPr lang="ja-JP" altLang="en-US" dirty="0"/>
              <a:t>の機能を利用する場合、</a:t>
            </a:r>
            <a:r>
              <a:rPr lang="en-US" altLang="ja-JP" dirty="0"/>
              <a:t>expo</a:t>
            </a:r>
            <a:r>
              <a:rPr lang="ja-JP" altLang="en-US" dirty="0"/>
              <a:t>の会員登録と</a:t>
            </a:r>
            <a:r>
              <a:rPr lang="ja-JP" altLang="en-US" dirty="0" err="1"/>
              <a:t>スマートフォンののアプリインストールが</a:t>
            </a:r>
            <a:r>
              <a:rPr lang="ja-JP" altLang="en-US" dirty="0"/>
              <a:t>必要です。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にアクセスして、</a:t>
            </a:r>
            <a:r>
              <a:rPr lang="en-US" altLang="ja-JP" dirty="0"/>
              <a:t>expo</a:t>
            </a:r>
            <a:r>
              <a:rPr lang="ja-JP" altLang="en-US" dirty="0"/>
              <a:t>の会員登録をお願いいたします。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https://expo.io/login</a:t>
            </a:r>
          </a:p>
        </p:txBody>
      </p:sp>
    </p:spTree>
    <p:extLst>
      <p:ext uri="{BB962C8B-B14F-4D97-AF65-F5344CB8AC3E}">
        <p14:creationId xmlns:p14="http://schemas.microsoft.com/office/powerpoint/2010/main" val="38373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</a:t>
            </a:r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プロジェクト作成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405291"/>
            <a:ext cx="11379200" cy="3028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【Expo</a:t>
            </a:r>
            <a:r>
              <a:rPr lang="ja-JP" altLang="en-US" dirty="0"/>
              <a:t>の利点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ReactNative</a:t>
            </a:r>
            <a:r>
              <a:rPr lang="ja-JP" altLang="en-US" dirty="0"/>
              <a:t>のアプリは、</a:t>
            </a:r>
            <a:r>
              <a:rPr lang="en-US" altLang="ja-JP" dirty="0"/>
              <a:t>Expo</a:t>
            </a:r>
            <a:r>
              <a:rPr lang="ja-JP" altLang="en-US" dirty="0"/>
              <a:t>を利用する以外にも方法がありますが、</a:t>
            </a:r>
            <a:r>
              <a:rPr lang="en-US" altLang="ja-JP" dirty="0"/>
              <a:t>Expo</a:t>
            </a:r>
            <a:r>
              <a:rPr lang="ja-JP" altLang="en-US" dirty="0"/>
              <a:t>を使用するメリットは以下になります。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・実機でのテストが</a:t>
            </a:r>
            <a:r>
              <a:rPr lang="en-US" altLang="ja-JP" dirty="0"/>
              <a:t>QR</a:t>
            </a:r>
            <a:r>
              <a:rPr lang="ja-JP" altLang="en-US" dirty="0"/>
              <a:t>を読み込むことですぐにできる。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SQLLite</a:t>
            </a:r>
            <a:r>
              <a:rPr lang="ja-JP" altLang="en-US" dirty="0"/>
              <a:t>など様々なモジュールが最初からインストールされているため、手間が少ない。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日記アプリのような簡単なアプリは最小の労力で作成可能なため、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特殊な要件がなければ</a:t>
            </a:r>
            <a:r>
              <a:rPr lang="en-US" altLang="ja-JP" dirty="0"/>
              <a:t>Expo</a:t>
            </a:r>
            <a:r>
              <a:rPr lang="ja-JP" altLang="en-US" dirty="0"/>
              <a:t>で機能を十分に表現できます。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61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２－１．アプリ概要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138961"/>
            <a:ext cx="11379200" cy="53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日記アプリの画面構成</a:t>
            </a:r>
            <a:r>
              <a:rPr lang="en-US" altLang="ja-JP" dirty="0"/>
              <a:t>】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6BC49D8-F1AF-45E2-8691-CB4CE338A854}"/>
              </a:ext>
            </a:extLst>
          </p:cNvPr>
          <p:cNvSpPr/>
          <p:nvPr/>
        </p:nvSpPr>
        <p:spPr>
          <a:xfrm>
            <a:off x="1162975" y="1940541"/>
            <a:ext cx="1447060" cy="1988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56236D-19B6-46FB-A170-A53200627E70}"/>
              </a:ext>
            </a:extLst>
          </p:cNvPr>
          <p:cNvSpPr/>
          <p:nvPr/>
        </p:nvSpPr>
        <p:spPr>
          <a:xfrm>
            <a:off x="1162976" y="1940540"/>
            <a:ext cx="1447060" cy="160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2C3677-487D-48A7-BF13-BBE0B8E9873E}"/>
              </a:ext>
            </a:extLst>
          </p:cNvPr>
          <p:cNvSpPr/>
          <p:nvPr/>
        </p:nvSpPr>
        <p:spPr>
          <a:xfrm>
            <a:off x="1162975" y="3542190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ホーム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DC7F4-AC1B-4C71-BE89-B05111FE937E}"/>
              </a:ext>
            </a:extLst>
          </p:cNvPr>
          <p:cNvSpPr/>
          <p:nvPr/>
        </p:nvSpPr>
        <p:spPr>
          <a:xfrm>
            <a:off x="1882066" y="3542190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BB6DB9-99E3-481B-963C-E9237CD9F353}"/>
              </a:ext>
            </a:extLst>
          </p:cNvPr>
          <p:cNvSpPr/>
          <p:nvPr/>
        </p:nvSpPr>
        <p:spPr>
          <a:xfrm>
            <a:off x="1154097" y="1676815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ホーム画面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09174-9895-46CE-B2C6-888CB0AE4538}"/>
              </a:ext>
            </a:extLst>
          </p:cNvPr>
          <p:cNvSpPr/>
          <p:nvPr/>
        </p:nvSpPr>
        <p:spPr>
          <a:xfrm>
            <a:off x="1162975" y="1945690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36E22B-CCE3-438A-AF27-A0210A10B2CA}"/>
              </a:ext>
            </a:extLst>
          </p:cNvPr>
          <p:cNvSpPr/>
          <p:nvPr/>
        </p:nvSpPr>
        <p:spPr>
          <a:xfrm>
            <a:off x="1162975" y="2202077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6CE986-2068-4868-AA51-C0A881C7976D}"/>
              </a:ext>
            </a:extLst>
          </p:cNvPr>
          <p:cNvSpPr/>
          <p:nvPr/>
        </p:nvSpPr>
        <p:spPr>
          <a:xfrm>
            <a:off x="1162975" y="2458464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F02CA1-C4C9-4A97-8209-840D9C6432C9}"/>
              </a:ext>
            </a:extLst>
          </p:cNvPr>
          <p:cNvSpPr/>
          <p:nvPr/>
        </p:nvSpPr>
        <p:spPr>
          <a:xfrm>
            <a:off x="5088385" y="1697944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更新画面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D1C8DE-EC55-411C-B613-E1F3C47C576F}"/>
              </a:ext>
            </a:extLst>
          </p:cNvPr>
          <p:cNvSpPr/>
          <p:nvPr/>
        </p:nvSpPr>
        <p:spPr>
          <a:xfrm>
            <a:off x="5203795" y="1940540"/>
            <a:ext cx="1447060" cy="1600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476B57-F430-426B-BB73-4E185818B651}"/>
              </a:ext>
            </a:extLst>
          </p:cNvPr>
          <p:cNvSpPr/>
          <p:nvPr/>
        </p:nvSpPr>
        <p:spPr>
          <a:xfrm>
            <a:off x="5208234" y="4343015"/>
            <a:ext cx="1447060" cy="160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3F52CF8-4DDD-4EC3-993A-F45C81CB0712}"/>
              </a:ext>
            </a:extLst>
          </p:cNvPr>
          <p:cNvSpPr/>
          <p:nvPr/>
        </p:nvSpPr>
        <p:spPr>
          <a:xfrm>
            <a:off x="5203795" y="4085563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lang="ja-JP" altLang="en-US" sz="1400" dirty="0"/>
              <a:t>登録</a:t>
            </a:r>
            <a:r>
              <a:rPr kumimoji="1" lang="ja-JP" altLang="en-US" sz="1400" dirty="0"/>
              <a:t>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490A5F-EC07-4759-A4DC-6F098C6753F5}"/>
              </a:ext>
            </a:extLst>
          </p:cNvPr>
          <p:cNvSpPr/>
          <p:nvPr/>
        </p:nvSpPr>
        <p:spPr>
          <a:xfrm>
            <a:off x="5208234" y="5949281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ホーム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80EFADD-1D3B-4873-BC6F-DB640456A338}"/>
              </a:ext>
            </a:extLst>
          </p:cNvPr>
          <p:cNvSpPr/>
          <p:nvPr/>
        </p:nvSpPr>
        <p:spPr>
          <a:xfrm>
            <a:off x="5931764" y="5949281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5A427DA2-811C-48A6-9A85-0AFE606969E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610035" y="2074416"/>
            <a:ext cx="2593760" cy="666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409A645-0F99-4EE8-8A32-CC568BBBE708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3117573" y="3053178"/>
            <a:ext cx="1214701" cy="2966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610A650E-3EA0-4EF7-BE00-60D231D2B1E2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5400000" flipH="1">
            <a:off x="671773" y="3078392"/>
            <a:ext cx="1341949" cy="359546"/>
          </a:xfrm>
          <a:prstGeom prst="bentConnector4">
            <a:avLst>
              <a:gd name="adj1" fmla="val -17035"/>
              <a:gd name="adj2" fmla="val 212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5">
            <a:extLst>
              <a:ext uri="{FF2B5EF4-FFF2-40B4-BE49-F238E27FC236}">
                <a16:creationId xmlns:a16="http://schemas.microsoft.com/office/drawing/2014/main" id="{D6D70D2A-FE97-4446-A039-B933D6112240}"/>
              </a:ext>
            </a:extLst>
          </p:cNvPr>
          <p:cNvSpPr txBox="1">
            <a:spLocks/>
          </p:cNvSpPr>
          <p:nvPr/>
        </p:nvSpPr>
        <p:spPr>
          <a:xfrm>
            <a:off x="6803256" y="1697944"/>
            <a:ext cx="5138265" cy="3042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ホーム画面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</a:t>
            </a:r>
            <a:r>
              <a:rPr lang="ja-JP" altLang="en-US" sz="1600" dirty="0"/>
              <a:t>日記を一覧表示する画面です。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更新画面</a:t>
            </a:r>
            <a:r>
              <a:rPr lang="en-US" altLang="ja-JP" dirty="0"/>
              <a:t>】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</a:t>
            </a:r>
            <a:r>
              <a:rPr lang="ja-JP" altLang="en-US" sz="1600" dirty="0"/>
              <a:t>日記の内容を更新する画面です。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登録画面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　日記の内容を新規登録する画面です。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以上、３つの画面を作成していきます。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911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２－２．アプリ概要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138961"/>
            <a:ext cx="11379200" cy="11514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画面遷移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このアプリでは画面遷移の制御を</a:t>
            </a:r>
            <a:r>
              <a:rPr lang="en-US" altLang="ja-JP" dirty="0"/>
              <a:t>expo</a:t>
            </a:r>
            <a:r>
              <a:rPr lang="ja-JP" altLang="en-US" dirty="0"/>
              <a:t>に最初から同梱されている</a:t>
            </a:r>
            <a:r>
              <a:rPr lang="en-US" altLang="ja-JP" dirty="0"/>
              <a:t>React Navigation</a:t>
            </a:r>
            <a:r>
              <a:rPr lang="ja-JP" altLang="en-US" dirty="0"/>
              <a:t>のモジュール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を使用します。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2A35DE-4A91-422E-B51C-679D938D30FD}"/>
              </a:ext>
            </a:extLst>
          </p:cNvPr>
          <p:cNvSpPr/>
          <p:nvPr/>
        </p:nvSpPr>
        <p:spPr>
          <a:xfrm>
            <a:off x="1171853" y="2721775"/>
            <a:ext cx="1447060" cy="160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0C7B1F-001B-42EA-BAA3-1154E21924EE}"/>
              </a:ext>
            </a:extLst>
          </p:cNvPr>
          <p:cNvSpPr/>
          <p:nvPr/>
        </p:nvSpPr>
        <p:spPr>
          <a:xfrm>
            <a:off x="1171852" y="4323425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ホーム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A8B330F-0391-45A8-B589-AB9A04222F28}"/>
              </a:ext>
            </a:extLst>
          </p:cNvPr>
          <p:cNvSpPr/>
          <p:nvPr/>
        </p:nvSpPr>
        <p:spPr>
          <a:xfrm>
            <a:off x="1890943" y="4323425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3BA619B-E91F-4B1E-96E7-4CB0ABB28C37}"/>
              </a:ext>
            </a:extLst>
          </p:cNvPr>
          <p:cNvSpPr/>
          <p:nvPr/>
        </p:nvSpPr>
        <p:spPr>
          <a:xfrm>
            <a:off x="1171852" y="2726925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1A3831-C328-455D-8C3C-7DD5EA7E0CAC}"/>
              </a:ext>
            </a:extLst>
          </p:cNvPr>
          <p:cNvSpPr/>
          <p:nvPr/>
        </p:nvSpPr>
        <p:spPr>
          <a:xfrm>
            <a:off x="1171852" y="2983312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1B817FE-0792-4A2A-B74C-781349E88613}"/>
              </a:ext>
            </a:extLst>
          </p:cNvPr>
          <p:cNvSpPr/>
          <p:nvPr/>
        </p:nvSpPr>
        <p:spPr>
          <a:xfrm>
            <a:off x="1171852" y="3239699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E4F0A1-E7AF-4BB3-9156-FB692561ACE3}"/>
              </a:ext>
            </a:extLst>
          </p:cNvPr>
          <p:cNvSpPr/>
          <p:nvPr/>
        </p:nvSpPr>
        <p:spPr>
          <a:xfrm>
            <a:off x="5212672" y="2721775"/>
            <a:ext cx="1447060" cy="1600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B3FCBB6-93FF-432A-AE27-F7ACC14D3041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2618912" y="2855651"/>
            <a:ext cx="2593760" cy="666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1ED8911-AC29-4499-A1DB-D72AB9AE775E}"/>
              </a:ext>
            </a:extLst>
          </p:cNvPr>
          <p:cNvSpPr/>
          <p:nvPr/>
        </p:nvSpPr>
        <p:spPr>
          <a:xfrm>
            <a:off x="1162974" y="2470538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ホーム画面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6C94A8C-A920-4D71-B3B5-C3C6D17F876C}"/>
              </a:ext>
            </a:extLst>
          </p:cNvPr>
          <p:cNvSpPr/>
          <p:nvPr/>
        </p:nvSpPr>
        <p:spPr>
          <a:xfrm>
            <a:off x="5187518" y="2444319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更新画面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89104C-15FC-4FBE-BED9-2825218D6A04}"/>
              </a:ext>
            </a:extLst>
          </p:cNvPr>
          <p:cNvSpPr/>
          <p:nvPr/>
        </p:nvSpPr>
        <p:spPr>
          <a:xfrm>
            <a:off x="1074197" y="4199137"/>
            <a:ext cx="1686758" cy="5974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86E66D0-7C68-4E64-B2D7-498B8DF05D04}"/>
              </a:ext>
            </a:extLst>
          </p:cNvPr>
          <p:cNvSpPr/>
          <p:nvPr/>
        </p:nvSpPr>
        <p:spPr>
          <a:xfrm>
            <a:off x="2499062" y="2600251"/>
            <a:ext cx="2934071" cy="11613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DE8B0412-EDCB-44D6-A22D-DCA8022B524F}"/>
              </a:ext>
            </a:extLst>
          </p:cNvPr>
          <p:cNvSpPr/>
          <p:nvPr/>
        </p:nvSpPr>
        <p:spPr>
          <a:xfrm>
            <a:off x="1074197" y="5142306"/>
            <a:ext cx="4767310" cy="1160483"/>
          </a:xfrm>
          <a:prstGeom prst="borderCallout1">
            <a:avLst>
              <a:gd name="adj1" fmla="val -2670"/>
              <a:gd name="adj2" fmla="val 14013"/>
              <a:gd name="adj3" fmla="val -32850"/>
              <a:gd name="adj4" fmla="val 319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ReactNavigation</a:t>
            </a:r>
            <a:r>
              <a:rPr lang="ja-JP" altLang="en-US" sz="1400" dirty="0"/>
              <a:t>の</a:t>
            </a:r>
            <a:r>
              <a:rPr lang="en-US" altLang="ja-JP" sz="1400" dirty="0"/>
              <a:t>Tab Navigation</a:t>
            </a:r>
            <a:r>
              <a:rPr lang="ja-JP" altLang="en-US" sz="1400" dirty="0"/>
              <a:t>を利用して実現します。</a:t>
            </a:r>
            <a:endParaRPr lang="en-US" altLang="ja-JP" sz="1400" dirty="0"/>
          </a:p>
          <a:p>
            <a:r>
              <a:rPr lang="ja-JP" altLang="en-US" sz="1400" dirty="0"/>
              <a:t>画面下部や上部にボタンを表示して画面を遷移させる技術です。</a:t>
            </a:r>
            <a:endParaRPr kumimoji="1" lang="ja-JP" altLang="en-US" sz="1400" dirty="0"/>
          </a:p>
        </p:txBody>
      </p:sp>
      <p:sp>
        <p:nvSpPr>
          <p:cNvPr id="43" name="吹き出し: 線 42">
            <a:extLst>
              <a:ext uri="{FF2B5EF4-FFF2-40B4-BE49-F238E27FC236}">
                <a16:creationId xmlns:a16="http://schemas.microsoft.com/office/drawing/2014/main" id="{2B31CADF-AA6E-4ABB-A332-31AC41EF42A9}"/>
              </a:ext>
            </a:extLst>
          </p:cNvPr>
          <p:cNvSpPr/>
          <p:nvPr/>
        </p:nvSpPr>
        <p:spPr>
          <a:xfrm>
            <a:off x="6180090" y="5138797"/>
            <a:ext cx="4767310" cy="1160483"/>
          </a:xfrm>
          <a:prstGeom prst="borderCallout1">
            <a:avLst>
              <a:gd name="adj1" fmla="val -1140"/>
              <a:gd name="adj2" fmla="val 5633"/>
              <a:gd name="adj3" fmla="val -110880"/>
              <a:gd name="adj4" fmla="val -1933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ReactNavigation</a:t>
            </a:r>
            <a:r>
              <a:rPr lang="ja-JP" altLang="en-US" sz="1400" dirty="0"/>
              <a:t>の</a:t>
            </a:r>
            <a:r>
              <a:rPr lang="en-US" altLang="ja-JP" sz="1400" dirty="0"/>
              <a:t>Drawer</a:t>
            </a:r>
            <a:r>
              <a:rPr lang="ja-JP" altLang="en-US" sz="1400" dirty="0"/>
              <a:t>を利用して実現します。</a:t>
            </a:r>
            <a:endParaRPr lang="en-US" altLang="ja-JP" sz="1400" dirty="0"/>
          </a:p>
          <a:p>
            <a:r>
              <a:rPr lang="ja-JP" altLang="en-US" sz="1400" dirty="0"/>
              <a:t>画面をポップアップのように一時的に表示させる技術です。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996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491</Words>
  <Application>Microsoft Office PowerPoint</Application>
  <PresentationFormat>ワイド画面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Meiryo UI</vt:lpstr>
      <vt:lpstr>Arial</vt:lpstr>
      <vt:lpstr>Office テーマ</vt:lpstr>
      <vt:lpstr>PowerPoint プレゼンテーション</vt:lpstr>
      <vt:lpstr>前書き</vt:lpstr>
      <vt:lpstr>目次</vt:lpstr>
      <vt:lpstr>１－１．プロジェクト作成</vt:lpstr>
      <vt:lpstr>１－２．プロジェクト作成</vt:lpstr>
      <vt:lpstr>１－3．プロジェクト作成</vt:lpstr>
      <vt:lpstr>１－4．プロジェクト作成</vt:lpstr>
      <vt:lpstr>２－１．アプリ概要</vt:lpstr>
      <vt:lpstr>２－２．アプリ概要</vt:lpstr>
      <vt:lpstr>２－3．アプリ概要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渡部 良輝</cp:lastModifiedBy>
  <cp:revision>42</cp:revision>
  <dcterms:created xsi:type="dcterms:W3CDTF">2018-05-15T23:29:50Z</dcterms:created>
  <dcterms:modified xsi:type="dcterms:W3CDTF">2019-03-09T12:19:44Z</dcterms:modified>
</cp:coreProperties>
</file>