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勉強会まとめ資料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13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881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38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2018/5/16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 UI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21</cp:revision>
  <dcterms:created xsi:type="dcterms:W3CDTF">2018-05-15T23:29:50Z</dcterms:created>
  <dcterms:modified xsi:type="dcterms:W3CDTF">2018-05-16T00:52:00Z</dcterms:modified>
</cp:coreProperties>
</file>