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7277100" y="5222081"/>
            <a:ext cx="4584700" cy="72866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株式会社システムアイ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855325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【2018/4/18】</a:t>
            </a:r>
            <a:r>
              <a:rPr kumimoji="1" lang="ja-JP" altLang="en-US" dirty="0" smtClean="0"/>
              <a:t>第</a:t>
            </a:r>
            <a:r>
              <a:rPr lang="ja-JP" altLang="en-US" dirty="0" smtClean="0"/>
              <a:t>１回勉強会まとめ資料～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>
                <a:solidFill>
                  <a:prstClr val="black"/>
                </a:solidFill>
              </a:rPr>
              <a:t>アプリケーション開発には大きく</a:t>
            </a:r>
            <a:r>
              <a:rPr lang="en-US" altLang="ja-JP" b="1" dirty="0">
                <a:solidFill>
                  <a:prstClr val="black"/>
                </a:solidFill>
              </a:rPr>
              <a:t>2</a:t>
            </a:r>
            <a:r>
              <a:rPr lang="ja-JP" altLang="en-US" b="1" dirty="0" err="1">
                <a:solidFill>
                  <a:prstClr val="black"/>
                </a:solidFill>
              </a:rPr>
              <a:t>つの</a:t>
            </a:r>
            <a:r>
              <a:rPr lang="ja-JP" altLang="en-US" b="1" dirty="0">
                <a:solidFill>
                  <a:prstClr val="black"/>
                </a:solidFill>
              </a:rPr>
              <a:t>機能に分かれる。</a:t>
            </a:r>
            <a:endParaRPr lang="ja-JP" altLang="en-US" b="1" dirty="0">
              <a:solidFill>
                <a:prstClr val="black"/>
              </a:solidFill>
              <a:latin typeface="ＭＳ ゴシック" panose="020B0609070205080204" pitchFamily="49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2147270" y="2415653"/>
            <a:ext cx="7424382" cy="152854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ja-JP" altLang="en-US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スマホアプリ</a:t>
            </a:r>
            <a:endParaRPr kumimoji="1" lang="ja-JP" altLang="en-US" dirty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147269" y="4115130"/>
            <a:ext cx="3857746" cy="11529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アプリ処理機能</a:t>
            </a:r>
            <a:endParaRPr kumimoji="1" lang="en-US" altLang="ja-JP" dirty="0" smtClean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6223379" y="4115129"/>
            <a:ext cx="3348273" cy="115290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デザイン機能</a:t>
            </a:r>
            <a:endParaRPr kumimoji="1" lang="ja-JP" altLang="en-US" dirty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42574" y="5438961"/>
            <a:ext cx="925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prstClr val="black"/>
                </a:solidFill>
              </a:rPr>
              <a:t>各機能に対して多種多様な言語</a:t>
            </a:r>
            <a:r>
              <a:rPr kumimoji="1" lang="en-US" altLang="ja-JP" sz="2400" b="1" dirty="0" smtClean="0">
                <a:solidFill>
                  <a:prstClr val="black"/>
                </a:solidFill>
              </a:rPr>
              <a:t>,</a:t>
            </a:r>
            <a:r>
              <a:rPr kumimoji="1" lang="ja-JP" altLang="en-US" sz="2400" b="1" dirty="0" smtClean="0">
                <a:solidFill>
                  <a:prstClr val="black"/>
                </a:solidFill>
              </a:rPr>
              <a:t>開発ツール等が存在している。</a:t>
            </a:r>
            <a:endParaRPr kumimoji="1" lang="ja-JP" altLang="en-US" sz="2400" b="1" dirty="0">
              <a:solidFill>
                <a:prstClr val="black"/>
              </a:solidFill>
              <a:latin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455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42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Meiryo UI</vt:lpstr>
      <vt:lpstr>ＭＳ Ｐゴシック</vt:lpstr>
      <vt:lpstr>ＭＳ ゴシック</vt:lpstr>
      <vt:lpstr>Arial</vt:lpstr>
      <vt:lpstr>Calibri</vt:lpstr>
      <vt:lpstr>Office テーマ</vt:lpstr>
      <vt:lpstr>PowerPoint プレゼンテーション</vt:lpstr>
      <vt:lpstr>概要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19</cp:revision>
  <dcterms:created xsi:type="dcterms:W3CDTF">2018-05-15T23:29:50Z</dcterms:created>
  <dcterms:modified xsi:type="dcterms:W3CDTF">2018-05-16T00:29:28Z</dcterms:modified>
</cp:coreProperties>
</file>