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3" r:id="rId5"/>
    <p:sldId id="265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28E9-1BDB-48CF-933C-E285D2D1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99E5A-D692-49A2-B7F7-B32C5B118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622EB-3FE3-4BCC-A791-E48C1C4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0BF9F-25EA-4371-8AB9-888EC4E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22692-6715-458E-9128-CF10358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2C80E-0838-49AC-9842-AFFE0F7E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49340-CC89-4D66-B7FC-64913386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8ECFC-D553-46B7-8244-0252277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3269-5D0E-4FB9-969F-CEE8F3ED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9965E-B966-4237-B568-2C16DFE2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0E5AC-9309-4FA3-9F46-FB39E4FFD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37134-B600-463B-B598-7FA012E0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65B13-B118-4089-9722-89D90E16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116D1-9542-4BD6-9C81-0B38991E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AD2A3-1D0C-48C2-9203-FEB98686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38344-0280-4FB6-AF7C-D35DAB7B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42094-8731-4EB0-AA24-EDC1643B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A3CA0-3460-4E90-999D-3E044155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0F26-BE58-48A6-9EE0-C783C2E9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35267-2393-458E-BD7D-36375C22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AEF7E-78ED-4341-BBBC-654DD2DB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A7C28-60B8-496B-8124-3C799D0C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F143-ACAE-4D86-829C-235A16D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07AAD-8DFB-4C53-B5C2-8FEDD4F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1CE7-DC0C-45B8-AD19-1CD479A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5FE2-E30D-4822-98D9-8D4D7ACE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07B97-73B8-4F70-A5AE-EDED04122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7733B-D842-44D4-9014-C132DDDB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C3E4B-C6A4-490F-B249-76C3DE3F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56106-D6DC-47A4-9557-BD965DDF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84B90-286C-42A0-BC2E-9CF730C0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A368-54C1-4C20-A5C3-CFBAB41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8DA1-8310-45BC-A256-A6ED73AD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D0885-7C3F-4D61-86BA-A3FB3058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A35CD6-AF85-4D37-86BB-B1F6F4D26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29299A-2DFF-401F-960B-854EB110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B241E-F1FE-4DCF-B2D3-1DFA76E6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724DD-2CAF-4BAD-8C61-C6212A6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D06A3-EA0D-4024-B3BD-27BE889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543A6-5C91-4816-AAD8-532A49CC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5B649-4227-4D68-AD81-83F929DC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777BA-E775-495C-B2B2-187717EB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99D0A3-C896-4AF2-9D97-53B9775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3DC5C2-0744-4E82-82C1-0688B9D7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7432A-0246-461D-844B-6E7041D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FC8F6-1D78-4AED-96E5-53989F5E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F826-9E27-4E3C-AF14-81408BB0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C227B-BEB4-4CBD-B2CB-2E882D7F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C8DED-6186-4B9F-B283-48C8BD78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367AF-3C5D-48D0-A57D-7EABFCDB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9B24C-2373-4F3D-9E99-B7F382F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B251-75FB-4399-AB43-FE0A5A9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E4A2A-C18B-4A65-A865-5BF4F056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1BF15-13BE-4A43-B931-447BDA23A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71EB9-8EB8-4AE8-BF94-65042CD1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6C0E2-CD75-47E9-AE6E-BDFBACFF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CC9B0-B630-4302-835B-3DCE48E5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9B42D-A647-424A-A654-75708984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F391B5-79E2-41C7-A0F5-85D35635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F9AE6-441B-4A80-A6CD-75B4A39D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50F0-CFA2-4FC1-8B24-FBE07D7D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3BA-4486-446B-822A-2C2C1FD26142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20886-FBAC-44C6-9356-F6EB1FC7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D2762-C943-4831-AE99-AD2B5FA77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1799-B07D-4786-9E48-B786F14AD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1E8D-B7EA-4DF7-AD01-00E9A87AD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0E187D-F10E-4320-8BB8-FB3977717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387B8-0203-482A-9710-D53DD384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1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F09FF-568E-4D10-B91B-46D74ED44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4554E-E117-4C40-AA2B-2D0EF86A7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9050D-4B60-4F1B-971F-FA7E1580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4EBB-D906-4D3B-BE41-CA03ED3DF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F189E6-27BA-4E14-A1F0-B5357817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7626A-EB22-4C09-8F62-3949A193A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CEE7D-5C94-4D43-BCF7-8966BC423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42BA34-2D45-436C-BAF0-89B9BCAD3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40F7C-B107-4C84-AEFF-A032BD64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C6D30-F95E-4321-B4BF-A2757672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B6F72-7C2F-435E-B9DA-11FE397C7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860AD-37C3-40D7-96F9-3D2D3E36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D212-B13D-41A3-82FE-F7FBA4ADB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AFBEC-DD02-446D-8474-4ED51816B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DA5A8-0D76-4005-9AEE-659B77EC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A450-64B2-4253-8B81-33A223444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FECF9-775F-4953-9087-70D17EBA2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FFFB1-5175-41E4-A785-15179A187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2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9992-8805-4338-AF04-36EBF5897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0B45B2-D199-4B14-A6E3-78FC8E76F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0CD3B-0EB4-4F8E-8C93-9E0ECFC02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006F9-0AEC-4312-A8E8-637FB2617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511D48-DF9E-43DD-847F-C0BE9A8DF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5ED66-B3FC-4529-8A65-8BCBF98E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CA2F-B924-4D65-AA45-5A1859302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D89BF-4679-4CF9-96F8-158805074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7B641-77A8-42C2-BB11-A0A58830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우석</dc:creator>
  <cp:lastModifiedBy>최 우석</cp:lastModifiedBy>
  <cp:revision>1</cp:revision>
  <dcterms:created xsi:type="dcterms:W3CDTF">2018-07-20T20:11:45Z</dcterms:created>
  <dcterms:modified xsi:type="dcterms:W3CDTF">2018-07-20T20:14:34Z</dcterms:modified>
</cp:coreProperties>
</file>