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55" r:id="rId2"/>
    <p:sldId id="371" r:id="rId3"/>
    <p:sldId id="377" r:id="rId4"/>
    <p:sldId id="379" r:id="rId5"/>
    <p:sldId id="378" r:id="rId6"/>
    <p:sldId id="380" r:id="rId7"/>
    <p:sldId id="381" r:id="rId8"/>
    <p:sldId id="383" r:id="rId9"/>
    <p:sldId id="384" r:id="rId10"/>
    <p:sldId id="391" r:id="rId11"/>
    <p:sldId id="390" r:id="rId12"/>
    <p:sldId id="392" r:id="rId13"/>
    <p:sldId id="382" r:id="rId14"/>
    <p:sldId id="393" r:id="rId15"/>
    <p:sldId id="394" r:id="rId16"/>
    <p:sldId id="395" r:id="rId17"/>
    <p:sldId id="396" r:id="rId18"/>
    <p:sldId id="386" r:id="rId19"/>
    <p:sldId id="387" r:id="rId20"/>
    <p:sldId id="388" r:id="rId21"/>
    <p:sldId id="389" r:id="rId22"/>
    <p:sldId id="385" r:id="rId23"/>
    <p:sldId id="37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F6600"/>
    <a:srgbClr val="FCE430"/>
    <a:srgbClr val="FDEE7F"/>
    <a:srgbClr val="F3F3F3"/>
    <a:srgbClr val="554F3C"/>
    <a:srgbClr val="56545D"/>
    <a:srgbClr val="2C5D98"/>
    <a:srgbClr val="214571"/>
    <a:srgbClr val="34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7" autoAdjust="0"/>
    <p:restoredTop sz="96429" autoAdjust="0"/>
  </p:normalViewPr>
  <p:slideViewPr>
    <p:cSldViewPr snapToGrid="0">
      <p:cViewPr varScale="1">
        <p:scale>
          <a:sx n="114" d="100"/>
          <a:sy n="114" d="100"/>
        </p:scale>
        <p:origin x="840" y="10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9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3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4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7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9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8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ko-kr/library/dd293665.aspx" TargetMode="External"/><Relationship Id="rId3" Type="http://schemas.openxmlformats.org/officeDocument/2006/relationships/hyperlink" Target="http://blog.naver.com/PostView.nhn?blogId=sangnam18&amp;logNo=110097535646" TargetMode="External"/><Relationship Id="rId7" Type="http://schemas.openxmlformats.org/officeDocument/2006/relationships/hyperlink" Target="https://m.blog.naver.com/PostView.nhn?blogId=krinlion&amp;logNo=40138012756&amp;proxyReferer=https%3A%2F%2Fwww.google.co.kr%2F" TargetMode="External"/><Relationship Id="rId2" Type="http://schemas.openxmlformats.org/officeDocument/2006/relationships/hyperlink" Target="http://pacs.tistor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anggeek.tistory.com/" TargetMode="External"/><Relationship Id="rId5" Type="http://schemas.openxmlformats.org/officeDocument/2006/relationships/hyperlink" Target="http://hyunssssss.tistory.com/202" TargetMode="External"/><Relationship Id="rId4" Type="http://schemas.openxmlformats.org/officeDocument/2006/relationships/hyperlink" Target="http://egloos.zum.com/printf/v/1776430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 rot="10800000">
            <a:off x="8029915" y="-41202"/>
            <a:ext cx="4171767" cy="4167299"/>
          </a:xfrm>
          <a:custGeom>
            <a:avLst/>
            <a:gdLst>
              <a:gd name="connsiteX0" fmla="*/ 0 w 4171767"/>
              <a:gd name="connsiteY0" fmla="*/ 0 h 4167299"/>
              <a:gd name="connsiteX1" fmla="*/ 38564 w 4171767"/>
              <a:gd name="connsiteY1" fmla="*/ 51571 h 4167299"/>
              <a:gd name="connsiteX2" fmla="*/ 2228850 w 4171767"/>
              <a:gd name="connsiteY2" fmla="*/ 1084503 h 4167299"/>
              <a:gd name="connsiteX3" fmla="*/ 3428310 w 4171767"/>
              <a:gd name="connsiteY3" fmla="*/ 819367 h 4167299"/>
              <a:gd name="connsiteX4" fmla="*/ 3540446 w 4171767"/>
              <a:gd name="connsiteY4" fmla="*/ 761078 h 4167299"/>
              <a:gd name="connsiteX5" fmla="*/ 3448860 w 4171767"/>
              <a:gd name="connsiteY5" fmla="*/ 951199 h 4167299"/>
              <a:gd name="connsiteX6" fmla="*/ 3225800 w 4171767"/>
              <a:gd name="connsiteY6" fmla="*/ 2056052 h 4167299"/>
              <a:gd name="connsiteX7" fmla="*/ 4057163 w 4171767"/>
              <a:gd name="connsiteY7" fmla="*/ 4063140 h 4167299"/>
              <a:gd name="connsiteX8" fmla="*/ 4171767 w 4171767"/>
              <a:gd name="connsiteY8" fmla="*/ 4167299 h 4167299"/>
              <a:gd name="connsiteX9" fmla="*/ 0 w 4171767"/>
              <a:gd name="connsiteY9" fmla="*/ 4167299 h 4167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71767" h="4167299">
                <a:moveTo>
                  <a:pt x="0" y="0"/>
                </a:moveTo>
                <a:lnTo>
                  <a:pt x="38564" y="51571"/>
                </a:lnTo>
                <a:cubicBezTo>
                  <a:pt x="559177" y="682409"/>
                  <a:pt x="1347057" y="1084503"/>
                  <a:pt x="2228850" y="1084503"/>
                </a:cubicBezTo>
                <a:cubicBezTo>
                  <a:pt x="2657500" y="1084503"/>
                  <a:pt x="3063958" y="989487"/>
                  <a:pt x="3428310" y="819367"/>
                </a:cubicBezTo>
                <a:lnTo>
                  <a:pt x="3540446" y="761078"/>
                </a:lnTo>
                <a:lnTo>
                  <a:pt x="3448860" y="951199"/>
                </a:lnTo>
                <a:cubicBezTo>
                  <a:pt x="3305226" y="1290787"/>
                  <a:pt x="3225800" y="1664144"/>
                  <a:pt x="3225800" y="2056052"/>
                </a:cubicBezTo>
                <a:cubicBezTo>
                  <a:pt x="3225800" y="2839869"/>
                  <a:pt x="3543504" y="3549481"/>
                  <a:pt x="4057163" y="4063140"/>
                </a:cubicBezTo>
                <a:lnTo>
                  <a:pt x="4171767" y="4167299"/>
                </a:lnTo>
                <a:lnTo>
                  <a:pt x="0" y="41672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Group 21"/>
          <p:cNvGrpSpPr>
            <a:grpSpLocks noChangeAspect="1"/>
          </p:cNvGrpSpPr>
          <p:nvPr/>
        </p:nvGrpSpPr>
        <p:grpSpPr bwMode="auto">
          <a:xfrm>
            <a:off x="6668623" y="3785843"/>
            <a:ext cx="1245765" cy="976313"/>
            <a:chOff x="3324" y="608"/>
            <a:chExt cx="1387" cy="1087"/>
          </a:xfrm>
        </p:grpSpPr>
        <p:sp>
          <p:nvSpPr>
            <p:cNvPr id="32" name="Freeform 22"/>
            <p:cNvSpPr>
              <a:spLocks/>
            </p:cNvSpPr>
            <p:nvPr/>
          </p:nvSpPr>
          <p:spPr bwMode="auto">
            <a:xfrm>
              <a:off x="3520" y="839"/>
              <a:ext cx="344" cy="428"/>
            </a:xfrm>
            <a:custGeom>
              <a:avLst/>
              <a:gdLst>
                <a:gd name="T0" fmla="*/ 2393 w 2405"/>
                <a:gd name="T1" fmla="*/ 1744 h 2997"/>
                <a:gd name="T2" fmla="*/ 973 w 2405"/>
                <a:gd name="T3" fmla="*/ 318 h 2997"/>
                <a:gd name="T4" fmla="*/ 973 w 2405"/>
                <a:gd name="T5" fmla="*/ 307 h 2997"/>
                <a:gd name="T6" fmla="*/ 968 w 2405"/>
                <a:gd name="T7" fmla="*/ 234 h 2997"/>
                <a:gd name="T8" fmla="*/ 955 w 2405"/>
                <a:gd name="T9" fmla="*/ 171 h 2997"/>
                <a:gd name="T10" fmla="*/ 931 w 2405"/>
                <a:gd name="T11" fmla="*/ 107 h 2997"/>
                <a:gd name="T12" fmla="*/ 903 w 2405"/>
                <a:gd name="T13" fmla="*/ 63 h 2997"/>
                <a:gd name="T14" fmla="*/ 879 w 2405"/>
                <a:gd name="T15" fmla="*/ 40 h 2997"/>
                <a:gd name="T16" fmla="*/ 850 w 2405"/>
                <a:gd name="T17" fmla="*/ 20 h 2997"/>
                <a:gd name="T18" fmla="*/ 816 w 2405"/>
                <a:gd name="T19" fmla="*/ 7 h 2997"/>
                <a:gd name="T20" fmla="*/ 776 w 2405"/>
                <a:gd name="T21" fmla="*/ 0 h 2997"/>
                <a:gd name="T22" fmla="*/ 731 w 2405"/>
                <a:gd name="T23" fmla="*/ 2 h 2997"/>
                <a:gd name="T24" fmla="*/ 705 w 2405"/>
                <a:gd name="T25" fmla="*/ 8 h 2997"/>
                <a:gd name="T26" fmla="*/ 679 w 2405"/>
                <a:gd name="T27" fmla="*/ 15 h 2997"/>
                <a:gd name="T28" fmla="*/ 624 w 2405"/>
                <a:gd name="T29" fmla="*/ 34 h 2997"/>
                <a:gd name="T30" fmla="*/ 540 w 2405"/>
                <a:gd name="T31" fmla="*/ 77 h 2997"/>
                <a:gd name="T32" fmla="*/ 426 w 2405"/>
                <a:gd name="T33" fmla="*/ 153 h 2997"/>
                <a:gd name="T34" fmla="*/ 314 w 2405"/>
                <a:gd name="T35" fmla="*/ 245 h 2997"/>
                <a:gd name="T36" fmla="*/ 213 w 2405"/>
                <a:gd name="T37" fmla="*/ 343 h 2997"/>
                <a:gd name="T38" fmla="*/ 126 w 2405"/>
                <a:gd name="T39" fmla="*/ 440 h 2997"/>
                <a:gd name="T40" fmla="*/ 58 w 2405"/>
                <a:gd name="T41" fmla="*/ 527 h 2997"/>
                <a:gd name="T42" fmla="*/ 15 w 2405"/>
                <a:gd name="T43" fmla="*/ 599 h 2997"/>
                <a:gd name="T44" fmla="*/ 7 w 2405"/>
                <a:gd name="T45" fmla="*/ 624 h 2997"/>
                <a:gd name="T46" fmla="*/ 4 w 2405"/>
                <a:gd name="T47" fmla="*/ 640 h 2997"/>
                <a:gd name="T48" fmla="*/ 0 w 2405"/>
                <a:gd name="T49" fmla="*/ 678 h 2997"/>
                <a:gd name="T50" fmla="*/ 5 w 2405"/>
                <a:gd name="T51" fmla="*/ 753 h 2997"/>
                <a:gd name="T52" fmla="*/ 25 w 2405"/>
                <a:gd name="T53" fmla="*/ 883 h 2997"/>
                <a:gd name="T54" fmla="*/ 62 w 2405"/>
                <a:gd name="T55" fmla="*/ 1040 h 2997"/>
                <a:gd name="T56" fmla="*/ 136 w 2405"/>
                <a:gd name="T57" fmla="*/ 1312 h 2997"/>
                <a:gd name="T58" fmla="*/ 263 w 2405"/>
                <a:gd name="T59" fmla="*/ 1719 h 2997"/>
                <a:gd name="T60" fmla="*/ 477 w 2405"/>
                <a:gd name="T61" fmla="*/ 2338 h 2997"/>
                <a:gd name="T62" fmla="*/ 698 w 2405"/>
                <a:gd name="T63" fmla="*/ 2932 h 2997"/>
                <a:gd name="T64" fmla="*/ 723 w 2405"/>
                <a:gd name="T65" fmla="*/ 2997 h 2997"/>
                <a:gd name="T66" fmla="*/ 2405 w 2405"/>
                <a:gd name="T67" fmla="*/ 1752 h 2997"/>
                <a:gd name="T68" fmla="*/ 2393 w 2405"/>
                <a:gd name="T69" fmla="*/ 1744 h 2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05" h="2997">
                  <a:moveTo>
                    <a:pt x="2393" y="1744"/>
                  </a:moveTo>
                  <a:lnTo>
                    <a:pt x="973" y="318"/>
                  </a:lnTo>
                  <a:lnTo>
                    <a:pt x="973" y="307"/>
                  </a:lnTo>
                  <a:lnTo>
                    <a:pt x="968" y="234"/>
                  </a:lnTo>
                  <a:lnTo>
                    <a:pt x="955" y="171"/>
                  </a:lnTo>
                  <a:lnTo>
                    <a:pt x="931" y="107"/>
                  </a:lnTo>
                  <a:lnTo>
                    <a:pt x="903" y="63"/>
                  </a:lnTo>
                  <a:lnTo>
                    <a:pt x="879" y="40"/>
                  </a:lnTo>
                  <a:lnTo>
                    <a:pt x="850" y="20"/>
                  </a:lnTo>
                  <a:lnTo>
                    <a:pt x="816" y="7"/>
                  </a:lnTo>
                  <a:lnTo>
                    <a:pt x="776" y="0"/>
                  </a:lnTo>
                  <a:lnTo>
                    <a:pt x="731" y="2"/>
                  </a:lnTo>
                  <a:lnTo>
                    <a:pt x="705" y="8"/>
                  </a:lnTo>
                  <a:lnTo>
                    <a:pt x="679" y="15"/>
                  </a:lnTo>
                  <a:lnTo>
                    <a:pt x="624" y="34"/>
                  </a:lnTo>
                  <a:lnTo>
                    <a:pt x="540" y="77"/>
                  </a:lnTo>
                  <a:lnTo>
                    <a:pt x="426" y="153"/>
                  </a:lnTo>
                  <a:lnTo>
                    <a:pt x="314" y="245"/>
                  </a:lnTo>
                  <a:lnTo>
                    <a:pt x="213" y="343"/>
                  </a:lnTo>
                  <a:lnTo>
                    <a:pt x="126" y="440"/>
                  </a:lnTo>
                  <a:lnTo>
                    <a:pt x="58" y="527"/>
                  </a:lnTo>
                  <a:lnTo>
                    <a:pt x="15" y="599"/>
                  </a:lnTo>
                  <a:lnTo>
                    <a:pt x="7" y="624"/>
                  </a:lnTo>
                  <a:lnTo>
                    <a:pt x="4" y="640"/>
                  </a:lnTo>
                  <a:lnTo>
                    <a:pt x="0" y="678"/>
                  </a:lnTo>
                  <a:lnTo>
                    <a:pt x="5" y="753"/>
                  </a:lnTo>
                  <a:lnTo>
                    <a:pt x="25" y="883"/>
                  </a:lnTo>
                  <a:lnTo>
                    <a:pt x="62" y="1040"/>
                  </a:lnTo>
                  <a:lnTo>
                    <a:pt x="136" y="1312"/>
                  </a:lnTo>
                  <a:lnTo>
                    <a:pt x="263" y="1719"/>
                  </a:lnTo>
                  <a:lnTo>
                    <a:pt x="477" y="2338"/>
                  </a:lnTo>
                  <a:lnTo>
                    <a:pt x="698" y="2932"/>
                  </a:lnTo>
                  <a:lnTo>
                    <a:pt x="723" y="2997"/>
                  </a:lnTo>
                  <a:lnTo>
                    <a:pt x="2405" y="1752"/>
                  </a:lnTo>
                  <a:lnTo>
                    <a:pt x="2393" y="17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3562" y="839"/>
              <a:ext cx="211" cy="160"/>
            </a:xfrm>
            <a:custGeom>
              <a:avLst/>
              <a:gdLst>
                <a:gd name="T0" fmla="*/ 533 w 1473"/>
                <a:gd name="T1" fmla="*/ 357 h 1118"/>
                <a:gd name="T2" fmla="*/ 481 w 1473"/>
                <a:gd name="T3" fmla="*/ 399 h 1118"/>
                <a:gd name="T4" fmla="*/ 314 w 1473"/>
                <a:gd name="T5" fmla="*/ 512 h 1118"/>
                <a:gd name="T6" fmla="*/ 53 w 1473"/>
                <a:gd name="T7" fmla="*/ 680 h 1118"/>
                <a:gd name="T8" fmla="*/ 0 w 1473"/>
                <a:gd name="T9" fmla="*/ 711 h 1118"/>
                <a:gd name="T10" fmla="*/ 54 w 1473"/>
                <a:gd name="T11" fmla="*/ 685 h 1118"/>
                <a:gd name="T12" fmla="*/ 334 w 1473"/>
                <a:gd name="T13" fmla="*/ 568 h 1118"/>
                <a:gd name="T14" fmla="*/ 478 w 1473"/>
                <a:gd name="T15" fmla="*/ 519 h 1118"/>
                <a:gd name="T16" fmla="*/ 561 w 1473"/>
                <a:gd name="T17" fmla="*/ 500 h 1118"/>
                <a:gd name="T18" fmla="*/ 594 w 1473"/>
                <a:gd name="T19" fmla="*/ 495 h 1118"/>
                <a:gd name="T20" fmla="*/ 611 w 1473"/>
                <a:gd name="T21" fmla="*/ 497 h 1118"/>
                <a:gd name="T22" fmla="*/ 654 w 1473"/>
                <a:gd name="T23" fmla="*/ 508 h 1118"/>
                <a:gd name="T24" fmla="*/ 735 w 1473"/>
                <a:gd name="T25" fmla="*/ 548 h 1118"/>
                <a:gd name="T26" fmla="*/ 871 w 1473"/>
                <a:gd name="T27" fmla="*/ 634 h 1118"/>
                <a:gd name="T28" fmla="*/ 1021 w 1473"/>
                <a:gd name="T29" fmla="*/ 744 h 1118"/>
                <a:gd name="T30" fmla="*/ 1243 w 1473"/>
                <a:gd name="T31" fmla="*/ 921 h 1118"/>
                <a:gd name="T32" fmla="*/ 1451 w 1473"/>
                <a:gd name="T33" fmla="*/ 1098 h 1118"/>
                <a:gd name="T34" fmla="*/ 1473 w 1473"/>
                <a:gd name="T35" fmla="*/ 1118 h 1118"/>
                <a:gd name="T36" fmla="*/ 676 w 1473"/>
                <a:gd name="T37" fmla="*/ 318 h 1118"/>
                <a:gd name="T38" fmla="*/ 676 w 1473"/>
                <a:gd name="T39" fmla="*/ 307 h 1118"/>
                <a:gd name="T40" fmla="*/ 671 w 1473"/>
                <a:gd name="T41" fmla="*/ 234 h 1118"/>
                <a:gd name="T42" fmla="*/ 658 w 1473"/>
                <a:gd name="T43" fmla="*/ 171 h 1118"/>
                <a:gd name="T44" fmla="*/ 634 w 1473"/>
                <a:gd name="T45" fmla="*/ 107 h 1118"/>
                <a:gd name="T46" fmla="*/ 606 w 1473"/>
                <a:gd name="T47" fmla="*/ 63 h 1118"/>
                <a:gd name="T48" fmla="*/ 582 w 1473"/>
                <a:gd name="T49" fmla="*/ 40 h 1118"/>
                <a:gd name="T50" fmla="*/ 553 w 1473"/>
                <a:gd name="T51" fmla="*/ 20 h 1118"/>
                <a:gd name="T52" fmla="*/ 519 w 1473"/>
                <a:gd name="T53" fmla="*/ 7 h 1118"/>
                <a:gd name="T54" fmla="*/ 479 w 1473"/>
                <a:gd name="T55" fmla="*/ 0 h 1118"/>
                <a:gd name="T56" fmla="*/ 434 w 1473"/>
                <a:gd name="T57" fmla="*/ 2 h 1118"/>
                <a:gd name="T58" fmla="*/ 408 w 1473"/>
                <a:gd name="T59" fmla="*/ 8 h 1118"/>
                <a:gd name="T60" fmla="*/ 367 w 1473"/>
                <a:gd name="T61" fmla="*/ 19 h 1118"/>
                <a:gd name="T62" fmla="*/ 279 w 1473"/>
                <a:gd name="T63" fmla="*/ 58 h 1118"/>
                <a:gd name="T64" fmla="*/ 190 w 1473"/>
                <a:gd name="T65" fmla="*/ 111 h 1118"/>
                <a:gd name="T66" fmla="*/ 102 w 1473"/>
                <a:gd name="T67" fmla="*/ 177 h 1118"/>
                <a:gd name="T68" fmla="*/ 60 w 1473"/>
                <a:gd name="T69" fmla="*/ 213 h 1118"/>
                <a:gd name="T70" fmla="*/ 88 w 1473"/>
                <a:gd name="T71" fmla="*/ 198 h 1118"/>
                <a:gd name="T72" fmla="*/ 240 w 1473"/>
                <a:gd name="T73" fmla="*/ 127 h 1118"/>
                <a:gd name="T74" fmla="*/ 328 w 1473"/>
                <a:gd name="T75" fmla="*/ 98 h 1118"/>
                <a:gd name="T76" fmla="*/ 383 w 1473"/>
                <a:gd name="T77" fmla="*/ 85 h 1118"/>
                <a:gd name="T78" fmla="*/ 408 w 1473"/>
                <a:gd name="T79" fmla="*/ 83 h 1118"/>
                <a:gd name="T80" fmla="*/ 433 w 1473"/>
                <a:gd name="T81" fmla="*/ 83 h 1118"/>
                <a:gd name="T82" fmla="*/ 478 w 1473"/>
                <a:gd name="T83" fmla="*/ 96 h 1118"/>
                <a:gd name="T84" fmla="*/ 519 w 1473"/>
                <a:gd name="T85" fmla="*/ 123 h 1118"/>
                <a:gd name="T86" fmla="*/ 551 w 1473"/>
                <a:gd name="T87" fmla="*/ 159 h 1118"/>
                <a:gd name="T88" fmla="*/ 574 w 1473"/>
                <a:gd name="T89" fmla="*/ 201 h 1118"/>
                <a:gd name="T90" fmla="*/ 583 w 1473"/>
                <a:gd name="T91" fmla="*/ 248 h 1118"/>
                <a:gd name="T92" fmla="*/ 577 w 1473"/>
                <a:gd name="T93" fmla="*/ 294 h 1118"/>
                <a:gd name="T94" fmla="*/ 553 w 1473"/>
                <a:gd name="T95" fmla="*/ 337 h 1118"/>
                <a:gd name="T96" fmla="*/ 533 w 1473"/>
                <a:gd name="T97" fmla="*/ 357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73" h="1118">
                  <a:moveTo>
                    <a:pt x="533" y="357"/>
                  </a:moveTo>
                  <a:lnTo>
                    <a:pt x="481" y="399"/>
                  </a:lnTo>
                  <a:lnTo>
                    <a:pt x="314" y="512"/>
                  </a:lnTo>
                  <a:lnTo>
                    <a:pt x="53" y="680"/>
                  </a:lnTo>
                  <a:lnTo>
                    <a:pt x="0" y="711"/>
                  </a:lnTo>
                  <a:lnTo>
                    <a:pt x="54" y="685"/>
                  </a:lnTo>
                  <a:lnTo>
                    <a:pt x="334" y="568"/>
                  </a:lnTo>
                  <a:lnTo>
                    <a:pt x="478" y="519"/>
                  </a:lnTo>
                  <a:lnTo>
                    <a:pt x="561" y="500"/>
                  </a:lnTo>
                  <a:lnTo>
                    <a:pt x="594" y="495"/>
                  </a:lnTo>
                  <a:lnTo>
                    <a:pt x="611" y="497"/>
                  </a:lnTo>
                  <a:lnTo>
                    <a:pt x="654" y="508"/>
                  </a:lnTo>
                  <a:lnTo>
                    <a:pt x="735" y="548"/>
                  </a:lnTo>
                  <a:lnTo>
                    <a:pt x="871" y="634"/>
                  </a:lnTo>
                  <a:lnTo>
                    <a:pt x="1021" y="744"/>
                  </a:lnTo>
                  <a:lnTo>
                    <a:pt x="1243" y="921"/>
                  </a:lnTo>
                  <a:lnTo>
                    <a:pt x="1451" y="1098"/>
                  </a:lnTo>
                  <a:lnTo>
                    <a:pt x="1473" y="1118"/>
                  </a:lnTo>
                  <a:lnTo>
                    <a:pt x="676" y="318"/>
                  </a:lnTo>
                  <a:lnTo>
                    <a:pt x="676" y="307"/>
                  </a:lnTo>
                  <a:lnTo>
                    <a:pt x="671" y="234"/>
                  </a:lnTo>
                  <a:lnTo>
                    <a:pt x="658" y="171"/>
                  </a:lnTo>
                  <a:lnTo>
                    <a:pt x="634" y="107"/>
                  </a:lnTo>
                  <a:lnTo>
                    <a:pt x="606" y="63"/>
                  </a:lnTo>
                  <a:lnTo>
                    <a:pt x="582" y="40"/>
                  </a:lnTo>
                  <a:lnTo>
                    <a:pt x="553" y="20"/>
                  </a:lnTo>
                  <a:lnTo>
                    <a:pt x="519" y="7"/>
                  </a:lnTo>
                  <a:lnTo>
                    <a:pt x="479" y="0"/>
                  </a:lnTo>
                  <a:lnTo>
                    <a:pt x="434" y="2"/>
                  </a:lnTo>
                  <a:lnTo>
                    <a:pt x="408" y="8"/>
                  </a:lnTo>
                  <a:lnTo>
                    <a:pt x="367" y="19"/>
                  </a:lnTo>
                  <a:lnTo>
                    <a:pt x="279" y="58"/>
                  </a:lnTo>
                  <a:lnTo>
                    <a:pt x="190" y="111"/>
                  </a:lnTo>
                  <a:lnTo>
                    <a:pt x="102" y="177"/>
                  </a:lnTo>
                  <a:lnTo>
                    <a:pt x="60" y="213"/>
                  </a:lnTo>
                  <a:lnTo>
                    <a:pt x="88" y="198"/>
                  </a:lnTo>
                  <a:lnTo>
                    <a:pt x="240" y="127"/>
                  </a:lnTo>
                  <a:lnTo>
                    <a:pt x="328" y="98"/>
                  </a:lnTo>
                  <a:lnTo>
                    <a:pt x="383" y="85"/>
                  </a:lnTo>
                  <a:lnTo>
                    <a:pt x="408" y="83"/>
                  </a:lnTo>
                  <a:lnTo>
                    <a:pt x="433" y="83"/>
                  </a:lnTo>
                  <a:lnTo>
                    <a:pt x="478" y="96"/>
                  </a:lnTo>
                  <a:lnTo>
                    <a:pt x="519" y="123"/>
                  </a:lnTo>
                  <a:lnTo>
                    <a:pt x="551" y="159"/>
                  </a:lnTo>
                  <a:lnTo>
                    <a:pt x="574" y="201"/>
                  </a:lnTo>
                  <a:lnTo>
                    <a:pt x="583" y="248"/>
                  </a:lnTo>
                  <a:lnTo>
                    <a:pt x="577" y="294"/>
                  </a:lnTo>
                  <a:lnTo>
                    <a:pt x="553" y="337"/>
                  </a:lnTo>
                  <a:lnTo>
                    <a:pt x="533" y="35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24"/>
            <p:cNvSpPr>
              <a:spLocks/>
            </p:cNvSpPr>
            <p:nvPr/>
          </p:nvSpPr>
          <p:spPr bwMode="auto">
            <a:xfrm>
              <a:off x="4181" y="707"/>
              <a:ext cx="142" cy="204"/>
            </a:xfrm>
            <a:custGeom>
              <a:avLst/>
              <a:gdLst>
                <a:gd name="T0" fmla="*/ 13 w 993"/>
                <a:gd name="T1" fmla="*/ 1425 h 1425"/>
                <a:gd name="T2" fmla="*/ 0 w 993"/>
                <a:gd name="T3" fmla="*/ 347 h 1425"/>
                <a:gd name="T4" fmla="*/ 0 w 993"/>
                <a:gd name="T5" fmla="*/ 333 h 1425"/>
                <a:gd name="T6" fmla="*/ 9 w 993"/>
                <a:gd name="T7" fmla="*/ 308 h 1425"/>
                <a:gd name="T8" fmla="*/ 18 w 993"/>
                <a:gd name="T9" fmla="*/ 298 h 1425"/>
                <a:gd name="T10" fmla="*/ 62 w 993"/>
                <a:gd name="T11" fmla="*/ 249 h 1425"/>
                <a:gd name="T12" fmla="*/ 155 w 993"/>
                <a:gd name="T13" fmla="*/ 162 h 1425"/>
                <a:gd name="T14" fmla="*/ 254 w 993"/>
                <a:gd name="T15" fmla="*/ 88 h 1425"/>
                <a:gd name="T16" fmla="*/ 359 w 993"/>
                <a:gd name="T17" fmla="*/ 29 h 1425"/>
                <a:gd name="T18" fmla="*/ 415 w 993"/>
                <a:gd name="T19" fmla="*/ 5 h 1425"/>
                <a:gd name="T20" fmla="*/ 433 w 993"/>
                <a:gd name="T21" fmla="*/ 0 h 1425"/>
                <a:gd name="T22" fmla="*/ 472 w 993"/>
                <a:gd name="T23" fmla="*/ 4 h 1425"/>
                <a:gd name="T24" fmla="*/ 488 w 993"/>
                <a:gd name="T25" fmla="*/ 16 h 1425"/>
                <a:gd name="T26" fmla="*/ 500 w 993"/>
                <a:gd name="T27" fmla="*/ 26 h 1425"/>
                <a:gd name="T28" fmla="*/ 526 w 993"/>
                <a:gd name="T29" fmla="*/ 54 h 1425"/>
                <a:gd name="T30" fmla="*/ 548 w 993"/>
                <a:gd name="T31" fmla="*/ 93 h 1425"/>
                <a:gd name="T32" fmla="*/ 562 w 993"/>
                <a:gd name="T33" fmla="*/ 142 h 1425"/>
                <a:gd name="T34" fmla="*/ 563 w 993"/>
                <a:gd name="T35" fmla="*/ 171 h 1425"/>
                <a:gd name="T36" fmla="*/ 993 w 993"/>
                <a:gd name="T37" fmla="*/ 708 h 1425"/>
                <a:gd name="T38" fmla="*/ 983 w 993"/>
                <a:gd name="T39" fmla="*/ 723 h 1425"/>
                <a:gd name="T40" fmla="*/ 899 w 993"/>
                <a:gd name="T41" fmla="*/ 824 h 1425"/>
                <a:gd name="T42" fmla="*/ 808 w 993"/>
                <a:gd name="T43" fmla="*/ 921 h 1425"/>
                <a:gd name="T44" fmla="*/ 686 w 993"/>
                <a:gd name="T45" fmla="*/ 1032 h 1425"/>
                <a:gd name="T46" fmla="*/ 532 w 993"/>
                <a:gd name="T47" fmla="*/ 1150 h 1425"/>
                <a:gd name="T48" fmla="*/ 397 w 993"/>
                <a:gd name="T49" fmla="*/ 1240 h 1425"/>
                <a:gd name="T50" fmla="*/ 297 w 993"/>
                <a:gd name="T51" fmla="*/ 1297 h 1425"/>
                <a:gd name="T52" fmla="*/ 190 w 993"/>
                <a:gd name="T53" fmla="*/ 1351 h 1425"/>
                <a:gd name="T54" fmla="*/ 75 w 993"/>
                <a:gd name="T55" fmla="*/ 1403 h 1425"/>
                <a:gd name="T56" fmla="*/ 13 w 993"/>
                <a:gd name="T57" fmla="*/ 1425 h 1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93" h="1425">
                  <a:moveTo>
                    <a:pt x="13" y="1425"/>
                  </a:moveTo>
                  <a:lnTo>
                    <a:pt x="0" y="347"/>
                  </a:lnTo>
                  <a:lnTo>
                    <a:pt x="0" y="333"/>
                  </a:lnTo>
                  <a:lnTo>
                    <a:pt x="9" y="308"/>
                  </a:lnTo>
                  <a:lnTo>
                    <a:pt x="18" y="298"/>
                  </a:lnTo>
                  <a:lnTo>
                    <a:pt x="62" y="249"/>
                  </a:lnTo>
                  <a:lnTo>
                    <a:pt x="155" y="162"/>
                  </a:lnTo>
                  <a:lnTo>
                    <a:pt x="254" y="88"/>
                  </a:lnTo>
                  <a:lnTo>
                    <a:pt x="359" y="29"/>
                  </a:lnTo>
                  <a:lnTo>
                    <a:pt x="415" y="5"/>
                  </a:lnTo>
                  <a:lnTo>
                    <a:pt x="433" y="0"/>
                  </a:lnTo>
                  <a:lnTo>
                    <a:pt x="472" y="4"/>
                  </a:lnTo>
                  <a:lnTo>
                    <a:pt x="488" y="16"/>
                  </a:lnTo>
                  <a:lnTo>
                    <a:pt x="500" y="26"/>
                  </a:lnTo>
                  <a:lnTo>
                    <a:pt x="526" y="54"/>
                  </a:lnTo>
                  <a:lnTo>
                    <a:pt x="548" y="93"/>
                  </a:lnTo>
                  <a:lnTo>
                    <a:pt x="562" y="142"/>
                  </a:lnTo>
                  <a:lnTo>
                    <a:pt x="563" y="171"/>
                  </a:lnTo>
                  <a:lnTo>
                    <a:pt x="993" y="708"/>
                  </a:lnTo>
                  <a:lnTo>
                    <a:pt x="983" y="723"/>
                  </a:lnTo>
                  <a:lnTo>
                    <a:pt x="899" y="824"/>
                  </a:lnTo>
                  <a:lnTo>
                    <a:pt x="808" y="921"/>
                  </a:lnTo>
                  <a:lnTo>
                    <a:pt x="686" y="1032"/>
                  </a:lnTo>
                  <a:lnTo>
                    <a:pt x="532" y="1150"/>
                  </a:lnTo>
                  <a:lnTo>
                    <a:pt x="397" y="1240"/>
                  </a:lnTo>
                  <a:lnTo>
                    <a:pt x="297" y="1297"/>
                  </a:lnTo>
                  <a:lnTo>
                    <a:pt x="190" y="1351"/>
                  </a:lnTo>
                  <a:lnTo>
                    <a:pt x="75" y="1403"/>
                  </a:lnTo>
                  <a:lnTo>
                    <a:pt x="13" y="14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4183" y="732"/>
              <a:ext cx="140" cy="179"/>
            </a:xfrm>
            <a:custGeom>
              <a:avLst/>
              <a:gdLst>
                <a:gd name="T0" fmla="*/ 550 w 980"/>
                <a:gd name="T1" fmla="*/ 0 h 1254"/>
                <a:gd name="T2" fmla="*/ 550 w 980"/>
                <a:gd name="T3" fmla="*/ 0 h 1254"/>
                <a:gd name="T4" fmla="*/ 546 w 980"/>
                <a:gd name="T5" fmla="*/ 13 h 1254"/>
                <a:gd name="T6" fmla="*/ 526 w 980"/>
                <a:gd name="T7" fmla="*/ 41 h 1254"/>
                <a:gd name="T8" fmla="*/ 470 w 980"/>
                <a:gd name="T9" fmla="*/ 89 h 1254"/>
                <a:gd name="T10" fmla="*/ 353 w 980"/>
                <a:gd name="T11" fmla="*/ 161 h 1254"/>
                <a:gd name="T12" fmla="*/ 210 w 980"/>
                <a:gd name="T13" fmla="*/ 238 h 1254"/>
                <a:gd name="T14" fmla="*/ 134 w 980"/>
                <a:gd name="T15" fmla="*/ 277 h 1254"/>
                <a:gd name="T16" fmla="*/ 164 w 980"/>
                <a:gd name="T17" fmla="*/ 265 h 1254"/>
                <a:gd name="T18" fmla="*/ 323 w 980"/>
                <a:gd name="T19" fmla="*/ 211 h 1254"/>
                <a:gd name="T20" fmla="*/ 437 w 980"/>
                <a:gd name="T21" fmla="*/ 182 h 1254"/>
                <a:gd name="T22" fmla="*/ 484 w 980"/>
                <a:gd name="T23" fmla="*/ 178 h 1254"/>
                <a:gd name="T24" fmla="*/ 493 w 980"/>
                <a:gd name="T25" fmla="*/ 179 h 1254"/>
                <a:gd name="T26" fmla="*/ 505 w 980"/>
                <a:gd name="T27" fmla="*/ 196 h 1254"/>
                <a:gd name="T28" fmla="*/ 511 w 980"/>
                <a:gd name="T29" fmla="*/ 228 h 1254"/>
                <a:gd name="T30" fmla="*/ 509 w 980"/>
                <a:gd name="T31" fmla="*/ 273 h 1254"/>
                <a:gd name="T32" fmla="*/ 493 w 980"/>
                <a:gd name="T33" fmla="*/ 362 h 1254"/>
                <a:gd name="T34" fmla="*/ 447 w 980"/>
                <a:gd name="T35" fmla="*/ 510 h 1254"/>
                <a:gd name="T36" fmla="*/ 379 w 980"/>
                <a:gd name="T37" fmla="*/ 676 h 1254"/>
                <a:gd name="T38" fmla="*/ 313 w 980"/>
                <a:gd name="T39" fmla="*/ 803 h 1254"/>
                <a:gd name="T40" fmla="*/ 265 w 980"/>
                <a:gd name="T41" fmla="*/ 885 h 1254"/>
                <a:gd name="T42" fmla="*/ 212 w 980"/>
                <a:gd name="T43" fmla="*/ 962 h 1254"/>
                <a:gd name="T44" fmla="*/ 155 w 980"/>
                <a:gd name="T45" fmla="*/ 1034 h 1254"/>
                <a:gd name="T46" fmla="*/ 96 w 980"/>
                <a:gd name="T47" fmla="*/ 1096 h 1254"/>
                <a:gd name="T48" fmla="*/ 32 w 980"/>
                <a:gd name="T49" fmla="*/ 1150 h 1254"/>
                <a:gd name="T50" fmla="*/ 0 w 980"/>
                <a:gd name="T51" fmla="*/ 1171 h 1254"/>
                <a:gd name="T52" fmla="*/ 1 w 980"/>
                <a:gd name="T53" fmla="*/ 1254 h 1254"/>
                <a:gd name="T54" fmla="*/ 62 w 980"/>
                <a:gd name="T55" fmla="*/ 1232 h 1254"/>
                <a:gd name="T56" fmla="*/ 177 w 980"/>
                <a:gd name="T57" fmla="*/ 1180 h 1254"/>
                <a:gd name="T58" fmla="*/ 285 w 980"/>
                <a:gd name="T59" fmla="*/ 1126 h 1254"/>
                <a:gd name="T60" fmla="*/ 384 w 980"/>
                <a:gd name="T61" fmla="*/ 1069 h 1254"/>
                <a:gd name="T62" fmla="*/ 520 w 980"/>
                <a:gd name="T63" fmla="*/ 979 h 1254"/>
                <a:gd name="T64" fmla="*/ 673 w 980"/>
                <a:gd name="T65" fmla="*/ 861 h 1254"/>
                <a:gd name="T66" fmla="*/ 795 w 980"/>
                <a:gd name="T67" fmla="*/ 750 h 1254"/>
                <a:gd name="T68" fmla="*/ 887 w 980"/>
                <a:gd name="T69" fmla="*/ 653 h 1254"/>
                <a:gd name="T70" fmla="*/ 970 w 980"/>
                <a:gd name="T71" fmla="*/ 552 h 1254"/>
                <a:gd name="T72" fmla="*/ 980 w 980"/>
                <a:gd name="T73" fmla="*/ 537 h 1254"/>
                <a:gd name="T74" fmla="*/ 550 w 980"/>
                <a:gd name="T75" fmla="*/ 0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80" h="1254">
                  <a:moveTo>
                    <a:pt x="550" y="0"/>
                  </a:moveTo>
                  <a:lnTo>
                    <a:pt x="550" y="0"/>
                  </a:lnTo>
                  <a:lnTo>
                    <a:pt x="546" y="13"/>
                  </a:lnTo>
                  <a:lnTo>
                    <a:pt x="526" y="41"/>
                  </a:lnTo>
                  <a:lnTo>
                    <a:pt x="470" y="89"/>
                  </a:lnTo>
                  <a:lnTo>
                    <a:pt x="353" y="161"/>
                  </a:lnTo>
                  <a:lnTo>
                    <a:pt x="210" y="238"/>
                  </a:lnTo>
                  <a:lnTo>
                    <a:pt x="134" y="277"/>
                  </a:lnTo>
                  <a:lnTo>
                    <a:pt x="164" y="265"/>
                  </a:lnTo>
                  <a:lnTo>
                    <a:pt x="323" y="211"/>
                  </a:lnTo>
                  <a:lnTo>
                    <a:pt x="437" y="182"/>
                  </a:lnTo>
                  <a:lnTo>
                    <a:pt x="484" y="178"/>
                  </a:lnTo>
                  <a:lnTo>
                    <a:pt x="493" y="179"/>
                  </a:lnTo>
                  <a:lnTo>
                    <a:pt x="505" y="196"/>
                  </a:lnTo>
                  <a:lnTo>
                    <a:pt x="511" y="228"/>
                  </a:lnTo>
                  <a:lnTo>
                    <a:pt x="509" y="273"/>
                  </a:lnTo>
                  <a:lnTo>
                    <a:pt x="493" y="362"/>
                  </a:lnTo>
                  <a:lnTo>
                    <a:pt x="447" y="510"/>
                  </a:lnTo>
                  <a:lnTo>
                    <a:pt x="379" y="676"/>
                  </a:lnTo>
                  <a:lnTo>
                    <a:pt x="313" y="803"/>
                  </a:lnTo>
                  <a:lnTo>
                    <a:pt x="265" y="885"/>
                  </a:lnTo>
                  <a:lnTo>
                    <a:pt x="212" y="962"/>
                  </a:lnTo>
                  <a:lnTo>
                    <a:pt x="155" y="1034"/>
                  </a:lnTo>
                  <a:lnTo>
                    <a:pt x="96" y="1096"/>
                  </a:lnTo>
                  <a:lnTo>
                    <a:pt x="32" y="1150"/>
                  </a:lnTo>
                  <a:lnTo>
                    <a:pt x="0" y="1171"/>
                  </a:lnTo>
                  <a:lnTo>
                    <a:pt x="1" y="1254"/>
                  </a:lnTo>
                  <a:lnTo>
                    <a:pt x="62" y="1232"/>
                  </a:lnTo>
                  <a:lnTo>
                    <a:pt x="177" y="1180"/>
                  </a:lnTo>
                  <a:lnTo>
                    <a:pt x="285" y="1126"/>
                  </a:lnTo>
                  <a:lnTo>
                    <a:pt x="384" y="1069"/>
                  </a:lnTo>
                  <a:lnTo>
                    <a:pt x="520" y="979"/>
                  </a:lnTo>
                  <a:lnTo>
                    <a:pt x="673" y="861"/>
                  </a:lnTo>
                  <a:lnTo>
                    <a:pt x="795" y="750"/>
                  </a:lnTo>
                  <a:lnTo>
                    <a:pt x="887" y="653"/>
                  </a:lnTo>
                  <a:lnTo>
                    <a:pt x="970" y="552"/>
                  </a:lnTo>
                  <a:lnTo>
                    <a:pt x="980" y="537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6"/>
            <p:cNvSpPr>
              <a:spLocks/>
            </p:cNvSpPr>
            <p:nvPr/>
          </p:nvSpPr>
          <p:spPr bwMode="auto">
            <a:xfrm>
              <a:off x="3324" y="827"/>
              <a:ext cx="1150" cy="868"/>
            </a:xfrm>
            <a:custGeom>
              <a:avLst/>
              <a:gdLst>
                <a:gd name="T0" fmla="*/ 0 w 8049"/>
                <a:gd name="T1" fmla="*/ 5441 h 6079"/>
                <a:gd name="T2" fmla="*/ 13 w 8049"/>
                <a:gd name="T3" fmla="*/ 5561 h 6079"/>
                <a:gd name="T4" fmla="*/ 56 w 8049"/>
                <a:gd name="T5" fmla="*/ 5701 h 6079"/>
                <a:gd name="T6" fmla="*/ 185 w 8049"/>
                <a:gd name="T7" fmla="*/ 5889 h 6079"/>
                <a:gd name="T8" fmla="*/ 298 w 8049"/>
                <a:gd name="T9" fmla="*/ 5979 h 6079"/>
                <a:gd name="T10" fmla="*/ 402 w 8049"/>
                <a:gd name="T11" fmla="*/ 6030 h 6079"/>
                <a:gd name="T12" fmla="*/ 517 w 8049"/>
                <a:gd name="T13" fmla="*/ 6062 h 6079"/>
                <a:gd name="T14" fmla="*/ 561 w 8049"/>
                <a:gd name="T15" fmla="*/ 6068 h 6079"/>
                <a:gd name="T16" fmla="*/ 665 w 8049"/>
                <a:gd name="T17" fmla="*/ 6076 h 6079"/>
                <a:gd name="T18" fmla="*/ 1022 w 8049"/>
                <a:gd name="T19" fmla="*/ 6068 h 6079"/>
                <a:gd name="T20" fmla="*/ 1262 w 8049"/>
                <a:gd name="T21" fmla="*/ 6031 h 6079"/>
                <a:gd name="T22" fmla="*/ 1533 w 8049"/>
                <a:gd name="T23" fmla="*/ 5965 h 6079"/>
                <a:gd name="T24" fmla="*/ 1838 w 8049"/>
                <a:gd name="T25" fmla="*/ 5861 h 6079"/>
                <a:gd name="T26" fmla="*/ 2181 w 8049"/>
                <a:gd name="T27" fmla="*/ 5712 h 6079"/>
                <a:gd name="T28" fmla="*/ 2567 w 8049"/>
                <a:gd name="T29" fmla="*/ 5513 h 6079"/>
                <a:gd name="T30" fmla="*/ 2886 w 8049"/>
                <a:gd name="T31" fmla="*/ 5325 h 6079"/>
                <a:gd name="T32" fmla="*/ 3236 w 8049"/>
                <a:gd name="T33" fmla="*/ 5101 h 6079"/>
                <a:gd name="T34" fmla="*/ 4154 w 8049"/>
                <a:gd name="T35" fmla="*/ 4460 h 6079"/>
                <a:gd name="T36" fmla="*/ 5232 w 8049"/>
                <a:gd name="T37" fmla="*/ 3639 h 6079"/>
                <a:gd name="T38" fmla="*/ 6149 w 8049"/>
                <a:gd name="T39" fmla="*/ 2887 h 6079"/>
                <a:gd name="T40" fmla="*/ 6606 w 8049"/>
                <a:gd name="T41" fmla="*/ 2470 h 6079"/>
                <a:gd name="T42" fmla="*/ 6946 w 8049"/>
                <a:gd name="T43" fmla="*/ 2118 h 6079"/>
                <a:gd name="T44" fmla="*/ 7397 w 8049"/>
                <a:gd name="T45" fmla="*/ 1609 h 6079"/>
                <a:gd name="T46" fmla="*/ 7732 w 8049"/>
                <a:gd name="T47" fmla="*/ 1164 h 6079"/>
                <a:gd name="T48" fmla="*/ 7881 w 8049"/>
                <a:gd name="T49" fmla="*/ 926 h 6079"/>
                <a:gd name="T50" fmla="*/ 7986 w 8049"/>
                <a:gd name="T51" fmla="*/ 705 h 6079"/>
                <a:gd name="T52" fmla="*/ 8032 w 8049"/>
                <a:gd name="T53" fmla="*/ 557 h 6079"/>
                <a:gd name="T54" fmla="*/ 8049 w 8049"/>
                <a:gd name="T55" fmla="*/ 422 h 6079"/>
                <a:gd name="T56" fmla="*/ 8031 w 8049"/>
                <a:gd name="T57" fmla="*/ 263 h 6079"/>
                <a:gd name="T58" fmla="*/ 7960 w 8049"/>
                <a:gd name="T59" fmla="*/ 134 h 6079"/>
                <a:gd name="T60" fmla="*/ 7834 w 8049"/>
                <a:gd name="T61" fmla="*/ 46 h 6079"/>
                <a:gd name="T62" fmla="*/ 7647 w 8049"/>
                <a:gd name="T63" fmla="*/ 3 h 6079"/>
                <a:gd name="T64" fmla="*/ 7394 w 8049"/>
                <a:gd name="T65" fmla="*/ 13 h 6079"/>
                <a:gd name="T66" fmla="*/ 7070 w 8049"/>
                <a:gd name="T67" fmla="*/ 84 h 6079"/>
                <a:gd name="T68" fmla="*/ 6672 w 8049"/>
                <a:gd name="T69" fmla="*/ 224 h 6079"/>
                <a:gd name="T70" fmla="*/ 6114 w 8049"/>
                <a:gd name="T71" fmla="*/ 462 h 6079"/>
                <a:gd name="T72" fmla="*/ 5073 w 8049"/>
                <a:gd name="T73" fmla="*/ 942 h 6079"/>
                <a:gd name="T74" fmla="*/ 4131 w 8049"/>
                <a:gd name="T75" fmla="*/ 1436 h 6079"/>
                <a:gd name="T76" fmla="*/ 2926 w 8049"/>
                <a:gd name="T77" fmla="*/ 2141 h 6079"/>
                <a:gd name="T78" fmla="*/ 2203 w 8049"/>
                <a:gd name="T79" fmla="*/ 2587 h 6079"/>
                <a:gd name="T80" fmla="*/ 1546 w 8049"/>
                <a:gd name="T81" fmla="*/ 3018 h 6079"/>
                <a:gd name="T82" fmla="*/ 1197 w 8049"/>
                <a:gd name="T83" fmla="*/ 3273 h 6079"/>
                <a:gd name="T84" fmla="*/ 971 w 8049"/>
                <a:gd name="T85" fmla="*/ 3468 h 6079"/>
                <a:gd name="T86" fmla="*/ 834 w 8049"/>
                <a:gd name="T87" fmla="*/ 3620 h 6079"/>
                <a:gd name="T88" fmla="*/ 752 w 8049"/>
                <a:gd name="T89" fmla="*/ 3751 h 6079"/>
                <a:gd name="T90" fmla="*/ 641 w 8049"/>
                <a:gd name="T91" fmla="*/ 3983 h 6079"/>
                <a:gd name="T92" fmla="*/ 576 w 8049"/>
                <a:gd name="T93" fmla="*/ 4078 h 6079"/>
                <a:gd name="T94" fmla="*/ 363 w 8049"/>
                <a:gd name="T95" fmla="*/ 4333 h 6079"/>
                <a:gd name="T96" fmla="*/ 228 w 8049"/>
                <a:gd name="T97" fmla="*/ 4556 h 6079"/>
                <a:gd name="T98" fmla="*/ 129 w 8049"/>
                <a:gd name="T99" fmla="*/ 4777 h 6079"/>
                <a:gd name="T100" fmla="*/ 50 w 8049"/>
                <a:gd name="T101" fmla="*/ 5037 h 6079"/>
                <a:gd name="T102" fmla="*/ 5 w 8049"/>
                <a:gd name="T103" fmla="*/ 5331 h 6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049" h="6079">
                  <a:moveTo>
                    <a:pt x="1" y="5411"/>
                  </a:moveTo>
                  <a:lnTo>
                    <a:pt x="0" y="5441"/>
                  </a:lnTo>
                  <a:lnTo>
                    <a:pt x="3" y="5502"/>
                  </a:lnTo>
                  <a:lnTo>
                    <a:pt x="13" y="5561"/>
                  </a:lnTo>
                  <a:lnTo>
                    <a:pt x="26" y="5618"/>
                  </a:lnTo>
                  <a:lnTo>
                    <a:pt x="56" y="5701"/>
                  </a:lnTo>
                  <a:lnTo>
                    <a:pt x="113" y="5801"/>
                  </a:lnTo>
                  <a:lnTo>
                    <a:pt x="185" y="5889"/>
                  </a:lnTo>
                  <a:lnTo>
                    <a:pt x="250" y="5946"/>
                  </a:lnTo>
                  <a:lnTo>
                    <a:pt x="298" y="5979"/>
                  </a:lnTo>
                  <a:lnTo>
                    <a:pt x="348" y="6006"/>
                  </a:lnTo>
                  <a:lnTo>
                    <a:pt x="402" y="6030"/>
                  </a:lnTo>
                  <a:lnTo>
                    <a:pt x="459" y="6048"/>
                  </a:lnTo>
                  <a:lnTo>
                    <a:pt x="517" y="6062"/>
                  </a:lnTo>
                  <a:lnTo>
                    <a:pt x="547" y="6067"/>
                  </a:lnTo>
                  <a:lnTo>
                    <a:pt x="561" y="6068"/>
                  </a:lnTo>
                  <a:lnTo>
                    <a:pt x="576" y="6069"/>
                  </a:lnTo>
                  <a:lnTo>
                    <a:pt x="665" y="6076"/>
                  </a:lnTo>
                  <a:lnTo>
                    <a:pt x="859" y="6079"/>
                  </a:lnTo>
                  <a:lnTo>
                    <a:pt x="1022" y="6068"/>
                  </a:lnTo>
                  <a:lnTo>
                    <a:pt x="1138" y="6053"/>
                  </a:lnTo>
                  <a:lnTo>
                    <a:pt x="1262" y="6031"/>
                  </a:lnTo>
                  <a:lnTo>
                    <a:pt x="1393" y="6003"/>
                  </a:lnTo>
                  <a:lnTo>
                    <a:pt x="1533" y="5965"/>
                  </a:lnTo>
                  <a:lnTo>
                    <a:pt x="1681" y="5919"/>
                  </a:lnTo>
                  <a:lnTo>
                    <a:pt x="1838" y="5861"/>
                  </a:lnTo>
                  <a:lnTo>
                    <a:pt x="2005" y="5793"/>
                  </a:lnTo>
                  <a:lnTo>
                    <a:pt x="2181" y="5712"/>
                  </a:lnTo>
                  <a:lnTo>
                    <a:pt x="2369" y="5620"/>
                  </a:lnTo>
                  <a:lnTo>
                    <a:pt x="2567" y="5513"/>
                  </a:lnTo>
                  <a:lnTo>
                    <a:pt x="2777" y="5391"/>
                  </a:lnTo>
                  <a:lnTo>
                    <a:pt x="2886" y="5325"/>
                  </a:lnTo>
                  <a:lnTo>
                    <a:pt x="2999" y="5255"/>
                  </a:lnTo>
                  <a:lnTo>
                    <a:pt x="3236" y="5101"/>
                  </a:lnTo>
                  <a:lnTo>
                    <a:pt x="3616" y="4843"/>
                  </a:lnTo>
                  <a:lnTo>
                    <a:pt x="4154" y="4460"/>
                  </a:lnTo>
                  <a:lnTo>
                    <a:pt x="4701" y="4052"/>
                  </a:lnTo>
                  <a:lnTo>
                    <a:pt x="5232" y="3639"/>
                  </a:lnTo>
                  <a:lnTo>
                    <a:pt x="5723" y="3245"/>
                  </a:lnTo>
                  <a:lnTo>
                    <a:pt x="6149" y="2887"/>
                  </a:lnTo>
                  <a:lnTo>
                    <a:pt x="6484" y="2588"/>
                  </a:lnTo>
                  <a:lnTo>
                    <a:pt x="6606" y="2470"/>
                  </a:lnTo>
                  <a:lnTo>
                    <a:pt x="6716" y="2358"/>
                  </a:lnTo>
                  <a:lnTo>
                    <a:pt x="6946" y="2118"/>
                  </a:lnTo>
                  <a:lnTo>
                    <a:pt x="7176" y="1867"/>
                  </a:lnTo>
                  <a:lnTo>
                    <a:pt x="7397" y="1609"/>
                  </a:lnTo>
                  <a:lnTo>
                    <a:pt x="7599" y="1352"/>
                  </a:lnTo>
                  <a:lnTo>
                    <a:pt x="7732" y="1164"/>
                  </a:lnTo>
                  <a:lnTo>
                    <a:pt x="7811" y="1043"/>
                  </a:lnTo>
                  <a:lnTo>
                    <a:pt x="7881" y="926"/>
                  </a:lnTo>
                  <a:lnTo>
                    <a:pt x="7939" y="813"/>
                  </a:lnTo>
                  <a:lnTo>
                    <a:pt x="7986" y="705"/>
                  </a:lnTo>
                  <a:lnTo>
                    <a:pt x="8020" y="604"/>
                  </a:lnTo>
                  <a:lnTo>
                    <a:pt x="8032" y="557"/>
                  </a:lnTo>
                  <a:lnTo>
                    <a:pt x="8041" y="511"/>
                  </a:lnTo>
                  <a:lnTo>
                    <a:pt x="8049" y="422"/>
                  </a:lnTo>
                  <a:lnTo>
                    <a:pt x="8045" y="339"/>
                  </a:lnTo>
                  <a:lnTo>
                    <a:pt x="8031" y="263"/>
                  </a:lnTo>
                  <a:lnTo>
                    <a:pt x="8002" y="195"/>
                  </a:lnTo>
                  <a:lnTo>
                    <a:pt x="7960" y="134"/>
                  </a:lnTo>
                  <a:lnTo>
                    <a:pt x="7904" y="84"/>
                  </a:lnTo>
                  <a:lnTo>
                    <a:pt x="7834" y="46"/>
                  </a:lnTo>
                  <a:lnTo>
                    <a:pt x="7748" y="17"/>
                  </a:lnTo>
                  <a:lnTo>
                    <a:pt x="7647" y="3"/>
                  </a:lnTo>
                  <a:lnTo>
                    <a:pt x="7529" y="0"/>
                  </a:lnTo>
                  <a:lnTo>
                    <a:pt x="7394" y="13"/>
                  </a:lnTo>
                  <a:lnTo>
                    <a:pt x="7241" y="40"/>
                  </a:lnTo>
                  <a:lnTo>
                    <a:pt x="7070" y="84"/>
                  </a:lnTo>
                  <a:lnTo>
                    <a:pt x="6881" y="146"/>
                  </a:lnTo>
                  <a:lnTo>
                    <a:pt x="6672" y="224"/>
                  </a:lnTo>
                  <a:lnTo>
                    <a:pt x="6559" y="272"/>
                  </a:lnTo>
                  <a:lnTo>
                    <a:pt x="6114" y="462"/>
                  </a:lnTo>
                  <a:lnTo>
                    <a:pt x="5493" y="740"/>
                  </a:lnTo>
                  <a:lnTo>
                    <a:pt x="5073" y="942"/>
                  </a:lnTo>
                  <a:lnTo>
                    <a:pt x="4625" y="1169"/>
                  </a:lnTo>
                  <a:lnTo>
                    <a:pt x="4131" y="1436"/>
                  </a:lnTo>
                  <a:lnTo>
                    <a:pt x="3571" y="1757"/>
                  </a:lnTo>
                  <a:lnTo>
                    <a:pt x="2926" y="2141"/>
                  </a:lnTo>
                  <a:lnTo>
                    <a:pt x="2560" y="2365"/>
                  </a:lnTo>
                  <a:lnTo>
                    <a:pt x="2203" y="2587"/>
                  </a:lnTo>
                  <a:lnTo>
                    <a:pt x="1779" y="2861"/>
                  </a:lnTo>
                  <a:lnTo>
                    <a:pt x="1546" y="3018"/>
                  </a:lnTo>
                  <a:lnTo>
                    <a:pt x="1354" y="3154"/>
                  </a:lnTo>
                  <a:lnTo>
                    <a:pt x="1197" y="3273"/>
                  </a:lnTo>
                  <a:lnTo>
                    <a:pt x="1071" y="3377"/>
                  </a:lnTo>
                  <a:lnTo>
                    <a:pt x="971" y="3468"/>
                  </a:lnTo>
                  <a:lnTo>
                    <a:pt x="893" y="3548"/>
                  </a:lnTo>
                  <a:lnTo>
                    <a:pt x="834" y="3620"/>
                  </a:lnTo>
                  <a:lnTo>
                    <a:pt x="789" y="3687"/>
                  </a:lnTo>
                  <a:lnTo>
                    <a:pt x="752" y="3751"/>
                  </a:lnTo>
                  <a:lnTo>
                    <a:pt x="707" y="3845"/>
                  </a:lnTo>
                  <a:lnTo>
                    <a:pt x="641" y="3983"/>
                  </a:lnTo>
                  <a:lnTo>
                    <a:pt x="593" y="4063"/>
                  </a:lnTo>
                  <a:lnTo>
                    <a:pt x="576" y="4078"/>
                  </a:lnTo>
                  <a:lnTo>
                    <a:pt x="463" y="4201"/>
                  </a:lnTo>
                  <a:lnTo>
                    <a:pt x="363" y="4333"/>
                  </a:lnTo>
                  <a:lnTo>
                    <a:pt x="282" y="4460"/>
                  </a:lnTo>
                  <a:lnTo>
                    <a:pt x="228" y="4556"/>
                  </a:lnTo>
                  <a:lnTo>
                    <a:pt x="176" y="4661"/>
                  </a:lnTo>
                  <a:lnTo>
                    <a:pt x="129" y="4777"/>
                  </a:lnTo>
                  <a:lnTo>
                    <a:pt x="85" y="4902"/>
                  </a:lnTo>
                  <a:lnTo>
                    <a:pt x="50" y="5037"/>
                  </a:lnTo>
                  <a:lnTo>
                    <a:pt x="23" y="5180"/>
                  </a:lnTo>
                  <a:lnTo>
                    <a:pt x="5" y="5331"/>
                  </a:lnTo>
                  <a:lnTo>
                    <a:pt x="1" y="54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27"/>
            <p:cNvSpPr>
              <a:spLocks/>
            </p:cNvSpPr>
            <p:nvPr/>
          </p:nvSpPr>
          <p:spPr bwMode="auto">
            <a:xfrm>
              <a:off x="3371" y="1684"/>
              <a:ext cx="6" cy="2"/>
            </a:xfrm>
            <a:custGeom>
              <a:avLst/>
              <a:gdLst>
                <a:gd name="T0" fmla="*/ 40 w 40"/>
                <a:gd name="T1" fmla="*/ 20 h 20"/>
                <a:gd name="T2" fmla="*/ 40 w 40"/>
                <a:gd name="T3" fmla="*/ 20 h 20"/>
                <a:gd name="T4" fmla="*/ 21 w 40"/>
                <a:gd name="T5" fmla="*/ 11 h 20"/>
                <a:gd name="T6" fmla="*/ 0 w 40"/>
                <a:gd name="T7" fmla="*/ 0 h 20"/>
                <a:gd name="T8" fmla="*/ 21 w 40"/>
                <a:gd name="T9" fmla="*/ 11 h 20"/>
                <a:gd name="T10" fmla="*/ 40 w 40"/>
                <a:gd name="T1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20">
                  <a:moveTo>
                    <a:pt x="40" y="20"/>
                  </a:moveTo>
                  <a:lnTo>
                    <a:pt x="40" y="20"/>
                  </a:lnTo>
                  <a:lnTo>
                    <a:pt x="21" y="11"/>
                  </a:lnTo>
                  <a:lnTo>
                    <a:pt x="0" y="0"/>
                  </a:lnTo>
                  <a:lnTo>
                    <a:pt x="21" y="11"/>
                  </a:lnTo>
                  <a:lnTo>
                    <a:pt x="40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3371" y="1684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29"/>
            <p:cNvSpPr>
              <a:spLocks/>
            </p:cNvSpPr>
            <p:nvPr/>
          </p:nvSpPr>
          <p:spPr bwMode="auto">
            <a:xfrm>
              <a:off x="3371" y="1683"/>
              <a:ext cx="0" cy="1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0 h 1"/>
                <a:gd name="T4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3371" y="1683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3371" y="1683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32"/>
            <p:cNvSpPr>
              <a:spLocks/>
            </p:cNvSpPr>
            <p:nvPr/>
          </p:nvSpPr>
          <p:spPr bwMode="auto">
            <a:xfrm>
              <a:off x="3367" y="1681"/>
              <a:ext cx="0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0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Rectangle 33"/>
            <p:cNvSpPr>
              <a:spLocks noChangeArrowheads="1"/>
            </p:cNvSpPr>
            <p:nvPr/>
          </p:nvSpPr>
          <p:spPr bwMode="auto">
            <a:xfrm>
              <a:off x="3367" y="1681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Rectangle 34"/>
            <p:cNvSpPr>
              <a:spLocks noChangeArrowheads="1"/>
            </p:cNvSpPr>
            <p:nvPr/>
          </p:nvSpPr>
          <p:spPr bwMode="auto">
            <a:xfrm>
              <a:off x="3367" y="1681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35"/>
            <p:cNvSpPr>
              <a:spLocks/>
            </p:cNvSpPr>
            <p:nvPr/>
          </p:nvSpPr>
          <p:spPr bwMode="auto">
            <a:xfrm>
              <a:off x="3366" y="1681"/>
              <a:ext cx="1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Rectangle 36"/>
            <p:cNvSpPr>
              <a:spLocks noChangeArrowheads="1"/>
            </p:cNvSpPr>
            <p:nvPr/>
          </p:nvSpPr>
          <p:spPr bwMode="auto">
            <a:xfrm>
              <a:off x="3366" y="1681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37"/>
            <p:cNvSpPr>
              <a:spLocks/>
            </p:cNvSpPr>
            <p:nvPr/>
          </p:nvSpPr>
          <p:spPr bwMode="auto">
            <a:xfrm>
              <a:off x="3324" y="1458"/>
              <a:ext cx="44" cy="223"/>
            </a:xfrm>
            <a:custGeom>
              <a:avLst/>
              <a:gdLst>
                <a:gd name="T0" fmla="*/ 297 w 308"/>
                <a:gd name="T1" fmla="*/ 1562 h 1562"/>
                <a:gd name="T2" fmla="*/ 262 w 308"/>
                <a:gd name="T3" fmla="*/ 1538 h 1562"/>
                <a:gd name="T4" fmla="*/ 199 w 308"/>
                <a:gd name="T5" fmla="*/ 1486 h 1562"/>
                <a:gd name="T6" fmla="*/ 143 w 308"/>
                <a:gd name="T7" fmla="*/ 1426 h 1562"/>
                <a:gd name="T8" fmla="*/ 96 w 308"/>
                <a:gd name="T9" fmla="*/ 1358 h 1562"/>
                <a:gd name="T10" fmla="*/ 57 w 308"/>
                <a:gd name="T11" fmla="*/ 1285 h 1562"/>
                <a:gd name="T12" fmla="*/ 27 w 308"/>
                <a:gd name="T13" fmla="*/ 1206 h 1562"/>
                <a:gd name="T14" fmla="*/ 8 w 308"/>
                <a:gd name="T15" fmla="*/ 1124 h 1562"/>
                <a:gd name="T16" fmla="*/ 0 w 308"/>
                <a:gd name="T17" fmla="*/ 1039 h 1562"/>
                <a:gd name="T18" fmla="*/ 0 w 308"/>
                <a:gd name="T19" fmla="*/ 995 h 1562"/>
                <a:gd name="T20" fmla="*/ 5 w 308"/>
                <a:gd name="T21" fmla="*/ 915 h 1562"/>
                <a:gd name="T22" fmla="*/ 22 w 308"/>
                <a:gd name="T23" fmla="*/ 764 h 1562"/>
                <a:gd name="T24" fmla="*/ 50 w 308"/>
                <a:gd name="T25" fmla="*/ 621 h 1562"/>
                <a:gd name="T26" fmla="*/ 85 w 308"/>
                <a:gd name="T27" fmla="*/ 486 h 1562"/>
                <a:gd name="T28" fmla="*/ 129 w 308"/>
                <a:gd name="T29" fmla="*/ 361 h 1562"/>
                <a:gd name="T30" fmla="*/ 176 w 308"/>
                <a:gd name="T31" fmla="*/ 245 h 1562"/>
                <a:gd name="T32" fmla="*/ 228 w 308"/>
                <a:gd name="T33" fmla="*/ 140 h 1562"/>
                <a:gd name="T34" fmla="*/ 282 w 308"/>
                <a:gd name="T35" fmla="*/ 44 h 1562"/>
                <a:gd name="T36" fmla="*/ 308 w 308"/>
                <a:gd name="T37" fmla="*/ 0 h 1562"/>
                <a:gd name="T38" fmla="*/ 282 w 308"/>
                <a:gd name="T39" fmla="*/ 44 h 1562"/>
                <a:gd name="T40" fmla="*/ 228 w 308"/>
                <a:gd name="T41" fmla="*/ 140 h 1562"/>
                <a:gd name="T42" fmla="*/ 176 w 308"/>
                <a:gd name="T43" fmla="*/ 245 h 1562"/>
                <a:gd name="T44" fmla="*/ 129 w 308"/>
                <a:gd name="T45" fmla="*/ 361 h 1562"/>
                <a:gd name="T46" fmla="*/ 85 w 308"/>
                <a:gd name="T47" fmla="*/ 486 h 1562"/>
                <a:gd name="T48" fmla="*/ 50 w 308"/>
                <a:gd name="T49" fmla="*/ 621 h 1562"/>
                <a:gd name="T50" fmla="*/ 23 w 308"/>
                <a:gd name="T51" fmla="*/ 764 h 1562"/>
                <a:gd name="T52" fmla="*/ 5 w 308"/>
                <a:gd name="T53" fmla="*/ 915 h 1562"/>
                <a:gd name="T54" fmla="*/ 1 w 308"/>
                <a:gd name="T55" fmla="*/ 995 h 1562"/>
                <a:gd name="T56" fmla="*/ 0 w 308"/>
                <a:gd name="T57" fmla="*/ 1039 h 1562"/>
                <a:gd name="T58" fmla="*/ 8 w 308"/>
                <a:gd name="T59" fmla="*/ 1124 h 1562"/>
                <a:gd name="T60" fmla="*/ 27 w 308"/>
                <a:gd name="T61" fmla="*/ 1206 h 1562"/>
                <a:gd name="T62" fmla="*/ 57 w 308"/>
                <a:gd name="T63" fmla="*/ 1285 h 1562"/>
                <a:gd name="T64" fmla="*/ 96 w 308"/>
                <a:gd name="T65" fmla="*/ 1358 h 1562"/>
                <a:gd name="T66" fmla="*/ 143 w 308"/>
                <a:gd name="T67" fmla="*/ 1426 h 1562"/>
                <a:gd name="T68" fmla="*/ 199 w 308"/>
                <a:gd name="T69" fmla="*/ 1486 h 1562"/>
                <a:gd name="T70" fmla="*/ 262 w 308"/>
                <a:gd name="T71" fmla="*/ 1538 h 1562"/>
                <a:gd name="T72" fmla="*/ 297 w 308"/>
                <a:gd name="T73" fmla="*/ 1562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8" h="1562">
                  <a:moveTo>
                    <a:pt x="297" y="1562"/>
                  </a:moveTo>
                  <a:lnTo>
                    <a:pt x="262" y="1538"/>
                  </a:lnTo>
                  <a:lnTo>
                    <a:pt x="199" y="1486"/>
                  </a:lnTo>
                  <a:lnTo>
                    <a:pt x="143" y="1426"/>
                  </a:lnTo>
                  <a:lnTo>
                    <a:pt x="96" y="1358"/>
                  </a:lnTo>
                  <a:lnTo>
                    <a:pt x="57" y="1285"/>
                  </a:lnTo>
                  <a:lnTo>
                    <a:pt x="27" y="1206"/>
                  </a:lnTo>
                  <a:lnTo>
                    <a:pt x="8" y="1124"/>
                  </a:lnTo>
                  <a:lnTo>
                    <a:pt x="0" y="1039"/>
                  </a:lnTo>
                  <a:lnTo>
                    <a:pt x="0" y="995"/>
                  </a:lnTo>
                  <a:lnTo>
                    <a:pt x="5" y="915"/>
                  </a:lnTo>
                  <a:lnTo>
                    <a:pt x="22" y="764"/>
                  </a:lnTo>
                  <a:lnTo>
                    <a:pt x="50" y="621"/>
                  </a:lnTo>
                  <a:lnTo>
                    <a:pt x="85" y="486"/>
                  </a:lnTo>
                  <a:lnTo>
                    <a:pt x="129" y="361"/>
                  </a:lnTo>
                  <a:lnTo>
                    <a:pt x="176" y="245"/>
                  </a:lnTo>
                  <a:lnTo>
                    <a:pt x="228" y="140"/>
                  </a:lnTo>
                  <a:lnTo>
                    <a:pt x="282" y="44"/>
                  </a:lnTo>
                  <a:lnTo>
                    <a:pt x="308" y="0"/>
                  </a:lnTo>
                  <a:lnTo>
                    <a:pt x="282" y="44"/>
                  </a:lnTo>
                  <a:lnTo>
                    <a:pt x="228" y="140"/>
                  </a:lnTo>
                  <a:lnTo>
                    <a:pt x="176" y="245"/>
                  </a:lnTo>
                  <a:lnTo>
                    <a:pt x="129" y="361"/>
                  </a:lnTo>
                  <a:lnTo>
                    <a:pt x="85" y="486"/>
                  </a:lnTo>
                  <a:lnTo>
                    <a:pt x="50" y="621"/>
                  </a:lnTo>
                  <a:lnTo>
                    <a:pt x="23" y="764"/>
                  </a:lnTo>
                  <a:lnTo>
                    <a:pt x="5" y="915"/>
                  </a:lnTo>
                  <a:lnTo>
                    <a:pt x="1" y="995"/>
                  </a:lnTo>
                  <a:lnTo>
                    <a:pt x="0" y="1039"/>
                  </a:lnTo>
                  <a:lnTo>
                    <a:pt x="8" y="1124"/>
                  </a:lnTo>
                  <a:lnTo>
                    <a:pt x="27" y="1206"/>
                  </a:lnTo>
                  <a:lnTo>
                    <a:pt x="57" y="1285"/>
                  </a:lnTo>
                  <a:lnTo>
                    <a:pt x="96" y="1358"/>
                  </a:lnTo>
                  <a:lnTo>
                    <a:pt x="143" y="1426"/>
                  </a:lnTo>
                  <a:lnTo>
                    <a:pt x="199" y="1486"/>
                  </a:lnTo>
                  <a:lnTo>
                    <a:pt x="262" y="1538"/>
                  </a:lnTo>
                  <a:lnTo>
                    <a:pt x="297" y="15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38"/>
            <p:cNvSpPr>
              <a:spLocks/>
            </p:cNvSpPr>
            <p:nvPr/>
          </p:nvSpPr>
          <p:spPr bwMode="auto">
            <a:xfrm>
              <a:off x="3324" y="1407"/>
              <a:ext cx="296" cy="281"/>
            </a:xfrm>
            <a:custGeom>
              <a:avLst/>
              <a:gdLst>
                <a:gd name="T0" fmla="*/ 443 w 2074"/>
                <a:gd name="T1" fmla="*/ 1962 h 1968"/>
                <a:gd name="T2" fmla="*/ 332 w 2074"/>
                <a:gd name="T3" fmla="*/ 1935 h 1968"/>
                <a:gd name="T4" fmla="*/ 332 w 2074"/>
                <a:gd name="T5" fmla="*/ 1935 h 1968"/>
                <a:gd name="T6" fmla="*/ 331 w 2074"/>
                <a:gd name="T7" fmla="*/ 1935 h 1968"/>
                <a:gd name="T8" fmla="*/ 331 w 2074"/>
                <a:gd name="T9" fmla="*/ 1934 h 1968"/>
                <a:gd name="T10" fmla="*/ 330 w 2074"/>
                <a:gd name="T11" fmla="*/ 1934 h 1968"/>
                <a:gd name="T12" fmla="*/ 330 w 2074"/>
                <a:gd name="T13" fmla="*/ 1934 h 1968"/>
                <a:gd name="T14" fmla="*/ 300 w 2074"/>
                <a:gd name="T15" fmla="*/ 1916 h 1968"/>
                <a:gd name="T16" fmla="*/ 299 w 2074"/>
                <a:gd name="T17" fmla="*/ 1916 h 1968"/>
                <a:gd name="T18" fmla="*/ 299 w 2074"/>
                <a:gd name="T19" fmla="*/ 1916 h 1968"/>
                <a:gd name="T20" fmla="*/ 298 w 2074"/>
                <a:gd name="T21" fmla="*/ 1916 h 1968"/>
                <a:gd name="T22" fmla="*/ 298 w 2074"/>
                <a:gd name="T23" fmla="*/ 1915 h 1968"/>
                <a:gd name="T24" fmla="*/ 297 w 2074"/>
                <a:gd name="T25" fmla="*/ 1915 h 1968"/>
                <a:gd name="T26" fmla="*/ 297 w 2074"/>
                <a:gd name="T27" fmla="*/ 1915 h 1968"/>
                <a:gd name="T28" fmla="*/ 262 w 2074"/>
                <a:gd name="T29" fmla="*/ 1891 h 1968"/>
                <a:gd name="T30" fmla="*/ 96 w 2074"/>
                <a:gd name="T31" fmla="*/ 1711 h 1968"/>
                <a:gd name="T32" fmla="*/ 8 w 2074"/>
                <a:gd name="T33" fmla="*/ 1477 h 1968"/>
                <a:gd name="T34" fmla="*/ 5 w 2074"/>
                <a:gd name="T35" fmla="*/ 1268 h 1968"/>
                <a:gd name="T36" fmla="*/ 85 w 2074"/>
                <a:gd name="T37" fmla="*/ 839 h 1968"/>
                <a:gd name="T38" fmla="*/ 228 w 2074"/>
                <a:gd name="T39" fmla="*/ 493 h 1968"/>
                <a:gd name="T40" fmla="*/ 363 w 2074"/>
                <a:gd name="T41" fmla="*/ 270 h 1968"/>
                <a:gd name="T42" fmla="*/ 593 w 2074"/>
                <a:gd name="T43" fmla="*/ 0 h 1968"/>
                <a:gd name="T44" fmla="*/ 619 w 2074"/>
                <a:gd name="T45" fmla="*/ 137 h 1968"/>
                <a:gd name="T46" fmla="*/ 786 w 2074"/>
                <a:gd name="T47" fmla="*/ 398 h 1968"/>
                <a:gd name="T48" fmla="*/ 964 w 2074"/>
                <a:gd name="T49" fmla="*/ 546 h 1968"/>
                <a:gd name="T50" fmla="*/ 1181 w 2074"/>
                <a:gd name="T51" fmla="*/ 650 h 1968"/>
                <a:gd name="T52" fmla="*/ 1477 w 2074"/>
                <a:gd name="T53" fmla="*/ 708 h 1968"/>
                <a:gd name="T54" fmla="*/ 1790 w 2074"/>
                <a:gd name="T55" fmla="*/ 719 h 1968"/>
                <a:gd name="T56" fmla="*/ 2074 w 2074"/>
                <a:gd name="T57" fmla="*/ 695 h 1968"/>
                <a:gd name="T58" fmla="*/ 1986 w 2074"/>
                <a:gd name="T59" fmla="*/ 780 h 1968"/>
                <a:gd name="T60" fmla="*/ 1730 w 2074"/>
                <a:gd name="T61" fmla="*/ 886 h 1968"/>
                <a:gd name="T62" fmla="*/ 1463 w 2074"/>
                <a:gd name="T63" fmla="*/ 903 h 1968"/>
                <a:gd name="T64" fmla="*/ 1295 w 2074"/>
                <a:gd name="T65" fmla="*/ 894 h 1968"/>
                <a:gd name="T66" fmla="*/ 1165 w 2074"/>
                <a:gd name="T67" fmla="*/ 909 h 1968"/>
                <a:gd name="T68" fmla="*/ 1107 w 2074"/>
                <a:gd name="T69" fmla="*/ 958 h 1968"/>
                <a:gd name="T70" fmla="*/ 1140 w 2074"/>
                <a:gd name="T71" fmla="*/ 1038 h 1968"/>
                <a:gd name="T72" fmla="*/ 1339 w 2074"/>
                <a:gd name="T73" fmla="*/ 1170 h 1968"/>
                <a:gd name="T74" fmla="*/ 1432 w 2074"/>
                <a:gd name="T75" fmla="*/ 1218 h 1968"/>
                <a:gd name="T76" fmla="*/ 1502 w 2074"/>
                <a:gd name="T77" fmla="*/ 1364 h 1968"/>
                <a:gd name="T78" fmla="*/ 1487 w 2074"/>
                <a:gd name="T79" fmla="*/ 1566 h 1968"/>
                <a:gd name="T80" fmla="*/ 1348 w 2074"/>
                <a:gd name="T81" fmla="*/ 1769 h 1968"/>
                <a:gd name="T82" fmla="*/ 1045 w 2074"/>
                <a:gd name="T83" fmla="*/ 1922 h 1968"/>
                <a:gd name="T84" fmla="*/ 635 w 2074"/>
                <a:gd name="T85" fmla="*/ 1968 h 1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4" h="1968">
                  <a:moveTo>
                    <a:pt x="635" y="1968"/>
                  </a:moveTo>
                  <a:lnTo>
                    <a:pt x="575" y="1968"/>
                  </a:lnTo>
                  <a:lnTo>
                    <a:pt x="443" y="1962"/>
                  </a:lnTo>
                  <a:lnTo>
                    <a:pt x="372" y="1955"/>
                  </a:lnTo>
                  <a:lnTo>
                    <a:pt x="353" y="1946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1" y="1935"/>
                  </a:lnTo>
                  <a:lnTo>
                    <a:pt x="331" y="1935"/>
                  </a:lnTo>
                  <a:lnTo>
                    <a:pt x="331" y="1934"/>
                  </a:lnTo>
                  <a:lnTo>
                    <a:pt x="331" y="1934"/>
                  </a:lnTo>
                  <a:lnTo>
                    <a:pt x="331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14" y="1925"/>
                  </a:lnTo>
                  <a:lnTo>
                    <a:pt x="300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8" y="1916"/>
                  </a:lnTo>
                  <a:lnTo>
                    <a:pt x="298" y="1916"/>
                  </a:lnTo>
                  <a:lnTo>
                    <a:pt x="298" y="1916"/>
                  </a:lnTo>
                  <a:lnTo>
                    <a:pt x="298" y="1915"/>
                  </a:lnTo>
                  <a:lnTo>
                    <a:pt x="298" y="1915"/>
                  </a:lnTo>
                  <a:lnTo>
                    <a:pt x="298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62" y="1891"/>
                  </a:lnTo>
                  <a:lnTo>
                    <a:pt x="199" y="1839"/>
                  </a:lnTo>
                  <a:lnTo>
                    <a:pt x="143" y="1779"/>
                  </a:lnTo>
                  <a:lnTo>
                    <a:pt x="96" y="1711"/>
                  </a:lnTo>
                  <a:lnTo>
                    <a:pt x="57" y="1638"/>
                  </a:lnTo>
                  <a:lnTo>
                    <a:pt x="27" y="1559"/>
                  </a:lnTo>
                  <a:lnTo>
                    <a:pt x="8" y="1477"/>
                  </a:lnTo>
                  <a:lnTo>
                    <a:pt x="0" y="1392"/>
                  </a:lnTo>
                  <a:lnTo>
                    <a:pt x="1" y="1348"/>
                  </a:lnTo>
                  <a:lnTo>
                    <a:pt x="5" y="1268"/>
                  </a:lnTo>
                  <a:lnTo>
                    <a:pt x="23" y="1117"/>
                  </a:lnTo>
                  <a:lnTo>
                    <a:pt x="50" y="974"/>
                  </a:lnTo>
                  <a:lnTo>
                    <a:pt x="85" y="839"/>
                  </a:lnTo>
                  <a:lnTo>
                    <a:pt x="129" y="714"/>
                  </a:lnTo>
                  <a:lnTo>
                    <a:pt x="176" y="598"/>
                  </a:lnTo>
                  <a:lnTo>
                    <a:pt x="228" y="493"/>
                  </a:lnTo>
                  <a:lnTo>
                    <a:pt x="282" y="397"/>
                  </a:lnTo>
                  <a:lnTo>
                    <a:pt x="308" y="353"/>
                  </a:lnTo>
                  <a:lnTo>
                    <a:pt x="363" y="270"/>
                  </a:lnTo>
                  <a:lnTo>
                    <a:pt x="463" y="138"/>
                  </a:lnTo>
                  <a:lnTo>
                    <a:pt x="576" y="15"/>
                  </a:lnTo>
                  <a:lnTo>
                    <a:pt x="593" y="0"/>
                  </a:lnTo>
                  <a:lnTo>
                    <a:pt x="593" y="10"/>
                  </a:lnTo>
                  <a:lnTo>
                    <a:pt x="601" y="73"/>
                  </a:lnTo>
                  <a:lnTo>
                    <a:pt x="619" y="137"/>
                  </a:lnTo>
                  <a:lnTo>
                    <a:pt x="653" y="215"/>
                  </a:lnTo>
                  <a:lnTo>
                    <a:pt x="707" y="304"/>
                  </a:lnTo>
                  <a:lnTo>
                    <a:pt x="786" y="398"/>
                  </a:lnTo>
                  <a:lnTo>
                    <a:pt x="866" y="472"/>
                  </a:lnTo>
                  <a:lnTo>
                    <a:pt x="929" y="522"/>
                  </a:lnTo>
                  <a:lnTo>
                    <a:pt x="964" y="546"/>
                  </a:lnTo>
                  <a:lnTo>
                    <a:pt x="1004" y="572"/>
                  </a:lnTo>
                  <a:lnTo>
                    <a:pt x="1089" y="616"/>
                  </a:lnTo>
                  <a:lnTo>
                    <a:pt x="1181" y="650"/>
                  </a:lnTo>
                  <a:lnTo>
                    <a:pt x="1278" y="676"/>
                  </a:lnTo>
                  <a:lnTo>
                    <a:pt x="1377" y="695"/>
                  </a:lnTo>
                  <a:lnTo>
                    <a:pt x="1477" y="708"/>
                  </a:lnTo>
                  <a:lnTo>
                    <a:pt x="1624" y="719"/>
                  </a:lnTo>
                  <a:lnTo>
                    <a:pt x="1715" y="719"/>
                  </a:lnTo>
                  <a:lnTo>
                    <a:pt x="1790" y="719"/>
                  </a:lnTo>
                  <a:lnTo>
                    <a:pt x="1920" y="712"/>
                  </a:lnTo>
                  <a:lnTo>
                    <a:pt x="2055" y="699"/>
                  </a:lnTo>
                  <a:lnTo>
                    <a:pt x="2074" y="695"/>
                  </a:lnTo>
                  <a:lnTo>
                    <a:pt x="2070" y="702"/>
                  </a:lnTo>
                  <a:lnTo>
                    <a:pt x="2031" y="744"/>
                  </a:lnTo>
                  <a:lnTo>
                    <a:pt x="1986" y="780"/>
                  </a:lnTo>
                  <a:lnTo>
                    <a:pt x="1922" y="819"/>
                  </a:lnTo>
                  <a:lnTo>
                    <a:pt x="1837" y="857"/>
                  </a:lnTo>
                  <a:lnTo>
                    <a:pt x="1730" y="886"/>
                  </a:lnTo>
                  <a:lnTo>
                    <a:pt x="1598" y="903"/>
                  </a:lnTo>
                  <a:lnTo>
                    <a:pt x="1521" y="904"/>
                  </a:lnTo>
                  <a:lnTo>
                    <a:pt x="1463" y="903"/>
                  </a:lnTo>
                  <a:lnTo>
                    <a:pt x="1402" y="899"/>
                  </a:lnTo>
                  <a:lnTo>
                    <a:pt x="1344" y="895"/>
                  </a:lnTo>
                  <a:lnTo>
                    <a:pt x="1295" y="894"/>
                  </a:lnTo>
                  <a:lnTo>
                    <a:pt x="1262" y="894"/>
                  </a:lnTo>
                  <a:lnTo>
                    <a:pt x="1207" y="900"/>
                  </a:lnTo>
                  <a:lnTo>
                    <a:pt x="1165" y="909"/>
                  </a:lnTo>
                  <a:lnTo>
                    <a:pt x="1135" y="922"/>
                  </a:lnTo>
                  <a:lnTo>
                    <a:pt x="1116" y="938"/>
                  </a:lnTo>
                  <a:lnTo>
                    <a:pt x="1107" y="958"/>
                  </a:lnTo>
                  <a:lnTo>
                    <a:pt x="1107" y="979"/>
                  </a:lnTo>
                  <a:lnTo>
                    <a:pt x="1115" y="1002"/>
                  </a:lnTo>
                  <a:lnTo>
                    <a:pt x="1140" y="1038"/>
                  </a:lnTo>
                  <a:lnTo>
                    <a:pt x="1194" y="1087"/>
                  </a:lnTo>
                  <a:lnTo>
                    <a:pt x="1263" y="1133"/>
                  </a:lnTo>
                  <a:lnTo>
                    <a:pt x="1339" y="1170"/>
                  </a:lnTo>
                  <a:lnTo>
                    <a:pt x="1378" y="1184"/>
                  </a:lnTo>
                  <a:lnTo>
                    <a:pt x="1397" y="1192"/>
                  </a:lnTo>
                  <a:lnTo>
                    <a:pt x="1432" y="1218"/>
                  </a:lnTo>
                  <a:lnTo>
                    <a:pt x="1462" y="1257"/>
                  </a:lnTo>
                  <a:lnTo>
                    <a:pt x="1486" y="1307"/>
                  </a:lnTo>
                  <a:lnTo>
                    <a:pt x="1502" y="1364"/>
                  </a:lnTo>
                  <a:lnTo>
                    <a:pt x="1509" y="1427"/>
                  </a:lnTo>
                  <a:lnTo>
                    <a:pt x="1504" y="1495"/>
                  </a:lnTo>
                  <a:lnTo>
                    <a:pt x="1487" y="1566"/>
                  </a:lnTo>
                  <a:lnTo>
                    <a:pt x="1457" y="1636"/>
                  </a:lnTo>
                  <a:lnTo>
                    <a:pt x="1411" y="1705"/>
                  </a:lnTo>
                  <a:lnTo>
                    <a:pt x="1348" y="1769"/>
                  </a:lnTo>
                  <a:lnTo>
                    <a:pt x="1268" y="1829"/>
                  </a:lnTo>
                  <a:lnTo>
                    <a:pt x="1166" y="1881"/>
                  </a:lnTo>
                  <a:lnTo>
                    <a:pt x="1045" y="1922"/>
                  </a:lnTo>
                  <a:lnTo>
                    <a:pt x="900" y="1951"/>
                  </a:lnTo>
                  <a:lnTo>
                    <a:pt x="731" y="1967"/>
                  </a:lnTo>
                  <a:lnTo>
                    <a:pt x="635" y="196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39"/>
            <p:cNvSpPr>
              <a:spLocks/>
            </p:cNvSpPr>
            <p:nvPr/>
          </p:nvSpPr>
          <p:spPr bwMode="auto">
            <a:xfrm>
              <a:off x="3579" y="932"/>
              <a:ext cx="596" cy="369"/>
            </a:xfrm>
            <a:custGeom>
              <a:avLst/>
              <a:gdLst>
                <a:gd name="T0" fmla="*/ 75 w 4175"/>
                <a:gd name="T1" fmla="*/ 2580 h 2580"/>
                <a:gd name="T2" fmla="*/ 51 w 4175"/>
                <a:gd name="T3" fmla="*/ 2579 h 2580"/>
                <a:gd name="T4" fmla="*/ 25 w 4175"/>
                <a:gd name="T5" fmla="*/ 2566 h 2580"/>
                <a:gd name="T6" fmla="*/ 13 w 4175"/>
                <a:gd name="T7" fmla="*/ 2554 h 2580"/>
                <a:gd name="T8" fmla="*/ 0 w 4175"/>
                <a:gd name="T9" fmla="*/ 2528 h 2580"/>
                <a:gd name="T10" fmla="*/ 0 w 4175"/>
                <a:gd name="T11" fmla="*/ 2481 h 2580"/>
                <a:gd name="T12" fmla="*/ 21 w 4175"/>
                <a:gd name="T13" fmla="*/ 2422 h 2580"/>
                <a:gd name="T14" fmla="*/ 63 w 4175"/>
                <a:gd name="T15" fmla="*/ 2351 h 2580"/>
                <a:gd name="T16" fmla="*/ 127 w 4175"/>
                <a:gd name="T17" fmla="*/ 2273 h 2580"/>
                <a:gd name="T18" fmla="*/ 216 w 4175"/>
                <a:gd name="T19" fmla="*/ 2186 h 2580"/>
                <a:gd name="T20" fmla="*/ 272 w 4175"/>
                <a:gd name="T21" fmla="*/ 2141 h 2580"/>
                <a:gd name="T22" fmla="*/ 329 w 4175"/>
                <a:gd name="T23" fmla="*/ 2094 h 2580"/>
                <a:gd name="T24" fmla="*/ 488 w 4175"/>
                <a:gd name="T25" fmla="*/ 1992 h 2580"/>
                <a:gd name="T26" fmla="*/ 701 w 4175"/>
                <a:gd name="T27" fmla="*/ 1859 h 2580"/>
                <a:gd name="T28" fmla="*/ 968 w 4175"/>
                <a:gd name="T29" fmla="*/ 1677 h 2580"/>
                <a:gd name="T30" fmla="*/ 1127 w 4175"/>
                <a:gd name="T31" fmla="*/ 1560 h 2580"/>
                <a:gd name="T32" fmla="*/ 1172 w 4175"/>
                <a:gd name="T33" fmla="*/ 1526 h 2580"/>
                <a:gd name="T34" fmla="*/ 1293 w 4175"/>
                <a:gd name="T35" fmla="*/ 1444 h 2580"/>
                <a:gd name="T36" fmla="*/ 1531 w 4175"/>
                <a:gd name="T37" fmla="*/ 1294 h 2580"/>
                <a:gd name="T38" fmla="*/ 1938 w 4175"/>
                <a:gd name="T39" fmla="*/ 1055 h 2580"/>
                <a:gd name="T40" fmla="*/ 2406 w 4175"/>
                <a:gd name="T41" fmla="*/ 795 h 2580"/>
                <a:gd name="T42" fmla="*/ 2893 w 4175"/>
                <a:gd name="T43" fmla="*/ 538 h 2580"/>
                <a:gd name="T44" fmla="*/ 3360 w 4175"/>
                <a:gd name="T45" fmla="*/ 307 h 2580"/>
                <a:gd name="T46" fmla="*/ 3671 w 4175"/>
                <a:gd name="T47" fmla="*/ 166 h 2580"/>
                <a:gd name="T48" fmla="*/ 3853 w 4175"/>
                <a:gd name="T49" fmla="*/ 92 h 2580"/>
                <a:gd name="T50" fmla="*/ 4007 w 4175"/>
                <a:gd name="T51" fmla="*/ 38 h 2580"/>
                <a:gd name="T52" fmla="*/ 4130 w 4175"/>
                <a:gd name="T53" fmla="*/ 6 h 2580"/>
                <a:gd name="T54" fmla="*/ 4175 w 4175"/>
                <a:gd name="T55" fmla="*/ 0 h 2580"/>
                <a:gd name="T56" fmla="*/ 4130 w 4175"/>
                <a:gd name="T57" fmla="*/ 21 h 2580"/>
                <a:gd name="T58" fmla="*/ 4030 w 4175"/>
                <a:gd name="T59" fmla="*/ 70 h 2580"/>
                <a:gd name="T60" fmla="*/ 3935 w 4175"/>
                <a:gd name="T61" fmla="*/ 119 h 2580"/>
                <a:gd name="T62" fmla="*/ 3712 w 4175"/>
                <a:gd name="T63" fmla="*/ 244 h 2580"/>
                <a:gd name="T64" fmla="*/ 3324 w 4175"/>
                <a:gd name="T65" fmla="*/ 474 h 2580"/>
                <a:gd name="T66" fmla="*/ 2729 w 4175"/>
                <a:gd name="T67" fmla="*/ 848 h 2580"/>
                <a:gd name="T68" fmla="*/ 2100 w 4175"/>
                <a:gd name="T69" fmla="*/ 1259 h 2580"/>
                <a:gd name="T70" fmla="*/ 1194 w 4175"/>
                <a:gd name="T71" fmla="*/ 1862 h 2580"/>
                <a:gd name="T72" fmla="*/ 364 w 4175"/>
                <a:gd name="T73" fmla="*/ 2430 h 2580"/>
                <a:gd name="T74" fmla="*/ 272 w 4175"/>
                <a:gd name="T75" fmla="*/ 2495 h 2580"/>
                <a:gd name="T76" fmla="*/ 241 w 4175"/>
                <a:gd name="T77" fmla="*/ 2515 h 2580"/>
                <a:gd name="T78" fmla="*/ 187 w 4175"/>
                <a:gd name="T79" fmla="*/ 2548 h 2580"/>
                <a:gd name="T80" fmla="*/ 137 w 4175"/>
                <a:gd name="T81" fmla="*/ 2568 h 2580"/>
                <a:gd name="T82" fmla="*/ 93 w 4175"/>
                <a:gd name="T83" fmla="*/ 2579 h 2580"/>
                <a:gd name="T84" fmla="*/ 75 w 4175"/>
                <a:gd name="T85" fmla="*/ 2580 h 2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75" h="2580">
                  <a:moveTo>
                    <a:pt x="75" y="2580"/>
                  </a:moveTo>
                  <a:lnTo>
                    <a:pt x="51" y="2579"/>
                  </a:lnTo>
                  <a:lnTo>
                    <a:pt x="25" y="2566"/>
                  </a:lnTo>
                  <a:lnTo>
                    <a:pt x="13" y="2554"/>
                  </a:lnTo>
                  <a:lnTo>
                    <a:pt x="0" y="2528"/>
                  </a:lnTo>
                  <a:lnTo>
                    <a:pt x="0" y="2481"/>
                  </a:lnTo>
                  <a:lnTo>
                    <a:pt x="21" y="2422"/>
                  </a:lnTo>
                  <a:lnTo>
                    <a:pt x="63" y="2351"/>
                  </a:lnTo>
                  <a:lnTo>
                    <a:pt x="127" y="2273"/>
                  </a:lnTo>
                  <a:lnTo>
                    <a:pt x="216" y="2186"/>
                  </a:lnTo>
                  <a:lnTo>
                    <a:pt x="272" y="2141"/>
                  </a:lnTo>
                  <a:lnTo>
                    <a:pt x="329" y="2094"/>
                  </a:lnTo>
                  <a:lnTo>
                    <a:pt x="488" y="1992"/>
                  </a:lnTo>
                  <a:lnTo>
                    <a:pt x="701" y="1859"/>
                  </a:lnTo>
                  <a:lnTo>
                    <a:pt x="968" y="1677"/>
                  </a:lnTo>
                  <a:lnTo>
                    <a:pt x="1127" y="1560"/>
                  </a:lnTo>
                  <a:lnTo>
                    <a:pt x="1172" y="1526"/>
                  </a:lnTo>
                  <a:lnTo>
                    <a:pt x="1293" y="1444"/>
                  </a:lnTo>
                  <a:lnTo>
                    <a:pt x="1531" y="1294"/>
                  </a:lnTo>
                  <a:lnTo>
                    <a:pt x="1938" y="1055"/>
                  </a:lnTo>
                  <a:lnTo>
                    <a:pt x="2406" y="795"/>
                  </a:lnTo>
                  <a:lnTo>
                    <a:pt x="2893" y="538"/>
                  </a:lnTo>
                  <a:lnTo>
                    <a:pt x="3360" y="307"/>
                  </a:lnTo>
                  <a:lnTo>
                    <a:pt x="3671" y="166"/>
                  </a:lnTo>
                  <a:lnTo>
                    <a:pt x="3853" y="92"/>
                  </a:lnTo>
                  <a:lnTo>
                    <a:pt x="4007" y="38"/>
                  </a:lnTo>
                  <a:lnTo>
                    <a:pt x="4130" y="6"/>
                  </a:lnTo>
                  <a:lnTo>
                    <a:pt x="4175" y="0"/>
                  </a:lnTo>
                  <a:lnTo>
                    <a:pt x="4130" y="21"/>
                  </a:lnTo>
                  <a:lnTo>
                    <a:pt x="4030" y="70"/>
                  </a:lnTo>
                  <a:lnTo>
                    <a:pt x="3935" y="119"/>
                  </a:lnTo>
                  <a:lnTo>
                    <a:pt x="3712" y="244"/>
                  </a:lnTo>
                  <a:lnTo>
                    <a:pt x="3324" y="474"/>
                  </a:lnTo>
                  <a:lnTo>
                    <a:pt x="2729" y="848"/>
                  </a:lnTo>
                  <a:lnTo>
                    <a:pt x="2100" y="1259"/>
                  </a:lnTo>
                  <a:lnTo>
                    <a:pt x="1194" y="1862"/>
                  </a:lnTo>
                  <a:lnTo>
                    <a:pt x="364" y="2430"/>
                  </a:lnTo>
                  <a:lnTo>
                    <a:pt x="272" y="2495"/>
                  </a:lnTo>
                  <a:lnTo>
                    <a:pt x="241" y="2515"/>
                  </a:lnTo>
                  <a:lnTo>
                    <a:pt x="187" y="2548"/>
                  </a:lnTo>
                  <a:lnTo>
                    <a:pt x="137" y="2568"/>
                  </a:lnTo>
                  <a:lnTo>
                    <a:pt x="93" y="2579"/>
                  </a:lnTo>
                  <a:lnTo>
                    <a:pt x="75" y="258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0"/>
            <p:cNvSpPr>
              <a:spLocks/>
            </p:cNvSpPr>
            <p:nvPr/>
          </p:nvSpPr>
          <p:spPr bwMode="auto">
            <a:xfrm>
              <a:off x="4239" y="608"/>
              <a:ext cx="190" cy="290"/>
            </a:xfrm>
            <a:custGeom>
              <a:avLst/>
              <a:gdLst>
                <a:gd name="T0" fmla="*/ 0 w 1330"/>
                <a:gd name="T1" fmla="*/ 1934 h 2028"/>
                <a:gd name="T2" fmla="*/ 200 w 1330"/>
                <a:gd name="T3" fmla="*/ 2028 h 2028"/>
                <a:gd name="T4" fmla="*/ 223 w 1330"/>
                <a:gd name="T5" fmla="*/ 2015 h 2028"/>
                <a:gd name="T6" fmla="*/ 440 w 1330"/>
                <a:gd name="T7" fmla="*/ 1891 h 2028"/>
                <a:gd name="T8" fmla="*/ 693 w 1330"/>
                <a:gd name="T9" fmla="*/ 1762 h 2028"/>
                <a:gd name="T10" fmla="*/ 878 w 1330"/>
                <a:gd name="T11" fmla="*/ 1679 h 2028"/>
                <a:gd name="T12" fmla="*/ 1067 w 1330"/>
                <a:gd name="T13" fmla="*/ 1608 h 2028"/>
                <a:gd name="T14" fmla="*/ 1204 w 1330"/>
                <a:gd name="T15" fmla="*/ 1569 h 2028"/>
                <a:gd name="T16" fmla="*/ 1289 w 1330"/>
                <a:gd name="T17" fmla="*/ 1552 h 2028"/>
                <a:gd name="T18" fmla="*/ 1330 w 1330"/>
                <a:gd name="T19" fmla="*/ 1547 h 2028"/>
                <a:gd name="T20" fmla="*/ 1186 w 1330"/>
                <a:gd name="T21" fmla="*/ 74 h 2028"/>
                <a:gd name="T22" fmla="*/ 1183 w 1330"/>
                <a:gd name="T23" fmla="*/ 61 h 2028"/>
                <a:gd name="T24" fmla="*/ 1175 w 1330"/>
                <a:gd name="T25" fmla="*/ 40 h 2028"/>
                <a:gd name="T26" fmla="*/ 1162 w 1330"/>
                <a:gd name="T27" fmla="*/ 23 h 2028"/>
                <a:gd name="T28" fmla="*/ 1143 w 1330"/>
                <a:gd name="T29" fmla="*/ 10 h 2028"/>
                <a:gd name="T30" fmla="*/ 1124 w 1330"/>
                <a:gd name="T31" fmla="*/ 2 h 2028"/>
                <a:gd name="T32" fmla="*/ 1102 w 1330"/>
                <a:gd name="T33" fmla="*/ 0 h 2028"/>
                <a:gd name="T34" fmla="*/ 1081 w 1330"/>
                <a:gd name="T35" fmla="*/ 3 h 2028"/>
                <a:gd name="T36" fmla="*/ 1059 w 1330"/>
                <a:gd name="T37" fmla="*/ 13 h 2028"/>
                <a:gd name="T38" fmla="*/ 1050 w 1330"/>
                <a:gd name="T39" fmla="*/ 20 h 2028"/>
                <a:gd name="T40" fmla="*/ 666 w 1330"/>
                <a:gd name="T41" fmla="*/ 356 h 2028"/>
                <a:gd name="T42" fmla="*/ 648 w 1330"/>
                <a:gd name="T43" fmla="*/ 372 h 2028"/>
                <a:gd name="T44" fmla="*/ 619 w 1330"/>
                <a:gd name="T45" fmla="*/ 405 h 2028"/>
                <a:gd name="T46" fmla="*/ 581 w 1330"/>
                <a:gd name="T47" fmla="*/ 460 h 2028"/>
                <a:gd name="T48" fmla="*/ 563 w 1330"/>
                <a:gd name="T49" fmla="*/ 501 h 2028"/>
                <a:gd name="T50" fmla="*/ 0 w 1330"/>
                <a:gd name="T51" fmla="*/ 1934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0" h="2028">
                  <a:moveTo>
                    <a:pt x="0" y="1934"/>
                  </a:moveTo>
                  <a:lnTo>
                    <a:pt x="200" y="2028"/>
                  </a:lnTo>
                  <a:lnTo>
                    <a:pt x="223" y="2015"/>
                  </a:lnTo>
                  <a:lnTo>
                    <a:pt x="440" y="1891"/>
                  </a:lnTo>
                  <a:lnTo>
                    <a:pt x="693" y="1762"/>
                  </a:lnTo>
                  <a:lnTo>
                    <a:pt x="878" y="1679"/>
                  </a:lnTo>
                  <a:lnTo>
                    <a:pt x="1067" y="1608"/>
                  </a:lnTo>
                  <a:lnTo>
                    <a:pt x="1204" y="1569"/>
                  </a:lnTo>
                  <a:lnTo>
                    <a:pt x="1289" y="1552"/>
                  </a:lnTo>
                  <a:lnTo>
                    <a:pt x="1330" y="1547"/>
                  </a:lnTo>
                  <a:lnTo>
                    <a:pt x="1186" y="74"/>
                  </a:lnTo>
                  <a:lnTo>
                    <a:pt x="1183" y="61"/>
                  </a:lnTo>
                  <a:lnTo>
                    <a:pt x="1175" y="40"/>
                  </a:lnTo>
                  <a:lnTo>
                    <a:pt x="1162" y="23"/>
                  </a:lnTo>
                  <a:lnTo>
                    <a:pt x="1143" y="10"/>
                  </a:lnTo>
                  <a:lnTo>
                    <a:pt x="1124" y="2"/>
                  </a:lnTo>
                  <a:lnTo>
                    <a:pt x="1102" y="0"/>
                  </a:lnTo>
                  <a:lnTo>
                    <a:pt x="1081" y="3"/>
                  </a:lnTo>
                  <a:lnTo>
                    <a:pt x="1059" y="13"/>
                  </a:lnTo>
                  <a:lnTo>
                    <a:pt x="1050" y="20"/>
                  </a:lnTo>
                  <a:lnTo>
                    <a:pt x="666" y="356"/>
                  </a:lnTo>
                  <a:lnTo>
                    <a:pt x="648" y="372"/>
                  </a:lnTo>
                  <a:lnTo>
                    <a:pt x="619" y="405"/>
                  </a:lnTo>
                  <a:lnTo>
                    <a:pt x="581" y="460"/>
                  </a:lnTo>
                  <a:lnTo>
                    <a:pt x="563" y="501"/>
                  </a:lnTo>
                  <a:lnTo>
                    <a:pt x="0" y="19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41"/>
            <p:cNvSpPr>
              <a:spLocks/>
            </p:cNvSpPr>
            <p:nvPr/>
          </p:nvSpPr>
          <p:spPr bwMode="auto">
            <a:xfrm>
              <a:off x="4239" y="609"/>
              <a:ext cx="153" cy="289"/>
            </a:xfrm>
            <a:custGeom>
              <a:avLst/>
              <a:gdLst>
                <a:gd name="T0" fmla="*/ 671 w 1071"/>
                <a:gd name="T1" fmla="*/ 423 h 2021"/>
                <a:gd name="T2" fmla="*/ 1071 w 1071"/>
                <a:gd name="T3" fmla="*/ 0 h 2021"/>
                <a:gd name="T4" fmla="*/ 1060 w 1071"/>
                <a:gd name="T5" fmla="*/ 6 h 2021"/>
                <a:gd name="T6" fmla="*/ 1050 w 1071"/>
                <a:gd name="T7" fmla="*/ 13 h 2021"/>
                <a:gd name="T8" fmla="*/ 666 w 1071"/>
                <a:gd name="T9" fmla="*/ 349 h 2021"/>
                <a:gd name="T10" fmla="*/ 648 w 1071"/>
                <a:gd name="T11" fmla="*/ 364 h 2021"/>
                <a:gd name="T12" fmla="*/ 619 w 1071"/>
                <a:gd name="T13" fmla="*/ 398 h 2021"/>
                <a:gd name="T14" fmla="*/ 581 w 1071"/>
                <a:gd name="T15" fmla="*/ 452 h 2021"/>
                <a:gd name="T16" fmla="*/ 563 w 1071"/>
                <a:gd name="T17" fmla="*/ 493 h 2021"/>
                <a:gd name="T18" fmla="*/ 0 w 1071"/>
                <a:gd name="T19" fmla="*/ 1927 h 2021"/>
                <a:gd name="T20" fmla="*/ 201 w 1071"/>
                <a:gd name="T21" fmla="*/ 2021 h 2021"/>
                <a:gd name="T22" fmla="*/ 633 w 1071"/>
                <a:gd name="T23" fmla="*/ 492 h 2021"/>
                <a:gd name="T24" fmla="*/ 638 w 1071"/>
                <a:gd name="T25" fmla="*/ 473 h 2021"/>
                <a:gd name="T26" fmla="*/ 658 w 1071"/>
                <a:gd name="T27" fmla="*/ 438 h 2021"/>
                <a:gd name="T28" fmla="*/ 671 w 1071"/>
                <a:gd name="T29" fmla="*/ 423 h 2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1" h="2021">
                  <a:moveTo>
                    <a:pt x="671" y="423"/>
                  </a:moveTo>
                  <a:lnTo>
                    <a:pt x="1071" y="0"/>
                  </a:lnTo>
                  <a:lnTo>
                    <a:pt x="1060" y="6"/>
                  </a:lnTo>
                  <a:lnTo>
                    <a:pt x="1050" y="13"/>
                  </a:lnTo>
                  <a:lnTo>
                    <a:pt x="666" y="349"/>
                  </a:lnTo>
                  <a:lnTo>
                    <a:pt x="648" y="364"/>
                  </a:lnTo>
                  <a:lnTo>
                    <a:pt x="619" y="398"/>
                  </a:lnTo>
                  <a:lnTo>
                    <a:pt x="581" y="452"/>
                  </a:lnTo>
                  <a:lnTo>
                    <a:pt x="563" y="493"/>
                  </a:lnTo>
                  <a:lnTo>
                    <a:pt x="0" y="1927"/>
                  </a:lnTo>
                  <a:lnTo>
                    <a:pt x="201" y="2021"/>
                  </a:lnTo>
                  <a:lnTo>
                    <a:pt x="633" y="492"/>
                  </a:lnTo>
                  <a:lnTo>
                    <a:pt x="638" y="473"/>
                  </a:lnTo>
                  <a:lnTo>
                    <a:pt x="658" y="438"/>
                  </a:lnTo>
                  <a:lnTo>
                    <a:pt x="671" y="42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42"/>
            <p:cNvSpPr>
              <a:spLocks/>
            </p:cNvSpPr>
            <p:nvPr/>
          </p:nvSpPr>
          <p:spPr bwMode="auto">
            <a:xfrm>
              <a:off x="3332" y="917"/>
              <a:ext cx="1136" cy="778"/>
            </a:xfrm>
            <a:custGeom>
              <a:avLst/>
              <a:gdLst>
                <a:gd name="T0" fmla="*/ 7877 w 7955"/>
                <a:gd name="T1" fmla="*/ 48 h 5448"/>
                <a:gd name="T2" fmla="*/ 7784 w 7955"/>
                <a:gd name="T3" fmla="*/ 217 h 5448"/>
                <a:gd name="T4" fmla="*/ 7652 w 7955"/>
                <a:gd name="T5" fmla="*/ 390 h 5448"/>
                <a:gd name="T6" fmla="*/ 7437 w 7955"/>
                <a:gd name="T7" fmla="*/ 581 h 5448"/>
                <a:gd name="T8" fmla="*/ 7251 w 7955"/>
                <a:gd name="T9" fmla="*/ 694 h 5448"/>
                <a:gd name="T10" fmla="*/ 6934 w 7955"/>
                <a:gd name="T11" fmla="*/ 1298 h 5448"/>
                <a:gd name="T12" fmla="*/ 5205 w 7955"/>
                <a:gd name="T13" fmla="*/ 2662 h 5448"/>
                <a:gd name="T14" fmla="*/ 4018 w 7955"/>
                <a:gd name="T15" fmla="*/ 3568 h 5448"/>
                <a:gd name="T16" fmla="*/ 3676 w 7955"/>
                <a:gd name="T17" fmla="*/ 3813 h 5448"/>
                <a:gd name="T18" fmla="*/ 2931 w 7955"/>
                <a:gd name="T19" fmla="*/ 4302 h 5448"/>
                <a:gd name="T20" fmla="*/ 2226 w 7955"/>
                <a:gd name="T21" fmla="*/ 4698 h 5448"/>
                <a:gd name="T22" fmla="*/ 1820 w 7955"/>
                <a:gd name="T23" fmla="*/ 4891 h 5448"/>
                <a:gd name="T24" fmla="*/ 1426 w 7955"/>
                <a:gd name="T25" fmla="*/ 5048 h 5448"/>
                <a:gd name="T26" fmla="*/ 1048 w 7955"/>
                <a:gd name="T27" fmla="*/ 5159 h 5448"/>
                <a:gd name="T28" fmla="*/ 782 w 7955"/>
                <a:gd name="T29" fmla="*/ 5207 h 5448"/>
                <a:gd name="T30" fmla="*/ 562 w 7955"/>
                <a:gd name="T31" fmla="*/ 5222 h 5448"/>
                <a:gd name="T32" fmla="*/ 327 w 7955"/>
                <a:gd name="T33" fmla="*/ 5206 h 5448"/>
                <a:gd name="T34" fmla="*/ 151 w 7955"/>
                <a:gd name="T35" fmla="*/ 5157 h 5448"/>
                <a:gd name="T36" fmla="*/ 25 w 7955"/>
                <a:gd name="T37" fmla="*/ 5088 h 5448"/>
                <a:gd name="T38" fmla="*/ 17 w 7955"/>
                <a:gd name="T39" fmla="*/ 5105 h 5448"/>
                <a:gd name="T40" fmla="*/ 107 w 7955"/>
                <a:gd name="T41" fmla="*/ 5234 h 5448"/>
                <a:gd name="T42" fmla="*/ 226 w 7955"/>
                <a:gd name="T43" fmla="*/ 5339 h 5448"/>
                <a:gd name="T44" fmla="*/ 370 w 7955"/>
                <a:gd name="T45" fmla="*/ 5409 h 5448"/>
                <a:gd name="T46" fmla="*/ 491 w 7955"/>
                <a:gd name="T47" fmla="*/ 5435 h 5448"/>
                <a:gd name="T48" fmla="*/ 520 w 7955"/>
                <a:gd name="T49" fmla="*/ 5439 h 5448"/>
                <a:gd name="T50" fmla="*/ 803 w 7955"/>
                <a:gd name="T51" fmla="*/ 5448 h 5448"/>
                <a:gd name="T52" fmla="*/ 1082 w 7955"/>
                <a:gd name="T53" fmla="*/ 5423 h 5448"/>
                <a:gd name="T54" fmla="*/ 1337 w 7955"/>
                <a:gd name="T55" fmla="*/ 5373 h 5448"/>
                <a:gd name="T56" fmla="*/ 1625 w 7955"/>
                <a:gd name="T57" fmla="*/ 5288 h 5448"/>
                <a:gd name="T58" fmla="*/ 1949 w 7955"/>
                <a:gd name="T59" fmla="*/ 5163 h 5448"/>
                <a:gd name="T60" fmla="*/ 2313 w 7955"/>
                <a:gd name="T61" fmla="*/ 4989 h 5448"/>
                <a:gd name="T62" fmla="*/ 2721 w 7955"/>
                <a:gd name="T63" fmla="*/ 4761 h 5448"/>
                <a:gd name="T64" fmla="*/ 2943 w 7955"/>
                <a:gd name="T65" fmla="*/ 4625 h 5448"/>
                <a:gd name="T66" fmla="*/ 3560 w 7955"/>
                <a:gd name="T67" fmla="*/ 4213 h 5448"/>
                <a:gd name="T68" fmla="*/ 4645 w 7955"/>
                <a:gd name="T69" fmla="*/ 3421 h 5448"/>
                <a:gd name="T70" fmla="*/ 5667 w 7955"/>
                <a:gd name="T71" fmla="*/ 2614 h 5448"/>
                <a:gd name="T72" fmla="*/ 6428 w 7955"/>
                <a:gd name="T73" fmla="*/ 1957 h 5448"/>
                <a:gd name="T74" fmla="*/ 6656 w 7955"/>
                <a:gd name="T75" fmla="*/ 1733 h 5448"/>
                <a:gd name="T76" fmla="*/ 7093 w 7955"/>
                <a:gd name="T77" fmla="*/ 1267 h 5448"/>
                <a:gd name="T78" fmla="*/ 7501 w 7955"/>
                <a:gd name="T79" fmla="*/ 778 h 5448"/>
                <a:gd name="T80" fmla="*/ 7784 w 7955"/>
                <a:gd name="T81" fmla="*/ 365 h 5448"/>
                <a:gd name="T82" fmla="*/ 7898 w 7955"/>
                <a:gd name="T83" fmla="*/ 149 h 5448"/>
                <a:gd name="T84" fmla="*/ 7955 w 7955"/>
                <a:gd name="T85" fmla="*/ 0 h 5448"/>
                <a:gd name="T86" fmla="*/ 7897 w 7955"/>
                <a:gd name="T87" fmla="*/ 1 h 5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955" h="5448">
                  <a:moveTo>
                    <a:pt x="7897" y="1"/>
                  </a:moveTo>
                  <a:lnTo>
                    <a:pt x="7877" y="48"/>
                  </a:lnTo>
                  <a:lnTo>
                    <a:pt x="7833" y="135"/>
                  </a:lnTo>
                  <a:lnTo>
                    <a:pt x="7784" y="217"/>
                  </a:lnTo>
                  <a:lnTo>
                    <a:pt x="7733" y="291"/>
                  </a:lnTo>
                  <a:lnTo>
                    <a:pt x="7652" y="390"/>
                  </a:lnTo>
                  <a:lnTo>
                    <a:pt x="7542" y="498"/>
                  </a:lnTo>
                  <a:lnTo>
                    <a:pt x="7437" y="581"/>
                  </a:lnTo>
                  <a:lnTo>
                    <a:pt x="7348" y="641"/>
                  </a:lnTo>
                  <a:lnTo>
                    <a:pt x="7251" y="694"/>
                  </a:lnTo>
                  <a:lnTo>
                    <a:pt x="7236" y="700"/>
                  </a:lnTo>
                  <a:lnTo>
                    <a:pt x="6934" y="1298"/>
                  </a:lnTo>
                  <a:lnTo>
                    <a:pt x="6657" y="1520"/>
                  </a:lnTo>
                  <a:lnTo>
                    <a:pt x="5205" y="2662"/>
                  </a:lnTo>
                  <a:lnTo>
                    <a:pt x="4450" y="3242"/>
                  </a:lnTo>
                  <a:lnTo>
                    <a:pt x="4018" y="3568"/>
                  </a:lnTo>
                  <a:lnTo>
                    <a:pt x="3844" y="3695"/>
                  </a:lnTo>
                  <a:lnTo>
                    <a:pt x="3676" y="3813"/>
                  </a:lnTo>
                  <a:lnTo>
                    <a:pt x="3316" y="4058"/>
                  </a:lnTo>
                  <a:lnTo>
                    <a:pt x="2931" y="4302"/>
                  </a:lnTo>
                  <a:lnTo>
                    <a:pt x="2531" y="4535"/>
                  </a:lnTo>
                  <a:lnTo>
                    <a:pt x="2226" y="4698"/>
                  </a:lnTo>
                  <a:lnTo>
                    <a:pt x="2023" y="4798"/>
                  </a:lnTo>
                  <a:lnTo>
                    <a:pt x="1820" y="4891"/>
                  </a:lnTo>
                  <a:lnTo>
                    <a:pt x="1621" y="4974"/>
                  </a:lnTo>
                  <a:lnTo>
                    <a:pt x="1426" y="5048"/>
                  </a:lnTo>
                  <a:lnTo>
                    <a:pt x="1233" y="5109"/>
                  </a:lnTo>
                  <a:lnTo>
                    <a:pt x="1048" y="5159"/>
                  </a:lnTo>
                  <a:lnTo>
                    <a:pt x="868" y="5194"/>
                  </a:lnTo>
                  <a:lnTo>
                    <a:pt x="782" y="5207"/>
                  </a:lnTo>
                  <a:lnTo>
                    <a:pt x="703" y="5215"/>
                  </a:lnTo>
                  <a:lnTo>
                    <a:pt x="562" y="5222"/>
                  </a:lnTo>
                  <a:lnTo>
                    <a:pt x="437" y="5218"/>
                  </a:lnTo>
                  <a:lnTo>
                    <a:pt x="327" y="5206"/>
                  </a:lnTo>
                  <a:lnTo>
                    <a:pt x="233" y="5185"/>
                  </a:lnTo>
                  <a:lnTo>
                    <a:pt x="151" y="5157"/>
                  </a:lnTo>
                  <a:lnTo>
                    <a:pt x="82" y="5125"/>
                  </a:lnTo>
                  <a:lnTo>
                    <a:pt x="25" y="5088"/>
                  </a:lnTo>
                  <a:lnTo>
                    <a:pt x="0" y="5068"/>
                  </a:lnTo>
                  <a:lnTo>
                    <a:pt x="17" y="5105"/>
                  </a:lnTo>
                  <a:lnTo>
                    <a:pt x="58" y="5173"/>
                  </a:lnTo>
                  <a:lnTo>
                    <a:pt x="107" y="5234"/>
                  </a:lnTo>
                  <a:lnTo>
                    <a:pt x="164" y="5290"/>
                  </a:lnTo>
                  <a:lnTo>
                    <a:pt x="226" y="5339"/>
                  </a:lnTo>
                  <a:lnTo>
                    <a:pt x="296" y="5379"/>
                  </a:lnTo>
                  <a:lnTo>
                    <a:pt x="370" y="5409"/>
                  </a:lnTo>
                  <a:lnTo>
                    <a:pt x="449" y="5430"/>
                  </a:lnTo>
                  <a:lnTo>
                    <a:pt x="491" y="5435"/>
                  </a:lnTo>
                  <a:lnTo>
                    <a:pt x="505" y="5438"/>
                  </a:lnTo>
                  <a:lnTo>
                    <a:pt x="520" y="5439"/>
                  </a:lnTo>
                  <a:lnTo>
                    <a:pt x="609" y="5446"/>
                  </a:lnTo>
                  <a:lnTo>
                    <a:pt x="803" y="5448"/>
                  </a:lnTo>
                  <a:lnTo>
                    <a:pt x="966" y="5438"/>
                  </a:lnTo>
                  <a:lnTo>
                    <a:pt x="1082" y="5423"/>
                  </a:lnTo>
                  <a:lnTo>
                    <a:pt x="1206" y="5401"/>
                  </a:lnTo>
                  <a:lnTo>
                    <a:pt x="1337" y="5373"/>
                  </a:lnTo>
                  <a:lnTo>
                    <a:pt x="1477" y="5335"/>
                  </a:lnTo>
                  <a:lnTo>
                    <a:pt x="1625" y="5288"/>
                  </a:lnTo>
                  <a:lnTo>
                    <a:pt x="1782" y="5231"/>
                  </a:lnTo>
                  <a:lnTo>
                    <a:pt x="1949" y="5163"/>
                  </a:lnTo>
                  <a:lnTo>
                    <a:pt x="2125" y="5082"/>
                  </a:lnTo>
                  <a:lnTo>
                    <a:pt x="2313" y="4989"/>
                  </a:lnTo>
                  <a:lnTo>
                    <a:pt x="2511" y="4883"/>
                  </a:lnTo>
                  <a:lnTo>
                    <a:pt x="2721" y="4761"/>
                  </a:lnTo>
                  <a:lnTo>
                    <a:pt x="2830" y="4694"/>
                  </a:lnTo>
                  <a:lnTo>
                    <a:pt x="2943" y="4625"/>
                  </a:lnTo>
                  <a:lnTo>
                    <a:pt x="3180" y="4471"/>
                  </a:lnTo>
                  <a:lnTo>
                    <a:pt x="3560" y="4213"/>
                  </a:lnTo>
                  <a:lnTo>
                    <a:pt x="4098" y="3830"/>
                  </a:lnTo>
                  <a:lnTo>
                    <a:pt x="4645" y="3421"/>
                  </a:lnTo>
                  <a:lnTo>
                    <a:pt x="5176" y="3009"/>
                  </a:lnTo>
                  <a:lnTo>
                    <a:pt x="5667" y="2614"/>
                  </a:lnTo>
                  <a:lnTo>
                    <a:pt x="6093" y="2257"/>
                  </a:lnTo>
                  <a:lnTo>
                    <a:pt x="6428" y="1957"/>
                  </a:lnTo>
                  <a:lnTo>
                    <a:pt x="6550" y="1840"/>
                  </a:lnTo>
                  <a:lnTo>
                    <a:pt x="6656" y="1733"/>
                  </a:lnTo>
                  <a:lnTo>
                    <a:pt x="6874" y="1505"/>
                  </a:lnTo>
                  <a:lnTo>
                    <a:pt x="7093" y="1267"/>
                  </a:lnTo>
                  <a:lnTo>
                    <a:pt x="7304" y="1022"/>
                  </a:lnTo>
                  <a:lnTo>
                    <a:pt x="7501" y="778"/>
                  </a:lnTo>
                  <a:lnTo>
                    <a:pt x="7674" y="538"/>
                  </a:lnTo>
                  <a:lnTo>
                    <a:pt x="7784" y="365"/>
                  </a:lnTo>
                  <a:lnTo>
                    <a:pt x="7847" y="255"/>
                  </a:lnTo>
                  <a:lnTo>
                    <a:pt x="7898" y="149"/>
                  </a:lnTo>
                  <a:lnTo>
                    <a:pt x="7940" y="48"/>
                  </a:lnTo>
                  <a:lnTo>
                    <a:pt x="7955" y="0"/>
                  </a:lnTo>
                  <a:lnTo>
                    <a:pt x="7897" y="0"/>
                  </a:lnTo>
                  <a:lnTo>
                    <a:pt x="7897" y="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43"/>
            <p:cNvSpPr>
              <a:spLocks/>
            </p:cNvSpPr>
            <p:nvPr/>
          </p:nvSpPr>
          <p:spPr bwMode="auto">
            <a:xfrm>
              <a:off x="3332" y="1638"/>
              <a:ext cx="201" cy="50"/>
            </a:xfrm>
            <a:custGeom>
              <a:avLst/>
              <a:gdLst>
                <a:gd name="T0" fmla="*/ 1408 w 1408"/>
                <a:gd name="T1" fmla="*/ 0 h 350"/>
                <a:gd name="T2" fmla="*/ 1387 w 1408"/>
                <a:gd name="T3" fmla="*/ 40 h 350"/>
                <a:gd name="T4" fmla="*/ 1330 w 1408"/>
                <a:gd name="T5" fmla="*/ 115 h 350"/>
                <a:gd name="T6" fmla="*/ 1250 w 1408"/>
                <a:gd name="T7" fmla="*/ 186 h 350"/>
                <a:gd name="T8" fmla="*/ 1173 w 1408"/>
                <a:gd name="T9" fmla="*/ 231 h 350"/>
                <a:gd name="T10" fmla="*/ 1115 w 1408"/>
                <a:gd name="T11" fmla="*/ 259 h 350"/>
                <a:gd name="T12" fmla="*/ 1049 w 1408"/>
                <a:gd name="T13" fmla="*/ 284 h 350"/>
                <a:gd name="T14" fmla="*/ 978 w 1408"/>
                <a:gd name="T15" fmla="*/ 306 h 350"/>
                <a:gd name="T16" fmla="*/ 898 w 1408"/>
                <a:gd name="T17" fmla="*/ 323 h 350"/>
                <a:gd name="T18" fmla="*/ 810 w 1408"/>
                <a:gd name="T19" fmla="*/ 337 h 350"/>
                <a:gd name="T20" fmla="*/ 716 w 1408"/>
                <a:gd name="T21" fmla="*/ 346 h 350"/>
                <a:gd name="T22" fmla="*/ 613 w 1408"/>
                <a:gd name="T23" fmla="*/ 350 h 350"/>
                <a:gd name="T24" fmla="*/ 444 w 1408"/>
                <a:gd name="T25" fmla="*/ 347 h 350"/>
                <a:gd name="T26" fmla="*/ 319 w 1408"/>
                <a:gd name="T27" fmla="*/ 337 h 350"/>
                <a:gd name="T28" fmla="*/ 315 w 1408"/>
                <a:gd name="T29" fmla="*/ 337 h 350"/>
                <a:gd name="T30" fmla="*/ 307 w 1408"/>
                <a:gd name="T31" fmla="*/ 332 h 350"/>
                <a:gd name="T32" fmla="*/ 300 w 1408"/>
                <a:gd name="T33" fmla="*/ 328 h 350"/>
                <a:gd name="T34" fmla="*/ 273 w 1408"/>
                <a:gd name="T35" fmla="*/ 317 h 350"/>
                <a:gd name="T36" fmla="*/ 246 w 1408"/>
                <a:gd name="T37" fmla="*/ 300 h 350"/>
                <a:gd name="T38" fmla="*/ 205 w 1408"/>
                <a:gd name="T39" fmla="*/ 274 h 350"/>
                <a:gd name="T40" fmla="*/ 132 w 1408"/>
                <a:gd name="T41" fmla="*/ 212 h 350"/>
                <a:gd name="T42" fmla="*/ 100 w 1408"/>
                <a:gd name="T43" fmla="*/ 176 h 350"/>
                <a:gd name="T44" fmla="*/ 69 w 1408"/>
                <a:gd name="T45" fmla="*/ 140 h 350"/>
                <a:gd name="T46" fmla="*/ 46 w 1408"/>
                <a:gd name="T47" fmla="*/ 104 h 350"/>
                <a:gd name="T48" fmla="*/ 21 w 1408"/>
                <a:gd name="T49" fmla="*/ 63 h 350"/>
                <a:gd name="T50" fmla="*/ 0 w 1408"/>
                <a:gd name="T51" fmla="*/ 22 h 350"/>
                <a:gd name="T52" fmla="*/ 24 w 1408"/>
                <a:gd name="T53" fmla="*/ 40 h 350"/>
                <a:gd name="T54" fmla="*/ 82 w 1408"/>
                <a:gd name="T55" fmla="*/ 75 h 350"/>
                <a:gd name="T56" fmla="*/ 151 w 1408"/>
                <a:gd name="T57" fmla="*/ 107 h 350"/>
                <a:gd name="T58" fmla="*/ 233 w 1408"/>
                <a:gd name="T59" fmla="*/ 134 h 350"/>
                <a:gd name="T60" fmla="*/ 328 w 1408"/>
                <a:gd name="T61" fmla="*/ 155 h 350"/>
                <a:gd name="T62" fmla="*/ 437 w 1408"/>
                <a:gd name="T63" fmla="*/ 167 h 350"/>
                <a:gd name="T64" fmla="*/ 561 w 1408"/>
                <a:gd name="T65" fmla="*/ 171 h 350"/>
                <a:gd name="T66" fmla="*/ 702 w 1408"/>
                <a:gd name="T67" fmla="*/ 164 h 350"/>
                <a:gd name="T68" fmla="*/ 780 w 1408"/>
                <a:gd name="T69" fmla="*/ 155 h 350"/>
                <a:gd name="T70" fmla="*/ 853 w 1408"/>
                <a:gd name="T71" fmla="*/ 145 h 350"/>
                <a:gd name="T72" fmla="*/ 1006 w 1408"/>
                <a:gd name="T73" fmla="*/ 116 h 350"/>
                <a:gd name="T74" fmla="*/ 1163 w 1408"/>
                <a:gd name="T75" fmla="*/ 78 h 350"/>
                <a:gd name="T76" fmla="*/ 1325 w 1408"/>
                <a:gd name="T77" fmla="*/ 29 h 350"/>
                <a:gd name="T78" fmla="*/ 1408 w 1408"/>
                <a:gd name="T7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8" h="350">
                  <a:moveTo>
                    <a:pt x="1408" y="0"/>
                  </a:moveTo>
                  <a:lnTo>
                    <a:pt x="1387" y="40"/>
                  </a:lnTo>
                  <a:lnTo>
                    <a:pt x="1330" y="115"/>
                  </a:lnTo>
                  <a:lnTo>
                    <a:pt x="1250" y="186"/>
                  </a:lnTo>
                  <a:lnTo>
                    <a:pt x="1173" y="231"/>
                  </a:lnTo>
                  <a:lnTo>
                    <a:pt x="1115" y="259"/>
                  </a:lnTo>
                  <a:lnTo>
                    <a:pt x="1049" y="284"/>
                  </a:lnTo>
                  <a:lnTo>
                    <a:pt x="978" y="306"/>
                  </a:lnTo>
                  <a:lnTo>
                    <a:pt x="898" y="323"/>
                  </a:lnTo>
                  <a:lnTo>
                    <a:pt x="810" y="337"/>
                  </a:lnTo>
                  <a:lnTo>
                    <a:pt x="716" y="346"/>
                  </a:lnTo>
                  <a:lnTo>
                    <a:pt x="613" y="350"/>
                  </a:lnTo>
                  <a:lnTo>
                    <a:pt x="444" y="347"/>
                  </a:lnTo>
                  <a:lnTo>
                    <a:pt x="319" y="337"/>
                  </a:lnTo>
                  <a:lnTo>
                    <a:pt x="315" y="337"/>
                  </a:lnTo>
                  <a:lnTo>
                    <a:pt x="307" y="332"/>
                  </a:lnTo>
                  <a:lnTo>
                    <a:pt x="300" y="328"/>
                  </a:lnTo>
                  <a:lnTo>
                    <a:pt x="273" y="317"/>
                  </a:lnTo>
                  <a:lnTo>
                    <a:pt x="246" y="300"/>
                  </a:lnTo>
                  <a:lnTo>
                    <a:pt x="205" y="274"/>
                  </a:lnTo>
                  <a:lnTo>
                    <a:pt x="132" y="212"/>
                  </a:lnTo>
                  <a:lnTo>
                    <a:pt x="100" y="176"/>
                  </a:lnTo>
                  <a:lnTo>
                    <a:pt x="69" y="140"/>
                  </a:lnTo>
                  <a:lnTo>
                    <a:pt x="46" y="104"/>
                  </a:lnTo>
                  <a:lnTo>
                    <a:pt x="21" y="63"/>
                  </a:lnTo>
                  <a:lnTo>
                    <a:pt x="0" y="22"/>
                  </a:lnTo>
                  <a:lnTo>
                    <a:pt x="24" y="40"/>
                  </a:lnTo>
                  <a:lnTo>
                    <a:pt x="82" y="75"/>
                  </a:lnTo>
                  <a:lnTo>
                    <a:pt x="151" y="107"/>
                  </a:lnTo>
                  <a:lnTo>
                    <a:pt x="233" y="134"/>
                  </a:lnTo>
                  <a:lnTo>
                    <a:pt x="328" y="155"/>
                  </a:lnTo>
                  <a:lnTo>
                    <a:pt x="437" y="167"/>
                  </a:lnTo>
                  <a:lnTo>
                    <a:pt x="561" y="171"/>
                  </a:lnTo>
                  <a:lnTo>
                    <a:pt x="702" y="164"/>
                  </a:lnTo>
                  <a:lnTo>
                    <a:pt x="780" y="155"/>
                  </a:lnTo>
                  <a:lnTo>
                    <a:pt x="853" y="145"/>
                  </a:lnTo>
                  <a:lnTo>
                    <a:pt x="1006" y="116"/>
                  </a:lnTo>
                  <a:lnTo>
                    <a:pt x="1163" y="78"/>
                  </a:lnTo>
                  <a:lnTo>
                    <a:pt x="1325" y="29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44"/>
            <p:cNvSpPr>
              <a:spLocks/>
            </p:cNvSpPr>
            <p:nvPr/>
          </p:nvSpPr>
          <p:spPr bwMode="auto">
            <a:xfrm>
              <a:off x="3423" y="1332"/>
              <a:ext cx="66" cy="122"/>
            </a:xfrm>
            <a:custGeom>
              <a:avLst/>
              <a:gdLst>
                <a:gd name="T0" fmla="*/ 324 w 458"/>
                <a:gd name="T1" fmla="*/ 0 h 853"/>
                <a:gd name="T2" fmla="*/ 322 w 458"/>
                <a:gd name="T3" fmla="*/ 5 h 853"/>
                <a:gd name="T4" fmla="*/ 324 w 458"/>
                <a:gd name="T5" fmla="*/ 54 h 853"/>
                <a:gd name="T6" fmla="*/ 337 w 458"/>
                <a:gd name="T7" fmla="*/ 109 h 853"/>
                <a:gd name="T8" fmla="*/ 357 w 458"/>
                <a:gd name="T9" fmla="*/ 149 h 853"/>
                <a:gd name="T10" fmla="*/ 386 w 458"/>
                <a:gd name="T11" fmla="*/ 190 h 853"/>
                <a:gd name="T12" fmla="*/ 429 w 458"/>
                <a:gd name="T13" fmla="*/ 229 h 853"/>
                <a:gd name="T14" fmla="*/ 458 w 458"/>
                <a:gd name="T15" fmla="*/ 246 h 853"/>
                <a:gd name="T16" fmla="*/ 454 w 458"/>
                <a:gd name="T17" fmla="*/ 249 h 853"/>
                <a:gd name="T18" fmla="*/ 412 w 458"/>
                <a:gd name="T19" fmla="*/ 304 h 853"/>
                <a:gd name="T20" fmla="*/ 359 w 458"/>
                <a:gd name="T21" fmla="*/ 399 h 853"/>
                <a:gd name="T22" fmla="*/ 316 w 458"/>
                <a:gd name="T23" fmla="*/ 491 h 853"/>
                <a:gd name="T24" fmla="*/ 269 w 458"/>
                <a:gd name="T25" fmla="*/ 612 h 853"/>
                <a:gd name="T26" fmla="*/ 219 w 458"/>
                <a:gd name="T27" fmla="*/ 763 h 853"/>
                <a:gd name="T28" fmla="*/ 193 w 458"/>
                <a:gd name="T29" fmla="*/ 853 h 853"/>
                <a:gd name="T30" fmla="*/ 171 w 458"/>
                <a:gd name="T31" fmla="*/ 834 h 853"/>
                <a:gd name="T32" fmla="*/ 85 w 458"/>
                <a:gd name="T33" fmla="*/ 732 h 853"/>
                <a:gd name="T34" fmla="*/ 50 w 458"/>
                <a:gd name="T35" fmla="*/ 681 h 853"/>
                <a:gd name="T36" fmla="*/ 23 w 458"/>
                <a:gd name="T37" fmla="*/ 623 h 853"/>
                <a:gd name="T38" fmla="*/ 4 w 458"/>
                <a:gd name="T39" fmla="*/ 562 h 853"/>
                <a:gd name="T40" fmla="*/ 0 w 458"/>
                <a:gd name="T41" fmla="*/ 530 h 853"/>
                <a:gd name="T42" fmla="*/ 0 w 458"/>
                <a:gd name="T43" fmla="*/ 514 h 853"/>
                <a:gd name="T44" fmla="*/ 5 w 458"/>
                <a:gd name="T45" fmla="*/ 478 h 853"/>
                <a:gd name="T46" fmla="*/ 24 w 458"/>
                <a:gd name="T47" fmla="*/ 417 h 853"/>
                <a:gd name="T48" fmla="*/ 69 w 458"/>
                <a:gd name="T49" fmla="*/ 331 h 853"/>
                <a:gd name="T50" fmla="*/ 126 w 458"/>
                <a:gd name="T51" fmla="*/ 242 h 853"/>
                <a:gd name="T52" fmla="*/ 219 w 458"/>
                <a:gd name="T53" fmla="*/ 120 h 853"/>
                <a:gd name="T54" fmla="*/ 313 w 458"/>
                <a:gd name="T55" fmla="*/ 10 h 853"/>
                <a:gd name="T56" fmla="*/ 324 w 458"/>
                <a:gd name="T57" fmla="*/ 0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8" h="853">
                  <a:moveTo>
                    <a:pt x="324" y="0"/>
                  </a:moveTo>
                  <a:lnTo>
                    <a:pt x="322" y="5"/>
                  </a:lnTo>
                  <a:lnTo>
                    <a:pt x="324" y="54"/>
                  </a:lnTo>
                  <a:lnTo>
                    <a:pt x="337" y="109"/>
                  </a:lnTo>
                  <a:lnTo>
                    <a:pt x="357" y="149"/>
                  </a:lnTo>
                  <a:lnTo>
                    <a:pt x="386" y="190"/>
                  </a:lnTo>
                  <a:lnTo>
                    <a:pt x="429" y="229"/>
                  </a:lnTo>
                  <a:lnTo>
                    <a:pt x="458" y="246"/>
                  </a:lnTo>
                  <a:lnTo>
                    <a:pt x="454" y="249"/>
                  </a:lnTo>
                  <a:lnTo>
                    <a:pt x="412" y="304"/>
                  </a:lnTo>
                  <a:lnTo>
                    <a:pt x="359" y="399"/>
                  </a:lnTo>
                  <a:lnTo>
                    <a:pt x="316" y="491"/>
                  </a:lnTo>
                  <a:lnTo>
                    <a:pt x="269" y="612"/>
                  </a:lnTo>
                  <a:lnTo>
                    <a:pt x="219" y="763"/>
                  </a:lnTo>
                  <a:lnTo>
                    <a:pt x="193" y="853"/>
                  </a:lnTo>
                  <a:lnTo>
                    <a:pt x="171" y="834"/>
                  </a:lnTo>
                  <a:lnTo>
                    <a:pt x="85" y="732"/>
                  </a:lnTo>
                  <a:lnTo>
                    <a:pt x="50" y="681"/>
                  </a:lnTo>
                  <a:lnTo>
                    <a:pt x="23" y="623"/>
                  </a:lnTo>
                  <a:lnTo>
                    <a:pt x="4" y="562"/>
                  </a:lnTo>
                  <a:lnTo>
                    <a:pt x="0" y="530"/>
                  </a:lnTo>
                  <a:lnTo>
                    <a:pt x="0" y="514"/>
                  </a:lnTo>
                  <a:lnTo>
                    <a:pt x="5" y="478"/>
                  </a:lnTo>
                  <a:lnTo>
                    <a:pt x="24" y="417"/>
                  </a:lnTo>
                  <a:lnTo>
                    <a:pt x="69" y="331"/>
                  </a:lnTo>
                  <a:lnTo>
                    <a:pt x="126" y="242"/>
                  </a:lnTo>
                  <a:lnTo>
                    <a:pt x="219" y="120"/>
                  </a:lnTo>
                  <a:lnTo>
                    <a:pt x="313" y="10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373B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45"/>
            <p:cNvSpPr>
              <a:spLocks/>
            </p:cNvSpPr>
            <p:nvPr/>
          </p:nvSpPr>
          <p:spPr bwMode="auto">
            <a:xfrm>
              <a:off x="3481" y="1383"/>
              <a:ext cx="126" cy="99"/>
            </a:xfrm>
            <a:custGeom>
              <a:avLst/>
              <a:gdLst>
                <a:gd name="T0" fmla="*/ 0 w 884"/>
                <a:gd name="T1" fmla="*/ 603 h 689"/>
                <a:gd name="T2" fmla="*/ 10 w 884"/>
                <a:gd name="T3" fmla="*/ 552 h 689"/>
                <a:gd name="T4" fmla="*/ 79 w 884"/>
                <a:gd name="T5" fmla="*/ 325 h 689"/>
                <a:gd name="T6" fmla="*/ 116 w 884"/>
                <a:gd name="T7" fmla="*/ 225 h 689"/>
                <a:gd name="T8" fmla="*/ 160 w 884"/>
                <a:gd name="T9" fmla="*/ 126 h 689"/>
                <a:gd name="T10" fmla="*/ 211 w 884"/>
                <a:gd name="T11" fmla="*/ 38 h 689"/>
                <a:gd name="T12" fmla="*/ 238 w 884"/>
                <a:gd name="T13" fmla="*/ 0 h 689"/>
                <a:gd name="T14" fmla="*/ 250 w 884"/>
                <a:gd name="T15" fmla="*/ 5 h 689"/>
                <a:gd name="T16" fmla="*/ 371 w 884"/>
                <a:gd name="T17" fmla="*/ 43 h 689"/>
                <a:gd name="T18" fmla="*/ 514 w 884"/>
                <a:gd name="T19" fmla="*/ 79 h 689"/>
                <a:gd name="T20" fmla="*/ 620 w 884"/>
                <a:gd name="T21" fmla="*/ 97 h 689"/>
                <a:gd name="T22" fmla="*/ 729 w 884"/>
                <a:gd name="T23" fmla="*/ 108 h 689"/>
                <a:gd name="T24" fmla="*/ 835 w 884"/>
                <a:gd name="T25" fmla="*/ 107 h 689"/>
                <a:gd name="T26" fmla="*/ 884 w 884"/>
                <a:gd name="T27" fmla="*/ 100 h 689"/>
                <a:gd name="T28" fmla="*/ 880 w 884"/>
                <a:gd name="T29" fmla="*/ 147 h 689"/>
                <a:gd name="T30" fmla="*/ 867 w 884"/>
                <a:gd name="T31" fmla="*/ 402 h 689"/>
                <a:gd name="T32" fmla="*/ 869 w 884"/>
                <a:gd name="T33" fmla="*/ 538 h 689"/>
                <a:gd name="T34" fmla="*/ 877 w 884"/>
                <a:gd name="T35" fmla="*/ 619 h 689"/>
                <a:gd name="T36" fmla="*/ 884 w 884"/>
                <a:gd name="T37" fmla="*/ 653 h 689"/>
                <a:gd name="T38" fmla="*/ 868 w 884"/>
                <a:gd name="T39" fmla="*/ 656 h 689"/>
                <a:gd name="T40" fmla="*/ 707 w 884"/>
                <a:gd name="T41" fmla="*/ 679 h 689"/>
                <a:gd name="T42" fmla="*/ 514 w 884"/>
                <a:gd name="T43" fmla="*/ 689 h 689"/>
                <a:gd name="T44" fmla="*/ 370 w 884"/>
                <a:gd name="T45" fmla="*/ 685 h 689"/>
                <a:gd name="T46" fmla="*/ 220 w 884"/>
                <a:gd name="T47" fmla="*/ 666 h 689"/>
                <a:gd name="T48" fmla="*/ 107 w 884"/>
                <a:gd name="T49" fmla="*/ 640 h 689"/>
                <a:gd name="T50" fmla="*/ 35 w 884"/>
                <a:gd name="T51" fmla="*/ 618 h 689"/>
                <a:gd name="T52" fmla="*/ 0 w 884"/>
                <a:gd name="T53" fmla="*/ 603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84" h="689">
                  <a:moveTo>
                    <a:pt x="0" y="603"/>
                  </a:moveTo>
                  <a:lnTo>
                    <a:pt x="10" y="552"/>
                  </a:lnTo>
                  <a:lnTo>
                    <a:pt x="79" y="325"/>
                  </a:lnTo>
                  <a:lnTo>
                    <a:pt x="116" y="225"/>
                  </a:lnTo>
                  <a:lnTo>
                    <a:pt x="160" y="126"/>
                  </a:lnTo>
                  <a:lnTo>
                    <a:pt x="211" y="38"/>
                  </a:lnTo>
                  <a:lnTo>
                    <a:pt x="238" y="0"/>
                  </a:lnTo>
                  <a:lnTo>
                    <a:pt x="250" y="5"/>
                  </a:lnTo>
                  <a:lnTo>
                    <a:pt x="371" y="43"/>
                  </a:lnTo>
                  <a:lnTo>
                    <a:pt x="514" y="79"/>
                  </a:lnTo>
                  <a:lnTo>
                    <a:pt x="620" y="97"/>
                  </a:lnTo>
                  <a:lnTo>
                    <a:pt x="729" y="108"/>
                  </a:lnTo>
                  <a:lnTo>
                    <a:pt x="835" y="107"/>
                  </a:lnTo>
                  <a:lnTo>
                    <a:pt x="884" y="100"/>
                  </a:lnTo>
                  <a:lnTo>
                    <a:pt x="880" y="147"/>
                  </a:lnTo>
                  <a:lnTo>
                    <a:pt x="867" y="402"/>
                  </a:lnTo>
                  <a:lnTo>
                    <a:pt x="869" y="538"/>
                  </a:lnTo>
                  <a:lnTo>
                    <a:pt x="877" y="619"/>
                  </a:lnTo>
                  <a:lnTo>
                    <a:pt x="884" y="653"/>
                  </a:lnTo>
                  <a:lnTo>
                    <a:pt x="868" y="656"/>
                  </a:lnTo>
                  <a:lnTo>
                    <a:pt x="707" y="679"/>
                  </a:lnTo>
                  <a:lnTo>
                    <a:pt x="514" y="689"/>
                  </a:lnTo>
                  <a:lnTo>
                    <a:pt x="370" y="685"/>
                  </a:lnTo>
                  <a:lnTo>
                    <a:pt x="220" y="666"/>
                  </a:lnTo>
                  <a:lnTo>
                    <a:pt x="107" y="640"/>
                  </a:lnTo>
                  <a:lnTo>
                    <a:pt x="35" y="618"/>
                  </a:lnTo>
                  <a:lnTo>
                    <a:pt x="0" y="603"/>
                  </a:lnTo>
                  <a:close/>
                </a:path>
              </a:pathLst>
            </a:custGeom>
            <a:solidFill>
              <a:srgbClr val="373B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46"/>
            <p:cNvSpPr>
              <a:spLocks/>
            </p:cNvSpPr>
            <p:nvPr/>
          </p:nvSpPr>
          <p:spPr bwMode="auto">
            <a:xfrm>
              <a:off x="4354" y="863"/>
              <a:ext cx="357" cy="166"/>
            </a:xfrm>
            <a:custGeom>
              <a:avLst/>
              <a:gdLst>
                <a:gd name="T0" fmla="*/ 6 w 2503"/>
                <a:gd name="T1" fmla="*/ 1160 h 1160"/>
                <a:gd name="T2" fmla="*/ 2 w 2503"/>
                <a:gd name="T3" fmla="*/ 1144 h 1160"/>
                <a:gd name="T4" fmla="*/ 0 w 2503"/>
                <a:gd name="T5" fmla="*/ 1043 h 1160"/>
                <a:gd name="T6" fmla="*/ 14 w 2503"/>
                <a:gd name="T7" fmla="*/ 978 h 1160"/>
                <a:gd name="T8" fmla="*/ 33 w 2503"/>
                <a:gd name="T9" fmla="*/ 934 h 1160"/>
                <a:gd name="T10" fmla="*/ 46 w 2503"/>
                <a:gd name="T11" fmla="*/ 912 h 1160"/>
                <a:gd name="T12" fmla="*/ 90 w 2503"/>
                <a:gd name="T13" fmla="*/ 852 h 1160"/>
                <a:gd name="T14" fmla="*/ 282 w 2503"/>
                <a:gd name="T15" fmla="*/ 627 h 1160"/>
                <a:gd name="T16" fmla="*/ 621 w 2503"/>
                <a:gd name="T17" fmla="*/ 248 h 1160"/>
                <a:gd name="T18" fmla="*/ 692 w 2503"/>
                <a:gd name="T19" fmla="*/ 171 h 1160"/>
                <a:gd name="T20" fmla="*/ 2220 w 2503"/>
                <a:gd name="T21" fmla="*/ 83 h 1160"/>
                <a:gd name="T22" fmla="*/ 2269 w 2503"/>
                <a:gd name="T23" fmla="*/ 37 h 1160"/>
                <a:gd name="T24" fmla="*/ 2288 w 2503"/>
                <a:gd name="T25" fmla="*/ 21 h 1160"/>
                <a:gd name="T26" fmla="*/ 2335 w 2503"/>
                <a:gd name="T27" fmla="*/ 1 h 1160"/>
                <a:gd name="T28" fmla="*/ 2360 w 2503"/>
                <a:gd name="T29" fmla="*/ 0 h 1160"/>
                <a:gd name="T30" fmla="*/ 2371 w 2503"/>
                <a:gd name="T31" fmla="*/ 0 h 1160"/>
                <a:gd name="T32" fmla="*/ 2397 w 2503"/>
                <a:gd name="T33" fmla="*/ 2 h 1160"/>
                <a:gd name="T34" fmla="*/ 2445 w 2503"/>
                <a:gd name="T35" fmla="*/ 22 h 1160"/>
                <a:gd name="T36" fmla="*/ 2482 w 2503"/>
                <a:gd name="T37" fmla="*/ 58 h 1160"/>
                <a:gd name="T38" fmla="*/ 2502 w 2503"/>
                <a:gd name="T39" fmla="*/ 106 h 1160"/>
                <a:gd name="T40" fmla="*/ 2503 w 2503"/>
                <a:gd name="T41" fmla="*/ 133 h 1160"/>
                <a:gd name="T42" fmla="*/ 2502 w 2503"/>
                <a:gd name="T43" fmla="*/ 159 h 1160"/>
                <a:gd name="T44" fmla="*/ 2483 w 2503"/>
                <a:gd name="T45" fmla="*/ 207 h 1160"/>
                <a:gd name="T46" fmla="*/ 2464 w 2503"/>
                <a:gd name="T47" fmla="*/ 226 h 1160"/>
                <a:gd name="T48" fmla="*/ 2161 w 2503"/>
                <a:gd name="T49" fmla="*/ 530 h 1160"/>
                <a:gd name="T50" fmla="*/ 2137 w 2503"/>
                <a:gd name="T51" fmla="*/ 553 h 1160"/>
                <a:gd name="T52" fmla="*/ 2080 w 2503"/>
                <a:gd name="T53" fmla="*/ 586 h 1160"/>
                <a:gd name="T54" fmla="*/ 2048 w 2503"/>
                <a:gd name="T55" fmla="*/ 596 h 1160"/>
                <a:gd name="T56" fmla="*/ 6 w 2503"/>
                <a:gd name="T57" fmla="*/ 1160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03" h="1160">
                  <a:moveTo>
                    <a:pt x="6" y="1160"/>
                  </a:moveTo>
                  <a:lnTo>
                    <a:pt x="2" y="1144"/>
                  </a:lnTo>
                  <a:lnTo>
                    <a:pt x="0" y="1043"/>
                  </a:lnTo>
                  <a:lnTo>
                    <a:pt x="14" y="978"/>
                  </a:lnTo>
                  <a:lnTo>
                    <a:pt x="33" y="934"/>
                  </a:lnTo>
                  <a:lnTo>
                    <a:pt x="46" y="912"/>
                  </a:lnTo>
                  <a:lnTo>
                    <a:pt x="90" y="852"/>
                  </a:lnTo>
                  <a:lnTo>
                    <a:pt x="282" y="627"/>
                  </a:lnTo>
                  <a:lnTo>
                    <a:pt x="621" y="248"/>
                  </a:lnTo>
                  <a:lnTo>
                    <a:pt x="692" y="171"/>
                  </a:lnTo>
                  <a:lnTo>
                    <a:pt x="2220" y="83"/>
                  </a:lnTo>
                  <a:lnTo>
                    <a:pt x="2269" y="37"/>
                  </a:lnTo>
                  <a:lnTo>
                    <a:pt x="2288" y="21"/>
                  </a:lnTo>
                  <a:lnTo>
                    <a:pt x="2335" y="1"/>
                  </a:lnTo>
                  <a:lnTo>
                    <a:pt x="2360" y="0"/>
                  </a:lnTo>
                  <a:lnTo>
                    <a:pt x="2371" y="0"/>
                  </a:lnTo>
                  <a:lnTo>
                    <a:pt x="2397" y="2"/>
                  </a:lnTo>
                  <a:lnTo>
                    <a:pt x="2445" y="22"/>
                  </a:lnTo>
                  <a:lnTo>
                    <a:pt x="2482" y="58"/>
                  </a:lnTo>
                  <a:lnTo>
                    <a:pt x="2502" y="106"/>
                  </a:lnTo>
                  <a:lnTo>
                    <a:pt x="2503" y="133"/>
                  </a:lnTo>
                  <a:lnTo>
                    <a:pt x="2502" y="159"/>
                  </a:lnTo>
                  <a:lnTo>
                    <a:pt x="2483" y="207"/>
                  </a:lnTo>
                  <a:lnTo>
                    <a:pt x="2464" y="226"/>
                  </a:lnTo>
                  <a:lnTo>
                    <a:pt x="2161" y="530"/>
                  </a:lnTo>
                  <a:lnTo>
                    <a:pt x="2137" y="553"/>
                  </a:lnTo>
                  <a:lnTo>
                    <a:pt x="2080" y="586"/>
                  </a:lnTo>
                  <a:lnTo>
                    <a:pt x="2048" y="596"/>
                  </a:lnTo>
                  <a:lnTo>
                    <a:pt x="6" y="11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47"/>
            <p:cNvSpPr>
              <a:spLocks/>
            </p:cNvSpPr>
            <p:nvPr/>
          </p:nvSpPr>
          <p:spPr bwMode="auto">
            <a:xfrm>
              <a:off x="4452" y="863"/>
              <a:ext cx="259" cy="69"/>
            </a:xfrm>
            <a:custGeom>
              <a:avLst/>
              <a:gdLst>
                <a:gd name="T0" fmla="*/ 1809 w 1809"/>
                <a:gd name="T1" fmla="*/ 105 h 483"/>
                <a:gd name="T2" fmla="*/ 1802 w 1809"/>
                <a:gd name="T3" fmla="*/ 83 h 483"/>
                <a:gd name="T4" fmla="*/ 1779 w 1809"/>
                <a:gd name="T5" fmla="*/ 44 h 483"/>
                <a:gd name="T6" fmla="*/ 1745 w 1809"/>
                <a:gd name="T7" fmla="*/ 17 h 483"/>
                <a:gd name="T8" fmla="*/ 1703 w 1809"/>
                <a:gd name="T9" fmla="*/ 1 h 483"/>
                <a:gd name="T10" fmla="*/ 1679 w 1809"/>
                <a:gd name="T11" fmla="*/ 0 h 483"/>
                <a:gd name="T12" fmla="*/ 1669 w 1809"/>
                <a:gd name="T13" fmla="*/ 0 h 483"/>
                <a:gd name="T14" fmla="*/ 1643 w 1809"/>
                <a:gd name="T15" fmla="*/ 1 h 483"/>
                <a:gd name="T16" fmla="*/ 1596 w 1809"/>
                <a:gd name="T17" fmla="*/ 21 h 483"/>
                <a:gd name="T18" fmla="*/ 1577 w 1809"/>
                <a:gd name="T19" fmla="*/ 37 h 483"/>
                <a:gd name="T20" fmla="*/ 1528 w 1809"/>
                <a:gd name="T21" fmla="*/ 83 h 483"/>
                <a:gd name="T22" fmla="*/ 0 w 1809"/>
                <a:gd name="T23" fmla="*/ 170 h 483"/>
                <a:gd name="T24" fmla="*/ 1413 w 1809"/>
                <a:gd name="T25" fmla="*/ 143 h 483"/>
                <a:gd name="T26" fmla="*/ 1392 w 1809"/>
                <a:gd name="T27" fmla="*/ 160 h 483"/>
                <a:gd name="T28" fmla="*/ 1288 w 1809"/>
                <a:gd name="T29" fmla="*/ 285 h 483"/>
                <a:gd name="T30" fmla="*/ 1232 w 1809"/>
                <a:gd name="T31" fmla="*/ 376 h 483"/>
                <a:gd name="T32" fmla="*/ 1200 w 1809"/>
                <a:gd name="T33" fmla="*/ 446 h 483"/>
                <a:gd name="T34" fmla="*/ 1186 w 1809"/>
                <a:gd name="T35" fmla="*/ 483 h 483"/>
                <a:gd name="T36" fmla="*/ 1205 w 1809"/>
                <a:gd name="T37" fmla="*/ 456 h 483"/>
                <a:gd name="T38" fmla="*/ 1325 w 1809"/>
                <a:gd name="T39" fmla="*/ 309 h 483"/>
                <a:gd name="T40" fmla="*/ 1403 w 1809"/>
                <a:gd name="T41" fmla="*/ 230 h 483"/>
                <a:gd name="T42" fmla="*/ 1457 w 1809"/>
                <a:gd name="T43" fmla="*/ 181 h 483"/>
                <a:gd name="T44" fmla="*/ 1486 w 1809"/>
                <a:gd name="T45" fmla="*/ 160 h 483"/>
                <a:gd name="T46" fmla="*/ 1539 w 1809"/>
                <a:gd name="T47" fmla="*/ 121 h 483"/>
                <a:gd name="T48" fmla="*/ 1609 w 1809"/>
                <a:gd name="T49" fmla="*/ 73 h 483"/>
                <a:gd name="T50" fmla="*/ 1651 w 1809"/>
                <a:gd name="T51" fmla="*/ 50 h 483"/>
                <a:gd name="T52" fmla="*/ 1689 w 1809"/>
                <a:gd name="T53" fmla="*/ 38 h 483"/>
                <a:gd name="T54" fmla="*/ 1725 w 1809"/>
                <a:gd name="T55" fmla="*/ 38 h 483"/>
                <a:gd name="T56" fmla="*/ 1759 w 1809"/>
                <a:gd name="T57" fmla="*/ 51 h 483"/>
                <a:gd name="T58" fmla="*/ 1792 w 1809"/>
                <a:gd name="T59" fmla="*/ 82 h 483"/>
                <a:gd name="T60" fmla="*/ 1809 w 1809"/>
                <a:gd name="T61" fmla="*/ 105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09" h="483">
                  <a:moveTo>
                    <a:pt x="1809" y="105"/>
                  </a:moveTo>
                  <a:lnTo>
                    <a:pt x="1802" y="83"/>
                  </a:lnTo>
                  <a:lnTo>
                    <a:pt x="1779" y="44"/>
                  </a:lnTo>
                  <a:lnTo>
                    <a:pt x="1745" y="17"/>
                  </a:lnTo>
                  <a:lnTo>
                    <a:pt x="1703" y="1"/>
                  </a:lnTo>
                  <a:lnTo>
                    <a:pt x="1679" y="0"/>
                  </a:lnTo>
                  <a:lnTo>
                    <a:pt x="1669" y="0"/>
                  </a:lnTo>
                  <a:lnTo>
                    <a:pt x="1643" y="1"/>
                  </a:lnTo>
                  <a:lnTo>
                    <a:pt x="1596" y="21"/>
                  </a:lnTo>
                  <a:lnTo>
                    <a:pt x="1577" y="37"/>
                  </a:lnTo>
                  <a:lnTo>
                    <a:pt x="1528" y="83"/>
                  </a:lnTo>
                  <a:lnTo>
                    <a:pt x="0" y="170"/>
                  </a:lnTo>
                  <a:lnTo>
                    <a:pt x="1413" y="143"/>
                  </a:lnTo>
                  <a:lnTo>
                    <a:pt x="1392" y="160"/>
                  </a:lnTo>
                  <a:lnTo>
                    <a:pt x="1288" y="285"/>
                  </a:lnTo>
                  <a:lnTo>
                    <a:pt x="1232" y="376"/>
                  </a:lnTo>
                  <a:lnTo>
                    <a:pt x="1200" y="446"/>
                  </a:lnTo>
                  <a:lnTo>
                    <a:pt x="1186" y="483"/>
                  </a:lnTo>
                  <a:lnTo>
                    <a:pt x="1205" y="456"/>
                  </a:lnTo>
                  <a:lnTo>
                    <a:pt x="1325" y="309"/>
                  </a:lnTo>
                  <a:lnTo>
                    <a:pt x="1403" y="230"/>
                  </a:lnTo>
                  <a:lnTo>
                    <a:pt x="1457" y="181"/>
                  </a:lnTo>
                  <a:lnTo>
                    <a:pt x="1486" y="160"/>
                  </a:lnTo>
                  <a:lnTo>
                    <a:pt x="1539" y="121"/>
                  </a:lnTo>
                  <a:lnTo>
                    <a:pt x="1609" y="73"/>
                  </a:lnTo>
                  <a:lnTo>
                    <a:pt x="1651" y="50"/>
                  </a:lnTo>
                  <a:lnTo>
                    <a:pt x="1689" y="38"/>
                  </a:lnTo>
                  <a:lnTo>
                    <a:pt x="1725" y="38"/>
                  </a:lnTo>
                  <a:lnTo>
                    <a:pt x="1759" y="51"/>
                  </a:lnTo>
                  <a:lnTo>
                    <a:pt x="1792" y="82"/>
                  </a:lnTo>
                  <a:lnTo>
                    <a:pt x="1809" y="10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48"/>
            <p:cNvSpPr>
              <a:spLocks/>
            </p:cNvSpPr>
            <p:nvPr/>
          </p:nvSpPr>
          <p:spPr bwMode="auto">
            <a:xfrm>
              <a:off x="3899" y="1185"/>
              <a:ext cx="764" cy="244"/>
            </a:xfrm>
            <a:custGeom>
              <a:avLst/>
              <a:gdLst>
                <a:gd name="T0" fmla="*/ 0 w 5351"/>
                <a:gd name="T1" fmla="*/ 1685 h 1705"/>
                <a:gd name="T2" fmla="*/ 4374 w 5351"/>
                <a:gd name="T3" fmla="*/ 1705 h 1705"/>
                <a:gd name="T4" fmla="*/ 4405 w 5351"/>
                <a:gd name="T5" fmla="*/ 1705 h 1705"/>
                <a:gd name="T6" fmla="*/ 4465 w 5351"/>
                <a:gd name="T7" fmla="*/ 1695 h 1705"/>
                <a:gd name="T8" fmla="*/ 4523 w 5351"/>
                <a:gd name="T9" fmla="*/ 1675 h 1705"/>
                <a:gd name="T10" fmla="*/ 4577 w 5351"/>
                <a:gd name="T11" fmla="*/ 1646 h 1705"/>
                <a:gd name="T12" fmla="*/ 4602 w 5351"/>
                <a:gd name="T13" fmla="*/ 1628 h 1705"/>
                <a:gd name="T14" fmla="*/ 5345 w 5351"/>
                <a:gd name="T15" fmla="*/ 1052 h 1705"/>
                <a:gd name="T16" fmla="*/ 5347 w 5351"/>
                <a:gd name="T17" fmla="*/ 1042 h 1705"/>
                <a:gd name="T18" fmla="*/ 5351 w 5351"/>
                <a:gd name="T19" fmla="*/ 977 h 1705"/>
                <a:gd name="T20" fmla="*/ 5347 w 5351"/>
                <a:gd name="T21" fmla="*/ 919 h 1705"/>
                <a:gd name="T22" fmla="*/ 5332 w 5351"/>
                <a:gd name="T23" fmla="*/ 853 h 1705"/>
                <a:gd name="T24" fmla="*/ 5304 w 5351"/>
                <a:gd name="T25" fmla="*/ 787 h 1705"/>
                <a:gd name="T26" fmla="*/ 5269 w 5351"/>
                <a:gd name="T27" fmla="*/ 743 h 1705"/>
                <a:gd name="T28" fmla="*/ 5239 w 5351"/>
                <a:gd name="T29" fmla="*/ 717 h 1705"/>
                <a:gd name="T30" fmla="*/ 5203 w 5351"/>
                <a:gd name="T31" fmla="*/ 694 h 1705"/>
                <a:gd name="T32" fmla="*/ 5159 w 5351"/>
                <a:gd name="T33" fmla="*/ 675 h 1705"/>
                <a:gd name="T34" fmla="*/ 5136 w 5351"/>
                <a:gd name="T35" fmla="*/ 668 h 1705"/>
                <a:gd name="T36" fmla="*/ 5087 w 5351"/>
                <a:gd name="T37" fmla="*/ 657 h 1705"/>
                <a:gd name="T38" fmla="*/ 5000 w 5351"/>
                <a:gd name="T39" fmla="*/ 651 h 1705"/>
                <a:gd name="T40" fmla="*/ 4927 w 5351"/>
                <a:gd name="T41" fmla="*/ 661 h 1705"/>
                <a:gd name="T42" fmla="*/ 4868 w 5351"/>
                <a:gd name="T43" fmla="*/ 682 h 1705"/>
                <a:gd name="T44" fmla="*/ 4820 w 5351"/>
                <a:gd name="T45" fmla="*/ 708 h 1705"/>
                <a:gd name="T46" fmla="*/ 4786 w 5351"/>
                <a:gd name="T47" fmla="*/ 735 h 1705"/>
                <a:gd name="T48" fmla="*/ 4755 w 5351"/>
                <a:gd name="T49" fmla="*/ 767 h 1705"/>
                <a:gd name="T50" fmla="*/ 4751 w 5351"/>
                <a:gd name="T51" fmla="*/ 773 h 1705"/>
                <a:gd name="T52" fmla="*/ 2511 w 5351"/>
                <a:gd name="T53" fmla="*/ 474 h 1705"/>
                <a:gd name="T54" fmla="*/ 2452 w 5351"/>
                <a:gd name="T55" fmla="*/ 465 h 1705"/>
                <a:gd name="T56" fmla="*/ 2337 w 5351"/>
                <a:gd name="T57" fmla="*/ 435 h 1705"/>
                <a:gd name="T58" fmla="*/ 2227 w 5351"/>
                <a:gd name="T59" fmla="*/ 392 h 1705"/>
                <a:gd name="T60" fmla="*/ 2122 w 5351"/>
                <a:gd name="T61" fmla="*/ 337 h 1705"/>
                <a:gd name="T62" fmla="*/ 2073 w 5351"/>
                <a:gd name="T63" fmla="*/ 304 h 1705"/>
                <a:gd name="T64" fmla="*/ 1632 w 5351"/>
                <a:gd name="T65" fmla="*/ 0 h 1705"/>
                <a:gd name="T66" fmla="*/ 0 w 5351"/>
                <a:gd name="T67" fmla="*/ 1685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51" h="1705">
                  <a:moveTo>
                    <a:pt x="0" y="1685"/>
                  </a:moveTo>
                  <a:lnTo>
                    <a:pt x="4374" y="1705"/>
                  </a:lnTo>
                  <a:lnTo>
                    <a:pt x="4405" y="1705"/>
                  </a:lnTo>
                  <a:lnTo>
                    <a:pt x="4465" y="1695"/>
                  </a:lnTo>
                  <a:lnTo>
                    <a:pt x="4523" y="1675"/>
                  </a:lnTo>
                  <a:lnTo>
                    <a:pt x="4577" y="1646"/>
                  </a:lnTo>
                  <a:lnTo>
                    <a:pt x="4602" y="1628"/>
                  </a:lnTo>
                  <a:lnTo>
                    <a:pt x="5345" y="1052"/>
                  </a:lnTo>
                  <a:lnTo>
                    <a:pt x="5347" y="1042"/>
                  </a:lnTo>
                  <a:lnTo>
                    <a:pt x="5351" y="977"/>
                  </a:lnTo>
                  <a:lnTo>
                    <a:pt x="5347" y="919"/>
                  </a:lnTo>
                  <a:lnTo>
                    <a:pt x="5332" y="853"/>
                  </a:lnTo>
                  <a:lnTo>
                    <a:pt x="5304" y="787"/>
                  </a:lnTo>
                  <a:lnTo>
                    <a:pt x="5269" y="743"/>
                  </a:lnTo>
                  <a:lnTo>
                    <a:pt x="5239" y="717"/>
                  </a:lnTo>
                  <a:lnTo>
                    <a:pt x="5203" y="694"/>
                  </a:lnTo>
                  <a:lnTo>
                    <a:pt x="5159" y="675"/>
                  </a:lnTo>
                  <a:lnTo>
                    <a:pt x="5136" y="668"/>
                  </a:lnTo>
                  <a:lnTo>
                    <a:pt x="5087" y="657"/>
                  </a:lnTo>
                  <a:lnTo>
                    <a:pt x="5000" y="651"/>
                  </a:lnTo>
                  <a:lnTo>
                    <a:pt x="4927" y="661"/>
                  </a:lnTo>
                  <a:lnTo>
                    <a:pt x="4868" y="682"/>
                  </a:lnTo>
                  <a:lnTo>
                    <a:pt x="4820" y="708"/>
                  </a:lnTo>
                  <a:lnTo>
                    <a:pt x="4786" y="735"/>
                  </a:lnTo>
                  <a:lnTo>
                    <a:pt x="4755" y="767"/>
                  </a:lnTo>
                  <a:lnTo>
                    <a:pt x="4751" y="773"/>
                  </a:lnTo>
                  <a:lnTo>
                    <a:pt x="2511" y="474"/>
                  </a:lnTo>
                  <a:lnTo>
                    <a:pt x="2452" y="465"/>
                  </a:lnTo>
                  <a:lnTo>
                    <a:pt x="2337" y="435"/>
                  </a:lnTo>
                  <a:lnTo>
                    <a:pt x="2227" y="392"/>
                  </a:lnTo>
                  <a:lnTo>
                    <a:pt x="2122" y="337"/>
                  </a:lnTo>
                  <a:lnTo>
                    <a:pt x="2073" y="304"/>
                  </a:lnTo>
                  <a:lnTo>
                    <a:pt x="1632" y="0"/>
                  </a:lnTo>
                  <a:lnTo>
                    <a:pt x="0" y="16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49"/>
            <p:cNvSpPr>
              <a:spLocks/>
            </p:cNvSpPr>
            <p:nvPr/>
          </p:nvSpPr>
          <p:spPr bwMode="auto">
            <a:xfrm>
              <a:off x="4258" y="1253"/>
              <a:ext cx="405" cy="123"/>
            </a:xfrm>
            <a:custGeom>
              <a:avLst/>
              <a:gdLst>
                <a:gd name="T0" fmla="*/ 2625 w 2840"/>
                <a:gd name="T1" fmla="*/ 194 h 860"/>
                <a:gd name="T2" fmla="*/ 2576 w 2840"/>
                <a:gd name="T3" fmla="*/ 183 h 860"/>
                <a:gd name="T4" fmla="*/ 2489 w 2840"/>
                <a:gd name="T5" fmla="*/ 177 h 860"/>
                <a:gd name="T6" fmla="*/ 2416 w 2840"/>
                <a:gd name="T7" fmla="*/ 187 h 860"/>
                <a:gd name="T8" fmla="*/ 2357 w 2840"/>
                <a:gd name="T9" fmla="*/ 208 h 860"/>
                <a:gd name="T10" fmla="*/ 2309 w 2840"/>
                <a:gd name="T11" fmla="*/ 234 h 860"/>
                <a:gd name="T12" fmla="*/ 2275 w 2840"/>
                <a:gd name="T13" fmla="*/ 261 h 860"/>
                <a:gd name="T14" fmla="*/ 2244 w 2840"/>
                <a:gd name="T15" fmla="*/ 293 h 860"/>
                <a:gd name="T16" fmla="*/ 2240 w 2840"/>
                <a:gd name="T17" fmla="*/ 299 h 860"/>
                <a:gd name="T18" fmla="*/ 0 w 2840"/>
                <a:gd name="T19" fmla="*/ 0 h 860"/>
                <a:gd name="T20" fmla="*/ 2139 w 2840"/>
                <a:gd name="T21" fmla="*/ 428 h 860"/>
                <a:gd name="T22" fmla="*/ 2122 w 2840"/>
                <a:gd name="T23" fmla="*/ 443 h 860"/>
                <a:gd name="T24" fmla="*/ 2004 w 2840"/>
                <a:gd name="T25" fmla="*/ 583 h 860"/>
                <a:gd name="T26" fmla="*/ 1927 w 2840"/>
                <a:gd name="T27" fmla="*/ 702 h 860"/>
                <a:gd name="T28" fmla="*/ 1870 w 2840"/>
                <a:gd name="T29" fmla="*/ 802 h 860"/>
                <a:gd name="T30" fmla="*/ 1842 w 2840"/>
                <a:gd name="T31" fmla="*/ 860 h 860"/>
                <a:gd name="T32" fmla="*/ 1889 w 2840"/>
                <a:gd name="T33" fmla="*/ 802 h 860"/>
                <a:gd name="T34" fmla="*/ 2148 w 2840"/>
                <a:gd name="T35" fmla="*/ 525 h 860"/>
                <a:gd name="T36" fmla="*/ 2288 w 2840"/>
                <a:gd name="T37" fmla="*/ 396 h 860"/>
                <a:gd name="T38" fmla="*/ 2371 w 2840"/>
                <a:gd name="T39" fmla="*/ 333 h 860"/>
                <a:gd name="T40" fmla="*/ 2406 w 2840"/>
                <a:gd name="T41" fmla="*/ 313 h 860"/>
                <a:gd name="T42" fmla="*/ 2441 w 2840"/>
                <a:gd name="T43" fmla="*/ 297 h 860"/>
                <a:gd name="T44" fmla="*/ 2515 w 2840"/>
                <a:gd name="T45" fmla="*/ 276 h 860"/>
                <a:gd name="T46" fmla="*/ 2593 w 2840"/>
                <a:gd name="T47" fmla="*/ 269 h 860"/>
                <a:gd name="T48" fmla="*/ 2667 w 2840"/>
                <a:gd name="T49" fmla="*/ 279 h 860"/>
                <a:gd name="T50" fmla="*/ 2718 w 2840"/>
                <a:gd name="T51" fmla="*/ 299 h 860"/>
                <a:gd name="T52" fmla="*/ 2747 w 2840"/>
                <a:gd name="T53" fmla="*/ 318 h 860"/>
                <a:gd name="T54" fmla="*/ 2775 w 2840"/>
                <a:gd name="T55" fmla="*/ 342 h 860"/>
                <a:gd name="T56" fmla="*/ 2797 w 2840"/>
                <a:gd name="T57" fmla="*/ 371 h 860"/>
                <a:gd name="T58" fmla="*/ 2816 w 2840"/>
                <a:gd name="T59" fmla="*/ 407 h 860"/>
                <a:gd name="T60" fmla="*/ 2829 w 2840"/>
                <a:gd name="T61" fmla="*/ 448 h 860"/>
                <a:gd name="T62" fmla="*/ 2836 w 2840"/>
                <a:gd name="T63" fmla="*/ 495 h 860"/>
                <a:gd name="T64" fmla="*/ 2837 w 2840"/>
                <a:gd name="T65" fmla="*/ 549 h 860"/>
                <a:gd name="T66" fmla="*/ 2834 w 2840"/>
                <a:gd name="T67" fmla="*/ 578 h 860"/>
                <a:gd name="T68" fmla="*/ 2836 w 2840"/>
                <a:gd name="T69" fmla="*/ 568 h 860"/>
                <a:gd name="T70" fmla="*/ 2840 w 2840"/>
                <a:gd name="T71" fmla="*/ 503 h 860"/>
                <a:gd name="T72" fmla="*/ 2836 w 2840"/>
                <a:gd name="T73" fmla="*/ 444 h 860"/>
                <a:gd name="T74" fmla="*/ 2821 w 2840"/>
                <a:gd name="T75" fmla="*/ 379 h 860"/>
                <a:gd name="T76" fmla="*/ 2793 w 2840"/>
                <a:gd name="T77" fmla="*/ 313 h 860"/>
                <a:gd name="T78" fmla="*/ 2758 w 2840"/>
                <a:gd name="T79" fmla="*/ 269 h 860"/>
                <a:gd name="T80" fmla="*/ 2728 w 2840"/>
                <a:gd name="T81" fmla="*/ 243 h 860"/>
                <a:gd name="T82" fmla="*/ 2692 w 2840"/>
                <a:gd name="T83" fmla="*/ 220 h 860"/>
                <a:gd name="T84" fmla="*/ 2648 w 2840"/>
                <a:gd name="T85" fmla="*/ 201 h 860"/>
                <a:gd name="T86" fmla="*/ 2625 w 2840"/>
                <a:gd name="T87" fmla="*/ 194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40" h="860">
                  <a:moveTo>
                    <a:pt x="2625" y="194"/>
                  </a:moveTo>
                  <a:lnTo>
                    <a:pt x="2576" y="183"/>
                  </a:lnTo>
                  <a:lnTo>
                    <a:pt x="2489" y="177"/>
                  </a:lnTo>
                  <a:lnTo>
                    <a:pt x="2416" y="187"/>
                  </a:lnTo>
                  <a:lnTo>
                    <a:pt x="2357" y="208"/>
                  </a:lnTo>
                  <a:lnTo>
                    <a:pt x="2309" y="234"/>
                  </a:lnTo>
                  <a:lnTo>
                    <a:pt x="2275" y="261"/>
                  </a:lnTo>
                  <a:lnTo>
                    <a:pt x="2244" y="293"/>
                  </a:lnTo>
                  <a:lnTo>
                    <a:pt x="2240" y="299"/>
                  </a:lnTo>
                  <a:lnTo>
                    <a:pt x="0" y="0"/>
                  </a:lnTo>
                  <a:lnTo>
                    <a:pt x="2139" y="428"/>
                  </a:lnTo>
                  <a:lnTo>
                    <a:pt x="2122" y="443"/>
                  </a:lnTo>
                  <a:lnTo>
                    <a:pt x="2004" y="583"/>
                  </a:lnTo>
                  <a:lnTo>
                    <a:pt x="1927" y="702"/>
                  </a:lnTo>
                  <a:lnTo>
                    <a:pt x="1870" y="802"/>
                  </a:lnTo>
                  <a:lnTo>
                    <a:pt x="1842" y="860"/>
                  </a:lnTo>
                  <a:lnTo>
                    <a:pt x="1889" y="802"/>
                  </a:lnTo>
                  <a:lnTo>
                    <a:pt x="2148" y="525"/>
                  </a:lnTo>
                  <a:lnTo>
                    <a:pt x="2288" y="396"/>
                  </a:lnTo>
                  <a:lnTo>
                    <a:pt x="2371" y="333"/>
                  </a:lnTo>
                  <a:lnTo>
                    <a:pt x="2406" y="313"/>
                  </a:lnTo>
                  <a:lnTo>
                    <a:pt x="2441" y="297"/>
                  </a:lnTo>
                  <a:lnTo>
                    <a:pt x="2515" y="276"/>
                  </a:lnTo>
                  <a:lnTo>
                    <a:pt x="2593" y="269"/>
                  </a:lnTo>
                  <a:lnTo>
                    <a:pt x="2667" y="279"/>
                  </a:lnTo>
                  <a:lnTo>
                    <a:pt x="2718" y="299"/>
                  </a:lnTo>
                  <a:lnTo>
                    <a:pt x="2747" y="318"/>
                  </a:lnTo>
                  <a:lnTo>
                    <a:pt x="2775" y="342"/>
                  </a:lnTo>
                  <a:lnTo>
                    <a:pt x="2797" y="371"/>
                  </a:lnTo>
                  <a:lnTo>
                    <a:pt x="2816" y="407"/>
                  </a:lnTo>
                  <a:lnTo>
                    <a:pt x="2829" y="448"/>
                  </a:lnTo>
                  <a:lnTo>
                    <a:pt x="2836" y="495"/>
                  </a:lnTo>
                  <a:lnTo>
                    <a:pt x="2837" y="549"/>
                  </a:lnTo>
                  <a:lnTo>
                    <a:pt x="2834" y="578"/>
                  </a:lnTo>
                  <a:lnTo>
                    <a:pt x="2836" y="568"/>
                  </a:lnTo>
                  <a:lnTo>
                    <a:pt x="2840" y="503"/>
                  </a:lnTo>
                  <a:lnTo>
                    <a:pt x="2836" y="444"/>
                  </a:lnTo>
                  <a:lnTo>
                    <a:pt x="2821" y="379"/>
                  </a:lnTo>
                  <a:lnTo>
                    <a:pt x="2793" y="313"/>
                  </a:lnTo>
                  <a:lnTo>
                    <a:pt x="2758" y="269"/>
                  </a:lnTo>
                  <a:lnTo>
                    <a:pt x="2728" y="243"/>
                  </a:lnTo>
                  <a:lnTo>
                    <a:pt x="2692" y="220"/>
                  </a:lnTo>
                  <a:lnTo>
                    <a:pt x="2648" y="201"/>
                  </a:lnTo>
                  <a:lnTo>
                    <a:pt x="2625" y="19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 rot="3600000">
            <a:off x="8409756" y="3429911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 rot="3600000">
            <a:off x="8294837" y="3622150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 rot="3600000">
            <a:off x="8196888" y="3390437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24073" y="3649131"/>
            <a:ext cx="588235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i="1" dirty="0">
                <a:solidFill>
                  <a:prstClr val="white"/>
                </a:solidFill>
              </a:rPr>
              <a:t>Chapter 2. </a:t>
            </a:r>
            <a:r>
              <a:rPr lang="en-US" altLang="ko-KR" sz="4000" b="1" i="1" dirty="0">
                <a:solidFill>
                  <a:prstClr val="white"/>
                </a:solidFill>
              </a:rPr>
              <a:t>Class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white"/>
                </a:solidFill>
              </a:rPr>
              <a:t>C++ &amp; Algorithm study</a:t>
            </a: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7460232" y="2701752"/>
            <a:ext cx="667631" cy="454360"/>
          </a:xfrm>
          <a:custGeom>
            <a:avLst/>
            <a:gdLst>
              <a:gd name="T0" fmla="*/ 1728 w 1729"/>
              <a:gd name="T1" fmla="*/ 867 h 1174"/>
              <a:gd name="T2" fmla="*/ 1689 w 1729"/>
              <a:gd name="T3" fmla="*/ 996 h 1174"/>
              <a:gd name="T4" fmla="*/ 1607 w 1729"/>
              <a:gd name="T5" fmla="*/ 1096 h 1174"/>
              <a:gd name="T6" fmla="*/ 1492 w 1729"/>
              <a:gd name="T7" fmla="*/ 1159 h 1174"/>
              <a:gd name="T8" fmla="*/ 1389 w 1729"/>
              <a:gd name="T9" fmla="*/ 1174 h 1174"/>
              <a:gd name="T10" fmla="*/ 304 w 1729"/>
              <a:gd name="T11" fmla="*/ 1173 h 1174"/>
              <a:gd name="T12" fmla="*/ 177 w 1729"/>
              <a:gd name="T13" fmla="*/ 1133 h 1174"/>
              <a:gd name="T14" fmla="*/ 78 w 1729"/>
              <a:gd name="T15" fmla="*/ 1050 h 1174"/>
              <a:gd name="T16" fmla="*/ 14 w 1729"/>
              <a:gd name="T17" fmla="*/ 934 h 1174"/>
              <a:gd name="T18" fmla="*/ 0 w 1729"/>
              <a:gd name="T19" fmla="*/ 831 h 1174"/>
              <a:gd name="T20" fmla="*/ 12 w 1729"/>
              <a:gd name="T21" fmla="*/ 739 h 1174"/>
              <a:gd name="T22" fmla="*/ 63 w 1729"/>
              <a:gd name="T23" fmla="*/ 631 h 1174"/>
              <a:gd name="T24" fmla="*/ 147 w 1729"/>
              <a:gd name="T25" fmla="*/ 548 h 1174"/>
              <a:gd name="T26" fmla="*/ 257 w 1729"/>
              <a:gd name="T27" fmla="*/ 499 h 1174"/>
              <a:gd name="T28" fmla="*/ 284 w 1729"/>
              <a:gd name="T29" fmla="*/ 475 h 1174"/>
              <a:gd name="T30" fmla="*/ 284 w 1729"/>
              <a:gd name="T31" fmla="*/ 434 h 1174"/>
              <a:gd name="T32" fmla="*/ 308 w 1729"/>
              <a:gd name="T33" fmla="*/ 352 h 1174"/>
              <a:gd name="T34" fmla="*/ 360 w 1729"/>
              <a:gd name="T35" fmla="*/ 289 h 1174"/>
              <a:gd name="T36" fmla="*/ 434 w 1729"/>
              <a:gd name="T37" fmla="*/ 248 h 1174"/>
              <a:gd name="T38" fmla="*/ 499 w 1729"/>
              <a:gd name="T39" fmla="*/ 240 h 1174"/>
              <a:gd name="T40" fmla="*/ 555 w 1729"/>
              <a:gd name="T41" fmla="*/ 247 h 1174"/>
              <a:gd name="T42" fmla="*/ 637 w 1729"/>
              <a:gd name="T43" fmla="*/ 292 h 1174"/>
              <a:gd name="T44" fmla="*/ 709 w 1729"/>
              <a:gd name="T45" fmla="*/ 156 h 1174"/>
              <a:gd name="T46" fmla="*/ 791 w 1729"/>
              <a:gd name="T47" fmla="*/ 70 h 1174"/>
              <a:gd name="T48" fmla="*/ 909 w 1729"/>
              <a:gd name="T49" fmla="*/ 15 h 1174"/>
              <a:gd name="T50" fmla="*/ 1030 w 1729"/>
              <a:gd name="T51" fmla="*/ 0 h 1174"/>
              <a:gd name="T52" fmla="*/ 1177 w 1729"/>
              <a:gd name="T53" fmla="*/ 22 h 1174"/>
              <a:gd name="T54" fmla="*/ 1326 w 1729"/>
              <a:gd name="T55" fmla="*/ 113 h 1174"/>
              <a:gd name="T56" fmla="*/ 1418 w 1729"/>
              <a:gd name="T57" fmla="*/ 253 h 1174"/>
              <a:gd name="T58" fmla="*/ 1458 w 1729"/>
              <a:gd name="T59" fmla="*/ 421 h 1174"/>
              <a:gd name="T60" fmla="*/ 1458 w 1729"/>
              <a:gd name="T61" fmla="*/ 482 h 1174"/>
              <a:gd name="T62" fmla="*/ 1487 w 1729"/>
              <a:gd name="T63" fmla="*/ 502 h 1174"/>
              <a:gd name="T64" fmla="*/ 1590 w 1729"/>
              <a:gd name="T65" fmla="*/ 554 h 1174"/>
              <a:gd name="T66" fmla="*/ 1669 w 1729"/>
              <a:gd name="T67" fmla="*/ 636 h 1174"/>
              <a:gd name="T68" fmla="*/ 1718 w 1729"/>
              <a:gd name="T69" fmla="*/ 742 h 1174"/>
              <a:gd name="T70" fmla="*/ 1729 w 1729"/>
              <a:gd name="T71" fmla="*/ 831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9" h="1174">
                <a:moveTo>
                  <a:pt x="1729" y="831"/>
                </a:moveTo>
                <a:lnTo>
                  <a:pt x="1728" y="867"/>
                </a:lnTo>
                <a:lnTo>
                  <a:pt x="1715" y="934"/>
                </a:lnTo>
                <a:lnTo>
                  <a:pt x="1689" y="996"/>
                </a:lnTo>
                <a:lnTo>
                  <a:pt x="1652" y="1050"/>
                </a:lnTo>
                <a:lnTo>
                  <a:pt x="1607" y="1096"/>
                </a:lnTo>
                <a:lnTo>
                  <a:pt x="1552" y="1133"/>
                </a:lnTo>
                <a:lnTo>
                  <a:pt x="1492" y="1159"/>
                </a:lnTo>
                <a:lnTo>
                  <a:pt x="1425" y="1173"/>
                </a:lnTo>
                <a:lnTo>
                  <a:pt x="1389" y="1174"/>
                </a:lnTo>
                <a:lnTo>
                  <a:pt x="340" y="1174"/>
                </a:lnTo>
                <a:lnTo>
                  <a:pt x="304" y="1173"/>
                </a:lnTo>
                <a:lnTo>
                  <a:pt x="238" y="1159"/>
                </a:lnTo>
                <a:lnTo>
                  <a:pt x="177" y="1133"/>
                </a:lnTo>
                <a:lnTo>
                  <a:pt x="123" y="1096"/>
                </a:lnTo>
                <a:lnTo>
                  <a:pt x="78" y="1050"/>
                </a:lnTo>
                <a:lnTo>
                  <a:pt x="40" y="996"/>
                </a:lnTo>
                <a:lnTo>
                  <a:pt x="14" y="934"/>
                </a:lnTo>
                <a:lnTo>
                  <a:pt x="1" y="867"/>
                </a:lnTo>
                <a:lnTo>
                  <a:pt x="0" y="831"/>
                </a:lnTo>
                <a:lnTo>
                  <a:pt x="1" y="799"/>
                </a:lnTo>
                <a:lnTo>
                  <a:pt x="12" y="739"/>
                </a:lnTo>
                <a:lnTo>
                  <a:pt x="33" y="683"/>
                </a:lnTo>
                <a:lnTo>
                  <a:pt x="63" y="631"/>
                </a:lnTo>
                <a:lnTo>
                  <a:pt x="102" y="586"/>
                </a:lnTo>
                <a:lnTo>
                  <a:pt x="147" y="548"/>
                </a:lnTo>
                <a:lnTo>
                  <a:pt x="199" y="520"/>
                </a:lnTo>
                <a:lnTo>
                  <a:pt x="257" y="499"/>
                </a:lnTo>
                <a:lnTo>
                  <a:pt x="287" y="494"/>
                </a:lnTo>
                <a:lnTo>
                  <a:pt x="284" y="475"/>
                </a:lnTo>
                <a:lnTo>
                  <a:pt x="282" y="456"/>
                </a:lnTo>
                <a:lnTo>
                  <a:pt x="284" y="434"/>
                </a:lnTo>
                <a:lnTo>
                  <a:pt x="293" y="391"/>
                </a:lnTo>
                <a:lnTo>
                  <a:pt x="308" y="352"/>
                </a:lnTo>
                <a:lnTo>
                  <a:pt x="331" y="318"/>
                </a:lnTo>
                <a:lnTo>
                  <a:pt x="360" y="289"/>
                </a:lnTo>
                <a:lnTo>
                  <a:pt x="395" y="266"/>
                </a:lnTo>
                <a:lnTo>
                  <a:pt x="434" y="248"/>
                </a:lnTo>
                <a:lnTo>
                  <a:pt x="476" y="240"/>
                </a:lnTo>
                <a:lnTo>
                  <a:pt x="499" y="240"/>
                </a:lnTo>
                <a:lnTo>
                  <a:pt x="517" y="240"/>
                </a:lnTo>
                <a:lnTo>
                  <a:pt x="555" y="247"/>
                </a:lnTo>
                <a:lnTo>
                  <a:pt x="608" y="269"/>
                </a:lnTo>
                <a:lnTo>
                  <a:pt x="637" y="292"/>
                </a:lnTo>
                <a:lnTo>
                  <a:pt x="663" y="234"/>
                </a:lnTo>
                <a:lnTo>
                  <a:pt x="709" y="156"/>
                </a:lnTo>
                <a:lnTo>
                  <a:pt x="747" y="110"/>
                </a:lnTo>
                <a:lnTo>
                  <a:pt x="791" y="70"/>
                </a:lnTo>
                <a:lnTo>
                  <a:pt x="845" y="38"/>
                </a:lnTo>
                <a:lnTo>
                  <a:pt x="909" y="15"/>
                </a:lnTo>
                <a:lnTo>
                  <a:pt x="986" y="2"/>
                </a:lnTo>
                <a:lnTo>
                  <a:pt x="1030" y="0"/>
                </a:lnTo>
                <a:lnTo>
                  <a:pt x="1084" y="3"/>
                </a:lnTo>
                <a:lnTo>
                  <a:pt x="1177" y="22"/>
                </a:lnTo>
                <a:lnTo>
                  <a:pt x="1260" y="59"/>
                </a:lnTo>
                <a:lnTo>
                  <a:pt x="1326" y="113"/>
                </a:lnTo>
                <a:lnTo>
                  <a:pt x="1379" y="178"/>
                </a:lnTo>
                <a:lnTo>
                  <a:pt x="1418" y="253"/>
                </a:lnTo>
                <a:lnTo>
                  <a:pt x="1446" y="335"/>
                </a:lnTo>
                <a:lnTo>
                  <a:pt x="1458" y="421"/>
                </a:lnTo>
                <a:lnTo>
                  <a:pt x="1458" y="466"/>
                </a:lnTo>
                <a:lnTo>
                  <a:pt x="1458" y="482"/>
                </a:lnTo>
                <a:lnTo>
                  <a:pt x="1458" y="496"/>
                </a:lnTo>
                <a:lnTo>
                  <a:pt x="1487" y="502"/>
                </a:lnTo>
                <a:lnTo>
                  <a:pt x="1541" y="524"/>
                </a:lnTo>
                <a:lnTo>
                  <a:pt x="1590" y="554"/>
                </a:lnTo>
                <a:lnTo>
                  <a:pt x="1633" y="592"/>
                </a:lnTo>
                <a:lnTo>
                  <a:pt x="1669" y="636"/>
                </a:lnTo>
                <a:lnTo>
                  <a:pt x="1698" y="687"/>
                </a:lnTo>
                <a:lnTo>
                  <a:pt x="1718" y="742"/>
                </a:lnTo>
                <a:lnTo>
                  <a:pt x="1728" y="801"/>
                </a:lnTo>
                <a:lnTo>
                  <a:pt x="1729" y="8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4" name="Freeform 5"/>
          <p:cNvSpPr>
            <a:spLocks/>
          </p:cNvSpPr>
          <p:nvPr/>
        </p:nvSpPr>
        <p:spPr bwMode="auto">
          <a:xfrm>
            <a:off x="5234188" y="3298221"/>
            <a:ext cx="484442" cy="329690"/>
          </a:xfrm>
          <a:custGeom>
            <a:avLst/>
            <a:gdLst>
              <a:gd name="T0" fmla="*/ 1728 w 1729"/>
              <a:gd name="T1" fmla="*/ 867 h 1174"/>
              <a:gd name="T2" fmla="*/ 1689 w 1729"/>
              <a:gd name="T3" fmla="*/ 996 h 1174"/>
              <a:gd name="T4" fmla="*/ 1607 w 1729"/>
              <a:gd name="T5" fmla="*/ 1096 h 1174"/>
              <a:gd name="T6" fmla="*/ 1492 w 1729"/>
              <a:gd name="T7" fmla="*/ 1159 h 1174"/>
              <a:gd name="T8" fmla="*/ 1389 w 1729"/>
              <a:gd name="T9" fmla="*/ 1174 h 1174"/>
              <a:gd name="T10" fmla="*/ 304 w 1729"/>
              <a:gd name="T11" fmla="*/ 1173 h 1174"/>
              <a:gd name="T12" fmla="*/ 177 w 1729"/>
              <a:gd name="T13" fmla="*/ 1133 h 1174"/>
              <a:gd name="T14" fmla="*/ 78 w 1729"/>
              <a:gd name="T15" fmla="*/ 1050 h 1174"/>
              <a:gd name="T16" fmla="*/ 14 w 1729"/>
              <a:gd name="T17" fmla="*/ 934 h 1174"/>
              <a:gd name="T18" fmla="*/ 0 w 1729"/>
              <a:gd name="T19" fmla="*/ 831 h 1174"/>
              <a:gd name="T20" fmla="*/ 12 w 1729"/>
              <a:gd name="T21" fmla="*/ 739 h 1174"/>
              <a:gd name="T22" fmla="*/ 63 w 1729"/>
              <a:gd name="T23" fmla="*/ 631 h 1174"/>
              <a:gd name="T24" fmla="*/ 147 w 1729"/>
              <a:gd name="T25" fmla="*/ 548 h 1174"/>
              <a:gd name="T26" fmla="*/ 257 w 1729"/>
              <a:gd name="T27" fmla="*/ 499 h 1174"/>
              <a:gd name="T28" fmla="*/ 284 w 1729"/>
              <a:gd name="T29" fmla="*/ 475 h 1174"/>
              <a:gd name="T30" fmla="*/ 284 w 1729"/>
              <a:gd name="T31" fmla="*/ 434 h 1174"/>
              <a:gd name="T32" fmla="*/ 308 w 1729"/>
              <a:gd name="T33" fmla="*/ 352 h 1174"/>
              <a:gd name="T34" fmla="*/ 360 w 1729"/>
              <a:gd name="T35" fmla="*/ 289 h 1174"/>
              <a:gd name="T36" fmla="*/ 434 w 1729"/>
              <a:gd name="T37" fmla="*/ 248 h 1174"/>
              <a:gd name="T38" fmla="*/ 499 w 1729"/>
              <a:gd name="T39" fmla="*/ 240 h 1174"/>
              <a:gd name="T40" fmla="*/ 555 w 1729"/>
              <a:gd name="T41" fmla="*/ 247 h 1174"/>
              <a:gd name="T42" fmla="*/ 637 w 1729"/>
              <a:gd name="T43" fmla="*/ 292 h 1174"/>
              <a:gd name="T44" fmla="*/ 709 w 1729"/>
              <a:gd name="T45" fmla="*/ 156 h 1174"/>
              <a:gd name="T46" fmla="*/ 791 w 1729"/>
              <a:gd name="T47" fmla="*/ 70 h 1174"/>
              <a:gd name="T48" fmla="*/ 909 w 1729"/>
              <a:gd name="T49" fmla="*/ 15 h 1174"/>
              <a:gd name="T50" fmla="*/ 1030 w 1729"/>
              <a:gd name="T51" fmla="*/ 0 h 1174"/>
              <a:gd name="T52" fmla="*/ 1177 w 1729"/>
              <a:gd name="T53" fmla="*/ 22 h 1174"/>
              <a:gd name="T54" fmla="*/ 1326 w 1729"/>
              <a:gd name="T55" fmla="*/ 113 h 1174"/>
              <a:gd name="T56" fmla="*/ 1418 w 1729"/>
              <a:gd name="T57" fmla="*/ 253 h 1174"/>
              <a:gd name="T58" fmla="*/ 1458 w 1729"/>
              <a:gd name="T59" fmla="*/ 421 h 1174"/>
              <a:gd name="T60" fmla="*/ 1458 w 1729"/>
              <a:gd name="T61" fmla="*/ 482 h 1174"/>
              <a:gd name="T62" fmla="*/ 1487 w 1729"/>
              <a:gd name="T63" fmla="*/ 502 h 1174"/>
              <a:gd name="T64" fmla="*/ 1590 w 1729"/>
              <a:gd name="T65" fmla="*/ 554 h 1174"/>
              <a:gd name="T66" fmla="*/ 1669 w 1729"/>
              <a:gd name="T67" fmla="*/ 636 h 1174"/>
              <a:gd name="T68" fmla="*/ 1718 w 1729"/>
              <a:gd name="T69" fmla="*/ 742 h 1174"/>
              <a:gd name="T70" fmla="*/ 1729 w 1729"/>
              <a:gd name="T71" fmla="*/ 831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9" h="1174">
                <a:moveTo>
                  <a:pt x="1729" y="831"/>
                </a:moveTo>
                <a:lnTo>
                  <a:pt x="1728" y="867"/>
                </a:lnTo>
                <a:lnTo>
                  <a:pt x="1715" y="934"/>
                </a:lnTo>
                <a:lnTo>
                  <a:pt x="1689" y="996"/>
                </a:lnTo>
                <a:lnTo>
                  <a:pt x="1652" y="1050"/>
                </a:lnTo>
                <a:lnTo>
                  <a:pt x="1607" y="1096"/>
                </a:lnTo>
                <a:lnTo>
                  <a:pt x="1552" y="1133"/>
                </a:lnTo>
                <a:lnTo>
                  <a:pt x="1492" y="1159"/>
                </a:lnTo>
                <a:lnTo>
                  <a:pt x="1425" y="1173"/>
                </a:lnTo>
                <a:lnTo>
                  <a:pt x="1389" y="1174"/>
                </a:lnTo>
                <a:lnTo>
                  <a:pt x="340" y="1174"/>
                </a:lnTo>
                <a:lnTo>
                  <a:pt x="304" y="1173"/>
                </a:lnTo>
                <a:lnTo>
                  <a:pt x="238" y="1159"/>
                </a:lnTo>
                <a:lnTo>
                  <a:pt x="177" y="1133"/>
                </a:lnTo>
                <a:lnTo>
                  <a:pt x="123" y="1096"/>
                </a:lnTo>
                <a:lnTo>
                  <a:pt x="78" y="1050"/>
                </a:lnTo>
                <a:lnTo>
                  <a:pt x="40" y="996"/>
                </a:lnTo>
                <a:lnTo>
                  <a:pt x="14" y="934"/>
                </a:lnTo>
                <a:lnTo>
                  <a:pt x="1" y="867"/>
                </a:lnTo>
                <a:lnTo>
                  <a:pt x="0" y="831"/>
                </a:lnTo>
                <a:lnTo>
                  <a:pt x="1" y="799"/>
                </a:lnTo>
                <a:lnTo>
                  <a:pt x="12" y="739"/>
                </a:lnTo>
                <a:lnTo>
                  <a:pt x="33" y="683"/>
                </a:lnTo>
                <a:lnTo>
                  <a:pt x="63" y="631"/>
                </a:lnTo>
                <a:lnTo>
                  <a:pt x="102" y="586"/>
                </a:lnTo>
                <a:lnTo>
                  <a:pt x="147" y="548"/>
                </a:lnTo>
                <a:lnTo>
                  <a:pt x="199" y="520"/>
                </a:lnTo>
                <a:lnTo>
                  <a:pt x="257" y="499"/>
                </a:lnTo>
                <a:lnTo>
                  <a:pt x="287" y="494"/>
                </a:lnTo>
                <a:lnTo>
                  <a:pt x="284" y="475"/>
                </a:lnTo>
                <a:lnTo>
                  <a:pt x="282" y="456"/>
                </a:lnTo>
                <a:lnTo>
                  <a:pt x="284" y="434"/>
                </a:lnTo>
                <a:lnTo>
                  <a:pt x="293" y="391"/>
                </a:lnTo>
                <a:lnTo>
                  <a:pt x="308" y="352"/>
                </a:lnTo>
                <a:lnTo>
                  <a:pt x="331" y="318"/>
                </a:lnTo>
                <a:lnTo>
                  <a:pt x="360" y="289"/>
                </a:lnTo>
                <a:lnTo>
                  <a:pt x="395" y="266"/>
                </a:lnTo>
                <a:lnTo>
                  <a:pt x="434" y="248"/>
                </a:lnTo>
                <a:lnTo>
                  <a:pt x="476" y="240"/>
                </a:lnTo>
                <a:lnTo>
                  <a:pt x="499" y="240"/>
                </a:lnTo>
                <a:lnTo>
                  <a:pt x="517" y="240"/>
                </a:lnTo>
                <a:lnTo>
                  <a:pt x="555" y="247"/>
                </a:lnTo>
                <a:lnTo>
                  <a:pt x="608" y="269"/>
                </a:lnTo>
                <a:lnTo>
                  <a:pt x="637" y="292"/>
                </a:lnTo>
                <a:lnTo>
                  <a:pt x="663" y="234"/>
                </a:lnTo>
                <a:lnTo>
                  <a:pt x="709" y="156"/>
                </a:lnTo>
                <a:lnTo>
                  <a:pt x="747" y="110"/>
                </a:lnTo>
                <a:lnTo>
                  <a:pt x="791" y="70"/>
                </a:lnTo>
                <a:lnTo>
                  <a:pt x="845" y="38"/>
                </a:lnTo>
                <a:lnTo>
                  <a:pt x="909" y="15"/>
                </a:lnTo>
                <a:lnTo>
                  <a:pt x="986" y="2"/>
                </a:lnTo>
                <a:lnTo>
                  <a:pt x="1030" y="0"/>
                </a:lnTo>
                <a:lnTo>
                  <a:pt x="1084" y="3"/>
                </a:lnTo>
                <a:lnTo>
                  <a:pt x="1177" y="22"/>
                </a:lnTo>
                <a:lnTo>
                  <a:pt x="1260" y="59"/>
                </a:lnTo>
                <a:lnTo>
                  <a:pt x="1326" y="113"/>
                </a:lnTo>
                <a:lnTo>
                  <a:pt x="1379" y="178"/>
                </a:lnTo>
                <a:lnTo>
                  <a:pt x="1418" y="253"/>
                </a:lnTo>
                <a:lnTo>
                  <a:pt x="1446" y="335"/>
                </a:lnTo>
                <a:lnTo>
                  <a:pt x="1458" y="421"/>
                </a:lnTo>
                <a:lnTo>
                  <a:pt x="1458" y="466"/>
                </a:lnTo>
                <a:lnTo>
                  <a:pt x="1458" y="482"/>
                </a:lnTo>
                <a:lnTo>
                  <a:pt x="1458" y="496"/>
                </a:lnTo>
                <a:lnTo>
                  <a:pt x="1487" y="502"/>
                </a:lnTo>
                <a:lnTo>
                  <a:pt x="1541" y="524"/>
                </a:lnTo>
                <a:lnTo>
                  <a:pt x="1590" y="554"/>
                </a:lnTo>
                <a:lnTo>
                  <a:pt x="1633" y="592"/>
                </a:lnTo>
                <a:lnTo>
                  <a:pt x="1669" y="636"/>
                </a:lnTo>
                <a:lnTo>
                  <a:pt x="1698" y="687"/>
                </a:lnTo>
                <a:lnTo>
                  <a:pt x="1718" y="742"/>
                </a:lnTo>
                <a:lnTo>
                  <a:pt x="1728" y="801"/>
                </a:lnTo>
                <a:lnTo>
                  <a:pt x="1729" y="8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5" name="Freeform 5"/>
          <p:cNvSpPr>
            <a:spLocks/>
          </p:cNvSpPr>
          <p:nvPr/>
        </p:nvSpPr>
        <p:spPr bwMode="auto">
          <a:xfrm>
            <a:off x="9021421" y="4331174"/>
            <a:ext cx="522545" cy="355621"/>
          </a:xfrm>
          <a:custGeom>
            <a:avLst/>
            <a:gdLst>
              <a:gd name="T0" fmla="*/ 1728 w 1729"/>
              <a:gd name="T1" fmla="*/ 867 h 1174"/>
              <a:gd name="T2" fmla="*/ 1689 w 1729"/>
              <a:gd name="T3" fmla="*/ 996 h 1174"/>
              <a:gd name="T4" fmla="*/ 1607 w 1729"/>
              <a:gd name="T5" fmla="*/ 1096 h 1174"/>
              <a:gd name="T6" fmla="*/ 1492 w 1729"/>
              <a:gd name="T7" fmla="*/ 1159 h 1174"/>
              <a:gd name="T8" fmla="*/ 1389 w 1729"/>
              <a:gd name="T9" fmla="*/ 1174 h 1174"/>
              <a:gd name="T10" fmla="*/ 304 w 1729"/>
              <a:gd name="T11" fmla="*/ 1173 h 1174"/>
              <a:gd name="T12" fmla="*/ 177 w 1729"/>
              <a:gd name="T13" fmla="*/ 1133 h 1174"/>
              <a:gd name="T14" fmla="*/ 78 w 1729"/>
              <a:gd name="T15" fmla="*/ 1050 h 1174"/>
              <a:gd name="T16" fmla="*/ 14 w 1729"/>
              <a:gd name="T17" fmla="*/ 934 h 1174"/>
              <a:gd name="T18" fmla="*/ 0 w 1729"/>
              <a:gd name="T19" fmla="*/ 831 h 1174"/>
              <a:gd name="T20" fmla="*/ 12 w 1729"/>
              <a:gd name="T21" fmla="*/ 739 h 1174"/>
              <a:gd name="T22" fmla="*/ 63 w 1729"/>
              <a:gd name="T23" fmla="*/ 631 h 1174"/>
              <a:gd name="T24" fmla="*/ 147 w 1729"/>
              <a:gd name="T25" fmla="*/ 548 h 1174"/>
              <a:gd name="T26" fmla="*/ 257 w 1729"/>
              <a:gd name="T27" fmla="*/ 499 h 1174"/>
              <a:gd name="T28" fmla="*/ 284 w 1729"/>
              <a:gd name="T29" fmla="*/ 475 h 1174"/>
              <a:gd name="T30" fmla="*/ 284 w 1729"/>
              <a:gd name="T31" fmla="*/ 434 h 1174"/>
              <a:gd name="T32" fmla="*/ 308 w 1729"/>
              <a:gd name="T33" fmla="*/ 352 h 1174"/>
              <a:gd name="T34" fmla="*/ 360 w 1729"/>
              <a:gd name="T35" fmla="*/ 289 h 1174"/>
              <a:gd name="T36" fmla="*/ 434 w 1729"/>
              <a:gd name="T37" fmla="*/ 248 h 1174"/>
              <a:gd name="T38" fmla="*/ 499 w 1729"/>
              <a:gd name="T39" fmla="*/ 240 h 1174"/>
              <a:gd name="T40" fmla="*/ 555 w 1729"/>
              <a:gd name="T41" fmla="*/ 247 h 1174"/>
              <a:gd name="T42" fmla="*/ 637 w 1729"/>
              <a:gd name="T43" fmla="*/ 292 h 1174"/>
              <a:gd name="T44" fmla="*/ 709 w 1729"/>
              <a:gd name="T45" fmla="*/ 156 h 1174"/>
              <a:gd name="T46" fmla="*/ 791 w 1729"/>
              <a:gd name="T47" fmla="*/ 70 h 1174"/>
              <a:gd name="T48" fmla="*/ 909 w 1729"/>
              <a:gd name="T49" fmla="*/ 15 h 1174"/>
              <a:gd name="T50" fmla="*/ 1030 w 1729"/>
              <a:gd name="T51" fmla="*/ 0 h 1174"/>
              <a:gd name="T52" fmla="*/ 1177 w 1729"/>
              <a:gd name="T53" fmla="*/ 22 h 1174"/>
              <a:gd name="T54" fmla="*/ 1326 w 1729"/>
              <a:gd name="T55" fmla="*/ 113 h 1174"/>
              <a:gd name="T56" fmla="*/ 1418 w 1729"/>
              <a:gd name="T57" fmla="*/ 253 h 1174"/>
              <a:gd name="T58" fmla="*/ 1458 w 1729"/>
              <a:gd name="T59" fmla="*/ 421 h 1174"/>
              <a:gd name="T60" fmla="*/ 1458 w 1729"/>
              <a:gd name="T61" fmla="*/ 482 h 1174"/>
              <a:gd name="T62" fmla="*/ 1487 w 1729"/>
              <a:gd name="T63" fmla="*/ 502 h 1174"/>
              <a:gd name="T64" fmla="*/ 1590 w 1729"/>
              <a:gd name="T65" fmla="*/ 554 h 1174"/>
              <a:gd name="T66" fmla="*/ 1669 w 1729"/>
              <a:gd name="T67" fmla="*/ 636 h 1174"/>
              <a:gd name="T68" fmla="*/ 1718 w 1729"/>
              <a:gd name="T69" fmla="*/ 742 h 1174"/>
              <a:gd name="T70" fmla="*/ 1729 w 1729"/>
              <a:gd name="T71" fmla="*/ 831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9" h="1174">
                <a:moveTo>
                  <a:pt x="1729" y="831"/>
                </a:moveTo>
                <a:lnTo>
                  <a:pt x="1728" y="867"/>
                </a:lnTo>
                <a:lnTo>
                  <a:pt x="1715" y="934"/>
                </a:lnTo>
                <a:lnTo>
                  <a:pt x="1689" y="996"/>
                </a:lnTo>
                <a:lnTo>
                  <a:pt x="1652" y="1050"/>
                </a:lnTo>
                <a:lnTo>
                  <a:pt x="1607" y="1096"/>
                </a:lnTo>
                <a:lnTo>
                  <a:pt x="1552" y="1133"/>
                </a:lnTo>
                <a:lnTo>
                  <a:pt x="1492" y="1159"/>
                </a:lnTo>
                <a:lnTo>
                  <a:pt x="1425" y="1173"/>
                </a:lnTo>
                <a:lnTo>
                  <a:pt x="1389" y="1174"/>
                </a:lnTo>
                <a:lnTo>
                  <a:pt x="340" y="1174"/>
                </a:lnTo>
                <a:lnTo>
                  <a:pt x="304" y="1173"/>
                </a:lnTo>
                <a:lnTo>
                  <a:pt x="238" y="1159"/>
                </a:lnTo>
                <a:lnTo>
                  <a:pt x="177" y="1133"/>
                </a:lnTo>
                <a:lnTo>
                  <a:pt x="123" y="1096"/>
                </a:lnTo>
                <a:lnTo>
                  <a:pt x="78" y="1050"/>
                </a:lnTo>
                <a:lnTo>
                  <a:pt x="40" y="996"/>
                </a:lnTo>
                <a:lnTo>
                  <a:pt x="14" y="934"/>
                </a:lnTo>
                <a:lnTo>
                  <a:pt x="1" y="867"/>
                </a:lnTo>
                <a:lnTo>
                  <a:pt x="0" y="831"/>
                </a:lnTo>
                <a:lnTo>
                  <a:pt x="1" y="799"/>
                </a:lnTo>
                <a:lnTo>
                  <a:pt x="12" y="739"/>
                </a:lnTo>
                <a:lnTo>
                  <a:pt x="33" y="683"/>
                </a:lnTo>
                <a:lnTo>
                  <a:pt x="63" y="631"/>
                </a:lnTo>
                <a:lnTo>
                  <a:pt x="102" y="586"/>
                </a:lnTo>
                <a:lnTo>
                  <a:pt x="147" y="548"/>
                </a:lnTo>
                <a:lnTo>
                  <a:pt x="199" y="520"/>
                </a:lnTo>
                <a:lnTo>
                  <a:pt x="257" y="499"/>
                </a:lnTo>
                <a:lnTo>
                  <a:pt x="287" y="494"/>
                </a:lnTo>
                <a:lnTo>
                  <a:pt x="284" y="475"/>
                </a:lnTo>
                <a:lnTo>
                  <a:pt x="282" y="456"/>
                </a:lnTo>
                <a:lnTo>
                  <a:pt x="284" y="434"/>
                </a:lnTo>
                <a:lnTo>
                  <a:pt x="293" y="391"/>
                </a:lnTo>
                <a:lnTo>
                  <a:pt x="308" y="352"/>
                </a:lnTo>
                <a:lnTo>
                  <a:pt x="331" y="318"/>
                </a:lnTo>
                <a:lnTo>
                  <a:pt x="360" y="289"/>
                </a:lnTo>
                <a:lnTo>
                  <a:pt x="395" y="266"/>
                </a:lnTo>
                <a:lnTo>
                  <a:pt x="434" y="248"/>
                </a:lnTo>
                <a:lnTo>
                  <a:pt x="476" y="240"/>
                </a:lnTo>
                <a:lnTo>
                  <a:pt x="499" y="240"/>
                </a:lnTo>
                <a:lnTo>
                  <a:pt x="517" y="240"/>
                </a:lnTo>
                <a:lnTo>
                  <a:pt x="555" y="247"/>
                </a:lnTo>
                <a:lnTo>
                  <a:pt x="608" y="269"/>
                </a:lnTo>
                <a:lnTo>
                  <a:pt x="637" y="292"/>
                </a:lnTo>
                <a:lnTo>
                  <a:pt x="663" y="234"/>
                </a:lnTo>
                <a:lnTo>
                  <a:pt x="709" y="156"/>
                </a:lnTo>
                <a:lnTo>
                  <a:pt x="747" y="110"/>
                </a:lnTo>
                <a:lnTo>
                  <a:pt x="791" y="70"/>
                </a:lnTo>
                <a:lnTo>
                  <a:pt x="845" y="38"/>
                </a:lnTo>
                <a:lnTo>
                  <a:pt x="909" y="15"/>
                </a:lnTo>
                <a:lnTo>
                  <a:pt x="986" y="2"/>
                </a:lnTo>
                <a:lnTo>
                  <a:pt x="1030" y="0"/>
                </a:lnTo>
                <a:lnTo>
                  <a:pt x="1084" y="3"/>
                </a:lnTo>
                <a:lnTo>
                  <a:pt x="1177" y="22"/>
                </a:lnTo>
                <a:lnTo>
                  <a:pt x="1260" y="59"/>
                </a:lnTo>
                <a:lnTo>
                  <a:pt x="1326" y="113"/>
                </a:lnTo>
                <a:lnTo>
                  <a:pt x="1379" y="178"/>
                </a:lnTo>
                <a:lnTo>
                  <a:pt x="1418" y="253"/>
                </a:lnTo>
                <a:lnTo>
                  <a:pt x="1446" y="335"/>
                </a:lnTo>
                <a:lnTo>
                  <a:pt x="1458" y="421"/>
                </a:lnTo>
                <a:lnTo>
                  <a:pt x="1458" y="466"/>
                </a:lnTo>
                <a:lnTo>
                  <a:pt x="1458" y="482"/>
                </a:lnTo>
                <a:lnTo>
                  <a:pt x="1458" y="496"/>
                </a:lnTo>
                <a:lnTo>
                  <a:pt x="1487" y="502"/>
                </a:lnTo>
                <a:lnTo>
                  <a:pt x="1541" y="524"/>
                </a:lnTo>
                <a:lnTo>
                  <a:pt x="1590" y="554"/>
                </a:lnTo>
                <a:lnTo>
                  <a:pt x="1633" y="592"/>
                </a:lnTo>
                <a:lnTo>
                  <a:pt x="1669" y="636"/>
                </a:lnTo>
                <a:lnTo>
                  <a:pt x="1698" y="687"/>
                </a:lnTo>
                <a:lnTo>
                  <a:pt x="1718" y="742"/>
                </a:lnTo>
                <a:lnTo>
                  <a:pt x="1728" y="801"/>
                </a:lnTo>
                <a:lnTo>
                  <a:pt x="1729" y="8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93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175259" y="857413"/>
            <a:ext cx="11842570" cy="5922772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0" name="자유형 69"/>
          <p:cNvSpPr/>
          <p:nvPr/>
        </p:nvSpPr>
        <p:spPr>
          <a:xfrm>
            <a:off x="8687549" y="675100"/>
            <a:ext cx="2507264" cy="525890"/>
          </a:xfrm>
          <a:custGeom>
            <a:avLst/>
            <a:gdLst>
              <a:gd name="connsiteX0" fmla="*/ 6012551 w 12192000"/>
              <a:gd name="connsiteY0" fmla="*/ 0 h 4678329"/>
              <a:gd name="connsiteX1" fmla="*/ 6083886 w 12192000"/>
              <a:gd name="connsiteY1" fmla="*/ 0 h 4678329"/>
              <a:gd name="connsiteX2" fmla="*/ 6120521 w 12192000"/>
              <a:gd name="connsiteY2" fmla="*/ 240041 h 4678329"/>
              <a:gd name="connsiteX3" fmla="*/ 10382903 w 12192000"/>
              <a:gd name="connsiteY3" fmla="*/ 3713983 h 4678329"/>
              <a:gd name="connsiteX4" fmla="*/ 12076421 w 12192000"/>
              <a:gd name="connsiteY4" fmla="*/ 3372078 h 4678329"/>
              <a:gd name="connsiteX5" fmla="*/ 12192000 w 12192000"/>
              <a:gd name="connsiteY5" fmla="*/ 3319826 h 4678329"/>
              <a:gd name="connsiteX6" fmla="*/ 12192000 w 12192000"/>
              <a:gd name="connsiteY6" fmla="*/ 4678329 h 4678329"/>
              <a:gd name="connsiteX7" fmla="*/ 0 w 12192000"/>
              <a:gd name="connsiteY7" fmla="*/ 4678329 h 4678329"/>
              <a:gd name="connsiteX8" fmla="*/ 0 w 12192000"/>
              <a:gd name="connsiteY8" fmla="*/ 3363030 h 4678329"/>
              <a:gd name="connsiteX9" fmla="*/ 20015 w 12192000"/>
              <a:gd name="connsiteY9" fmla="*/ 3372079 h 4678329"/>
              <a:gd name="connsiteX10" fmla="*/ 1713534 w 12192000"/>
              <a:gd name="connsiteY10" fmla="*/ 3713984 h 4678329"/>
              <a:gd name="connsiteX11" fmla="*/ 5975916 w 12192000"/>
              <a:gd name="connsiteY11" fmla="*/ 240042 h 467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678329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557571" y="18608"/>
            <a:ext cx="658056" cy="806857"/>
            <a:chOff x="9566279" y="126999"/>
            <a:chExt cx="658056" cy="806857"/>
          </a:xfrm>
        </p:grpSpPr>
        <p:grpSp>
          <p:nvGrpSpPr>
            <p:cNvPr id="72" name="Group 4"/>
            <p:cNvGrpSpPr>
              <a:grpSpLocks noChangeAspect="1"/>
            </p:cNvGrpSpPr>
            <p:nvPr/>
          </p:nvGrpSpPr>
          <p:grpSpPr bwMode="auto">
            <a:xfrm>
              <a:off x="9739131" y="126999"/>
              <a:ext cx="396566" cy="564330"/>
              <a:chOff x="749" y="781"/>
              <a:chExt cx="2118" cy="3014"/>
            </a:xfrm>
          </p:grpSpPr>
          <p:sp>
            <p:nvSpPr>
              <p:cNvPr id="77" name="Freeform 6"/>
              <p:cNvSpPr>
                <a:spLocks/>
              </p:cNvSpPr>
              <p:nvPr/>
            </p:nvSpPr>
            <p:spPr bwMode="auto">
              <a:xfrm>
                <a:off x="1440" y="781"/>
                <a:ext cx="736" cy="2160"/>
              </a:xfrm>
              <a:custGeom>
                <a:avLst/>
                <a:gdLst>
                  <a:gd name="T0" fmla="*/ 2208 w 2208"/>
                  <a:gd name="T1" fmla="*/ 6481 h 6481"/>
                  <a:gd name="T2" fmla="*/ 0 w 2208"/>
                  <a:gd name="T3" fmla="*/ 6481 h 6481"/>
                  <a:gd name="T4" fmla="*/ 0 w 2208"/>
                  <a:gd name="T5" fmla="*/ 1825 h 6481"/>
                  <a:gd name="T6" fmla="*/ 0 w 2208"/>
                  <a:gd name="T7" fmla="*/ 1766 h 6481"/>
                  <a:gd name="T8" fmla="*/ 11 w 2208"/>
                  <a:gd name="T9" fmla="*/ 1637 h 6481"/>
                  <a:gd name="T10" fmla="*/ 34 w 2208"/>
                  <a:gd name="T11" fmla="*/ 1501 h 6481"/>
                  <a:gd name="T12" fmla="*/ 66 w 2208"/>
                  <a:gd name="T13" fmla="*/ 1355 h 6481"/>
                  <a:gd name="T14" fmla="*/ 109 w 2208"/>
                  <a:gd name="T15" fmla="*/ 1205 h 6481"/>
                  <a:gd name="T16" fmla="*/ 160 w 2208"/>
                  <a:gd name="T17" fmla="*/ 1053 h 6481"/>
                  <a:gd name="T18" fmla="*/ 220 w 2208"/>
                  <a:gd name="T19" fmla="*/ 902 h 6481"/>
                  <a:gd name="T20" fmla="*/ 288 w 2208"/>
                  <a:gd name="T21" fmla="*/ 753 h 6481"/>
                  <a:gd name="T22" fmla="*/ 363 w 2208"/>
                  <a:gd name="T23" fmla="*/ 612 h 6481"/>
                  <a:gd name="T24" fmla="*/ 445 w 2208"/>
                  <a:gd name="T25" fmla="*/ 478 h 6481"/>
                  <a:gd name="T26" fmla="*/ 533 w 2208"/>
                  <a:gd name="T27" fmla="*/ 356 h 6481"/>
                  <a:gd name="T28" fmla="*/ 626 w 2208"/>
                  <a:gd name="T29" fmla="*/ 246 h 6481"/>
                  <a:gd name="T30" fmla="*/ 726 w 2208"/>
                  <a:gd name="T31" fmla="*/ 154 h 6481"/>
                  <a:gd name="T32" fmla="*/ 829 w 2208"/>
                  <a:gd name="T33" fmla="*/ 81 h 6481"/>
                  <a:gd name="T34" fmla="*/ 936 w 2208"/>
                  <a:gd name="T35" fmla="*/ 30 h 6481"/>
                  <a:gd name="T36" fmla="*/ 1019 w 2208"/>
                  <a:gd name="T37" fmla="*/ 9 h 6481"/>
                  <a:gd name="T38" fmla="*/ 1076 w 2208"/>
                  <a:gd name="T39" fmla="*/ 1 h 6481"/>
                  <a:gd name="T40" fmla="*/ 1103 w 2208"/>
                  <a:gd name="T41" fmla="*/ 0 h 6481"/>
                  <a:gd name="T42" fmla="*/ 1103 w 2208"/>
                  <a:gd name="T43" fmla="*/ 0 h 6481"/>
                  <a:gd name="T44" fmla="*/ 1132 w 2208"/>
                  <a:gd name="T45" fmla="*/ 1 h 6481"/>
                  <a:gd name="T46" fmla="*/ 1189 w 2208"/>
                  <a:gd name="T47" fmla="*/ 9 h 6481"/>
                  <a:gd name="T48" fmla="*/ 1273 w 2208"/>
                  <a:gd name="T49" fmla="*/ 30 h 6481"/>
                  <a:gd name="T50" fmla="*/ 1381 w 2208"/>
                  <a:gd name="T51" fmla="*/ 81 h 6481"/>
                  <a:gd name="T52" fmla="*/ 1485 w 2208"/>
                  <a:gd name="T53" fmla="*/ 154 h 6481"/>
                  <a:gd name="T54" fmla="*/ 1584 w 2208"/>
                  <a:gd name="T55" fmla="*/ 246 h 6481"/>
                  <a:gd name="T56" fmla="*/ 1678 w 2208"/>
                  <a:gd name="T57" fmla="*/ 356 h 6481"/>
                  <a:gd name="T58" fmla="*/ 1767 w 2208"/>
                  <a:gd name="T59" fmla="*/ 478 h 6481"/>
                  <a:gd name="T60" fmla="*/ 1848 w 2208"/>
                  <a:gd name="T61" fmla="*/ 612 h 6481"/>
                  <a:gd name="T62" fmla="*/ 1922 w 2208"/>
                  <a:gd name="T63" fmla="*/ 753 h 6481"/>
                  <a:gd name="T64" fmla="*/ 1990 w 2208"/>
                  <a:gd name="T65" fmla="*/ 902 h 6481"/>
                  <a:gd name="T66" fmla="*/ 2049 w 2208"/>
                  <a:gd name="T67" fmla="*/ 1053 h 6481"/>
                  <a:gd name="T68" fmla="*/ 2100 w 2208"/>
                  <a:gd name="T69" fmla="*/ 1205 h 6481"/>
                  <a:gd name="T70" fmla="*/ 2141 w 2208"/>
                  <a:gd name="T71" fmla="*/ 1355 h 6481"/>
                  <a:gd name="T72" fmla="*/ 2173 w 2208"/>
                  <a:gd name="T73" fmla="*/ 1501 h 6481"/>
                  <a:gd name="T74" fmla="*/ 2196 w 2208"/>
                  <a:gd name="T75" fmla="*/ 1637 h 6481"/>
                  <a:gd name="T76" fmla="*/ 2206 w 2208"/>
                  <a:gd name="T77" fmla="*/ 1766 h 6481"/>
                  <a:gd name="T78" fmla="*/ 2208 w 2208"/>
                  <a:gd name="T79" fmla="*/ 1825 h 6481"/>
                  <a:gd name="T80" fmla="*/ 2208 w 2208"/>
                  <a:gd name="T81" fmla="*/ 6481 h 6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08" h="6481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"/>
              <p:cNvSpPr>
                <a:spLocks/>
              </p:cNvSpPr>
              <p:nvPr/>
            </p:nvSpPr>
            <p:spPr bwMode="auto">
              <a:xfrm>
                <a:off x="2228" y="1229"/>
                <a:ext cx="428" cy="1712"/>
              </a:xfrm>
              <a:custGeom>
                <a:avLst/>
                <a:gdLst>
                  <a:gd name="T0" fmla="*/ 1286 w 1286"/>
                  <a:gd name="T1" fmla="*/ 5136 h 5136"/>
                  <a:gd name="T2" fmla="*/ 0 w 1286"/>
                  <a:gd name="T3" fmla="*/ 5136 h 5136"/>
                  <a:gd name="T4" fmla="*/ 0 w 1286"/>
                  <a:gd name="T5" fmla="*/ 1066 h 5136"/>
                  <a:gd name="T6" fmla="*/ 1 w 1286"/>
                  <a:gd name="T7" fmla="*/ 995 h 5136"/>
                  <a:gd name="T8" fmla="*/ 27 w 1286"/>
                  <a:gd name="T9" fmla="*/ 835 h 5136"/>
                  <a:gd name="T10" fmla="*/ 76 w 1286"/>
                  <a:gd name="T11" fmla="*/ 661 h 5136"/>
                  <a:gd name="T12" fmla="*/ 145 w 1286"/>
                  <a:gd name="T13" fmla="*/ 484 h 5136"/>
                  <a:gd name="T14" fmla="*/ 233 w 1286"/>
                  <a:gd name="T15" fmla="*/ 317 h 5136"/>
                  <a:gd name="T16" fmla="*/ 309 w 1286"/>
                  <a:gd name="T17" fmla="*/ 207 h 5136"/>
                  <a:gd name="T18" fmla="*/ 364 w 1286"/>
                  <a:gd name="T19" fmla="*/ 144 h 5136"/>
                  <a:gd name="T20" fmla="*/ 422 w 1286"/>
                  <a:gd name="T21" fmla="*/ 89 h 5136"/>
                  <a:gd name="T22" fmla="*/ 482 w 1286"/>
                  <a:gd name="T23" fmla="*/ 48 h 5136"/>
                  <a:gd name="T24" fmla="*/ 544 w 1286"/>
                  <a:gd name="T25" fmla="*/ 17 h 5136"/>
                  <a:gd name="T26" fmla="*/ 609 w 1286"/>
                  <a:gd name="T27" fmla="*/ 2 h 5136"/>
                  <a:gd name="T28" fmla="*/ 642 w 1286"/>
                  <a:gd name="T29" fmla="*/ 0 h 5136"/>
                  <a:gd name="T30" fmla="*/ 642 w 1286"/>
                  <a:gd name="T31" fmla="*/ 0 h 5136"/>
                  <a:gd name="T32" fmla="*/ 675 w 1286"/>
                  <a:gd name="T33" fmla="*/ 2 h 5136"/>
                  <a:gd name="T34" fmla="*/ 740 w 1286"/>
                  <a:gd name="T35" fmla="*/ 17 h 5136"/>
                  <a:gd name="T36" fmla="*/ 803 w 1286"/>
                  <a:gd name="T37" fmla="*/ 48 h 5136"/>
                  <a:gd name="T38" fmla="*/ 864 w 1286"/>
                  <a:gd name="T39" fmla="*/ 89 h 5136"/>
                  <a:gd name="T40" fmla="*/ 921 w 1286"/>
                  <a:gd name="T41" fmla="*/ 144 h 5136"/>
                  <a:gd name="T42" fmla="*/ 976 w 1286"/>
                  <a:gd name="T43" fmla="*/ 207 h 5136"/>
                  <a:gd name="T44" fmla="*/ 1052 w 1286"/>
                  <a:gd name="T45" fmla="*/ 317 h 5136"/>
                  <a:gd name="T46" fmla="*/ 1140 w 1286"/>
                  <a:gd name="T47" fmla="*/ 484 h 5136"/>
                  <a:gd name="T48" fmla="*/ 1209 w 1286"/>
                  <a:gd name="T49" fmla="*/ 661 h 5136"/>
                  <a:gd name="T50" fmla="*/ 1258 w 1286"/>
                  <a:gd name="T51" fmla="*/ 835 h 5136"/>
                  <a:gd name="T52" fmla="*/ 1283 w 1286"/>
                  <a:gd name="T53" fmla="*/ 995 h 5136"/>
                  <a:gd name="T54" fmla="*/ 1286 w 1286"/>
                  <a:gd name="T55" fmla="*/ 1066 h 5136"/>
                  <a:gd name="T56" fmla="*/ 1286 w 1286"/>
                  <a:gd name="T57" fmla="*/ 5136 h 5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6" h="5136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8"/>
              <p:cNvSpPr>
                <a:spLocks/>
              </p:cNvSpPr>
              <p:nvPr/>
            </p:nvSpPr>
            <p:spPr bwMode="auto">
              <a:xfrm>
                <a:off x="960" y="1229"/>
                <a:ext cx="429" cy="1712"/>
              </a:xfrm>
              <a:custGeom>
                <a:avLst/>
                <a:gdLst>
                  <a:gd name="T0" fmla="*/ 1286 w 1286"/>
                  <a:gd name="T1" fmla="*/ 5136 h 5136"/>
                  <a:gd name="T2" fmla="*/ 0 w 1286"/>
                  <a:gd name="T3" fmla="*/ 5136 h 5136"/>
                  <a:gd name="T4" fmla="*/ 0 w 1286"/>
                  <a:gd name="T5" fmla="*/ 1066 h 5136"/>
                  <a:gd name="T6" fmla="*/ 1 w 1286"/>
                  <a:gd name="T7" fmla="*/ 995 h 5136"/>
                  <a:gd name="T8" fmla="*/ 27 w 1286"/>
                  <a:gd name="T9" fmla="*/ 835 h 5136"/>
                  <a:gd name="T10" fmla="*/ 76 w 1286"/>
                  <a:gd name="T11" fmla="*/ 661 h 5136"/>
                  <a:gd name="T12" fmla="*/ 145 w 1286"/>
                  <a:gd name="T13" fmla="*/ 484 h 5136"/>
                  <a:gd name="T14" fmla="*/ 233 w 1286"/>
                  <a:gd name="T15" fmla="*/ 317 h 5136"/>
                  <a:gd name="T16" fmla="*/ 309 w 1286"/>
                  <a:gd name="T17" fmla="*/ 207 h 5136"/>
                  <a:gd name="T18" fmla="*/ 364 w 1286"/>
                  <a:gd name="T19" fmla="*/ 144 h 5136"/>
                  <a:gd name="T20" fmla="*/ 422 w 1286"/>
                  <a:gd name="T21" fmla="*/ 89 h 5136"/>
                  <a:gd name="T22" fmla="*/ 482 w 1286"/>
                  <a:gd name="T23" fmla="*/ 48 h 5136"/>
                  <a:gd name="T24" fmla="*/ 544 w 1286"/>
                  <a:gd name="T25" fmla="*/ 17 h 5136"/>
                  <a:gd name="T26" fmla="*/ 609 w 1286"/>
                  <a:gd name="T27" fmla="*/ 2 h 5136"/>
                  <a:gd name="T28" fmla="*/ 642 w 1286"/>
                  <a:gd name="T29" fmla="*/ 0 h 5136"/>
                  <a:gd name="T30" fmla="*/ 642 w 1286"/>
                  <a:gd name="T31" fmla="*/ 0 h 5136"/>
                  <a:gd name="T32" fmla="*/ 675 w 1286"/>
                  <a:gd name="T33" fmla="*/ 2 h 5136"/>
                  <a:gd name="T34" fmla="*/ 740 w 1286"/>
                  <a:gd name="T35" fmla="*/ 17 h 5136"/>
                  <a:gd name="T36" fmla="*/ 803 w 1286"/>
                  <a:gd name="T37" fmla="*/ 48 h 5136"/>
                  <a:gd name="T38" fmla="*/ 864 w 1286"/>
                  <a:gd name="T39" fmla="*/ 89 h 5136"/>
                  <a:gd name="T40" fmla="*/ 921 w 1286"/>
                  <a:gd name="T41" fmla="*/ 144 h 5136"/>
                  <a:gd name="T42" fmla="*/ 976 w 1286"/>
                  <a:gd name="T43" fmla="*/ 207 h 5136"/>
                  <a:gd name="T44" fmla="*/ 1052 w 1286"/>
                  <a:gd name="T45" fmla="*/ 317 h 5136"/>
                  <a:gd name="T46" fmla="*/ 1140 w 1286"/>
                  <a:gd name="T47" fmla="*/ 484 h 5136"/>
                  <a:gd name="T48" fmla="*/ 1209 w 1286"/>
                  <a:gd name="T49" fmla="*/ 661 h 5136"/>
                  <a:gd name="T50" fmla="*/ 1258 w 1286"/>
                  <a:gd name="T51" fmla="*/ 835 h 5136"/>
                  <a:gd name="T52" fmla="*/ 1283 w 1286"/>
                  <a:gd name="T53" fmla="*/ 995 h 5136"/>
                  <a:gd name="T54" fmla="*/ 1286 w 1286"/>
                  <a:gd name="T55" fmla="*/ 1066 h 5136"/>
                  <a:gd name="T56" fmla="*/ 1286 w 1286"/>
                  <a:gd name="T57" fmla="*/ 5136 h 5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6" h="5136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9"/>
              <p:cNvSpPr>
                <a:spLocks/>
              </p:cNvSpPr>
              <p:nvPr/>
            </p:nvSpPr>
            <p:spPr bwMode="auto">
              <a:xfrm>
                <a:off x="1869" y="3443"/>
                <a:ext cx="237" cy="352"/>
              </a:xfrm>
              <a:custGeom>
                <a:avLst/>
                <a:gdLst>
                  <a:gd name="T0" fmla="*/ 710 w 710"/>
                  <a:gd name="T1" fmla="*/ 356 h 1056"/>
                  <a:gd name="T2" fmla="*/ 707 w 710"/>
                  <a:gd name="T3" fmla="*/ 396 h 1056"/>
                  <a:gd name="T4" fmla="*/ 678 w 710"/>
                  <a:gd name="T5" fmla="*/ 494 h 1056"/>
                  <a:gd name="T6" fmla="*/ 628 w 710"/>
                  <a:gd name="T7" fmla="*/ 607 h 1056"/>
                  <a:gd name="T8" fmla="*/ 566 w 710"/>
                  <a:gd name="T9" fmla="*/ 725 h 1056"/>
                  <a:gd name="T10" fmla="*/ 399 w 710"/>
                  <a:gd name="T11" fmla="*/ 994 h 1056"/>
                  <a:gd name="T12" fmla="*/ 356 w 710"/>
                  <a:gd name="T13" fmla="*/ 1056 h 1056"/>
                  <a:gd name="T14" fmla="*/ 311 w 710"/>
                  <a:gd name="T15" fmla="*/ 993 h 1056"/>
                  <a:gd name="T16" fmla="*/ 144 w 710"/>
                  <a:gd name="T17" fmla="*/ 720 h 1056"/>
                  <a:gd name="T18" fmla="*/ 82 w 710"/>
                  <a:gd name="T19" fmla="*/ 602 h 1056"/>
                  <a:gd name="T20" fmla="*/ 32 w 710"/>
                  <a:gd name="T21" fmla="*/ 491 h 1056"/>
                  <a:gd name="T22" fmla="*/ 3 w 710"/>
                  <a:gd name="T23" fmla="*/ 394 h 1056"/>
                  <a:gd name="T24" fmla="*/ 0 w 710"/>
                  <a:gd name="T25" fmla="*/ 356 h 1056"/>
                  <a:gd name="T26" fmla="*/ 1 w 710"/>
                  <a:gd name="T27" fmla="*/ 319 h 1056"/>
                  <a:gd name="T28" fmla="*/ 16 w 710"/>
                  <a:gd name="T29" fmla="*/ 248 h 1056"/>
                  <a:gd name="T30" fmla="*/ 43 w 710"/>
                  <a:gd name="T31" fmla="*/ 183 h 1056"/>
                  <a:gd name="T32" fmla="*/ 82 w 710"/>
                  <a:gd name="T33" fmla="*/ 127 h 1056"/>
                  <a:gd name="T34" fmla="*/ 131 w 710"/>
                  <a:gd name="T35" fmla="*/ 80 h 1056"/>
                  <a:gd name="T36" fmla="*/ 187 w 710"/>
                  <a:gd name="T37" fmla="*/ 42 h 1056"/>
                  <a:gd name="T38" fmla="*/ 250 w 710"/>
                  <a:gd name="T39" fmla="*/ 15 h 1056"/>
                  <a:gd name="T40" fmla="*/ 320 w 710"/>
                  <a:gd name="T41" fmla="*/ 2 h 1056"/>
                  <a:gd name="T42" fmla="*/ 356 w 710"/>
                  <a:gd name="T43" fmla="*/ 0 h 1056"/>
                  <a:gd name="T44" fmla="*/ 392 w 710"/>
                  <a:gd name="T45" fmla="*/ 2 h 1056"/>
                  <a:gd name="T46" fmla="*/ 459 w 710"/>
                  <a:gd name="T47" fmla="*/ 15 h 1056"/>
                  <a:gd name="T48" fmla="*/ 523 w 710"/>
                  <a:gd name="T49" fmla="*/ 42 h 1056"/>
                  <a:gd name="T50" fmla="*/ 580 w 710"/>
                  <a:gd name="T51" fmla="*/ 80 h 1056"/>
                  <a:gd name="T52" fmla="*/ 628 w 710"/>
                  <a:gd name="T53" fmla="*/ 127 h 1056"/>
                  <a:gd name="T54" fmla="*/ 667 w 710"/>
                  <a:gd name="T55" fmla="*/ 183 h 1056"/>
                  <a:gd name="T56" fmla="*/ 694 w 710"/>
                  <a:gd name="T57" fmla="*/ 248 h 1056"/>
                  <a:gd name="T58" fmla="*/ 708 w 710"/>
                  <a:gd name="T59" fmla="*/ 319 h 1056"/>
                  <a:gd name="T60" fmla="*/ 710 w 710"/>
                  <a:gd name="T61" fmla="*/ 3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0" h="1056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0"/>
              <p:cNvSpPr>
                <a:spLocks/>
              </p:cNvSpPr>
              <p:nvPr/>
            </p:nvSpPr>
            <p:spPr bwMode="auto">
              <a:xfrm>
                <a:off x="1894" y="3495"/>
                <a:ext cx="180" cy="262"/>
              </a:xfrm>
              <a:custGeom>
                <a:avLst/>
                <a:gdLst>
                  <a:gd name="T0" fmla="*/ 539 w 539"/>
                  <a:gd name="T1" fmla="*/ 268 h 787"/>
                  <a:gd name="T2" fmla="*/ 536 w 539"/>
                  <a:gd name="T3" fmla="*/ 297 h 787"/>
                  <a:gd name="T4" fmla="*/ 514 w 539"/>
                  <a:gd name="T5" fmla="*/ 369 h 787"/>
                  <a:gd name="T6" fmla="*/ 454 w 539"/>
                  <a:gd name="T7" fmla="*/ 496 h 787"/>
                  <a:gd name="T8" fmla="*/ 303 w 539"/>
                  <a:gd name="T9" fmla="*/ 741 h 787"/>
                  <a:gd name="T10" fmla="*/ 270 w 539"/>
                  <a:gd name="T11" fmla="*/ 787 h 787"/>
                  <a:gd name="T12" fmla="*/ 236 w 539"/>
                  <a:gd name="T13" fmla="*/ 741 h 787"/>
                  <a:gd name="T14" fmla="*/ 85 w 539"/>
                  <a:gd name="T15" fmla="*/ 496 h 787"/>
                  <a:gd name="T16" fmla="*/ 25 w 539"/>
                  <a:gd name="T17" fmla="*/ 369 h 787"/>
                  <a:gd name="T18" fmla="*/ 3 w 539"/>
                  <a:gd name="T19" fmla="*/ 297 h 787"/>
                  <a:gd name="T20" fmla="*/ 0 w 539"/>
                  <a:gd name="T21" fmla="*/ 268 h 787"/>
                  <a:gd name="T22" fmla="*/ 2 w 539"/>
                  <a:gd name="T23" fmla="*/ 242 h 787"/>
                  <a:gd name="T24" fmla="*/ 12 w 539"/>
                  <a:gd name="T25" fmla="*/ 191 h 787"/>
                  <a:gd name="T26" fmla="*/ 32 w 539"/>
                  <a:gd name="T27" fmla="*/ 143 h 787"/>
                  <a:gd name="T28" fmla="*/ 61 w 539"/>
                  <a:gd name="T29" fmla="*/ 100 h 787"/>
                  <a:gd name="T30" fmla="*/ 97 w 539"/>
                  <a:gd name="T31" fmla="*/ 62 h 787"/>
                  <a:gd name="T32" fmla="*/ 138 w 539"/>
                  <a:gd name="T33" fmla="*/ 34 h 787"/>
                  <a:gd name="T34" fmla="*/ 187 w 539"/>
                  <a:gd name="T35" fmla="*/ 12 h 787"/>
                  <a:gd name="T36" fmla="*/ 241 w 539"/>
                  <a:gd name="T37" fmla="*/ 0 h 787"/>
                  <a:gd name="T38" fmla="*/ 270 w 539"/>
                  <a:gd name="T39" fmla="*/ 0 h 787"/>
                  <a:gd name="T40" fmla="*/ 298 w 539"/>
                  <a:gd name="T41" fmla="*/ 0 h 787"/>
                  <a:gd name="T42" fmla="*/ 352 w 539"/>
                  <a:gd name="T43" fmla="*/ 12 h 787"/>
                  <a:gd name="T44" fmla="*/ 401 w 539"/>
                  <a:gd name="T45" fmla="*/ 34 h 787"/>
                  <a:gd name="T46" fmla="*/ 442 w 539"/>
                  <a:gd name="T47" fmla="*/ 62 h 787"/>
                  <a:gd name="T48" fmla="*/ 478 w 539"/>
                  <a:gd name="T49" fmla="*/ 100 h 787"/>
                  <a:gd name="T50" fmla="*/ 507 w 539"/>
                  <a:gd name="T51" fmla="*/ 143 h 787"/>
                  <a:gd name="T52" fmla="*/ 527 w 539"/>
                  <a:gd name="T53" fmla="*/ 191 h 787"/>
                  <a:gd name="T54" fmla="*/ 537 w 539"/>
                  <a:gd name="T55" fmla="*/ 242 h 787"/>
                  <a:gd name="T56" fmla="*/ 539 w 539"/>
                  <a:gd name="T57" fmla="*/ 268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39" h="787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11"/>
              <p:cNvSpPr>
                <a:spLocks/>
              </p:cNvSpPr>
              <p:nvPr/>
            </p:nvSpPr>
            <p:spPr bwMode="auto">
              <a:xfrm>
                <a:off x="1514" y="3443"/>
                <a:ext cx="236" cy="352"/>
              </a:xfrm>
              <a:custGeom>
                <a:avLst/>
                <a:gdLst>
                  <a:gd name="T0" fmla="*/ 710 w 710"/>
                  <a:gd name="T1" fmla="*/ 356 h 1056"/>
                  <a:gd name="T2" fmla="*/ 707 w 710"/>
                  <a:gd name="T3" fmla="*/ 396 h 1056"/>
                  <a:gd name="T4" fmla="*/ 679 w 710"/>
                  <a:gd name="T5" fmla="*/ 494 h 1056"/>
                  <a:gd name="T6" fmla="*/ 628 w 710"/>
                  <a:gd name="T7" fmla="*/ 607 h 1056"/>
                  <a:gd name="T8" fmla="*/ 566 w 710"/>
                  <a:gd name="T9" fmla="*/ 725 h 1056"/>
                  <a:gd name="T10" fmla="*/ 399 w 710"/>
                  <a:gd name="T11" fmla="*/ 994 h 1056"/>
                  <a:gd name="T12" fmla="*/ 356 w 710"/>
                  <a:gd name="T13" fmla="*/ 1056 h 1056"/>
                  <a:gd name="T14" fmla="*/ 311 w 710"/>
                  <a:gd name="T15" fmla="*/ 993 h 1056"/>
                  <a:gd name="T16" fmla="*/ 144 w 710"/>
                  <a:gd name="T17" fmla="*/ 720 h 1056"/>
                  <a:gd name="T18" fmla="*/ 82 w 710"/>
                  <a:gd name="T19" fmla="*/ 602 h 1056"/>
                  <a:gd name="T20" fmla="*/ 32 w 710"/>
                  <a:gd name="T21" fmla="*/ 491 h 1056"/>
                  <a:gd name="T22" fmla="*/ 3 w 710"/>
                  <a:gd name="T23" fmla="*/ 394 h 1056"/>
                  <a:gd name="T24" fmla="*/ 0 w 710"/>
                  <a:gd name="T25" fmla="*/ 356 h 1056"/>
                  <a:gd name="T26" fmla="*/ 2 w 710"/>
                  <a:gd name="T27" fmla="*/ 319 h 1056"/>
                  <a:gd name="T28" fmla="*/ 16 w 710"/>
                  <a:gd name="T29" fmla="*/ 248 h 1056"/>
                  <a:gd name="T30" fmla="*/ 43 w 710"/>
                  <a:gd name="T31" fmla="*/ 183 h 1056"/>
                  <a:gd name="T32" fmla="*/ 82 w 710"/>
                  <a:gd name="T33" fmla="*/ 127 h 1056"/>
                  <a:gd name="T34" fmla="*/ 131 w 710"/>
                  <a:gd name="T35" fmla="*/ 80 h 1056"/>
                  <a:gd name="T36" fmla="*/ 187 w 710"/>
                  <a:gd name="T37" fmla="*/ 42 h 1056"/>
                  <a:gd name="T38" fmla="*/ 251 w 710"/>
                  <a:gd name="T39" fmla="*/ 15 h 1056"/>
                  <a:gd name="T40" fmla="*/ 320 w 710"/>
                  <a:gd name="T41" fmla="*/ 2 h 1056"/>
                  <a:gd name="T42" fmla="*/ 356 w 710"/>
                  <a:gd name="T43" fmla="*/ 0 h 1056"/>
                  <a:gd name="T44" fmla="*/ 392 w 710"/>
                  <a:gd name="T45" fmla="*/ 2 h 1056"/>
                  <a:gd name="T46" fmla="*/ 460 w 710"/>
                  <a:gd name="T47" fmla="*/ 15 h 1056"/>
                  <a:gd name="T48" fmla="*/ 523 w 710"/>
                  <a:gd name="T49" fmla="*/ 42 h 1056"/>
                  <a:gd name="T50" fmla="*/ 581 w 710"/>
                  <a:gd name="T51" fmla="*/ 80 h 1056"/>
                  <a:gd name="T52" fmla="*/ 628 w 710"/>
                  <a:gd name="T53" fmla="*/ 127 h 1056"/>
                  <a:gd name="T54" fmla="*/ 667 w 710"/>
                  <a:gd name="T55" fmla="*/ 183 h 1056"/>
                  <a:gd name="T56" fmla="*/ 694 w 710"/>
                  <a:gd name="T57" fmla="*/ 248 h 1056"/>
                  <a:gd name="T58" fmla="*/ 709 w 710"/>
                  <a:gd name="T59" fmla="*/ 319 h 1056"/>
                  <a:gd name="T60" fmla="*/ 710 w 710"/>
                  <a:gd name="T61" fmla="*/ 3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0" h="1056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12"/>
              <p:cNvSpPr>
                <a:spLocks/>
              </p:cNvSpPr>
              <p:nvPr/>
            </p:nvSpPr>
            <p:spPr bwMode="auto">
              <a:xfrm>
                <a:off x="1539" y="3495"/>
                <a:ext cx="180" cy="262"/>
              </a:xfrm>
              <a:custGeom>
                <a:avLst/>
                <a:gdLst>
                  <a:gd name="T0" fmla="*/ 538 w 538"/>
                  <a:gd name="T1" fmla="*/ 268 h 787"/>
                  <a:gd name="T2" fmla="*/ 535 w 538"/>
                  <a:gd name="T3" fmla="*/ 297 h 787"/>
                  <a:gd name="T4" fmla="*/ 514 w 538"/>
                  <a:gd name="T5" fmla="*/ 369 h 787"/>
                  <a:gd name="T6" fmla="*/ 453 w 538"/>
                  <a:gd name="T7" fmla="*/ 496 h 787"/>
                  <a:gd name="T8" fmla="*/ 302 w 538"/>
                  <a:gd name="T9" fmla="*/ 741 h 787"/>
                  <a:gd name="T10" fmla="*/ 269 w 538"/>
                  <a:gd name="T11" fmla="*/ 787 h 787"/>
                  <a:gd name="T12" fmla="*/ 236 w 538"/>
                  <a:gd name="T13" fmla="*/ 741 h 787"/>
                  <a:gd name="T14" fmla="*/ 85 w 538"/>
                  <a:gd name="T15" fmla="*/ 496 h 787"/>
                  <a:gd name="T16" fmla="*/ 24 w 538"/>
                  <a:gd name="T17" fmla="*/ 369 h 787"/>
                  <a:gd name="T18" fmla="*/ 2 w 538"/>
                  <a:gd name="T19" fmla="*/ 297 h 787"/>
                  <a:gd name="T20" fmla="*/ 0 w 538"/>
                  <a:gd name="T21" fmla="*/ 268 h 787"/>
                  <a:gd name="T22" fmla="*/ 1 w 538"/>
                  <a:gd name="T23" fmla="*/ 242 h 787"/>
                  <a:gd name="T24" fmla="*/ 11 w 538"/>
                  <a:gd name="T25" fmla="*/ 191 h 787"/>
                  <a:gd name="T26" fmla="*/ 31 w 538"/>
                  <a:gd name="T27" fmla="*/ 143 h 787"/>
                  <a:gd name="T28" fmla="*/ 60 w 538"/>
                  <a:gd name="T29" fmla="*/ 100 h 787"/>
                  <a:gd name="T30" fmla="*/ 96 w 538"/>
                  <a:gd name="T31" fmla="*/ 62 h 787"/>
                  <a:gd name="T32" fmla="*/ 138 w 538"/>
                  <a:gd name="T33" fmla="*/ 34 h 787"/>
                  <a:gd name="T34" fmla="*/ 187 w 538"/>
                  <a:gd name="T35" fmla="*/ 12 h 787"/>
                  <a:gd name="T36" fmla="*/ 240 w 538"/>
                  <a:gd name="T37" fmla="*/ 0 h 787"/>
                  <a:gd name="T38" fmla="*/ 269 w 538"/>
                  <a:gd name="T39" fmla="*/ 0 h 787"/>
                  <a:gd name="T40" fmla="*/ 298 w 538"/>
                  <a:gd name="T41" fmla="*/ 0 h 787"/>
                  <a:gd name="T42" fmla="*/ 351 w 538"/>
                  <a:gd name="T43" fmla="*/ 12 h 787"/>
                  <a:gd name="T44" fmla="*/ 400 w 538"/>
                  <a:gd name="T45" fmla="*/ 34 h 787"/>
                  <a:gd name="T46" fmla="*/ 442 w 538"/>
                  <a:gd name="T47" fmla="*/ 62 h 787"/>
                  <a:gd name="T48" fmla="*/ 478 w 538"/>
                  <a:gd name="T49" fmla="*/ 100 h 787"/>
                  <a:gd name="T50" fmla="*/ 506 w 538"/>
                  <a:gd name="T51" fmla="*/ 143 h 787"/>
                  <a:gd name="T52" fmla="*/ 527 w 538"/>
                  <a:gd name="T53" fmla="*/ 191 h 787"/>
                  <a:gd name="T54" fmla="*/ 537 w 538"/>
                  <a:gd name="T55" fmla="*/ 242 h 787"/>
                  <a:gd name="T56" fmla="*/ 538 w 538"/>
                  <a:gd name="T57" fmla="*/ 268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38" h="787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3"/>
              <p:cNvSpPr>
                <a:spLocks/>
              </p:cNvSpPr>
              <p:nvPr/>
            </p:nvSpPr>
            <p:spPr bwMode="auto">
              <a:xfrm>
                <a:off x="2077" y="1859"/>
                <a:ext cx="790" cy="1220"/>
              </a:xfrm>
              <a:custGeom>
                <a:avLst/>
                <a:gdLst>
                  <a:gd name="T0" fmla="*/ 1757 w 2372"/>
                  <a:gd name="T1" fmla="*/ 2621 h 3658"/>
                  <a:gd name="T2" fmla="*/ 1612 w 2372"/>
                  <a:gd name="T3" fmla="*/ 2543 h 3658"/>
                  <a:gd name="T4" fmla="*/ 1337 w 2372"/>
                  <a:gd name="T5" fmla="*/ 2376 h 3658"/>
                  <a:gd name="T6" fmla="*/ 1085 w 2372"/>
                  <a:gd name="T7" fmla="*/ 2196 h 3658"/>
                  <a:gd name="T8" fmla="*/ 857 w 2372"/>
                  <a:gd name="T9" fmla="*/ 2007 h 3658"/>
                  <a:gd name="T10" fmla="*/ 705 w 2372"/>
                  <a:gd name="T11" fmla="*/ 1858 h 3658"/>
                  <a:gd name="T12" fmla="*/ 611 w 2372"/>
                  <a:gd name="T13" fmla="*/ 1755 h 3658"/>
                  <a:gd name="T14" fmla="*/ 525 w 2372"/>
                  <a:gd name="T15" fmla="*/ 1650 h 3658"/>
                  <a:gd name="T16" fmla="*/ 444 w 2372"/>
                  <a:gd name="T17" fmla="*/ 1544 h 3658"/>
                  <a:gd name="T18" fmla="*/ 372 w 2372"/>
                  <a:gd name="T19" fmla="*/ 1434 h 3658"/>
                  <a:gd name="T20" fmla="*/ 309 w 2372"/>
                  <a:gd name="T21" fmla="*/ 1323 h 3658"/>
                  <a:gd name="T22" fmla="*/ 252 w 2372"/>
                  <a:gd name="T23" fmla="*/ 1210 h 3658"/>
                  <a:gd name="T24" fmla="*/ 204 w 2372"/>
                  <a:gd name="T25" fmla="*/ 1096 h 3658"/>
                  <a:gd name="T26" fmla="*/ 183 w 2372"/>
                  <a:gd name="T27" fmla="*/ 1037 h 3658"/>
                  <a:gd name="T28" fmla="*/ 142 w 2372"/>
                  <a:gd name="T29" fmla="*/ 910 h 3658"/>
                  <a:gd name="T30" fmla="*/ 74 w 2372"/>
                  <a:gd name="T31" fmla="*/ 652 h 3658"/>
                  <a:gd name="T32" fmla="*/ 28 w 2372"/>
                  <a:gd name="T33" fmla="*/ 392 h 3658"/>
                  <a:gd name="T34" fmla="*/ 3 w 2372"/>
                  <a:gd name="T35" fmla="*/ 130 h 3658"/>
                  <a:gd name="T36" fmla="*/ 0 w 2372"/>
                  <a:gd name="T37" fmla="*/ 0 h 3658"/>
                  <a:gd name="T38" fmla="*/ 0 w 2372"/>
                  <a:gd name="T39" fmla="*/ 3658 h 3658"/>
                  <a:gd name="T40" fmla="*/ 2372 w 2372"/>
                  <a:gd name="T41" fmla="*/ 3658 h 3658"/>
                  <a:gd name="T42" fmla="*/ 2372 w 2372"/>
                  <a:gd name="T43" fmla="*/ 3446 h 3658"/>
                  <a:gd name="T44" fmla="*/ 2371 w 2372"/>
                  <a:gd name="T45" fmla="*/ 3384 h 3658"/>
                  <a:gd name="T46" fmla="*/ 2349 w 2372"/>
                  <a:gd name="T47" fmla="*/ 3263 h 3658"/>
                  <a:gd name="T48" fmla="*/ 2306 w 2372"/>
                  <a:gd name="T49" fmla="*/ 3147 h 3658"/>
                  <a:gd name="T50" fmla="*/ 2244 w 2372"/>
                  <a:gd name="T51" fmla="*/ 3036 h 3658"/>
                  <a:gd name="T52" fmla="*/ 2164 w 2372"/>
                  <a:gd name="T53" fmla="*/ 2932 h 3658"/>
                  <a:gd name="T54" fmla="*/ 2067 w 2372"/>
                  <a:gd name="T55" fmla="*/ 2834 h 3658"/>
                  <a:gd name="T56" fmla="*/ 1955 w 2372"/>
                  <a:gd name="T57" fmla="*/ 2743 h 3658"/>
                  <a:gd name="T58" fmla="*/ 1827 w 2372"/>
                  <a:gd name="T59" fmla="*/ 2660 h 3658"/>
                  <a:gd name="T60" fmla="*/ 1757 w 2372"/>
                  <a:gd name="T61" fmla="*/ 2621 h 3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72" h="3658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14"/>
              <p:cNvSpPr>
                <a:spLocks/>
              </p:cNvSpPr>
              <p:nvPr/>
            </p:nvSpPr>
            <p:spPr bwMode="auto">
              <a:xfrm>
                <a:off x="749" y="1859"/>
                <a:ext cx="790" cy="1220"/>
              </a:xfrm>
              <a:custGeom>
                <a:avLst/>
                <a:gdLst>
                  <a:gd name="T0" fmla="*/ 614 w 2371"/>
                  <a:gd name="T1" fmla="*/ 2621 h 3658"/>
                  <a:gd name="T2" fmla="*/ 760 w 2371"/>
                  <a:gd name="T3" fmla="*/ 2543 h 3658"/>
                  <a:gd name="T4" fmla="*/ 1034 w 2371"/>
                  <a:gd name="T5" fmla="*/ 2376 h 3658"/>
                  <a:gd name="T6" fmla="*/ 1286 w 2371"/>
                  <a:gd name="T7" fmla="*/ 2196 h 3658"/>
                  <a:gd name="T8" fmla="*/ 1514 w 2371"/>
                  <a:gd name="T9" fmla="*/ 2007 h 3658"/>
                  <a:gd name="T10" fmla="*/ 1668 w 2371"/>
                  <a:gd name="T11" fmla="*/ 1858 h 3658"/>
                  <a:gd name="T12" fmla="*/ 1761 w 2371"/>
                  <a:gd name="T13" fmla="*/ 1755 h 3658"/>
                  <a:gd name="T14" fmla="*/ 1848 w 2371"/>
                  <a:gd name="T15" fmla="*/ 1650 h 3658"/>
                  <a:gd name="T16" fmla="*/ 1927 w 2371"/>
                  <a:gd name="T17" fmla="*/ 1544 h 3658"/>
                  <a:gd name="T18" fmla="*/ 1999 w 2371"/>
                  <a:gd name="T19" fmla="*/ 1434 h 3658"/>
                  <a:gd name="T20" fmla="*/ 2064 w 2371"/>
                  <a:gd name="T21" fmla="*/ 1323 h 3658"/>
                  <a:gd name="T22" fmla="*/ 2120 w 2371"/>
                  <a:gd name="T23" fmla="*/ 1210 h 3658"/>
                  <a:gd name="T24" fmla="*/ 2167 w 2371"/>
                  <a:gd name="T25" fmla="*/ 1096 h 3658"/>
                  <a:gd name="T26" fmla="*/ 2189 w 2371"/>
                  <a:gd name="T27" fmla="*/ 1037 h 3658"/>
                  <a:gd name="T28" fmla="*/ 2231 w 2371"/>
                  <a:gd name="T29" fmla="*/ 910 h 3658"/>
                  <a:gd name="T30" fmla="*/ 2297 w 2371"/>
                  <a:gd name="T31" fmla="*/ 652 h 3658"/>
                  <a:gd name="T32" fmla="*/ 2345 w 2371"/>
                  <a:gd name="T33" fmla="*/ 392 h 3658"/>
                  <a:gd name="T34" fmla="*/ 2369 w 2371"/>
                  <a:gd name="T35" fmla="*/ 130 h 3658"/>
                  <a:gd name="T36" fmla="*/ 2371 w 2371"/>
                  <a:gd name="T37" fmla="*/ 0 h 3658"/>
                  <a:gd name="T38" fmla="*/ 2371 w 2371"/>
                  <a:gd name="T39" fmla="*/ 3658 h 3658"/>
                  <a:gd name="T40" fmla="*/ 0 w 2371"/>
                  <a:gd name="T41" fmla="*/ 3658 h 3658"/>
                  <a:gd name="T42" fmla="*/ 0 w 2371"/>
                  <a:gd name="T43" fmla="*/ 3446 h 3658"/>
                  <a:gd name="T44" fmla="*/ 2 w 2371"/>
                  <a:gd name="T45" fmla="*/ 3384 h 3658"/>
                  <a:gd name="T46" fmla="*/ 23 w 2371"/>
                  <a:gd name="T47" fmla="*/ 3263 h 3658"/>
                  <a:gd name="T48" fmla="*/ 66 w 2371"/>
                  <a:gd name="T49" fmla="*/ 3147 h 3658"/>
                  <a:gd name="T50" fmla="*/ 128 w 2371"/>
                  <a:gd name="T51" fmla="*/ 3036 h 3658"/>
                  <a:gd name="T52" fmla="*/ 207 w 2371"/>
                  <a:gd name="T53" fmla="*/ 2932 h 3658"/>
                  <a:gd name="T54" fmla="*/ 305 w 2371"/>
                  <a:gd name="T55" fmla="*/ 2834 h 3658"/>
                  <a:gd name="T56" fmla="*/ 418 w 2371"/>
                  <a:gd name="T57" fmla="*/ 2743 h 3658"/>
                  <a:gd name="T58" fmla="*/ 544 w 2371"/>
                  <a:gd name="T59" fmla="*/ 2660 h 3658"/>
                  <a:gd name="T60" fmla="*/ 614 w 2371"/>
                  <a:gd name="T61" fmla="*/ 2621 h 3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71" h="3658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15"/>
              <p:cNvSpPr>
                <a:spLocks/>
              </p:cNvSpPr>
              <p:nvPr/>
            </p:nvSpPr>
            <p:spPr bwMode="auto">
              <a:xfrm>
                <a:off x="1501" y="1283"/>
                <a:ext cx="614" cy="480"/>
              </a:xfrm>
              <a:custGeom>
                <a:avLst/>
                <a:gdLst>
                  <a:gd name="T0" fmla="*/ 1844 w 1844"/>
                  <a:gd name="T1" fmla="*/ 1440 h 1440"/>
                  <a:gd name="T2" fmla="*/ 1842 w 1844"/>
                  <a:gd name="T3" fmla="*/ 1391 h 1440"/>
                  <a:gd name="T4" fmla="*/ 1832 w 1844"/>
                  <a:gd name="T5" fmla="*/ 1287 h 1440"/>
                  <a:gd name="T6" fmla="*/ 1812 w 1844"/>
                  <a:gd name="T7" fmla="*/ 1176 h 1440"/>
                  <a:gd name="T8" fmla="*/ 1785 w 1844"/>
                  <a:gd name="T9" fmla="*/ 1060 h 1440"/>
                  <a:gd name="T10" fmla="*/ 1730 w 1844"/>
                  <a:gd name="T11" fmla="*/ 880 h 1440"/>
                  <a:gd name="T12" fmla="*/ 1656 w 1844"/>
                  <a:gd name="T13" fmla="*/ 701 h 1440"/>
                  <a:gd name="T14" fmla="*/ 1602 w 1844"/>
                  <a:gd name="T15" fmla="*/ 585 h 1440"/>
                  <a:gd name="T16" fmla="*/ 1538 w 1844"/>
                  <a:gd name="T17" fmla="*/ 474 h 1440"/>
                  <a:gd name="T18" fmla="*/ 1471 w 1844"/>
                  <a:gd name="T19" fmla="*/ 370 h 1440"/>
                  <a:gd name="T20" fmla="*/ 1399 w 1844"/>
                  <a:gd name="T21" fmla="*/ 275 h 1440"/>
                  <a:gd name="T22" fmla="*/ 1321 w 1844"/>
                  <a:gd name="T23" fmla="*/ 190 h 1440"/>
                  <a:gd name="T24" fmla="*/ 1239 w 1844"/>
                  <a:gd name="T25" fmla="*/ 119 h 1440"/>
                  <a:gd name="T26" fmla="*/ 1152 w 1844"/>
                  <a:gd name="T27" fmla="*/ 62 h 1440"/>
                  <a:gd name="T28" fmla="*/ 1063 w 1844"/>
                  <a:gd name="T29" fmla="*/ 23 h 1440"/>
                  <a:gd name="T30" fmla="*/ 970 w 1844"/>
                  <a:gd name="T31" fmla="*/ 1 h 1440"/>
                  <a:gd name="T32" fmla="*/ 922 w 1844"/>
                  <a:gd name="T33" fmla="*/ 0 h 1440"/>
                  <a:gd name="T34" fmla="*/ 922 w 1844"/>
                  <a:gd name="T35" fmla="*/ 0 h 1440"/>
                  <a:gd name="T36" fmla="*/ 876 w 1844"/>
                  <a:gd name="T37" fmla="*/ 1 h 1440"/>
                  <a:gd name="T38" fmla="*/ 785 w 1844"/>
                  <a:gd name="T39" fmla="*/ 23 h 1440"/>
                  <a:gd name="T40" fmla="*/ 696 w 1844"/>
                  <a:gd name="T41" fmla="*/ 62 h 1440"/>
                  <a:gd name="T42" fmla="*/ 611 w 1844"/>
                  <a:gd name="T43" fmla="*/ 119 h 1440"/>
                  <a:gd name="T44" fmla="*/ 529 w 1844"/>
                  <a:gd name="T45" fmla="*/ 190 h 1440"/>
                  <a:gd name="T46" fmla="*/ 451 w 1844"/>
                  <a:gd name="T47" fmla="*/ 275 h 1440"/>
                  <a:gd name="T48" fmla="*/ 378 w 1844"/>
                  <a:gd name="T49" fmla="*/ 370 h 1440"/>
                  <a:gd name="T50" fmla="*/ 310 w 1844"/>
                  <a:gd name="T51" fmla="*/ 474 h 1440"/>
                  <a:gd name="T52" fmla="*/ 247 w 1844"/>
                  <a:gd name="T53" fmla="*/ 585 h 1440"/>
                  <a:gd name="T54" fmla="*/ 190 w 1844"/>
                  <a:gd name="T55" fmla="*/ 701 h 1440"/>
                  <a:gd name="T56" fmla="*/ 117 w 1844"/>
                  <a:gd name="T57" fmla="*/ 880 h 1440"/>
                  <a:gd name="T58" fmla="*/ 61 w 1844"/>
                  <a:gd name="T59" fmla="*/ 1060 h 1440"/>
                  <a:gd name="T60" fmla="*/ 33 w 1844"/>
                  <a:gd name="T61" fmla="*/ 1176 h 1440"/>
                  <a:gd name="T62" fmla="*/ 13 w 1844"/>
                  <a:gd name="T63" fmla="*/ 1287 h 1440"/>
                  <a:gd name="T64" fmla="*/ 3 w 1844"/>
                  <a:gd name="T65" fmla="*/ 1391 h 1440"/>
                  <a:gd name="T66" fmla="*/ 0 w 1844"/>
                  <a:gd name="T67" fmla="*/ 1440 h 1440"/>
                  <a:gd name="T68" fmla="*/ 1844 w 1844"/>
                  <a:gd name="T69" fmla="*/ 144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44" h="1440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16"/>
              <p:cNvSpPr>
                <a:spLocks/>
              </p:cNvSpPr>
              <p:nvPr/>
            </p:nvSpPr>
            <p:spPr bwMode="auto">
              <a:xfrm>
                <a:off x="1501" y="1421"/>
                <a:ext cx="614" cy="1738"/>
              </a:xfrm>
              <a:custGeom>
                <a:avLst/>
                <a:gdLst>
                  <a:gd name="T0" fmla="*/ 1681 w 1844"/>
                  <a:gd name="T1" fmla="*/ 5213 h 5213"/>
                  <a:gd name="T2" fmla="*/ 165 w 1844"/>
                  <a:gd name="T3" fmla="*/ 5213 h 5213"/>
                  <a:gd name="T4" fmla="*/ 131 w 1844"/>
                  <a:gd name="T5" fmla="*/ 5210 h 5213"/>
                  <a:gd name="T6" fmla="*/ 74 w 1844"/>
                  <a:gd name="T7" fmla="*/ 5185 h 5213"/>
                  <a:gd name="T8" fmla="*/ 29 w 1844"/>
                  <a:gd name="T9" fmla="*/ 5140 h 5213"/>
                  <a:gd name="T10" fmla="*/ 3 w 1844"/>
                  <a:gd name="T11" fmla="*/ 5082 h 5213"/>
                  <a:gd name="T12" fmla="*/ 0 w 1844"/>
                  <a:gd name="T13" fmla="*/ 5049 h 5213"/>
                  <a:gd name="T14" fmla="*/ 0 w 1844"/>
                  <a:gd name="T15" fmla="*/ 1046 h 5213"/>
                  <a:gd name="T16" fmla="*/ 2 w 1844"/>
                  <a:gd name="T17" fmla="*/ 998 h 5213"/>
                  <a:gd name="T18" fmla="*/ 10 w 1844"/>
                  <a:gd name="T19" fmla="*/ 903 h 5213"/>
                  <a:gd name="T20" fmla="*/ 29 w 1844"/>
                  <a:gd name="T21" fmla="*/ 808 h 5213"/>
                  <a:gd name="T22" fmla="*/ 56 w 1844"/>
                  <a:gd name="T23" fmla="*/ 714 h 5213"/>
                  <a:gd name="T24" fmla="*/ 91 w 1844"/>
                  <a:gd name="T25" fmla="*/ 622 h 5213"/>
                  <a:gd name="T26" fmla="*/ 134 w 1844"/>
                  <a:gd name="T27" fmla="*/ 534 h 5213"/>
                  <a:gd name="T28" fmla="*/ 183 w 1844"/>
                  <a:gd name="T29" fmla="*/ 449 h 5213"/>
                  <a:gd name="T30" fmla="*/ 239 w 1844"/>
                  <a:gd name="T31" fmla="*/ 370 h 5213"/>
                  <a:gd name="T32" fmla="*/ 303 w 1844"/>
                  <a:gd name="T33" fmla="*/ 295 h 5213"/>
                  <a:gd name="T34" fmla="*/ 370 w 1844"/>
                  <a:gd name="T35" fmla="*/ 228 h 5213"/>
                  <a:gd name="T36" fmla="*/ 444 w 1844"/>
                  <a:gd name="T37" fmla="*/ 167 h 5213"/>
                  <a:gd name="T38" fmla="*/ 523 w 1844"/>
                  <a:gd name="T39" fmla="*/ 114 h 5213"/>
                  <a:gd name="T40" fmla="*/ 605 w 1844"/>
                  <a:gd name="T41" fmla="*/ 71 h 5213"/>
                  <a:gd name="T42" fmla="*/ 692 w 1844"/>
                  <a:gd name="T43" fmla="*/ 36 h 5213"/>
                  <a:gd name="T44" fmla="*/ 782 w 1844"/>
                  <a:gd name="T45" fmla="*/ 13 h 5213"/>
                  <a:gd name="T46" fmla="*/ 874 w 1844"/>
                  <a:gd name="T47" fmla="*/ 0 h 5213"/>
                  <a:gd name="T48" fmla="*/ 922 w 1844"/>
                  <a:gd name="T49" fmla="*/ 0 h 5213"/>
                  <a:gd name="T50" fmla="*/ 922 w 1844"/>
                  <a:gd name="T51" fmla="*/ 0 h 5213"/>
                  <a:gd name="T52" fmla="*/ 970 w 1844"/>
                  <a:gd name="T53" fmla="*/ 0 h 5213"/>
                  <a:gd name="T54" fmla="*/ 1063 w 1844"/>
                  <a:gd name="T55" fmla="*/ 13 h 5213"/>
                  <a:gd name="T56" fmla="*/ 1152 w 1844"/>
                  <a:gd name="T57" fmla="*/ 36 h 5213"/>
                  <a:gd name="T58" fmla="*/ 1239 w 1844"/>
                  <a:gd name="T59" fmla="*/ 71 h 5213"/>
                  <a:gd name="T60" fmla="*/ 1322 w 1844"/>
                  <a:gd name="T61" fmla="*/ 114 h 5213"/>
                  <a:gd name="T62" fmla="*/ 1400 w 1844"/>
                  <a:gd name="T63" fmla="*/ 167 h 5213"/>
                  <a:gd name="T64" fmla="*/ 1474 w 1844"/>
                  <a:gd name="T65" fmla="*/ 228 h 5213"/>
                  <a:gd name="T66" fmla="*/ 1543 w 1844"/>
                  <a:gd name="T67" fmla="*/ 295 h 5213"/>
                  <a:gd name="T68" fmla="*/ 1605 w 1844"/>
                  <a:gd name="T69" fmla="*/ 370 h 5213"/>
                  <a:gd name="T70" fmla="*/ 1661 w 1844"/>
                  <a:gd name="T71" fmla="*/ 449 h 5213"/>
                  <a:gd name="T72" fmla="*/ 1711 w 1844"/>
                  <a:gd name="T73" fmla="*/ 534 h 5213"/>
                  <a:gd name="T74" fmla="*/ 1753 w 1844"/>
                  <a:gd name="T75" fmla="*/ 622 h 5213"/>
                  <a:gd name="T76" fmla="*/ 1789 w 1844"/>
                  <a:gd name="T77" fmla="*/ 714 h 5213"/>
                  <a:gd name="T78" fmla="*/ 1815 w 1844"/>
                  <a:gd name="T79" fmla="*/ 808 h 5213"/>
                  <a:gd name="T80" fmla="*/ 1834 w 1844"/>
                  <a:gd name="T81" fmla="*/ 903 h 5213"/>
                  <a:gd name="T82" fmla="*/ 1844 w 1844"/>
                  <a:gd name="T83" fmla="*/ 998 h 5213"/>
                  <a:gd name="T84" fmla="*/ 1844 w 1844"/>
                  <a:gd name="T85" fmla="*/ 1046 h 5213"/>
                  <a:gd name="T86" fmla="*/ 1844 w 1844"/>
                  <a:gd name="T87" fmla="*/ 5049 h 5213"/>
                  <a:gd name="T88" fmla="*/ 1842 w 1844"/>
                  <a:gd name="T89" fmla="*/ 5082 h 5213"/>
                  <a:gd name="T90" fmla="*/ 1816 w 1844"/>
                  <a:gd name="T91" fmla="*/ 5140 h 5213"/>
                  <a:gd name="T92" fmla="*/ 1772 w 1844"/>
                  <a:gd name="T93" fmla="*/ 5185 h 5213"/>
                  <a:gd name="T94" fmla="*/ 1713 w 1844"/>
                  <a:gd name="T95" fmla="*/ 5210 h 5213"/>
                  <a:gd name="T96" fmla="*/ 1681 w 1844"/>
                  <a:gd name="T97" fmla="*/ 5213 h 5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44" h="5213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17"/>
              <p:cNvSpPr>
                <a:spLocks/>
              </p:cNvSpPr>
              <p:nvPr/>
            </p:nvSpPr>
            <p:spPr bwMode="auto">
              <a:xfrm>
                <a:off x="1639" y="1366"/>
                <a:ext cx="339" cy="148"/>
              </a:xfrm>
              <a:custGeom>
                <a:avLst/>
                <a:gdLst>
                  <a:gd name="T0" fmla="*/ 508 w 1018"/>
                  <a:gd name="T1" fmla="*/ 0 h 442"/>
                  <a:gd name="T2" fmla="*/ 561 w 1018"/>
                  <a:gd name="T3" fmla="*/ 1 h 442"/>
                  <a:gd name="T4" fmla="*/ 661 w 1018"/>
                  <a:gd name="T5" fmla="*/ 10 h 442"/>
                  <a:gd name="T6" fmla="*/ 751 w 1018"/>
                  <a:gd name="T7" fmla="*/ 27 h 442"/>
                  <a:gd name="T8" fmla="*/ 832 w 1018"/>
                  <a:gd name="T9" fmla="*/ 50 h 442"/>
                  <a:gd name="T10" fmla="*/ 901 w 1018"/>
                  <a:gd name="T11" fmla="*/ 81 h 442"/>
                  <a:gd name="T12" fmla="*/ 956 w 1018"/>
                  <a:gd name="T13" fmla="*/ 115 h 442"/>
                  <a:gd name="T14" fmla="*/ 995 w 1018"/>
                  <a:gd name="T15" fmla="*/ 156 h 442"/>
                  <a:gd name="T16" fmla="*/ 1015 w 1018"/>
                  <a:gd name="T17" fmla="*/ 199 h 442"/>
                  <a:gd name="T18" fmla="*/ 1018 w 1018"/>
                  <a:gd name="T19" fmla="*/ 222 h 442"/>
                  <a:gd name="T20" fmla="*/ 1015 w 1018"/>
                  <a:gd name="T21" fmla="*/ 243 h 442"/>
                  <a:gd name="T22" fmla="*/ 995 w 1018"/>
                  <a:gd name="T23" fmla="*/ 287 h 442"/>
                  <a:gd name="T24" fmla="*/ 956 w 1018"/>
                  <a:gd name="T25" fmla="*/ 327 h 442"/>
                  <a:gd name="T26" fmla="*/ 901 w 1018"/>
                  <a:gd name="T27" fmla="*/ 361 h 442"/>
                  <a:gd name="T28" fmla="*/ 832 w 1018"/>
                  <a:gd name="T29" fmla="*/ 392 h 442"/>
                  <a:gd name="T30" fmla="*/ 751 w 1018"/>
                  <a:gd name="T31" fmla="*/ 416 h 442"/>
                  <a:gd name="T32" fmla="*/ 661 w 1018"/>
                  <a:gd name="T33" fmla="*/ 432 h 442"/>
                  <a:gd name="T34" fmla="*/ 561 w 1018"/>
                  <a:gd name="T35" fmla="*/ 441 h 442"/>
                  <a:gd name="T36" fmla="*/ 508 w 1018"/>
                  <a:gd name="T37" fmla="*/ 442 h 442"/>
                  <a:gd name="T38" fmla="*/ 456 w 1018"/>
                  <a:gd name="T39" fmla="*/ 441 h 442"/>
                  <a:gd name="T40" fmla="*/ 357 w 1018"/>
                  <a:gd name="T41" fmla="*/ 432 h 442"/>
                  <a:gd name="T42" fmla="*/ 266 w 1018"/>
                  <a:gd name="T43" fmla="*/ 416 h 442"/>
                  <a:gd name="T44" fmla="*/ 184 w 1018"/>
                  <a:gd name="T45" fmla="*/ 392 h 442"/>
                  <a:gd name="T46" fmla="*/ 115 w 1018"/>
                  <a:gd name="T47" fmla="*/ 361 h 442"/>
                  <a:gd name="T48" fmla="*/ 60 w 1018"/>
                  <a:gd name="T49" fmla="*/ 327 h 442"/>
                  <a:gd name="T50" fmla="*/ 21 w 1018"/>
                  <a:gd name="T51" fmla="*/ 287 h 442"/>
                  <a:gd name="T52" fmla="*/ 1 w 1018"/>
                  <a:gd name="T53" fmla="*/ 243 h 442"/>
                  <a:gd name="T54" fmla="*/ 0 w 1018"/>
                  <a:gd name="T55" fmla="*/ 222 h 442"/>
                  <a:gd name="T56" fmla="*/ 1 w 1018"/>
                  <a:gd name="T57" fmla="*/ 199 h 442"/>
                  <a:gd name="T58" fmla="*/ 21 w 1018"/>
                  <a:gd name="T59" fmla="*/ 156 h 442"/>
                  <a:gd name="T60" fmla="*/ 60 w 1018"/>
                  <a:gd name="T61" fmla="*/ 115 h 442"/>
                  <a:gd name="T62" fmla="*/ 115 w 1018"/>
                  <a:gd name="T63" fmla="*/ 81 h 442"/>
                  <a:gd name="T64" fmla="*/ 184 w 1018"/>
                  <a:gd name="T65" fmla="*/ 50 h 442"/>
                  <a:gd name="T66" fmla="*/ 266 w 1018"/>
                  <a:gd name="T67" fmla="*/ 27 h 442"/>
                  <a:gd name="T68" fmla="*/ 357 w 1018"/>
                  <a:gd name="T69" fmla="*/ 10 h 442"/>
                  <a:gd name="T70" fmla="*/ 456 w 1018"/>
                  <a:gd name="T71" fmla="*/ 1 h 442"/>
                  <a:gd name="T72" fmla="*/ 508 w 1018"/>
                  <a:gd name="T73" fmla="*/ 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18" h="442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18"/>
              <p:cNvSpPr>
                <a:spLocks/>
              </p:cNvSpPr>
              <p:nvPr/>
            </p:nvSpPr>
            <p:spPr bwMode="auto">
              <a:xfrm>
                <a:off x="1458" y="3155"/>
                <a:ext cx="704" cy="221"/>
              </a:xfrm>
              <a:custGeom>
                <a:avLst/>
                <a:gdLst>
                  <a:gd name="T0" fmla="*/ 1944 w 2114"/>
                  <a:gd name="T1" fmla="*/ 663 h 663"/>
                  <a:gd name="T2" fmla="*/ 158 w 2114"/>
                  <a:gd name="T3" fmla="*/ 663 h 663"/>
                  <a:gd name="T4" fmla="*/ 139 w 2114"/>
                  <a:gd name="T5" fmla="*/ 661 h 663"/>
                  <a:gd name="T6" fmla="*/ 102 w 2114"/>
                  <a:gd name="T7" fmla="*/ 653 h 663"/>
                  <a:gd name="T8" fmla="*/ 70 w 2114"/>
                  <a:gd name="T9" fmla="*/ 635 h 663"/>
                  <a:gd name="T10" fmla="*/ 43 w 2114"/>
                  <a:gd name="T11" fmla="*/ 611 h 663"/>
                  <a:gd name="T12" fmla="*/ 21 w 2114"/>
                  <a:gd name="T13" fmla="*/ 582 h 663"/>
                  <a:gd name="T14" fmla="*/ 7 w 2114"/>
                  <a:gd name="T15" fmla="*/ 548 h 663"/>
                  <a:gd name="T16" fmla="*/ 0 w 2114"/>
                  <a:gd name="T17" fmla="*/ 510 h 663"/>
                  <a:gd name="T18" fmla="*/ 0 w 2114"/>
                  <a:gd name="T19" fmla="*/ 471 h 663"/>
                  <a:gd name="T20" fmla="*/ 5 w 2114"/>
                  <a:gd name="T21" fmla="*/ 451 h 663"/>
                  <a:gd name="T22" fmla="*/ 101 w 2114"/>
                  <a:gd name="T23" fmla="*/ 115 h 663"/>
                  <a:gd name="T24" fmla="*/ 109 w 2114"/>
                  <a:gd name="T25" fmla="*/ 91 h 663"/>
                  <a:gd name="T26" fmla="*/ 139 w 2114"/>
                  <a:gd name="T27" fmla="*/ 49 h 663"/>
                  <a:gd name="T28" fmla="*/ 181 w 2114"/>
                  <a:gd name="T29" fmla="*/ 19 h 663"/>
                  <a:gd name="T30" fmla="*/ 229 w 2114"/>
                  <a:gd name="T31" fmla="*/ 2 h 663"/>
                  <a:gd name="T32" fmla="*/ 255 w 2114"/>
                  <a:gd name="T33" fmla="*/ 0 h 663"/>
                  <a:gd name="T34" fmla="*/ 1857 w 2114"/>
                  <a:gd name="T35" fmla="*/ 0 h 663"/>
                  <a:gd name="T36" fmla="*/ 1883 w 2114"/>
                  <a:gd name="T37" fmla="*/ 2 h 663"/>
                  <a:gd name="T38" fmla="*/ 1931 w 2114"/>
                  <a:gd name="T39" fmla="*/ 19 h 663"/>
                  <a:gd name="T40" fmla="*/ 1973 w 2114"/>
                  <a:gd name="T41" fmla="*/ 49 h 663"/>
                  <a:gd name="T42" fmla="*/ 2003 w 2114"/>
                  <a:gd name="T43" fmla="*/ 91 h 663"/>
                  <a:gd name="T44" fmla="*/ 2012 w 2114"/>
                  <a:gd name="T45" fmla="*/ 115 h 663"/>
                  <a:gd name="T46" fmla="*/ 2108 w 2114"/>
                  <a:gd name="T47" fmla="*/ 451 h 663"/>
                  <a:gd name="T48" fmla="*/ 2112 w 2114"/>
                  <a:gd name="T49" fmla="*/ 471 h 663"/>
                  <a:gd name="T50" fmla="*/ 2114 w 2114"/>
                  <a:gd name="T51" fmla="*/ 510 h 663"/>
                  <a:gd name="T52" fmla="*/ 2107 w 2114"/>
                  <a:gd name="T53" fmla="*/ 548 h 663"/>
                  <a:gd name="T54" fmla="*/ 2091 w 2114"/>
                  <a:gd name="T55" fmla="*/ 582 h 663"/>
                  <a:gd name="T56" fmla="*/ 2068 w 2114"/>
                  <a:gd name="T57" fmla="*/ 611 h 663"/>
                  <a:gd name="T58" fmla="*/ 2039 w 2114"/>
                  <a:gd name="T59" fmla="*/ 635 h 663"/>
                  <a:gd name="T60" fmla="*/ 2004 w 2114"/>
                  <a:gd name="T61" fmla="*/ 653 h 663"/>
                  <a:gd name="T62" fmla="*/ 1965 w 2114"/>
                  <a:gd name="T63" fmla="*/ 661 h 663"/>
                  <a:gd name="T64" fmla="*/ 1944 w 2114"/>
                  <a:gd name="T65" fmla="*/ 663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14" h="663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19"/>
              <p:cNvSpPr>
                <a:spLocks/>
              </p:cNvSpPr>
              <p:nvPr/>
            </p:nvSpPr>
            <p:spPr bwMode="auto">
              <a:xfrm>
                <a:off x="1834" y="3376"/>
                <a:ext cx="281" cy="93"/>
              </a:xfrm>
              <a:custGeom>
                <a:avLst/>
                <a:gdLst>
                  <a:gd name="T0" fmla="*/ 691 w 844"/>
                  <a:gd name="T1" fmla="*/ 0 h 278"/>
                  <a:gd name="T2" fmla="*/ 152 w 844"/>
                  <a:gd name="T3" fmla="*/ 0 h 278"/>
                  <a:gd name="T4" fmla="*/ 0 w 844"/>
                  <a:gd name="T5" fmla="*/ 278 h 278"/>
                  <a:gd name="T6" fmla="*/ 844 w 844"/>
                  <a:gd name="T7" fmla="*/ 278 h 278"/>
                  <a:gd name="T8" fmla="*/ 691 w 844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4" h="278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20"/>
              <p:cNvSpPr>
                <a:spLocks/>
              </p:cNvSpPr>
              <p:nvPr/>
            </p:nvSpPr>
            <p:spPr bwMode="auto">
              <a:xfrm>
                <a:off x="1501" y="3376"/>
                <a:ext cx="282" cy="93"/>
              </a:xfrm>
              <a:custGeom>
                <a:avLst/>
                <a:gdLst>
                  <a:gd name="T0" fmla="*/ 692 w 846"/>
                  <a:gd name="T1" fmla="*/ 0 h 278"/>
                  <a:gd name="T2" fmla="*/ 154 w 846"/>
                  <a:gd name="T3" fmla="*/ 0 h 278"/>
                  <a:gd name="T4" fmla="*/ 0 w 846"/>
                  <a:gd name="T5" fmla="*/ 278 h 278"/>
                  <a:gd name="T6" fmla="*/ 846 w 846"/>
                  <a:gd name="T7" fmla="*/ 278 h 278"/>
                  <a:gd name="T8" fmla="*/ 692 w 846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6" h="278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21"/>
              <p:cNvSpPr>
                <a:spLocks/>
              </p:cNvSpPr>
              <p:nvPr/>
            </p:nvSpPr>
            <p:spPr bwMode="auto">
              <a:xfrm>
                <a:off x="1562" y="1709"/>
                <a:ext cx="493" cy="214"/>
              </a:xfrm>
              <a:custGeom>
                <a:avLst/>
                <a:gdLst>
                  <a:gd name="T0" fmla="*/ 1479 w 1479"/>
                  <a:gd name="T1" fmla="*/ 643 h 643"/>
                  <a:gd name="T2" fmla="*/ 1399 w 1479"/>
                  <a:gd name="T3" fmla="*/ 598 h 643"/>
                  <a:gd name="T4" fmla="*/ 1226 w 1479"/>
                  <a:gd name="T5" fmla="*/ 526 h 643"/>
                  <a:gd name="T6" fmla="*/ 1040 w 1479"/>
                  <a:gd name="T7" fmla="*/ 478 h 643"/>
                  <a:gd name="T8" fmla="*/ 843 w 1479"/>
                  <a:gd name="T9" fmla="*/ 452 h 643"/>
                  <a:gd name="T10" fmla="*/ 739 w 1479"/>
                  <a:gd name="T11" fmla="*/ 451 h 643"/>
                  <a:gd name="T12" fmla="*/ 687 w 1479"/>
                  <a:gd name="T13" fmla="*/ 451 h 643"/>
                  <a:gd name="T14" fmla="*/ 586 w 1479"/>
                  <a:gd name="T15" fmla="*/ 458 h 643"/>
                  <a:gd name="T16" fmla="*/ 438 w 1479"/>
                  <a:gd name="T17" fmla="*/ 480 h 643"/>
                  <a:gd name="T18" fmla="*/ 254 w 1479"/>
                  <a:gd name="T19" fmla="*/ 530 h 643"/>
                  <a:gd name="T20" fmla="*/ 81 w 1479"/>
                  <a:gd name="T21" fmla="*/ 601 h 643"/>
                  <a:gd name="T22" fmla="*/ 0 w 1479"/>
                  <a:gd name="T23" fmla="*/ 643 h 643"/>
                  <a:gd name="T24" fmla="*/ 23 w 1479"/>
                  <a:gd name="T25" fmla="*/ 573 h 643"/>
                  <a:gd name="T26" fmla="*/ 82 w 1479"/>
                  <a:gd name="T27" fmla="*/ 444 h 643"/>
                  <a:gd name="T28" fmla="*/ 154 w 1479"/>
                  <a:gd name="T29" fmla="*/ 327 h 643"/>
                  <a:gd name="T30" fmla="*/ 239 w 1479"/>
                  <a:gd name="T31" fmla="*/ 225 h 643"/>
                  <a:gd name="T32" fmla="*/ 336 w 1479"/>
                  <a:gd name="T33" fmla="*/ 140 h 643"/>
                  <a:gd name="T34" fmla="*/ 442 w 1479"/>
                  <a:gd name="T35" fmla="*/ 72 h 643"/>
                  <a:gd name="T36" fmla="*/ 556 w 1479"/>
                  <a:gd name="T37" fmla="*/ 26 h 643"/>
                  <a:gd name="T38" fmla="*/ 677 w 1479"/>
                  <a:gd name="T39" fmla="*/ 2 h 643"/>
                  <a:gd name="T40" fmla="*/ 739 w 1479"/>
                  <a:gd name="T41" fmla="*/ 0 h 643"/>
                  <a:gd name="T42" fmla="*/ 802 w 1479"/>
                  <a:gd name="T43" fmla="*/ 2 h 643"/>
                  <a:gd name="T44" fmla="*/ 922 w 1479"/>
                  <a:gd name="T45" fmla="*/ 26 h 643"/>
                  <a:gd name="T46" fmla="*/ 1036 w 1479"/>
                  <a:gd name="T47" fmla="*/ 72 h 643"/>
                  <a:gd name="T48" fmla="*/ 1139 w 1479"/>
                  <a:gd name="T49" fmla="*/ 140 h 643"/>
                  <a:gd name="T50" fmla="*/ 1236 w 1479"/>
                  <a:gd name="T51" fmla="*/ 225 h 643"/>
                  <a:gd name="T52" fmla="*/ 1321 w 1479"/>
                  <a:gd name="T53" fmla="*/ 327 h 643"/>
                  <a:gd name="T54" fmla="*/ 1393 w 1479"/>
                  <a:gd name="T55" fmla="*/ 444 h 643"/>
                  <a:gd name="T56" fmla="*/ 1455 w 1479"/>
                  <a:gd name="T57" fmla="*/ 573 h 643"/>
                  <a:gd name="T58" fmla="*/ 1479 w 1479"/>
                  <a:gd name="T59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79" h="643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3" name="구름 72"/>
            <p:cNvSpPr/>
            <p:nvPr/>
          </p:nvSpPr>
          <p:spPr>
            <a:xfrm>
              <a:off x="9566279" y="770901"/>
              <a:ext cx="162124" cy="162124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구름 73"/>
            <p:cNvSpPr/>
            <p:nvPr/>
          </p:nvSpPr>
          <p:spPr>
            <a:xfrm>
              <a:off x="10058501" y="638895"/>
              <a:ext cx="135682" cy="13568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구름 74"/>
            <p:cNvSpPr/>
            <p:nvPr/>
          </p:nvSpPr>
          <p:spPr>
            <a:xfrm>
              <a:off x="9707450" y="651595"/>
              <a:ext cx="41906" cy="41906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구름 75"/>
            <p:cNvSpPr/>
            <p:nvPr/>
          </p:nvSpPr>
          <p:spPr>
            <a:xfrm>
              <a:off x="10145187" y="854708"/>
              <a:ext cx="79148" cy="7914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0" name="Group 55"/>
          <p:cNvGrpSpPr>
            <a:grpSpLocks noChangeAspect="1"/>
          </p:cNvGrpSpPr>
          <p:nvPr/>
        </p:nvGrpSpPr>
        <p:grpSpPr bwMode="auto">
          <a:xfrm flipH="1">
            <a:off x="10437577" y="580917"/>
            <a:ext cx="296567" cy="260642"/>
            <a:chOff x="1624" y="1235"/>
            <a:chExt cx="1197" cy="1052"/>
          </a:xfrm>
        </p:grpSpPr>
        <p:sp>
          <p:nvSpPr>
            <p:cNvPr id="131" name="Freeform 56"/>
            <p:cNvSpPr>
              <a:spLocks/>
            </p:cNvSpPr>
            <p:nvPr/>
          </p:nvSpPr>
          <p:spPr bwMode="auto">
            <a:xfrm>
              <a:off x="1680" y="1668"/>
              <a:ext cx="715" cy="578"/>
            </a:xfrm>
            <a:custGeom>
              <a:avLst/>
              <a:gdLst>
                <a:gd name="T0" fmla="*/ 4479 w 5723"/>
                <a:gd name="T1" fmla="*/ 660 h 4620"/>
                <a:gd name="T2" fmla="*/ 5307 w 5723"/>
                <a:gd name="T3" fmla="*/ 989 h 4620"/>
                <a:gd name="T4" fmla="*/ 5553 w 5723"/>
                <a:gd name="T5" fmla="*/ 806 h 4620"/>
                <a:gd name="T6" fmla="*/ 5723 w 5723"/>
                <a:gd name="T7" fmla="*/ 1650 h 4620"/>
                <a:gd name="T8" fmla="*/ 5473 w 5723"/>
                <a:gd name="T9" fmla="*/ 1815 h 4620"/>
                <a:gd name="T10" fmla="*/ 4313 w 5723"/>
                <a:gd name="T11" fmla="*/ 1650 h 4620"/>
                <a:gd name="T12" fmla="*/ 4313 w 5723"/>
                <a:gd name="T13" fmla="*/ 1650 h 4620"/>
                <a:gd name="T14" fmla="*/ 2654 w 5723"/>
                <a:gd name="T15" fmla="*/ 3465 h 4620"/>
                <a:gd name="T16" fmla="*/ 2341 w 5723"/>
                <a:gd name="T17" fmla="*/ 3776 h 4620"/>
                <a:gd name="T18" fmla="*/ 1678 w 5723"/>
                <a:gd name="T19" fmla="*/ 4435 h 4620"/>
                <a:gd name="T20" fmla="*/ 1492 w 5723"/>
                <a:gd name="T21" fmla="*/ 4620 h 4620"/>
                <a:gd name="T22" fmla="*/ 1040 w 5723"/>
                <a:gd name="T23" fmla="*/ 4080 h 4620"/>
                <a:gd name="T24" fmla="*/ 1180 w 5723"/>
                <a:gd name="T25" fmla="*/ 3940 h 4620"/>
                <a:gd name="T26" fmla="*/ 1844 w 5723"/>
                <a:gd name="T27" fmla="*/ 3280 h 4620"/>
                <a:gd name="T28" fmla="*/ 1346 w 5723"/>
                <a:gd name="T29" fmla="*/ 2785 h 4620"/>
                <a:gd name="T30" fmla="*/ 683 w 5723"/>
                <a:gd name="T31" fmla="*/ 3280 h 4620"/>
                <a:gd name="T32" fmla="*/ 468 w 5723"/>
                <a:gd name="T33" fmla="*/ 3494 h 4620"/>
                <a:gd name="T34" fmla="*/ 0 w 5723"/>
                <a:gd name="T35" fmla="*/ 2970 h 4620"/>
                <a:gd name="T36" fmla="*/ 185 w 5723"/>
                <a:gd name="T37" fmla="*/ 2785 h 4620"/>
                <a:gd name="T38" fmla="*/ 848 w 5723"/>
                <a:gd name="T39" fmla="*/ 2126 h 4620"/>
                <a:gd name="T40" fmla="*/ 1162 w 5723"/>
                <a:gd name="T41" fmla="*/ 1815 h 4620"/>
                <a:gd name="T42" fmla="*/ 2157 w 5723"/>
                <a:gd name="T43" fmla="*/ 824 h 4620"/>
                <a:gd name="T44" fmla="*/ 1300 w 5723"/>
                <a:gd name="T45" fmla="*/ 830 h 4620"/>
                <a:gd name="T46" fmla="*/ 1170 w 5723"/>
                <a:gd name="T47" fmla="*/ 894 h 4620"/>
                <a:gd name="T48" fmla="*/ 1077 w 5723"/>
                <a:gd name="T49" fmla="*/ 118 h 4620"/>
                <a:gd name="T50" fmla="*/ 1315 w 5723"/>
                <a:gd name="T51" fmla="*/ 0 h 4620"/>
                <a:gd name="T52" fmla="*/ 2489 w 5723"/>
                <a:gd name="T53" fmla="*/ 10 h 4620"/>
                <a:gd name="T54" fmla="*/ 3124 w 5723"/>
                <a:gd name="T55" fmla="*/ 0 h 4620"/>
                <a:gd name="T56" fmla="*/ 4479 w 5723"/>
                <a:gd name="T57" fmla="*/ 660 h 4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23" h="4620">
                  <a:moveTo>
                    <a:pt x="4479" y="660"/>
                  </a:moveTo>
                  <a:lnTo>
                    <a:pt x="5307" y="989"/>
                  </a:lnTo>
                  <a:lnTo>
                    <a:pt x="5553" y="806"/>
                  </a:lnTo>
                  <a:lnTo>
                    <a:pt x="5723" y="1650"/>
                  </a:lnTo>
                  <a:lnTo>
                    <a:pt x="5473" y="1815"/>
                  </a:lnTo>
                  <a:lnTo>
                    <a:pt x="4313" y="1650"/>
                  </a:lnTo>
                  <a:lnTo>
                    <a:pt x="4313" y="1650"/>
                  </a:lnTo>
                  <a:lnTo>
                    <a:pt x="2654" y="3465"/>
                  </a:lnTo>
                  <a:lnTo>
                    <a:pt x="2341" y="3776"/>
                  </a:lnTo>
                  <a:lnTo>
                    <a:pt x="1678" y="4435"/>
                  </a:lnTo>
                  <a:lnTo>
                    <a:pt x="1492" y="4620"/>
                  </a:lnTo>
                  <a:lnTo>
                    <a:pt x="1040" y="4080"/>
                  </a:lnTo>
                  <a:lnTo>
                    <a:pt x="1180" y="3940"/>
                  </a:lnTo>
                  <a:lnTo>
                    <a:pt x="1844" y="3280"/>
                  </a:lnTo>
                  <a:lnTo>
                    <a:pt x="1346" y="2785"/>
                  </a:lnTo>
                  <a:lnTo>
                    <a:pt x="683" y="3280"/>
                  </a:lnTo>
                  <a:lnTo>
                    <a:pt x="468" y="3494"/>
                  </a:lnTo>
                  <a:lnTo>
                    <a:pt x="0" y="2970"/>
                  </a:lnTo>
                  <a:lnTo>
                    <a:pt x="185" y="2785"/>
                  </a:lnTo>
                  <a:lnTo>
                    <a:pt x="848" y="2126"/>
                  </a:lnTo>
                  <a:lnTo>
                    <a:pt x="1162" y="1815"/>
                  </a:lnTo>
                  <a:lnTo>
                    <a:pt x="2157" y="824"/>
                  </a:lnTo>
                  <a:lnTo>
                    <a:pt x="1300" y="830"/>
                  </a:lnTo>
                  <a:lnTo>
                    <a:pt x="1170" y="894"/>
                  </a:lnTo>
                  <a:lnTo>
                    <a:pt x="1077" y="118"/>
                  </a:lnTo>
                  <a:lnTo>
                    <a:pt x="1315" y="0"/>
                  </a:lnTo>
                  <a:lnTo>
                    <a:pt x="2489" y="10"/>
                  </a:lnTo>
                  <a:lnTo>
                    <a:pt x="3124" y="0"/>
                  </a:lnTo>
                  <a:lnTo>
                    <a:pt x="4479" y="6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57"/>
            <p:cNvSpPr>
              <a:spLocks/>
            </p:cNvSpPr>
            <p:nvPr/>
          </p:nvSpPr>
          <p:spPr bwMode="auto">
            <a:xfrm>
              <a:off x="1929" y="1256"/>
              <a:ext cx="497" cy="495"/>
            </a:xfrm>
            <a:custGeom>
              <a:avLst/>
              <a:gdLst>
                <a:gd name="T0" fmla="*/ 2092 w 3979"/>
                <a:gd name="T1" fmla="*/ 2 h 3961"/>
                <a:gd name="T2" fmla="*/ 2487 w 3979"/>
                <a:gd name="T3" fmla="*/ 62 h 3961"/>
                <a:gd name="T4" fmla="*/ 2852 w 3979"/>
                <a:gd name="T5" fmla="*/ 195 h 3961"/>
                <a:gd name="T6" fmla="*/ 3181 w 3979"/>
                <a:gd name="T7" fmla="*/ 392 h 3961"/>
                <a:gd name="T8" fmla="*/ 3462 w 3979"/>
                <a:gd name="T9" fmla="*/ 648 h 3961"/>
                <a:gd name="T10" fmla="*/ 3691 w 3979"/>
                <a:gd name="T11" fmla="*/ 953 h 3961"/>
                <a:gd name="T12" fmla="*/ 3858 w 3979"/>
                <a:gd name="T13" fmla="*/ 1299 h 3961"/>
                <a:gd name="T14" fmla="*/ 3957 w 3979"/>
                <a:gd name="T15" fmla="*/ 1679 h 3961"/>
                <a:gd name="T16" fmla="*/ 3979 w 3979"/>
                <a:gd name="T17" fmla="*/ 1981 h 3961"/>
                <a:gd name="T18" fmla="*/ 3957 w 3979"/>
                <a:gd name="T19" fmla="*/ 2283 h 3961"/>
                <a:gd name="T20" fmla="*/ 3858 w 3979"/>
                <a:gd name="T21" fmla="*/ 2662 h 3961"/>
                <a:gd name="T22" fmla="*/ 3691 w 3979"/>
                <a:gd name="T23" fmla="*/ 3008 h 3961"/>
                <a:gd name="T24" fmla="*/ 3462 w 3979"/>
                <a:gd name="T25" fmla="*/ 3312 h 3961"/>
                <a:gd name="T26" fmla="*/ 3181 w 3979"/>
                <a:gd name="T27" fmla="*/ 3568 h 3961"/>
                <a:gd name="T28" fmla="*/ 2852 w 3979"/>
                <a:gd name="T29" fmla="*/ 3767 h 3961"/>
                <a:gd name="T30" fmla="*/ 2487 w 3979"/>
                <a:gd name="T31" fmla="*/ 3899 h 3961"/>
                <a:gd name="T32" fmla="*/ 2092 w 3979"/>
                <a:gd name="T33" fmla="*/ 3959 h 3961"/>
                <a:gd name="T34" fmla="*/ 1886 w 3979"/>
                <a:gd name="T35" fmla="*/ 3959 h 3961"/>
                <a:gd name="T36" fmla="*/ 1491 w 3979"/>
                <a:gd name="T37" fmla="*/ 3899 h 3961"/>
                <a:gd name="T38" fmla="*/ 1127 w 3979"/>
                <a:gd name="T39" fmla="*/ 3767 h 3961"/>
                <a:gd name="T40" fmla="*/ 798 w 3979"/>
                <a:gd name="T41" fmla="*/ 3568 h 3961"/>
                <a:gd name="T42" fmla="*/ 516 w 3979"/>
                <a:gd name="T43" fmla="*/ 3312 h 3961"/>
                <a:gd name="T44" fmla="*/ 287 w 3979"/>
                <a:gd name="T45" fmla="*/ 3008 h 3961"/>
                <a:gd name="T46" fmla="*/ 120 w 3979"/>
                <a:gd name="T47" fmla="*/ 2662 h 3961"/>
                <a:gd name="T48" fmla="*/ 21 w 3979"/>
                <a:gd name="T49" fmla="*/ 2283 h 3961"/>
                <a:gd name="T50" fmla="*/ 0 w 3979"/>
                <a:gd name="T51" fmla="*/ 1981 h 3961"/>
                <a:gd name="T52" fmla="*/ 21 w 3979"/>
                <a:gd name="T53" fmla="*/ 1679 h 3961"/>
                <a:gd name="T54" fmla="*/ 120 w 3979"/>
                <a:gd name="T55" fmla="*/ 1299 h 3961"/>
                <a:gd name="T56" fmla="*/ 287 w 3979"/>
                <a:gd name="T57" fmla="*/ 953 h 3961"/>
                <a:gd name="T58" fmla="*/ 516 w 3979"/>
                <a:gd name="T59" fmla="*/ 648 h 3961"/>
                <a:gd name="T60" fmla="*/ 798 w 3979"/>
                <a:gd name="T61" fmla="*/ 392 h 3961"/>
                <a:gd name="T62" fmla="*/ 1127 w 3979"/>
                <a:gd name="T63" fmla="*/ 195 h 3961"/>
                <a:gd name="T64" fmla="*/ 1491 w 3979"/>
                <a:gd name="T65" fmla="*/ 62 h 3961"/>
                <a:gd name="T66" fmla="*/ 1886 w 3979"/>
                <a:gd name="T67" fmla="*/ 2 h 3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79" h="3961">
                  <a:moveTo>
                    <a:pt x="1989" y="0"/>
                  </a:moveTo>
                  <a:lnTo>
                    <a:pt x="2092" y="2"/>
                  </a:lnTo>
                  <a:lnTo>
                    <a:pt x="2293" y="22"/>
                  </a:lnTo>
                  <a:lnTo>
                    <a:pt x="2487" y="62"/>
                  </a:lnTo>
                  <a:lnTo>
                    <a:pt x="2673" y="120"/>
                  </a:lnTo>
                  <a:lnTo>
                    <a:pt x="2852" y="195"/>
                  </a:lnTo>
                  <a:lnTo>
                    <a:pt x="3021" y="286"/>
                  </a:lnTo>
                  <a:lnTo>
                    <a:pt x="3181" y="392"/>
                  </a:lnTo>
                  <a:lnTo>
                    <a:pt x="3328" y="514"/>
                  </a:lnTo>
                  <a:lnTo>
                    <a:pt x="3462" y="648"/>
                  </a:lnTo>
                  <a:lnTo>
                    <a:pt x="3585" y="795"/>
                  </a:lnTo>
                  <a:lnTo>
                    <a:pt x="3691" y="953"/>
                  </a:lnTo>
                  <a:lnTo>
                    <a:pt x="3783" y="1122"/>
                  </a:lnTo>
                  <a:lnTo>
                    <a:pt x="3858" y="1299"/>
                  </a:lnTo>
                  <a:lnTo>
                    <a:pt x="3917" y="1485"/>
                  </a:lnTo>
                  <a:lnTo>
                    <a:pt x="3957" y="1679"/>
                  </a:lnTo>
                  <a:lnTo>
                    <a:pt x="3977" y="1879"/>
                  </a:lnTo>
                  <a:lnTo>
                    <a:pt x="3979" y="1981"/>
                  </a:lnTo>
                  <a:lnTo>
                    <a:pt x="3977" y="2083"/>
                  </a:lnTo>
                  <a:lnTo>
                    <a:pt x="3957" y="2283"/>
                  </a:lnTo>
                  <a:lnTo>
                    <a:pt x="3917" y="2475"/>
                  </a:lnTo>
                  <a:lnTo>
                    <a:pt x="3858" y="2662"/>
                  </a:lnTo>
                  <a:lnTo>
                    <a:pt x="3783" y="2839"/>
                  </a:lnTo>
                  <a:lnTo>
                    <a:pt x="3691" y="3008"/>
                  </a:lnTo>
                  <a:lnTo>
                    <a:pt x="3585" y="3165"/>
                  </a:lnTo>
                  <a:lnTo>
                    <a:pt x="3462" y="3312"/>
                  </a:lnTo>
                  <a:lnTo>
                    <a:pt x="3328" y="3447"/>
                  </a:lnTo>
                  <a:lnTo>
                    <a:pt x="3181" y="3568"/>
                  </a:lnTo>
                  <a:lnTo>
                    <a:pt x="3021" y="3675"/>
                  </a:lnTo>
                  <a:lnTo>
                    <a:pt x="2852" y="3767"/>
                  </a:lnTo>
                  <a:lnTo>
                    <a:pt x="2673" y="3842"/>
                  </a:lnTo>
                  <a:lnTo>
                    <a:pt x="2487" y="3899"/>
                  </a:lnTo>
                  <a:lnTo>
                    <a:pt x="2293" y="3939"/>
                  </a:lnTo>
                  <a:lnTo>
                    <a:pt x="2092" y="3959"/>
                  </a:lnTo>
                  <a:lnTo>
                    <a:pt x="1989" y="3961"/>
                  </a:lnTo>
                  <a:lnTo>
                    <a:pt x="1886" y="3959"/>
                  </a:lnTo>
                  <a:lnTo>
                    <a:pt x="1686" y="3939"/>
                  </a:lnTo>
                  <a:lnTo>
                    <a:pt x="1491" y="3899"/>
                  </a:lnTo>
                  <a:lnTo>
                    <a:pt x="1305" y="3842"/>
                  </a:lnTo>
                  <a:lnTo>
                    <a:pt x="1127" y="3767"/>
                  </a:lnTo>
                  <a:lnTo>
                    <a:pt x="957" y="3675"/>
                  </a:lnTo>
                  <a:lnTo>
                    <a:pt x="798" y="3568"/>
                  </a:lnTo>
                  <a:lnTo>
                    <a:pt x="651" y="3447"/>
                  </a:lnTo>
                  <a:lnTo>
                    <a:pt x="516" y="3312"/>
                  </a:lnTo>
                  <a:lnTo>
                    <a:pt x="394" y="3165"/>
                  </a:lnTo>
                  <a:lnTo>
                    <a:pt x="287" y="3008"/>
                  </a:lnTo>
                  <a:lnTo>
                    <a:pt x="195" y="2839"/>
                  </a:lnTo>
                  <a:lnTo>
                    <a:pt x="120" y="2662"/>
                  </a:lnTo>
                  <a:lnTo>
                    <a:pt x="62" y="2475"/>
                  </a:lnTo>
                  <a:lnTo>
                    <a:pt x="21" y="2283"/>
                  </a:lnTo>
                  <a:lnTo>
                    <a:pt x="1" y="2083"/>
                  </a:lnTo>
                  <a:lnTo>
                    <a:pt x="0" y="1981"/>
                  </a:lnTo>
                  <a:lnTo>
                    <a:pt x="1" y="1879"/>
                  </a:lnTo>
                  <a:lnTo>
                    <a:pt x="21" y="1679"/>
                  </a:lnTo>
                  <a:lnTo>
                    <a:pt x="62" y="1485"/>
                  </a:lnTo>
                  <a:lnTo>
                    <a:pt x="120" y="1299"/>
                  </a:lnTo>
                  <a:lnTo>
                    <a:pt x="195" y="1122"/>
                  </a:lnTo>
                  <a:lnTo>
                    <a:pt x="287" y="953"/>
                  </a:lnTo>
                  <a:lnTo>
                    <a:pt x="394" y="795"/>
                  </a:lnTo>
                  <a:lnTo>
                    <a:pt x="516" y="648"/>
                  </a:lnTo>
                  <a:lnTo>
                    <a:pt x="651" y="514"/>
                  </a:lnTo>
                  <a:lnTo>
                    <a:pt x="798" y="392"/>
                  </a:lnTo>
                  <a:lnTo>
                    <a:pt x="957" y="286"/>
                  </a:lnTo>
                  <a:lnTo>
                    <a:pt x="1127" y="195"/>
                  </a:lnTo>
                  <a:lnTo>
                    <a:pt x="1305" y="120"/>
                  </a:lnTo>
                  <a:lnTo>
                    <a:pt x="1491" y="62"/>
                  </a:lnTo>
                  <a:lnTo>
                    <a:pt x="1686" y="22"/>
                  </a:lnTo>
                  <a:lnTo>
                    <a:pt x="1886" y="2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rgbClr val="D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58"/>
            <p:cNvSpPr>
              <a:spLocks/>
            </p:cNvSpPr>
            <p:nvPr/>
          </p:nvSpPr>
          <p:spPr bwMode="auto">
            <a:xfrm>
              <a:off x="1929" y="1256"/>
              <a:ext cx="462" cy="495"/>
            </a:xfrm>
            <a:custGeom>
              <a:avLst/>
              <a:gdLst>
                <a:gd name="T0" fmla="*/ 1801 w 3702"/>
                <a:gd name="T1" fmla="*/ 2146 h 3961"/>
                <a:gd name="T2" fmla="*/ 2388 w 3702"/>
                <a:gd name="T3" fmla="*/ 198 h 3961"/>
                <a:gd name="T4" fmla="*/ 2443 w 3702"/>
                <a:gd name="T5" fmla="*/ 54 h 3961"/>
                <a:gd name="T6" fmla="*/ 2388 w 3702"/>
                <a:gd name="T7" fmla="*/ 41 h 3961"/>
                <a:gd name="T8" fmla="*/ 2277 w 3702"/>
                <a:gd name="T9" fmla="*/ 21 h 3961"/>
                <a:gd name="T10" fmla="*/ 2164 w 3702"/>
                <a:gd name="T11" fmla="*/ 8 h 3961"/>
                <a:gd name="T12" fmla="*/ 2049 w 3702"/>
                <a:gd name="T13" fmla="*/ 1 h 3961"/>
                <a:gd name="T14" fmla="*/ 1990 w 3702"/>
                <a:gd name="T15" fmla="*/ 0 h 3961"/>
                <a:gd name="T16" fmla="*/ 1887 w 3702"/>
                <a:gd name="T17" fmla="*/ 2 h 3961"/>
                <a:gd name="T18" fmla="*/ 1687 w 3702"/>
                <a:gd name="T19" fmla="*/ 22 h 3961"/>
                <a:gd name="T20" fmla="*/ 1492 w 3702"/>
                <a:gd name="T21" fmla="*/ 62 h 3961"/>
                <a:gd name="T22" fmla="*/ 1306 w 3702"/>
                <a:gd name="T23" fmla="*/ 120 h 3961"/>
                <a:gd name="T24" fmla="*/ 1127 w 3702"/>
                <a:gd name="T25" fmla="*/ 195 h 3961"/>
                <a:gd name="T26" fmla="*/ 958 w 3702"/>
                <a:gd name="T27" fmla="*/ 286 h 3961"/>
                <a:gd name="T28" fmla="*/ 799 w 3702"/>
                <a:gd name="T29" fmla="*/ 392 h 3961"/>
                <a:gd name="T30" fmla="*/ 652 w 3702"/>
                <a:gd name="T31" fmla="*/ 514 h 3961"/>
                <a:gd name="T32" fmla="*/ 517 w 3702"/>
                <a:gd name="T33" fmla="*/ 648 h 3961"/>
                <a:gd name="T34" fmla="*/ 395 w 3702"/>
                <a:gd name="T35" fmla="*/ 795 h 3961"/>
                <a:gd name="T36" fmla="*/ 288 w 3702"/>
                <a:gd name="T37" fmla="*/ 953 h 3961"/>
                <a:gd name="T38" fmla="*/ 196 w 3702"/>
                <a:gd name="T39" fmla="*/ 1122 h 3961"/>
                <a:gd name="T40" fmla="*/ 120 w 3702"/>
                <a:gd name="T41" fmla="*/ 1299 h 3961"/>
                <a:gd name="T42" fmla="*/ 63 w 3702"/>
                <a:gd name="T43" fmla="*/ 1485 h 3961"/>
                <a:gd name="T44" fmla="*/ 22 w 3702"/>
                <a:gd name="T45" fmla="*/ 1679 h 3961"/>
                <a:gd name="T46" fmla="*/ 2 w 3702"/>
                <a:gd name="T47" fmla="*/ 1879 h 3961"/>
                <a:gd name="T48" fmla="*/ 0 w 3702"/>
                <a:gd name="T49" fmla="*/ 1981 h 3961"/>
                <a:gd name="T50" fmla="*/ 2 w 3702"/>
                <a:gd name="T51" fmla="*/ 2083 h 3961"/>
                <a:gd name="T52" fmla="*/ 22 w 3702"/>
                <a:gd name="T53" fmla="*/ 2283 h 3961"/>
                <a:gd name="T54" fmla="*/ 63 w 3702"/>
                <a:gd name="T55" fmla="*/ 2475 h 3961"/>
                <a:gd name="T56" fmla="*/ 120 w 3702"/>
                <a:gd name="T57" fmla="*/ 2662 h 3961"/>
                <a:gd name="T58" fmla="*/ 196 w 3702"/>
                <a:gd name="T59" fmla="*/ 2839 h 3961"/>
                <a:gd name="T60" fmla="*/ 288 w 3702"/>
                <a:gd name="T61" fmla="*/ 3008 h 3961"/>
                <a:gd name="T62" fmla="*/ 395 w 3702"/>
                <a:gd name="T63" fmla="*/ 3165 h 3961"/>
                <a:gd name="T64" fmla="*/ 517 w 3702"/>
                <a:gd name="T65" fmla="*/ 3312 h 3961"/>
                <a:gd name="T66" fmla="*/ 652 w 3702"/>
                <a:gd name="T67" fmla="*/ 3447 h 3961"/>
                <a:gd name="T68" fmla="*/ 799 w 3702"/>
                <a:gd name="T69" fmla="*/ 3568 h 3961"/>
                <a:gd name="T70" fmla="*/ 958 w 3702"/>
                <a:gd name="T71" fmla="*/ 3675 h 3961"/>
                <a:gd name="T72" fmla="*/ 1127 w 3702"/>
                <a:gd name="T73" fmla="*/ 3767 h 3961"/>
                <a:gd name="T74" fmla="*/ 1306 w 3702"/>
                <a:gd name="T75" fmla="*/ 3842 h 3961"/>
                <a:gd name="T76" fmla="*/ 1492 w 3702"/>
                <a:gd name="T77" fmla="*/ 3899 h 3961"/>
                <a:gd name="T78" fmla="*/ 1687 w 3702"/>
                <a:gd name="T79" fmla="*/ 3939 h 3961"/>
                <a:gd name="T80" fmla="*/ 1887 w 3702"/>
                <a:gd name="T81" fmla="*/ 3959 h 3961"/>
                <a:gd name="T82" fmla="*/ 1990 w 3702"/>
                <a:gd name="T83" fmla="*/ 3961 h 3961"/>
                <a:gd name="T84" fmla="*/ 2058 w 3702"/>
                <a:gd name="T85" fmla="*/ 3961 h 3961"/>
                <a:gd name="T86" fmla="*/ 2193 w 3702"/>
                <a:gd name="T87" fmla="*/ 3950 h 3961"/>
                <a:gd name="T88" fmla="*/ 2325 w 3702"/>
                <a:gd name="T89" fmla="*/ 3934 h 3961"/>
                <a:gd name="T90" fmla="*/ 2454 w 3702"/>
                <a:gd name="T91" fmla="*/ 3907 h 3961"/>
                <a:gd name="T92" fmla="*/ 2580 w 3702"/>
                <a:gd name="T93" fmla="*/ 3872 h 3961"/>
                <a:gd name="T94" fmla="*/ 2702 w 3702"/>
                <a:gd name="T95" fmla="*/ 3830 h 3961"/>
                <a:gd name="T96" fmla="*/ 2820 w 3702"/>
                <a:gd name="T97" fmla="*/ 3780 h 3961"/>
                <a:gd name="T98" fmla="*/ 2935 w 3702"/>
                <a:gd name="T99" fmla="*/ 3723 h 3961"/>
                <a:gd name="T100" fmla="*/ 3045 w 3702"/>
                <a:gd name="T101" fmla="*/ 3659 h 3961"/>
                <a:gd name="T102" fmla="*/ 3150 w 3702"/>
                <a:gd name="T103" fmla="*/ 3588 h 3961"/>
                <a:gd name="T104" fmla="*/ 3251 w 3702"/>
                <a:gd name="T105" fmla="*/ 3511 h 3961"/>
                <a:gd name="T106" fmla="*/ 3347 w 3702"/>
                <a:gd name="T107" fmla="*/ 3428 h 3961"/>
                <a:gd name="T108" fmla="*/ 3436 w 3702"/>
                <a:gd name="T109" fmla="*/ 3339 h 3961"/>
                <a:gd name="T110" fmla="*/ 3521 w 3702"/>
                <a:gd name="T111" fmla="*/ 3244 h 3961"/>
                <a:gd name="T112" fmla="*/ 3598 w 3702"/>
                <a:gd name="T113" fmla="*/ 3144 h 3961"/>
                <a:gd name="T114" fmla="*/ 3670 w 3702"/>
                <a:gd name="T115" fmla="*/ 3040 h 3961"/>
                <a:gd name="T116" fmla="*/ 3702 w 3702"/>
                <a:gd name="T117" fmla="*/ 2986 h 3961"/>
                <a:gd name="T118" fmla="*/ 3668 w 3702"/>
                <a:gd name="T119" fmla="*/ 2970 h 3961"/>
                <a:gd name="T120" fmla="*/ 1801 w 3702"/>
                <a:gd name="T121" fmla="*/ 2146 h 3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02" h="3961">
                  <a:moveTo>
                    <a:pt x="1801" y="2146"/>
                  </a:moveTo>
                  <a:lnTo>
                    <a:pt x="2388" y="198"/>
                  </a:lnTo>
                  <a:lnTo>
                    <a:pt x="2443" y="54"/>
                  </a:lnTo>
                  <a:lnTo>
                    <a:pt x="2388" y="41"/>
                  </a:lnTo>
                  <a:lnTo>
                    <a:pt x="2277" y="21"/>
                  </a:lnTo>
                  <a:lnTo>
                    <a:pt x="2164" y="8"/>
                  </a:lnTo>
                  <a:lnTo>
                    <a:pt x="2049" y="1"/>
                  </a:lnTo>
                  <a:lnTo>
                    <a:pt x="1990" y="0"/>
                  </a:lnTo>
                  <a:lnTo>
                    <a:pt x="1887" y="2"/>
                  </a:lnTo>
                  <a:lnTo>
                    <a:pt x="1687" y="22"/>
                  </a:lnTo>
                  <a:lnTo>
                    <a:pt x="1492" y="62"/>
                  </a:lnTo>
                  <a:lnTo>
                    <a:pt x="1306" y="120"/>
                  </a:lnTo>
                  <a:lnTo>
                    <a:pt x="1127" y="195"/>
                  </a:lnTo>
                  <a:lnTo>
                    <a:pt x="958" y="286"/>
                  </a:lnTo>
                  <a:lnTo>
                    <a:pt x="799" y="392"/>
                  </a:lnTo>
                  <a:lnTo>
                    <a:pt x="652" y="514"/>
                  </a:lnTo>
                  <a:lnTo>
                    <a:pt x="517" y="648"/>
                  </a:lnTo>
                  <a:lnTo>
                    <a:pt x="395" y="795"/>
                  </a:lnTo>
                  <a:lnTo>
                    <a:pt x="288" y="953"/>
                  </a:lnTo>
                  <a:lnTo>
                    <a:pt x="196" y="1122"/>
                  </a:lnTo>
                  <a:lnTo>
                    <a:pt x="120" y="1299"/>
                  </a:lnTo>
                  <a:lnTo>
                    <a:pt x="63" y="1485"/>
                  </a:lnTo>
                  <a:lnTo>
                    <a:pt x="22" y="1679"/>
                  </a:lnTo>
                  <a:lnTo>
                    <a:pt x="2" y="1879"/>
                  </a:lnTo>
                  <a:lnTo>
                    <a:pt x="0" y="1981"/>
                  </a:lnTo>
                  <a:lnTo>
                    <a:pt x="2" y="2083"/>
                  </a:lnTo>
                  <a:lnTo>
                    <a:pt x="22" y="2283"/>
                  </a:lnTo>
                  <a:lnTo>
                    <a:pt x="63" y="2475"/>
                  </a:lnTo>
                  <a:lnTo>
                    <a:pt x="120" y="2662"/>
                  </a:lnTo>
                  <a:lnTo>
                    <a:pt x="196" y="2839"/>
                  </a:lnTo>
                  <a:lnTo>
                    <a:pt x="288" y="3008"/>
                  </a:lnTo>
                  <a:lnTo>
                    <a:pt x="395" y="3165"/>
                  </a:lnTo>
                  <a:lnTo>
                    <a:pt x="517" y="3312"/>
                  </a:lnTo>
                  <a:lnTo>
                    <a:pt x="652" y="3447"/>
                  </a:lnTo>
                  <a:lnTo>
                    <a:pt x="799" y="3568"/>
                  </a:lnTo>
                  <a:lnTo>
                    <a:pt x="958" y="3675"/>
                  </a:lnTo>
                  <a:lnTo>
                    <a:pt x="1127" y="3767"/>
                  </a:lnTo>
                  <a:lnTo>
                    <a:pt x="1306" y="3842"/>
                  </a:lnTo>
                  <a:lnTo>
                    <a:pt x="1492" y="3899"/>
                  </a:lnTo>
                  <a:lnTo>
                    <a:pt x="1687" y="3939"/>
                  </a:lnTo>
                  <a:lnTo>
                    <a:pt x="1887" y="3959"/>
                  </a:lnTo>
                  <a:lnTo>
                    <a:pt x="1990" y="3961"/>
                  </a:lnTo>
                  <a:lnTo>
                    <a:pt x="2058" y="3961"/>
                  </a:lnTo>
                  <a:lnTo>
                    <a:pt x="2193" y="3950"/>
                  </a:lnTo>
                  <a:lnTo>
                    <a:pt x="2325" y="3934"/>
                  </a:lnTo>
                  <a:lnTo>
                    <a:pt x="2454" y="3907"/>
                  </a:lnTo>
                  <a:lnTo>
                    <a:pt x="2580" y="3872"/>
                  </a:lnTo>
                  <a:lnTo>
                    <a:pt x="2702" y="3830"/>
                  </a:lnTo>
                  <a:lnTo>
                    <a:pt x="2820" y="3780"/>
                  </a:lnTo>
                  <a:lnTo>
                    <a:pt x="2935" y="3723"/>
                  </a:lnTo>
                  <a:lnTo>
                    <a:pt x="3045" y="3659"/>
                  </a:lnTo>
                  <a:lnTo>
                    <a:pt x="3150" y="3588"/>
                  </a:lnTo>
                  <a:lnTo>
                    <a:pt x="3251" y="3511"/>
                  </a:lnTo>
                  <a:lnTo>
                    <a:pt x="3347" y="3428"/>
                  </a:lnTo>
                  <a:lnTo>
                    <a:pt x="3436" y="3339"/>
                  </a:lnTo>
                  <a:lnTo>
                    <a:pt x="3521" y="3244"/>
                  </a:lnTo>
                  <a:lnTo>
                    <a:pt x="3598" y="3144"/>
                  </a:lnTo>
                  <a:lnTo>
                    <a:pt x="3670" y="3040"/>
                  </a:lnTo>
                  <a:lnTo>
                    <a:pt x="3702" y="2986"/>
                  </a:lnTo>
                  <a:lnTo>
                    <a:pt x="3668" y="2970"/>
                  </a:lnTo>
                  <a:lnTo>
                    <a:pt x="1801" y="21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59"/>
            <p:cNvSpPr>
              <a:spLocks/>
            </p:cNvSpPr>
            <p:nvPr/>
          </p:nvSpPr>
          <p:spPr bwMode="auto">
            <a:xfrm>
              <a:off x="2576" y="1235"/>
              <a:ext cx="245" cy="233"/>
            </a:xfrm>
            <a:custGeom>
              <a:avLst/>
              <a:gdLst>
                <a:gd name="T0" fmla="*/ 981 w 1961"/>
                <a:gd name="T1" fmla="*/ 0 h 1864"/>
                <a:gd name="T2" fmla="*/ 1284 w 1961"/>
                <a:gd name="T3" fmla="*/ 614 h 1864"/>
                <a:gd name="T4" fmla="*/ 1961 w 1961"/>
                <a:gd name="T5" fmla="*/ 712 h 1864"/>
                <a:gd name="T6" fmla="*/ 1471 w 1961"/>
                <a:gd name="T7" fmla="*/ 1190 h 1864"/>
                <a:gd name="T8" fmla="*/ 1587 w 1961"/>
                <a:gd name="T9" fmla="*/ 1864 h 1864"/>
                <a:gd name="T10" fmla="*/ 981 w 1961"/>
                <a:gd name="T11" fmla="*/ 1546 h 1864"/>
                <a:gd name="T12" fmla="*/ 375 w 1961"/>
                <a:gd name="T13" fmla="*/ 1864 h 1864"/>
                <a:gd name="T14" fmla="*/ 491 w 1961"/>
                <a:gd name="T15" fmla="*/ 1190 h 1864"/>
                <a:gd name="T16" fmla="*/ 0 w 1961"/>
                <a:gd name="T17" fmla="*/ 712 h 1864"/>
                <a:gd name="T18" fmla="*/ 678 w 1961"/>
                <a:gd name="T19" fmla="*/ 614 h 1864"/>
                <a:gd name="T20" fmla="*/ 981 w 1961"/>
                <a:gd name="T21" fmla="*/ 0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1" h="1864">
                  <a:moveTo>
                    <a:pt x="981" y="0"/>
                  </a:moveTo>
                  <a:lnTo>
                    <a:pt x="1284" y="614"/>
                  </a:lnTo>
                  <a:lnTo>
                    <a:pt x="1961" y="712"/>
                  </a:lnTo>
                  <a:lnTo>
                    <a:pt x="1471" y="1190"/>
                  </a:lnTo>
                  <a:lnTo>
                    <a:pt x="1587" y="1864"/>
                  </a:lnTo>
                  <a:lnTo>
                    <a:pt x="981" y="1546"/>
                  </a:lnTo>
                  <a:lnTo>
                    <a:pt x="375" y="1864"/>
                  </a:lnTo>
                  <a:lnTo>
                    <a:pt x="491" y="1190"/>
                  </a:lnTo>
                  <a:lnTo>
                    <a:pt x="0" y="712"/>
                  </a:lnTo>
                  <a:lnTo>
                    <a:pt x="678" y="614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rgbClr val="F89B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Rectangle 60"/>
            <p:cNvSpPr>
              <a:spLocks noChangeArrowheads="1"/>
            </p:cNvSpPr>
            <p:nvPr/>
          </p:nvSpPr>
          <p:spPr bwMode="auto">
            <a:xfrm>
              <a:off x="2574" y="1936"/>
              <a:ext cx="41" cy="42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Rectangle 61"/>
            <p:cNvSpPr>
              <a:spLocks noChangeArrowheads="1"/>
            </p:cNvSpPr>
            <p:nvPr/>
          </p:nvSpPr>
          <p:spPr bwMode="auto">
            <a:xfrm>
              <a:off x="2574" y="2019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Rectangle 62"/>
            <p:cNvSpPr>
              <a:spLocks noChangeArrowheads="1"/>
            </p:cNvSpPr>
            <p:nvPr/>
          </p:nvSpPr>
          <p:spPr bwMode="auto">
            <a:xfrm>
              <a:off x="2615" y="1978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Rectangle 63"/>
            <p:cNvSpPr>
              <a:spLocks noChangeArrowheads="1"/>
            </p:cNvSpPr>
            <p:nvPr/>
          </p:nvSpPr>
          <p:spPr bwMode="auto">
            <a:xfrm>
              <a:off x="2532" y="1978"/>
              <a:ext cx="42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Rectangle 64"/>
            <p:cNvSpPr>
              <a:spLocks noChangeArrowheads="1"/>
            </p:cNvSpPr>
            <p:nvPr/>
          </p:nvSpPr>
          <p:spPr bwMode="auto">
            <a:xfrm>
              <a:off x="2429" y="2163"/>
              <a:ext cx="41" cy="42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65"/>
            <p:cNvSpPr>
              <a:spLocks noChangeArrowheads="1"/>
            </p:cNvSpPr>
            <p:nvPr/>
          </p:nvSpPr>
          <p:spPr bwMode="auto">
            <a:xfrm>
              <a:off x="2429" y="2246"/>
              <a:ext cx="41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Rectangle 66"/>
            <p:cNvSpPr>
              <a:spLocks noChangeArrowheads="1"/>
            </p:cNvSpPr>
            <p:nvPr/>
          </p:nvSpPr>
          <p:spPr bwMode="auto">
            <a:xfrm>
              <a:off x="2470" y="2205"/>
              <a:ext cx="42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Rectangle 67"/>
            <p:cNvSpPr>
              <a:spLocks noChangeArrowheads="1"/>
            </p:cNvSpPr>
            <p:nvPr/>
          </p:nvSpPr>
          <p:spPr bwMode="auto">
            <a:xfrm>
              <a:off x="2388" y="2205"/>
              <a:ext cx="41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Rectangle 68"/>
            <p:cNvSpPr>
              <a:spLocks noChangeArrowheads="1"/>
            </p:cNvSpPr>
            <p:nvPr/>
          </p:nvSpPr>
          <p:spPr bwMode="auto">
            <a:xfrm>
              <a:off x="2181" y="2081"/>
              <a:ext cx="42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Rectangle 69"/>
            <p:cNvSpPr>
              <a:spLocks noChangeArrowheads="1"/>
            </p:cNvSpPr>
            <p:nvPr/>
          </p:nvSpPr>
          <p:spPr bwMode="auto">
            <a:xfrm>
              <a:off x="2181" y="2163"/>
              <a:ext cx="42" cy="42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Rectangle 70"/>
            <p:cNvSpPr>
              <a:spLocks noChangeArrowheads="1"/>
            </p:cNvSpPr>
            <p:nvPr/>
          </p:nvSpPr>
          <p:spPr bwMode="auto">
            <a:xfrm>
              <a:off x="2223" y="2122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Rectangle 71"/>
            <p:cNvSpPr>
              <a:spLocks noChangeArrowheads="1"/>
            </p:cNvSpPr>
            <p:nvPr/>
          </p:nvSpPr>
          <p:spPr bwMode="auto">
            <a:xfrm>
              <a:off x="2140" y="2122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Rectangle 72"/>
            <p:cNvSpPr>
              <a:spLocks noChangeArrowheads="1"/>
            </p:cNvSpPr>
            <p:nvPr/>
          </p:nvSpPr>
          <p:spPr bwMode="auto">
            <a:xfrm>
              <a:off x="1789" y="1379"/>
              <a:ext cx="41" cy="42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Rectangle 73"/>
            <p:cNvSpPr>
              <a:spLocks noChangeArrowheads="1"/>
            </p:cNvSpPr>
            <p:nvPr/>
          </p:nvSpPr>
          <p:spPr bwMode="auto">
            <a:xfrm>
              <a:off x="1789" y="1462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Rectangle 74"/>
            <p:cNvSpPr>
              <a:spLocks noChangeArrowheads="1"/>
            </p:cNvSpPr>
            <p:nvPr/>
          </p:nvSpPr>
          <p:spPr bwMode="auto">
            <a:xfrm>
              <a:off x="1830" y="1421"/>
              <a:ext cx="42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Rectangle 75"/>
            <p:cNvSpPr>
              <a:spLocks noChangeArrowheads="1"/>
            </p:cNvSpPr>
            <p:nvPr/>
          </p:nvSpPr>
          <p:spPr bwMode="auto">
            <a:xfrm>
              <a:off x="1748" y="1421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76"/>
            <p:cNvSpPr>
              <a:spLocks/>
            </p:cNvSpPr>
            <p:nvPr/>
          </p:nvSpPr>
          <p:spPr bwMode="auto">
            <a:xfrm>
              <a:off x="2097" y="1483"/>
              <a:ext cx="103" cy="103"/>
            </a:xfrm>
            <a:custGeom>
              <a:avLst/>
              <a:gdLst>
                <a:gd name="T0" fmla="*/ 415 w 830"/>
                <a:gd name="T1" fmla="*/ 0 h 824"/>
                <a:gd name="T2" fmla="*/ 457 w 830"/>
                <a:gd name="T3" fmla="*/ 1 h 824"/>
                <a:gd name="T4" fmla="*/ 538 w 830"/>
                <a:gd name="T5" fmla="*/ 17 h 824"/>
                <a:gd name="T6" fmla="*/ 613 w 830"/>
                <a:gd name="T7" fmla="*/ 48 h 824"/>
                <a:gd name="T8" fmla="*/ 679 w 830"/>
                <a:gd name="T9" fmla="*/ 93 h 824"/>
                <a:gd name="T10" fmla="*/ 736 w 830"/>
                <a:gd name="T11" fmla="*/ 149 h 824"/>
                <a:gd name="T12" fmla="*/ 780 w 830"/>
                <a:gd name="T13" fmla="*/ 215 h 824"/>
                <a:gd name="T14" fmla="*/ 812 w 830"/>
                <a:gd name="T15" fmla="*/ 289 h 824"/>
                <a:gd name="T16" fmla="*/ 828 w 830"/>
                <a:gd name="T17" fmla="*/ 370 h 824"/>
                <a:gd name="T18" fmla="*/ 830 w 830"/>
                <a:gd name="T19" fmla="*/ 412 h 824"/>
                <a:gd name="T20" fmla="*/ 828 w 830"/>
                <a:gd name="T21" fmla="*/ 454 h 824"/>
                <a:gd name="T22" fmla="*/ 812 w 830"/>
                <a:gd name="T23" fmla="*/ 535 h 824"/>
                <a:gd name="T24" fmla="*/ 780 w 830"/>
                <a:gd name="T25" fmla="*/ 609 h 824"/>
                <a:gd name="T26" fmla="*/ 736 w 830"/>
                <a:gd name="T27" fmla="*/ 675 h 824"/>
                <a:gd name="T28" fmla="*/ 679 w 830"/>
                <a:gd name="T29" fmla="*/ 731 h 824"/>
                <a:gd name="T30" fmla="*/ 613 w 830"/>
                <a:gd name="T31" fmla="*/ 775 h 824"/>
                <a:gd name="T32" fmla="*/ 538 w 830"/>
                <a:gd name="T33" fmla="*/ 806 h 824"/>
                <a:gd name="T34" fmla="*/ 457 w 830"/>
                <a:gd name="T35" fmla="*/ 823 h 824"/>
                <a:gd name="T36" fmla="*/ 415 w 830"/>
                <a:gd name="T37" fmla="*/ 824 h 824"/>
                <a:gd name="T38" fmla="*/ 372 w 830"/>
                <a:gd name="T39" fmla="*/ 823 h 824"/>
                <a:gd name="T40" fmla="*/ 291 w 830"/>
                <a:gd name="T41" fmla="*/ 806 h 824"/>
                <a:gd name="T42" fmla="*/ 217 w 830"/>
                <a:gd name="T43" fmla="*/ 775 h 824"/>
                <a:gd name="T44" fmla="*/ 151 w 830"/>
                <a:gd name="T45" fmla="*/ 731 h 824"/>
                <a:gd name="T46" fmla="*/ 95 w 830"/>
                <a:gd name="T47" fmla="*/ 675 h 824"/>
                <a:gd name="T48" fmla="*/ 50 w 830"/>
                <a:gd name="T49" fmla="*/ 609 h 824"/>
                <a:gd name="T50" fmla="*/ 18 w 830"/>
                <a:gd name="T51" fmla="*/ 535 h 824"/>
                <a:gd name="T52" fmla="*/ 1 w 830"/>
                <a:gd name="T53" fmla="*/ 454 h 824"/>
                <a:gd name="T54" fmla="*/ 0 w 830"/>
                <a:gd name="T55" fmla="*/ 412 h 824"/>
                <a:gd name="T56" fmla="*/ 1 w 830"/>
                <a:gd name="T57" fmla="*/ 370 h 824"/>
                <a:gd name="T58" fmla="*/ 18 w 830"/>
                <a:gd name="T59" fmla="*/ 289 h 824"/>
                <a:gd name="T60" fmla="*/ 50 w 830"/>
                <a:gd name="T61" fmla="*/ 215 h 824"/>
                <a:gd name="T62" fmla="*/ 95 w 830"/>
                <a:gd name="T63" fmla="*/ 149 h 824"/>
                <a:gd name="T64" fmla="*/ 151 w 830"/>
                <a:gd name="T65" fmla="*/ 93 h 824"/>
                <a:gd name="T66" fmla="*/ 217 w 830"/>
                <a:gd name="T67" fmla="*/ 48 h 824"/>
                <a:gd name="T68" fmla="*/ 291 w 830"/>
                <a:gd name="T69" fmla="*/ 17 h 824"/>
                <a:gd name="T70" fmla="*/ 372 w 830"/>
                <a:gd name="T71" fmla="*/ 1 h 824"/>
                <a:gd name="T72" fmla="*/ 415 w 830"/>
                <a:gd name="T73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30" h="824">
                  <a:moveTo>
                    <a:pt x="415" y="0"/>
                  </a:moveTo>
                  <a:lnTo>
                    <a:pt x="457" y="1"/>
                  </a:lnTo>
                  <a:lnTo>
                    <a:pt x="538" y="17"/>
                  </a:lnTo>
                  <a:lnTo>
                    <a:pt x="613" y="48"/>
                  </a:lnTo>
                  <a:lnTo>
                    <a:pt x="679" y="93"/>
                  </a:lnTo>
                  <a:lnTo>
                    <a:pt x="736" y="149"/>
                  </a:lnTo>
                  <a:lnTo>
                    <a:pt x="780" y="215"/>
                  </a:lnTo>
                  <a:lnTo>
                    <a:pt x="812" y="289"/>
                  </a:lnTo>
                  <a:lnTo>
                    <a:pt x="828" y="370"/>
                  </a:lnTo>
                  <a:lnTo>
                    <a:pt x="830" y="412"/>
                  </a:lnTo>
                  <a:lnTo>
                    <a:pt x="828" y="454"/>
                  </a:lnTo>
                  <a:lnTo>
                    <a:pt x="812" y="535"/>
                  </a:lnTo>
                  <a:lnTo>
                    <a:pt x="780" y="609"/>
                  </a:lnTo>
                  <a:lnTo>
                    <a:pt x="736" y="675"/>
                  </a:lnTo>
                  <a:lnTo>
                    <a:pt x="679" y="731"/>
                  </a:lnTo>
                  <a:lnTo>
                    <a:pt x="613" y="775"/>
                  </a:lnTo>
                  <a:lnTo>
                    <a:pt x="538" y="806"/>
                  </a:lnTo>
                  <a:lnTo>
                    <a:pt x="457" y="823"/>
                  </a:lnTo>
                  <a:lnTo>
                    <a:pt x="415" y="824"/>
                  </a:lnTo>
                  <a:lnTo>
                    <a:pt x="372" y="823"/>
                  </a:lnTo>
                  <a:lnTo>
                    <a:pt x="291" y="806"/>
                  </a:lnTo>
                  <a:lnTo>
                    <a:pt x="217" y="775"/>
                  </a:lnTo>
                  <a:lnTo>
                    <a:pt x="151" y="731"/>
                  </a:lnTo>
                  <a:lnTo>
                    <a:pt x="95" y="675"/>
                  </a:lnTo>
                  <a:lnTo>
                    <a:pt x="50" y="609"/>
                  </a:lnTo>
                  <a:lnTo>
                    <a:pt x="18" y="535"/>
                  </a:lnTo>
                  <a:lnTo>
                    <a:pt x="1" y="454"/>
                  </a:lnTo>
                  <a:lnTo>
                    <a:pt x="0" y="412"/>
                  </a:lnTo>
                  <a:lnTo>
                    <a:pt x="1" y="370"/>
                  </a:lnTo>
                  <a:lnTo>
                    <a:pt x="18" y="289"/>
                  </a:lnTo>
                  <a:lnTo>
                    <a:pt x="50" y="215"/>
                  </a:lnTo>
                  <a:lnTo>
                    <a:pt x="95" y="149"/>
                  </a:lnTo>
                  <a:lnTo>
                    <a:pt x="151" y="93"/>
                  </a:lnTo>
                  <a:lnTo>
                    <a:pt x="217" y="48"/>
                  </a:lnTo>
                  <a:lnTo>
                    <a:pt x="291" y="17"/>
                  </a:lnTo>
                  <a:lnTo>
                    <a:pt x="372" y="1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268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77"/>
            <p:cNvSpPr>
              <a:spLocks/>
            </p:cNvSpPr>
            <p:nvPr/>
          </p:nvSpPr>
          <p:spPr bwMode="auto">
            <a:xfrm>
              <a:off x="2154" y="1262"/>
              <a:ext cx="272" cy="367"/>
            </a:xfrm>
            <a:custGeom>
              <a:avLst/>
              <a:gdLst>
                <a:gd name="T0" fmla="*/ 642 w 2179"/>
                <a:gd name="T1" fmla="*/ 0 h 2932"/>
                <a:gd name="T2" fmla="*/ 587 w 2179"/>
                <a:gd name="T3" fmla="*/ 144 h 2932"/>
                <a:gd name="T4" fmla="*/ 0 w 2179"/>
                <a:gd name="T5" fmla="*/ 2092 h 2932"/>
                <a:gd name="T6" fmla="*/ 1867 w 2179"/>
                <a:gd name="T7" fmla="*/ 2916 h 2932"/>
                <a:gd name="T8" fmla="*/ 1901 w 2179"/>
                <a:gd name="T9" fmla="*/ 2932 h 2932"/>
                <a:gd name="T10" fmla="*/ 1934 w 2179"/>
                <a:gd name="T11" fmla="*/ 2876 h 2932"/>
                <a:gd name="T12" fmla="*/ 1992 w 2179"/>
                <a:gd name="T13" fmla="*/ 2761 h 2932"/>
                <a:gd name="T14" fmla="*/ 2044 w 2179"/>
                <a:gd name="T15" fmla="*/ 2641 h 2932"/>
                <a:gd name="T16" fmla="*/ 2088 w 2179"/>
                <a:gd name="T17" fmla="*/ 2519 h 2932"/>
                <a:gd name="T18" fmla="*/ 2124 w 2179"/>
                <a:gd name="T19" fmla="*/ 2392 h 2932"/>
                <a:gd name="T20" fmla="*/ 2150 w 2179"/>
                <a:gd name="T21" fmla="*/ 2263 h 2932"/>
                <a:gd name="T22" fmla="*/ 2168 w 2179"/>
                <a:gd name="T23" fmla="*/ 2131 h 2932"/>
                <a:gd name="T24" fmla="*/ 2179 w 2179"/>
                <a:gd name="T25" fmla="*/ 1995 h 2932"/>
                <a:gd name="T26" fmla="*/ 2179 w 2179"/>
                <a:gd name="T27" fmla="*/ 1927 h 2932"/>
                <a:gd name="T28" fmla="*/ 2177 w 2179"/>
                <a:gd name="T29" fmla="*/ 1839 h 2932"/>
                <a:gd name="T30" fmla="*/ 2163 w 2179"/>
                <a:gd name="T31" fmla="*/ 1667 h 2932"/>
                <a:gd name="T32" fmla="*/ 2134 w 2179"/>
                <a:gd name="T33" fmla="*/ 1499 h 2932"/>
                <a:gd name="T34" fmla="*/ 2090 w 2179"/>
                <a:gd name="T35" fmla="*/ 1337 h 2932"/>
                <a:gd name="T36" fmla="*/ 2034 w 2179"/>
                <a:gd name="T37" fmla="*/ 1181 h 2932"/>
                <a:gd name="T38" fmla="*/ 1964 w 2179"/>
                <a:gd name="T39" fmla="*/ 1031 h 2932"/>
                <a:gd name="T40" fmla="*/ 1883 w 2179"/>
                <a:gd name="T41" fmla="*/ 887 h 2932"/>
                <a:gd name="T42" fmla="*/ 1791 w 2179"/>
                <a:gd name="T43" fmla="*/ 752 h 2932"/>
                <a:gd name="T44" fmla="*/ 1688 w 2179"/>
                <a:gd name="T45" fmla="*/ 625 h 2932"/>
                <a:gd name="T46" fmla="*/ 1576 w 2179"/>
                <a:gd name="T47" fmla="*/ 507 h 2932"/>
                <a:gd name="T48" fmla="*/ 1454 w 2179"/>
                <a:gd name="T49" fmla="*/ 398 h 2932"/>
                <a:gd name="T50" fmla="*/ 1323 w 2179"/>
                <a:gd name="T51" fmla="*/ 299 h 2932"/>
                <a:gd name="T52" fmla="*/ 1184 w 2179"/>
                <a:gd name="T53" fmla="*/ 212 h 2932"/>
                <a:gd name="T54" fmla="*/ 1037 w 2179"/>
                <a:gd name="T55" fmla="*/ 135 h 2932"/>
                <a:gd name="T56" fmla="*/ 884 w 2179"/>
                <a:gd name="T57" fmla="*/ 72 h 2932"/>
                <a:gd name="T58" fmla="*/ 724 w 2179"/>
                <a:gd name="T59" fmla="*/ 20 h 2932"/>
                <a:gd name="T60" fmla="*/ 642 w 2179"/>
                <a:gd name="T61" fmla="*/ 0 h 2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79" h="2932">
                  <a:moveTo>
                    <a:pt x="642" y="0"/>
                  </a:moveTo>
                  <a:lnTo>
                    <a:pt x="587" y="144"/>
                  </a:lnTo>
                  <a:lnTo>
                    <a:pt x="0" y="2092"/>
                  </a:lnTo>
                  <a:lnTo>
                    <a:pt x="1867" y="2916"/>
                  </a:lnTo>
                  <a:lnTo>
                    <a:pt x="1901" y="2932"/>
                  </a:lnTo>
                  <a:lnTo>
                    <a:pt x="1934" y="2876"/>
                  </a:lnTo>
                  <a:lnTo>
                    <a:pt x="1992" y="2761"/>
                  </a:lnTo>
                  <a:lnTo>
                    <a:pt x="2044" y="2641"/>
                  </a:lnTo>
                  <a:lnTo>
                    <a:pt x="2088" y="2519"/>
                  </a:lnTo>
                  <a:lnTo>
                    <a:pt x="2124" y="2392"/>
                  </a:lnTo>
                  <a:lnTo>
                    <a:pt x="2150" y="2263"/>
                  </a:lnTo>
                  <a:lnTo>
                    <a:pt x="2168" y="2131"/>
                  </a:lnTo>
                  <a:lnTo>
                    <a:pt x="2179" y="1995"/>
                  </a:lnTo>
                  <a:lnTo>
                    <a:pt x="2179" y="1927"/>
                  </a:lnTo>
                  <a:lnTo>
                    <a:pt x="2177" y="1839"/>
                  </a:lnTo>
                  <a:lnTo>
                    <a:pt x="2163" y="1667"/>
                  </a:lnTo>
                  <a:lnTo>
                    <a:pt x="2134" y="1499"/>
                  </a:lnTo>
                  <a:lnTo>
                    <a:pt x="2090" y="1337"/>
                  </a:lnTo>
                  <a:lnTo>
                    <a:pt x="2034" y="1181"/>
                  </a:lnTo>
                  <a:lnTo>
                    <a:pt x="1964" y="1031"/>
                  </a:lnTo>
                  <a:lnTo>
                    <a:pt x="1883" y="887"/>
                  </a:lnTo>
                  <a:lnTo>
                    <a:pt x="1791" y="752"/>
                  </a:lnTo>
                  <a:lnTo>
                    <a:pt x="1688" y="625"/>
                  </a:lnTo>
                  <a:lnTo>
                    <a:pt x="1576" y="507"/>
                  </a:lnTo>
                  <a:lnTo>
                    <a:pt x="1454" y="398"/>
                  </a:lnTo>
                  <a:lnTo>
                    <a:pt x="1323" y="299"/>
                  </a:lnTo>
                  <a:lnTo>
                    <a:pt x="1184" y="212"/>
                  </a:lnTo>
                  <a:lnTo>
                    <a:pt x="1037" y="135"/>
                  </a:lnTo>
                  <a:lnTo>
                    <a:pt x="884" y="72"/>
                  </a:lnTo>
                  <a:lnTo>
                    <a:pt x="724" y="20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2A95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78"/>
            <p:cNvSpPr>
              <a:spLocks/>
            </p:cNvSpPr>
            <p:nvPr/>
          </p:nvSpPr>
          <p:spPr bwMode="auto">
            <a:xfrm>
              <a:off x="2343" y="1707"/>
              <a:ext cx="174" cy="188"/>
            </a:xfrm>
            <a:custGeom>
              <a:avLst/>
              <a:gdLst>
                <a:gd name="T0" fmla="*/ 0 w 1392"/>
                <a:gd name="T1" fmla="*/ 681 h 1507"/>
                <a:gd name="T2" fmla="*/ 664 w 1392"/>
                <a:gd name="T3" fmla="*/ 187 h 1507"/>
                <a:gd name="T4" fmla="*/ 907 w 1392"/>
                <a:gd name="T5" fmla="*/ 0 h 1507"/>
                <a:gd name="T6" fmla="*/ 1392 w 1392"/>
                <a:gd name="T7" fmla="*/ 631 h 1507"/>
                <a:gd name="T8" fmla="*/ 1162 w 1392"/>
                <a:gd name="T9" fmla="*/ 847 h 1507"/>
                <a:gd name="T10" fmla="*/ 166 w 1392"/>
                <a:gd name="T11" fmla="*/ 1507 h 1507"/>
                <a:gd name="T12" fmla="*/ 0 w 1392"/>
                <a:gd name="T13" fmla="*/ 681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2" h="1507">
                  <a:moveTo>
                    <a:pt x="0" y="681"/>
                  </a:moveTo>
                  <a:lnTo>
                    <a:pt x="664" y="187"/>
                  </a:lnTo>
                  <a:lnTo>
                    <a:pt x="907" y="0"/>
                  </a:lnTo>
                  <a:lnTo>
                    <a:pt x="1392" y="631"/>
                  </a:lnTo>
                  <a:lnTo>
                    <a:pt x="1162" y="847"/>
                  </a:lnTo>
                  <a:lnTo>
                    <a:pt x="166" y="1507"/>
                  </a:lnTo>
                  <a:lnTo>
                    <a:pt x="0" y="681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79"/>
            <p:cNvSpPr>
              <a:spLocks/>
            </p:cNvSpPr>
            <p:nvPr/>
          </p:nvSpPr>
          <p:spPr bwMode="auto">
            <a:xfrm>
              <a:off x="2426" y="1683"/>
              <a:ext cx="127" cy="130"/>
            </a:xfrm>
            <a:custGeom>
              <a:avLst/>
              <a:gdLst>
                <a:gd name="T0" fmla="*/ 0 w 1014"/>
                <a:gd name="T1" fmla="*/ 378 h 1038"/>
                <a:gd name="T2" fmla="*/ 498 w 1014"/>
                <a:gd name="T3" fmla="*/ 1038 h 1038"/>
                <a:gd name="T4" fmla="*/ 892 w 1014"/>
                <a:gd name="T5" fmla="*/ 669 h 1038"/>
                <a:gd name="T6" fmla="*/ 918 w 1014"/>
                <a:gd name="T7" fmla="*/ 644 h 1038"/>
                <a:gd name="T8" fmla="*/ 959 w 1014"/>
                <a:gd name="T9" fmla="*/ 586 h 1038"/>
                <a:gd name="T10" fmla="*/ 989 w 1014"/>
                <a:gd name="T11" fmla="*/ 522 h 1038"/>
                <a:gd name="T12" fmla="*/ 1009 w 1014"/>
                <a:gd name="T13" fmla="*/ 456 h 1038"/>
                <a:gd name="T14" fmla="*/ 1014 w 1014"/>
                <a:gd name="T15" fmla="*/ 388 h 1038"/>
                <a:gd name="T16" fmla="*/ 1009 w 1014"/>
                <a:gd name="T17" fmla="*/ 318 h 1038"/>
                <a:gd name="T18" fmla="*/ 989 w 1014"/>
                <a:gd name="T19" fmla="*/ 251 h 1038"/>
                <a:gd name="T20" fmla="*/ 958 w 1014"/>
                <a:gd name="T21" fmla="*/ 187 h 1038"/>
                <a:gd name="T22" fmla="*/ 938 w 1014"/>
                <a:gd name="T23" fmla="*/ 157 h 1038"/>
                <a:gd name="T24" fmla="*/ 938 w 1014"/>
                <a:gd name="T25" fmla="*/ 157 h 1038"/>
                <a:gd name="T26" fmla="*/ 912 w 1014"/>
                <a:gd name="T27" fmla="*/ 125 h 1038"/>
                <a:gd name="T28" fmla="*/ 854 w 1014"/>
                <a:gd name="T29" fmla="*/ 74 h 1038"/>
                <a:gd name="T30" fmla="*/ 787 w 1014"/>
                <a:gd name="T31" fmla="*/ 36 h 1038"/>
                <a:gd name="T32" fmla="*/ 716 w 1014"/>
                <a:gd name="T33" fmla="*/ 11 h 1038"/>
                <a:gd name="T34" fmla="*/ 642 w 1014"/>
                <a:gd name="T35" fmla="*/ 0 h 1038"/>
                <a:gd name="T36" fmla="*/ 565 w 1014"/>
                <a:gd name="T37" fmla="*/ 4 h 1038"/>
                <a:gd name="T38" fmla="*/ 491 w 1014"/>
                <a:gd name="T39" fmla="*/ 23 h 1038"/>
                <a:gd name="T40" fmla="*/ 420 w 1014"/>
                <a:gd name="T41" fmla="*/ 57 h 1038"/>
                <a:gd name="T42" fmla="*/ 388 w 1014"/>
                <a:gd name="T43" fmla="*/ 80 h 1038"/>
                <a:gd name="T44" fmla="*/ 0 w 1014"/>
                <a:gd name="T45" fmla="*/ 378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4" h="1038">
                  <a:moveTo>
                    <a:pt x="0" y="378"/>
                  </a:moveTo>
                  <a:lnTo>
                    <a:pt x="498" y="1038"/>
                  </a:lnTo>
                  <a:lnTo>
                    <a:pt x="892" y="669"/>
                  </a:lnTo>
                  <a:lnTo>
                    <a:pt x="918" y="644"/>
                  </a:lnTo>
                  <a:lnTo>
                    <a:pt x="959" y="586"/>
                  </a:lnTo>
                  <a:lnTo>
                    <a:pt x="989" y="522"/>
                  </a:lnTo>
                  <a:lnTo>
                    <a:pt x="1009" y="456"/>
                  </a:lnTo>
                  <a:lnTo>
                    <a:pt x="1014" y="388"/>
                  </a:lnTo>
                  <a:lnTo>
                    <a:pt x="1009" y="318"/>
                  </a:lnTo>
                  <a:lnTo>
                    <a:pt x="989" y="251"/>
                  </a:lnTo>
                  <a:lnTo>
                    <a:pt x="958" y="187"/>
                  </a:lnTo>
                  <a:lnTo>
                    <a:pt x="938" y="157"/>
                  </a:lnTo>
                  <a:lnTo>
                    <a:pt x="938" y="157"/>
                  </a:lnTo>
                  <a:lnTo>
                    <a:pt x="912" y="125"/>
                  </a:lnTo>
                  <a:lnTo>
                    <a:pt x="854" y="74"/>
                  </a:lnTo>
                  <a:lnTo>
                    <a:pt x="787" y="36"/>
                  </a:lnTo>
                  <a:lnTo>
                    <a:pt x="716" y="11"/>
                  </a:lnTo>
                  <a:lnTo>
                    <a:pt x="642" y="0"/>
                  </a:lnTo>
                  <a:lnTo>
                    <a:pt x="565" y="4"/>
                  </a:lnTo>
                  <a:lnTo>
                    <a:pt x="491" y="23"/>
                  </a:lnTo>
                  <a:lnTo>
                    <a:pt x="420" y="57"/>
                  </a:lnTo>
                  <a:lnTo>
                    <a:pt x="388" y="80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80"/>
            <p:cNvSpPr>
              <a:spLocks/>
            </p:cNvSpPr>
            <p:nvPr/>
          </p:nvSpPr>
          <p:spPr bwMode="auto">
            <a:xfrm>
              <a:off x="1690" y="1668"/>
              <a:ext cx="154" cy="163"/>
            </a:xfrm>
            <a:custGeom>
              <a:avLst/>
              <a:gdLst>
                <a:gd name="T0" fmla="*/ 1210 w 1231"/>
                <a:gd name="T1" fmla="*/ 830 h 1305"/>
                <a:gd name="T2" fmla="*/ 473 w 1231"/>
                <a:gd name="T3" fmla="*/ 1210 h 1305"/>
                <a:gd name="T4" fmla="*/ 295 w 1231"/>
                <a:gd name="T5" fmla="*/ 1305 h 1305"/>
                <a:gd name="T6" fmla="*/ 0 w 1231"/>
                <a:gd name="T7" fmla="*/ 605 h 1305"/>
                <a:gd name="T8" fmla="*/ 229 w 1231"/>
                <a:gd name="T9" fmla="*/ 495 h 1305"/>
                <a:gd name="T10" fmla="*/ 1231 w 1231"/>
                <a:gd name="T11" fmla="*/ 0 h 1305"/>
                <a:gd name="T12" fmla="*/ 1210 w 1231"/>
                <a:gd name="T13" fmla="*/ 830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305">
                  <a:moveTo>
                    <a:pt x="1210" y="830"/>
                  </a:moveTo>
                  <a:lnTo>
                    <a:pt x="473" y="1210"/>
                  </a:lnTo>
                  <a:lnTo>
                    <a:pt x="295" y="1305"/>
                  </a:lnTo>
                  <a:lnTo>
                    <a:pt x="0" y="605"/>
                  </a:lnTo>
                  <a:lnTo>
                    <a:pt x="229" y="495"/>
                  </a:lnTo>
                  <a:lnTo>
                    <a:pt x="1231" y="0"/>
                  </a:lnTo>
                  <a:lnTo>
                    <a:pt x="1210" y="830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81"/>
            <p:cNvSpPr>
              <a:spLocks/>
            </p:cNvSpPr>
            <p:nvPr/>
          </p:nvSpPr>
          <p:spPr bwMode="auto">
            <a:xfrm>
              <a:off x="1624" y="1730"/>
              <a:ext cx="125" cy="124"/>
            </a:xfrm>
            <a:custGeom>
              <a:avLst/>
              <a:gdLst>
                <a:gd name="T0" fmla="*/ 1003 w 1003"/>
                <a:gd name="T1" fmla="*/ 715 h 990"/>
                <a:gd name="T2" fmla="*/ 759 w 1003"/>
                <a:gd name="T3" fmla="*/ 0 h 990"/>
                <a:gd name="T4" fmla="*/ 173 w 1003"/>
                <a:gd name="T5" fmla="*/ 281 h 990"/>
                <a:gd name="T6" fmla="*/ 143 w 1003"/>
                <a:gd name="T7" fmla="*/ 303 h 990"/>
                <a:gd name="T8" fmla="*/ 92 w 1003"/>
                <a:gd name="T9" fmla="*/ 353 h 990"/>
                <a:gd name="T10" fmla="*/ 52 w 1003"/>
                <a:gd name="T11" fmla="*/ 410 h 990"/>
                <a:gd name="T12" fmla="*/ 22 w 1003"/>
                <a:gd name="T13" fmla="*/ 473 h 990"/>
                <a:gd name="T14" fmla="*/ 4 w 1003"/>
                <a:gd name="T15" fmla="*/ 539 h 990"/>
                <a:gd name="T16" fmla="*/ 0 w 1003"/>
                <a:gd name="T17" fmla="*/ 608 h 990"/>
                <a:gd name="T18" fmla="*/ 7 w 1003"/>
                <a:gd name="T19" fmla="*/ 677 h 990"/>
                <a:gd name="T20" fmla="*/ 27 w 1003"/>
                <a:gd name="T21" fmla="*/ 746 h 990"/>
                <a:gd name="T22" fmla="*/ 43 w 1003"/>
                <a:gd name="T23" fmla="*/ 779 h 990"/>
                <a:gd name="T24" fmla="*/ 43 w 1003"/>
                <a:gd name="T25" fmla="*/ 779 h 990"/>
                <a:gd name="T26" fmla="*/ 62 w 1003"/>
                <a:gd name="T27" fmla="*/ 814 h 990"/>
                <a:gd name="T28" fmla="*/ 111 w 1003"/>
                <a:gd name="T29" fmla="*/ 875 h 990"/>
                <a:gd name="T30" fmla="*/ 171 w 1003"/>
                <a:gd name="T31" fmla="*/ 924 h 990"/>
                <a:gd name="T32" fmla="*/ 237 w 1003"/>
                <a:gd name="T33" fmla="*/ 960 h 990"/>
                <a:gd name="T34" fmla="*/ 309 w 1003"/>
                <a:gd name="T35" fmla="*/ 982 h 990"/>
                <a:gd name="T36" fmla="*/ 384 w 1003"/>
                <a:gd name="T37" fmla="*/ 990 h 990"/>
                <a:gd name="T38" fmla="*/ 460 w 1003"/>
                <a:gd name="T39" fmla="*/ 985 h 990"/>
                <a:gd name="T40" fmla="*/ 535 w 1003"/>
                <a:gd name="T41" fmla="*/ 962 h 990"/>
                <a:gd name="T42" fmla="*/ 572 w 1003"/>
                <a:gd name="T43" fmla="*/ 944 h 990"/>
                <a:gd name="T44" fmla="*/ 1003 w 1003"/>
                <a:gd name="T45" fmla="*/ 715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03" h="990">
                  <a:moveTo>
                    <a:pt x="1003" y="715"/>
                  </a:moveTo>
                  <a:lnTo>
                    <a:pt x="759" y="0"/>
                  </a:lnTo>
                  <a:lnTo>
                    <a:pt x="173" y="281"/>
                  </a:lnTo>
                  <a:lnTo>
                    <a:pt x="143" y="303"/>
                  </a:lnTo>
                  <a:lnTo>
                    <a:pt x="92" y="353"/>
                  </a:lnTo>
                  <a:lnTo>
                    <a:pt x="52" y="410"/>
                  </a:lnTo>
                  <a:lnTo>
                    <a:pt x="22" y="473"/>
                  </a:lnTo>
                  <a:lnTo>
                    <a:pt x="4" y="539"/>
                  </a:lnTo>
                  <a:lnTo>
                    <a:pt x="0" y="608"/>
                  </a:lnTo>
                  <a:lnTo>
                    <a:pt x="7" y="677"/>
                  </a:lnTo>
                  <a:lnTo>
                    <a:pt x="27" y="746"/>
                  </a:lnTo>
                  <a:lnTo>
                    <a:pt x="43" y="779"/>
                  </a:lnTo>
                  <a:lnTo>
                    <a:pt x="43" y="779"/>
                  </a:lnTo>
                  <a:lnTo>
                    <a:pt x="62" y="814"/>
                  </a:lnTo>
                  <a:lnTo>
                    <a:pt x="111" y="875"/>
                  </a:lnTo>
                  <a:lnTo>
                    <a:pt x="171" y="924"/>
                  </a:lnTo>
                  <a:lnTo>
                    <a:pt x="237" y="960"/>
                  </a:lnTo>
                  <a:lnTo>
                    <a:pt x="309" y="982"/>
                  </a:lnTo>
                  <a:lnTo>
                    <a:pt x="384" y="990"/>
                  </a:lnTo>
                  <a:lnTo>
                    <a:pt x="460" y="985"/>
                  </a:lnTo>
                  <a:lnTo>
                    <a:pt x="535" y="962"/>
                  </a:lnTo>
                  <a:lnTo>
                    <a:pt x="572" y="944"/>
                  </a:lnTo>
                  <a:lnTo>
                    <a:pt x="1003" y="715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82"/>
            <p:cNvSpPr>
              <a:spLocks/>
            </p:cNvSpPr>
            <p:nvPr/>
          </p:nvSpPr>
          <p:spPr bwMode="auto">
            <a:xfrm>
              <a:off x="1638" y="2016"/>
              <a:ext cx="127" cy="127"/>
            </a:xfrm>
            <a:custGeom>
              <a:avLst/>
              <a:gdLst>
                <a:gd name="T0" fmla="*/ 517 w 1015"/>
                <a:gd name="T1" fmla="*/ 0 h 1010"/>
                <a:gd name="T2" fmla="*/ 103 w 1015"/>
                <a:gd name="T3" fmla="*/ 413 h 1010"/>
                <a:gd name="T4" fmla="*/ 78 w 1015"/>
                <a:gd name="T5" fmla="*/ 439 h 1010"/>
                <a:gd name="T6" fmla="*/ 40 w 1015"/>
                <a:gd name="T7" fmla="*/ 497 h 1010"/>
                <a:gd name="T8" fmla="*/ 14 w 1015"/>
                <a:gd name="T9" fmla="*/ 561 h 1010"/>
                <a:gd name="T10" fmla="*/ 0 w 1015"/>
                <a:gd name="T11" fmla="*/ 627 h 1010"/>
                <a:gd name="T12" fmla="*/ 0 w 1015"/>
                <a:gd name="T13" fmla="*/ 694 h 1010"/>
                <a:gd name="T14" fmla="*/ 14 w 1015"/>
                <a:gd name="T15" fmla="*/ 761 h 1010"/>
                <a:gd name="T16" fmla="*/ 40 w 1015"/>
                <a:gd name="T17" fmla="*/ 823 h 1010"/>
                <a:gd name="T18" fmla="*/ 78 w 1015"/>
                <a:gd name="T19" fmla="*/ 882 h 1010"/>
                <a:gd name="T20" fmla="*/ 103 w 1015"/>
                <a:gd name="T21" fmla="*/ 908 h 1010"/>
                <a:gd name="T22" fmla="*/ 103 w 1015"/>
                <a:gd name="T23" fmla="*/ 908 h 1010"/>
                <a:gd name="T24" fmla="*/ 130 w 1015"/>
                <a:gd name="T25" fmla="*/ 932 h 1010"/>
                <a:gd name="T26" fmla="*/ 188 w 1015"/>
                <a:gd name="T27" fmla="*/ 970 h 1010"/>
                <a:gd name="T28" fmla="*/ 251 w 1015"/>
                <a:gd name="T29" fmla="*/ 996 h 1010"/>
                <a:gd name="T30" fmla="*/ 318 w 1015"/>
                <a:gd name="T31" fmla="*/ 1010 h 1010"/>
                <a:gd name="T32" fmla="*/ 385 w 1015"/>
                <a:gd name="T33" fmla="*/ 1010 h 1010"/>
                <a:gd name="T34" fmla="*/ 452 w 1015"/>
                <a:gd name="T35" fmla="*/ 996 h 1010"/>
                <a:gd name="T36" fmla="*/ 516 w 1015"/>
                <a:gd name="T37" fmla="*/ 970 h 1010"/>
                <a:gd name="T38" fmla="*/ 574 w 1015"/>
                <a:gd name="T39" fmla="*/ 932 h 1010"/>
                <a:gd name="T40" fmla="*/ 600 w 1015"/>
                <a:gd name="T41" fmla="*/ 908 h 1010"/>
                <a:gd name="T42" fmla="*/ 1015 w 1015"/>
                <a:gd name="T43" fmla="*/ 495 h 1010"/>
                <a:gd name="T44" fmla="*/ 517 w 1015"/>
                <a:gd name="T45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5" h="1010">
                  <a:moveTo>
                    <a:pt x="517" y="0"/>
                  </a:moveTo>
                  <a:lnTo>
                    <a:pt x="103" y="413"/>
                  </a:lnTo>
                  <a:lnTo>
                    <a:pt x="78" y="439"/>
                  </a:lnTo>
                  <a:lnTo>
                    <a:pt x="40" y="497"/>
                  </a:lnTo>
                  <a:lnTo>
                    <a:pt x="14" y="561"/>
                  </a:lnTo>
                  <a:lnTo>
                    <a:pt x="0" y="627"/>
                  </a:lnTo>
                  <a:lnTo>
                    <a:pt x="0" y="694"/>
                  </a:lnTo>
                  <a:lnTo>
                    <a:pt x="14" y="761"/>
                  </a:lnTo>
                  <a:lnTo>
                    <a:pt x="40" y="823"/>
                  </a:lnTo>
                  <a:lnTo>
                    <a:pt x="78" y="882"/>
                  </a:lnTo>
                  <a:lnTo>
                    <a:pt x="103" y="908"/>
                  </a:lnTo>
                  <a:lnTo>
                    <a:pt x="103" y="908"/>
                  </a:lnTo>
                  <a:lnTo>
                    <a:pt x="130" y="932"/>
                  </a:lnTo>
                  <a:lnTo>
                    <a:pt x="188" y="970"/>
                  </a:lnTo>
                  <a:lnTo>
                    <a:pt x="251" y="996"/>
                  </a:lnTo>
                  <a:lnTo>
                    <a:pt x="318" y="1010"/>
                  </a:lnTo>
                  <a:lnTo>
                    <a:pt x="385" y="1010"/>
                  </a:lnTo>
                  <a:lnTo>
                    <a:pt x="452" y="996"/>
                  </a:lnTo>
                  <a:lnTo>
                    <a:pt x="516" y="970"/>
                  </a:lnTo>
                  <a:lnTo>
                    <a:pt x="574" y="932"/>
                  </a:lnTo>
                  <a:lnTo>
                    <a:pt x="600" y="908"/>
                  </a:lnTo>
                  <a:lnTo>
                    <a:pt x="1015" y="495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83"/>
            <p:cNvSpPr>
              <a:spLocks/>
            </p:cNvSpPr>
            <p:nvPr/>
          </p:nvSpPr>
          <p:spPr bwMode="auto">
            <a:xfrm>
              <a:off x="1763" y="2161"/>
              <a:ext cx="126" cy="126"/>
            </a:xfrm>
            <a:custGeom>
              <a:avLst/>
              <a:gdLst>
                <a:gd name="T0" fmla="*/ 516 w 1014"/>
                <a:gd name="T1" fmla="*/ 0 h 1010"/>
                <a:gd name="T2" fmla="*/ 1014 w 1014"/>
                <a:gd name="T3" fmla="*/ 495 h 1010"/>
                <a:gd name="T4" fmla="*/ 599 w 1014"/>
                <a:gd name="T5" fmla="*/ 908 h 1010"/>
                <a:gd name="T6" fmla="*/ 572 w 1014"/>
                <a:gd name="T7" fmla="*/ 933 h 1010"/>
                <a:gd name="T8" fmla="*/ 514 w 1014"/>
                <a:gd name="T9" fmla="*/ 971 h 1010"/>
                <a:gd name="T10" fmla="*/ 451 w 1014"/>
                <a:gd name="T11" fmla="*/ 997 h 1010"/>
                <a:gd name="T12" fmla="*/ 384 w 1014"/>
                <a:gd name="T13" fmla="*/ 1010 h 1010"/>
                <a:gd name="T14" fmla="*/ 317 w 1014"/>
                <a:gd name="T15" fmla="*/ 1010 h 1010"/>
                <a:gd name="T16" fmla="*/ 250 w 1014"/>
                <a:gd name="T17" fmla="*/ 997 h 1010"/>
                <a:gd name="T18" fmla="*/ 186 w 1014"/>
                <a:gd name="T19" fmla="*/ 971 h 1010"/>
                <a:gd name="T20" fmla="*/ 128 w 1014"/>
                <a:gd name="T21" fmla="*/ 933 h 1010"/>
                <a:gd name="T22" fmla="*/ 102 w 1014"/>
                <a:gd name="T23" fmla="*/ 908 h 1010"/>
                <a:gd name="T24" fmla="*/ 102 w 1014"/>
                <a:gd name="T25" fmla="*/ 908 h 1010"/>
                <a:gd name="T26" fmla="*/ 77 w 1014"/>
                <a:gd name="T27" fmla="*/ 882 h 1010"/>
                <a:gd name="T28" fmla="*/ 38 w 1014"/>
                <a:gd name="T29" fmla="*/ 824 h 1010"/>
                <a:gd name="T30" fmla="*/ 12 w 1014"/>
                <a:gd name="T31" fmla="*/ 760 h 1010"/>
                <a:gd name="T32" fmla="*/ 0 w 1014"/>
                <a:gd name="T33" fmla="*/ 694 h 1010"/>
                <a:gd name="T34" fmla="*/ 0 w 1014"/>
                <a:gd name="T35" fmla="*/ 626 h 1010"/>
                <a:gd name="T36" fmla="*/ 12 w 1014"/>
                <a:gd name="T37" fmla="*/ 560 h 1010"/>
                <a:gd name="T38" fmla="*/ 38 w 1014"/>
                <a:gd name="T39" fmla="*/ 497 h 1010"/>
                <a:gd name="T40" fmla="*/ 77 w 1014"/>
                <a:gd name="T41" fmla="*/ 439 h 1010"/>
                <a:gd name="T42" fmla="*/ 102 w 1014"/>
                <a:gd name="T43" fmla="*/ 413 h 1010"/>
                <a:gd name="T44" fmla="*/ 516 w 1014"/>
                <a:gd name="T45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4" h="1010">
                  <a:moveTo>
                    <a:pt x="516" y="0"/>
                  </a:moveTo>
                  <a:lnTo>
                    <a:pt x="1014" y="495"/>
                  </a:lnTo>
                  <a:lnTo>
                    <a:pt x="599" y="908"/>
                  </a:lnTo>
                  <a:lnTo>
                    <a:pt x="572" y="933"/>
                  </a:lnTo>
                  <a:lnTo>
                    <a:pt x="514" y="971"/>
                  </a:lnTo>
                  <a:lnTo>
                    <a:pt x="451" y="997"/>
                  </a:lnTo>
                  <a:lnTo>
                    <a:pt x="384" y="1010"/>
                  </a:lnTo>
                  <a:lnTo>
                    <a:pt x="317" y="1010"/>
                  </a:lnTo>
                  <a:lnTo>
                    <a:pt x="250" y="997"/>
                  </a:lnTo>
                  <a:lnTo>
                    <a:pt x="186" y="971"/>
                  </a:lnTo>
                  <a:lnTo>
                    <a:pt x="128" y="933"/>
                  </a:lnTo>
                  <a:lnTo>
                    <a:pt x="102" y="908"/>
                  </a:lnTo>
                  <a:lnTo>
                    <a:pt x="102" y="908"/>
                  </a:lnTo>
                  <a:lnTo>
                    <a:pt x="77" y="882"/>
                  </a:lnTo>
                  <a:lnTo>
                    <a:pt x="38" y="824"/>
                  </a:lnTo>
                  <a:lnTo>
                    <a:pt x="12" y="760"/>
                  </a:lnTo>
                  <a:lnTo>
                    <a:pt x="0" y="694"/>
                  </a:lnTo>
                  <a:lnTo>
                    <a:pt x="0" y="626"/>
                  </a:lnTo>
                  <a:lnTo>
                    <a:pt x="12" y="560"/>
                  </a:lnTo>
                  <a:lnTo>
                    <a:pt x="38" y="497"/>
                  </a:lnTo>
                  <a:lnTo>
                    <a:pt x="77" y="439"/>
                  </a:lnTo>
                  <a:lnTo>
                    <a:pt x="102" y="41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84"/>
            <p:cNvSpPr>
              <a:spLocks/>
            </p:cNvSpPr>
            <p:nvPr/>
          </p:nvSpPr>
          <p:spPr bwMode="auto">
            <a:xfrm>
              <a:off x="1949" y="1792"/>
              <a:ext cx="166" cy="165"/>
            </a:xfrm>
            <a:custGeom>
              <a:avLst/>
              <a:gdLst>
                <a:gd name="T0" fmla="*/ 663 w 1326"/>
                <a:gd name="T1" fmla="*/ 0 h 1321"/>
                <a:gd name="T2" fmla="*/ 0 w 1326"/>
                <a:gd name="T3" fmla="*/ 661 h 1321"/>
                <a:gd name="T4" fmla="*/ 663 w 1326"/>
                <a:gd name="T5" fmla="*/ 1321 h 1321"/>
                <a:gd name="T6" fmla="*/ 1326 w 1326"/>
                <a:gd name="T7" fmla="*/ 661 h 1321"/>
                <a:gd name="T8" fmla="*/ 663 w 1326"/>
                <a:gd name="T9" fmla="*/ 0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6" h="1321">
                  <a:moveTo>
                    <a:pt x="663" y="0"/>
                  </a:moveTo>
                  <a:lnTo>
                    <a:pt x="0" y="661"/>
                  </a:lnTo>
                  <a:lnTo>
                    <a:pt x="663" y="1321"/>
                  </a:lnTo>
                  <a:lnTo>
                    <a:pt x="1326" y="661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217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85"/>
            <p:cNvSpPr>
              <a:spLocks/>
            </p:cNvSpPr>
            <p:nvPr/>
          </p:nvSpPr>
          <p:spPr bwMode="auto">
            <a:xfrm>
              <a:off x="2258" y="1339"/>
              <a:ext cx="108" cy="123"/>
            </a:xfrm>
            <a:custGeom>
              <a:avLst/>
              <a:gdLst>
                <a:gd name="T0" fmla="*/ 868 w 868"/>
                <a:gd name="T1" fmla="*/ 985 h 985"/>
                <a:gd name="T2" fmla="*/ 538 w 868"/>
                <a:gd name="T3" fmla="*/ 985 h 985"/>
                <a:gd name="T4" fmla="*/ 537 w 868"/>
                <a:gd name="T5" fmla="*/ 937 h 985"/>
                <a:gd name="T6" fmla="*/ 526 w 868"/>
                <a:gd name="T7" fmla="*/ 847 h 985"/>
                <a:gd name="T8" fmla="*/ 505 w 868"/>
                <a:gd name="T9" fmla="*/ 766 h 985"/>
                <a:gd name="T10" fmla="*/ 475 w 868"/>
                <a:gd name="T11" fmla="*/ 693 h 985"/>
                <a:gd name="T12" fmla="*/ 438 w 868"/>
                <a:gd name="T13" fmla="*/ 629 h 985"/>
                <a:gd name="T14" fmla="*/ 397 w 868"/>
                <a:gd name="T15" fmla="*/ 571 h 985"/>
                <a:gd name="T16" fmla="*/ 351 w 868"/>
                <a:gd name="T17" fmla="*/ 521 h 985"/>
                <a:gd name="T18" fmla="*/ 302 w 868"/>
                <a:gd name="T19" fmla="*/ 477 h 985"/>
                <a:gd name="T20" fmla="*/ 227 w 868"/>
                <a:gd name="T21" fmla="*/ 423 h 985"/>
                <a:gd name="T22" fmla="*/ 134 w 868"/>
                <a:gd name="T23" fmla="*/ 370 h 985"/>
                <a:gd name="T24" fmla="*/ 24 w 868"/>
                <a:gd name="T25" fmla="*/ 326 h 985"/>
                <a:gd name="T26" fmla="*/ 0 w 868"/>
                <a:gd name="T27" fmla="*/ 321 h 985"/>
                <a:gd name="T28" fmla="*/ 79 w 868"/>
                <a:gd name="T29" fmla="*/ 0 h 985"/>
                <a:gd name="T30" fmla="*/ 133 w 868"/>
                <a:gd name="T31" fmla="*/ 15 h 985"/>
                <a:gd name="T32" fmla="*/ 253 w 868"/>
                <a:gd name="T33" fmla="*/ 62 h 985"/>
                <a:gd name="T34" fmla="*/ 383 w 868"/>
                <a:gd name="T35" fmla="*/ 132 h 985"/>
                <a:gd name="T36" fmla="*/ 482 w 868"/>
                <a:gd name="T37" fmla="*/ 201 h 985"/>
                <a:gd name="T38" fmla="*/ 545 w 868"/>
                <a:gd name="T39" fmla="*/ 255 h 985"/>
                <a:gd name="T40" fmla="*/ 607 w 868"/>
                <a:gd name="T41" fmla="*/ 314 h 985"/>
                <a:gd name="T42" fmla="*/ 664 w 868"/>
                <a:gd name="T43" fmla="*/ 381 h 985"/>
                <a:gd name="T44" fmla="*/ 717 w 868"/>
                <a:gd name="T45" fmla="*/ 454 h 985"/>
                <a:gd name="T46" fmla="*/ 763 w 868"/>
                <a:gd name="T47" fmla="*/ 535 h 985"/>
                <a:gd name="T48" fmla="*/ 803 w 868"/>
                <a:gd name="T49" fmla="*/ 621 h 985"/>
                <a:gd name="T50" fmla="*/ 834 w 868"/>
                <a:gd name="T51" fmla="*/ 717 h 985"/>
                <a:gd name="T52" fmla="*/ 856 w 868"/>
                <a:gd name="T53" fmla="*/ 818 h 985"/>
                <a:gd name="T54" fmla="*/ 867 w 868"/>
                <a:gd name="T55" fmla="*/ 928 h 985"/>
                <a:gd name="T56" fmla="*/ 868 w 868"/>
                <a:gd name="T57" fmla="*/ 985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8" h="985">
                  <a:moveTo>
                    <a:pt x="868" y="985"/>
                  </a:moveTo>
                  <a:lnTo>
                    <a:pt x="538" y="985"/>
                  </a:lnTo>
                  <a:lnTo>
                    <a:pt x="537" y="937"/>
                  </a:lnTo>
                  <a:lnTo>
                    <a:pt x="526" y="847"/>
                  </a:lnTo>
                  <a:lnTo>
                    <a:pt x="505" y="766"/>
                  </a:lnTo>
                  <a:lnTo>
                    <a:pt x="475" y="693"/>
                  </a:lnTo>
                  <a:lnTo>
                    <a:pt x="438" y="629"/>
                  </a:lnTo>
                  <a:lnTo>
                    <a:pt x="397" y="571"/>
                  </a:lnTo>
                  <a:lnTo>
                    <a:pt x="351" y="521"/>
                  </a:lnTo>
                  <a:lnTo>
                    <a:pt x="302" y="477"/>
                  </a:lnTo>
                  <a:lnTo>
                    <a:pt x="227" y="423"/>
                  </a:lnTo>
                  <a:lnTo>
                    <a:pt x="134" y="370"/>
                  </a:lnTo>
                  <a:lnTo>
                    <a:pt x="24" y="326"/>
                  </a:lnTo>
                  <a:lnTo>
                    <a:pt x="0" y="321"/>
                  </a:lnTo>
                  <a:lnTo>
                    <a:pt x="79" y="0"/>
                  </a:lnTo>
                  <a:lnTo>
                    <a:pt x="133" y="15"/>
                  </a:lnTo>
                  <a:lnTo>
                    <a:pt x="253" y="62"/>
                  </a:lnTo>
                  <a:lnTo>
                    <a:pt x="383" y="132"/>
                  </a:lnTo>
                  <a:lnTo>
                    <a:pt x="482" y="201"/>
                  </a:lnTo>
                  <a:lnTo>
                    <a:pt x="545" y="255"/>
                  </a:lnTo>
                  <a:lnTo>
                    <a:pt x="607" y="314"/>
                  </a:lnTo>
                  <a:lnTo>
                    <a:pt x="664" y="381"/>
                  </a:lnTo>
                  <a:lnTo>
                    <a:pt x="717" y="454"/>
                  </a:lnTo>
                  <a:lnTo>
                    <a:pt x="763" y="535"/>
                  </a:lnTo>
                  <a:lnTo>
                    <a:pt x="803" y="621"/>
                  </a:lnTo>
                  <a:lnTo>
                    <a:pt x="834" y="717"/>
                  </a:lnTo>
                  <a:lnTo>
                    <a:pt x="856" y="818"/>
                  </a:lnTo>
                  <a:lnTo>
                    <a:pt x="867" y="928"/>
                  </a:lnTo>
                  <a:lnTo>
                    <a:pt x="868" y="985"/>
                  </a:lnTo>
                  <a:close/>
                </a:path>
              </a:pathLst>
            </a:cu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Rectangle 86"/>
            <p:cNvSpPr>
              <a:spLocks noChangeArrowheads="1"/>
            </p:cNvSpPr>
            <p:nvPr/>
          </p:nvSpPr>
          <p:spPr bwMode="auto">
            <a:xfrm>
              <a:off x="2325" y="1503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87"/>
            <p:cNvSpPr>
              <a:spLocks/>
            </p:cNvSpPr>
            <p:nvPr/>
          </p:nvSpPr>
          <p:spPr bwMode="auto">
            <a:xfrm>
              <a:off x="1810" y="1881"/>
              <a:ext cx="226" cy="224"/>
            </a:xfrm>
            <a:custGeom>
              <a:avLst/>
              <a:gdLst>
                <a:gd name="T0" fmla="*/ 1743 w 1804"/>
                <a:gd name="T1" fmla="*/ 1484 h 1796"/>
                <a:gd name="T2" fmla="*/ 233 w 1804"/>
                <a:gd name="T3" fmla="*/ 0 h 1796"/>
                <a:gd name="T4" fmla="*/ 120 w 1804"/>
                <a:gd name="T5" fmla="*/ 114 h 1796"/>
                <a:gd name="T6" fmla="*/ 0 w 1804"/>
                <a:gd name="T7" fmla="*/ 235 h 1796"/>
                <a:gd name="T8" fmla="*/ 1504 w 1804"/>
                <a:gd name="T9" fmla="*/ 1712 h 1796"/>
                <a:gd name="T10" fmla="*/ 1579 w 1804"/>
                <a:gd name="T11" fmla="*/ 1796 h 1796"/>
                <a:gd name="T12" fmla="*/ 1608 w 1804"/>
                <a:gd name="T13" fmla="*/ 1767 h 1796"/>
                <a:gd name="T14" fmla="*/ 1804 w 1804"/>
                <a:gd name="T15" fmla="*/ 1553 h 1796"/>
                <a:gd name="T16" fmla="*/ 1743 w 1804"/>
                <a:gd name="T17" fmla="*/ 1484 h 1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4" h="1796">
                  <a:moveTo>
                    <a:pt x="1743" y="1484"/>
                  </a:moveTo>
                  <a:lnTo>
                    <a:pt x="233" y="0"/>
                  </a:lnTo>
                  <a:lnTo>
                    <a:pt x="120" y="114"/>
                  </a:lnTo>
                  <a:lnTo>
                    <a:pt x="0" y="235"/>
                  </a:lnTo>
                  <a:lnTo>
                    <a:pt x="1504" y="1712"/>
                  </a:lnTo>
                  <a:lnTo>
                    <a:pt x="1579" y="1796"/>
                  </a:lnTo>
                  <a:lnTo>
                    <a:pt x="1608" y="1767"/>
                  </a:lnTo>
                  <a:lnTo>
                    <a:pt x="1804" y="1553"/>
                  </a:lnTo>
                  <a:lnTo>
                    <a:pt x="1743" y="1484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 flipH="1">
            <a:off x="10613062" y="111551"/>
            <a:ext cx="554960" cy="430752"/>
            <a:chOff x="4099405" y="2266310"/>
            <a:chExt cx="935158" cy="725856"/>
          </a:xfrm>
        </p:grpSpPr>
        <p:sp>
          <p:nvSpPr>
            <p:cNvPr id="164" name="이등변 삼각형 163"/>
            <p:cNvSpPr/>
            <p:nvPr/>
          </p:nvSpPr>
          <p:spPr>
            <a:xfrm rot="8634949">
              <a:off x="4681166" y="2653118"/>
              <a:ext cx="170472" cy="339048"/>
            </a:xfrm>
            <a:prstGeom prst="triangle">
              <a:avLst>
                <a:gd name="adj" fmla="val 5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65" name="구름 164"/>
            <p:cNvSpPr/>
            <p:nvPr/>
          </p:nvSpPr>
          <p:spPr>
            <a:xfrm>
              <a:off x="4185992" y="2266310"/>
              <a:ext cx="761981" cy="63150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099405" y="2393812"/>
              <a:ext cx="935158" cy="363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96D1CF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나는</a:t>
              </a:r>
              <a:r>
                <a:rPr lang="en-US" altLang="ko-KR" sz="800" dirty="0">
                  <a:solidFill>
                    <a:srgbClr val="96D1CF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~??</a:t>
              </a:r>
              <a:endParaRPr lang="ko-KR" altLang="en-US" sz="800" dirty="0">
                <a:solidFill>
                  <a:srgbClr val="96D1C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128781E-760A-4C32-9BE3-ED0F4A819CC5}"/>
              </a:ext>
            </a:extLst>
          </p:cNvPr>
          <p:cNvSpPr/>
          <p:nvPr/>
        </p:nvSpPr>
        <p:spPr>
          <a:xfrm>
            <a:off x="586722" y="182063"/>
            <a:ext cx="81551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i="1" dirty="0">
                <a:solidFill>
                  <a:prstClr val="white"/>
                </a:solidFill>
              </a:rPr>
              <a:t>2.3 </a:t>
            </a:r>
            <a:r>
              <a:rPr lang="en-US" altLang="ko-KR" sz="3200" b="1" i="1" dirty="0">
                <a:solidFill>
                  <a:prstClr val="white"/>
                </a:solidFill>
              </a:rPr>
              <a:t>Constructor &amp; Assignment operator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B25C01F-D74E-426A-8812-58D4D80B2852}"/>
              </a:ext>
            </a:extLst>
          </p:cNvPr>
          <p:cNvSpPr txBox="1"/>
          <p:nvPr/>
        </p:nvSpPr>
        <p:spPr>
          <a:xfrm>
            <a:off x="1043744" y="1678958"/>
            <a:ext cx="91085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디폴트 복사 생성자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디폴트 </a:t>
            </a:r>
            <a:r>
              <a:rPr lang="ko-KR" altLang="en-US" dirty="0" err="1"/>
              <a:t>생성자를</a:t>
            </a:r>
            <a:r>
              <a:rPr lang="ko-KR" altLang="en-US" dirty="0"/>
              <a:t> 별도로 생성하지 않았을 경우 디폴트 복사생성자가 자동으로 생김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디폴트 복사 </a:t>
            </a:r>
            <a:r>
              <a:rPr lang="ko-KR" altLang="en-US" dirty="0" err="1"/>
              <a:t>생성자는</a:t>
            </a:r>
            <a:r>
              <a:rPr lang="ko-KR" altLang="en-US" dirty="0"/>
              <a:t> 멤버 변수 대 멤버 변수의 복사를 수행함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509" y="2992262"/>
            <a:ext cx="3680062" cy="337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175259" y="857413"/>
            <a:ext cx="11842570" cy="5922772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0" name="자유형 69"/>
          <p:cNvSpPr/>
          <p:nvPr/>
        </p:nvSpPr>
        <p:spPr>
          <a:xfrm>
            <a:off x="8687549" y="675100"/>
            <a:ext cx="2507264" cy="525890"/>
          </a:xfrm>
          <a:custGeom>
            <a:avLst/>
            <a:gdLst>
              <a:gd name="connsiteX0" fmla="*/ 6012551 w 12192000"/>
              <a:gd name="connsiteY0" fmla="*/ 0 h 4678329"/>
              <a:gd name="connsiteX1" fmla="*/ 6083886 w 12192000"/>
              <a:gd name="connsiteY1" fmla="*/ 0 h 4678329"/>
              <a:gd name="connsiteX2" fmla="*/ 6120521 w 12192000"/>
              <a:gd name="connsiteY2" fmla="*/ 240041 h 4678329"/>
              <a:gd name="connsiteX3" fmla="*/ 10382903 w 12192000"/>
              <a:gd name="connsiteY3" fmla="*/ 3713983 h 4678329"/>
              <a:gd name="connsiteX4" fmla="*/ 12076421 w 12192000"/>
              <a:gd name="connsiteY4" fmla="*/ 3372078 h 4678329"/>
              <a:gd name="connsiteX5" fmla="*/ 12192000 w 12192000"/>
              <a:gd name="connsiteY5" fmla="*/ 3319826 h 4678329"/>
              <a:gd name="connsiteX6" fmla="*/ 12192000 w 12192000"/>
              <a:gd name="connsiteY6" fmla="*/ 4678329 h 4678329"/>
              <a:gd name="connsiteX7" fmla="*/ 0 w 12192000"/>
              <a:gd name="connsiteY7" fmla="*/ 4678329 h 4678329"/>
              <a:gd name="connsiteX8" fmla="*/ 0 w 12192000"/>
              <a:gd name="connsiteY8" fmla="*/ 3363030 h 4678329"/>
              <a:gd name="connsiteX9" fmla="*/ 20015 w 12192000"/>
              <a:gd name="connsiteY9" fmla="*/ 3372079 h 4678329"/>
              <a:gd name="connsiteX10" fmla="*/ 1713534 w 12192000"/>
              <a:gd name="connsiteY10" fmla="*/ 3713984 h 4678329"/>
              <a:gd name="connsiteX11" fmla="*/ 5975916 w 12192000"/>
              <a:gd name="connsiteY11" fmla="*/ 240042 h 467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678329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557571" y="18608"/>
            <a:ext cx="658056" cy="806857"/>
            <a:chOff x="9566279" y="126999"/>
            <a:chExt cx="658056" cy="806857"/>
          </a:xfrm>
        </p:grpSpPr>
        <p:grpSp>
          <p:nvGrpSpPr>
            <p:cNvPr id="72" name="Group 4"/>
            <p:cNvGrpSpPr>
              <a:grpSpLocks noChangeAspect="1"/>
            </p:cNvGrpSpPr>
            <p:nvPr/>
          </p:nvGrpSpPr>
          <p:grpSpPr bwMode="auto">
            <a:xfrm>
              <a:off x="9739131" y="126999"/>
              <a:ext cx="396566" cy="564330"/>
              <a:chOff x="749" y="781"/>
              <a:chExt cx="2118" cy="3014"/>
            </a:xfrm>
          </p:grpSpPr>
          <p:sp>
            <p:nvSpPr>
              <p:cNvPr id="77" name="Freeform 6"/>
              <p:cNvSpPr>
                <a:spLocks/>
              </p:cNvSpPr>
              <p:nvPr/>
            </p:nvSpPr>
            <p:spPr bwMode="auto">
              <a:xfrm>
                <a:off x="1440" y="781"/>
                <a:ext cx="736" cy="2160"/>
              </a:xfrm>
              <a:custGeom>
                <a:avLst/>
                <a:gdLst>
                  <a:gd name="T0" fmla="*/ 2208 w 2208"/>
                  <a:gd name="T1" fmla="*/ 6481 h 6481"/>
                  <a:gd name="T2" fmla="*/ 0 w 2208"/>
                  <a:gd name="T3" fmla="*/ 6481 h 6481"/>
                  <a:gd name="T4" fmla="*/ 0 w 2208"/>
                  <a:gd name="T5" fmla="*/ 1825 h 6481"/>
                  <a:gd name="T6" fmla="*/ 0 w 2208"/>
                  <a:gd name="T7" fmla="*/ 1766 h 6481"/>
                  <a:gd name="T8" fmla="*/ 11 w 2208"/>
                  <a:gd name="T9" fmla="*/ 1637 h 6481"/>
                  <a:gd name="T10" fmla="*/ 34 w 2208"/>
                  <a:gd name="T11" fmla="*/ 1501 h 6481"/>
                  <a:gd name="T12" fmla="*/ 66 w 2208"/>
                  <a:gd name="T13" fmla="*/ 1355 h 6481"/>
                  <a:gd name="T14" fmla="*/ 109 w 2208"/>
                  <a:gd name="T15" fmla="*/ 1205 h 6481"/>
                  <a:gd name="T16" fmla="*/ 160 w 2208"/>
                  <a:gd name="T17" fmla="*/ 1053 h 6481"/>
                  <a:gd name="T18" fmla="*/ 220 w 2208"/>
                  <a:gd name="T19" fmla="*/ 902 h 6481"/>
                  <a:gd name="T20" fmla="*/ 288 w 2208"/>
                  <a:gd name="T21" fmla="*/ 753 h 6481"/>
                  <a:gd name="T22" fmla="*/ 363 w 2208"/>
                  <a:gd name="T23" fmla="*/ 612 h 6481"/>
                  <a:gd name="T24" fmla="*/ 445 w 2208"/>
                  <a:gd name="T25" fmla="*/ 478 h 6481"/>
                  <a:gd name="T26" fmla="*/ 533 w 2208"/>
                  <a:gd name="T27" fmla="*/ 356 h 6481"/>
                  <a:gd name="T28" fmla="*/ 626 w 2208"/>
                  <a:gd name="T29" fmla="*/ 246 h 6481"/>
                  <a:gd name="T30" fmla="*/ 726 w 2208"/>
                  <a:gd name="T31" fmla="*/ 154 h 6481"/>
                  <a:gd name="T32" fmla="*/ 829 w 2208"/>
                  <a:gd name="T33" fmla="*/ 81 h 6481"/>
                  <a:gd name="T34" fmla="*/ 936 w 2208"/>
                  <a:gd name="T35" fmla="*/ 30 h 6481"/>
                  <a:gd name="T36" fmla="*/ 1019 w 2208"/>
                  <a:gd name="T37" fmla="*/ 9 h 6481"/>
                  <a:gd name="T38" fmla="*/ 1076 w 2208"/>
                  <a:gd name="T39" fmla="*/ 1 h 6481"/>
                  <a:gd name="T40" fmla="*/ 1103 w 2208"/>
                  <a:gd name="T41" fmla="*/ 0 h 6481"/>
                  <a:gd name="T42" fmla="*/ 1103 w 2208"/>
                  <a:gd name="T43" fmla="*/ 0 h 6481"/>
                  <a:gd name="T44" fmla="*/ 1132 w 2208"/>
                  <a:gd name="T45" fmla="*/ 1 h 6481"/>
                  <a:gd name="T46" fmla="*/ 1189 w 2208"/>
                  <a:gd name="T47" fmla="*/ 9 h 6481"/>
                  <a:gd name="T48" fmla="*/ 1273 w 2208"/>
                  <a:gd name="T49" fmla="*/ 30 h 6481"/>
                  <a:gd name="T50" fmla="*/ 1381 w 2208"/>
                  <a:gd name="T51" fmla="*/ 81 h 6481"/>
                  <a:gd name="T52" fmla="*/ 1485 w 2208"/>
                  <a:gd name="T53" fmla="*/ 154 h 6481"/>
                  <a:gd name="T54" fmla="*/ 1584 w 2208"/>
                  <a:gd name="T55" fmla="*/ 246 h 6481"/>
                  <a:gd name="T56" fmla="*/ 1678 w 2208"/>
                  <a:gd name="T57" fmla="*/ 356 h 6481"/>
                  <a:gd name="T58" fmla="*/ 1767 w 2208"/>
                  <a:gd name="T59" fmla="*/ 478 h 6481"/>
                  <a:gd name="T60" fmla="*/ 1848 w 2208"/>
                  <a:gd name="T61" fmla="*/ 612 h 6481"/>
                  <a:gd name="T62" fmla="*/ 1922 w 2208"/>
                  <a:gd name="T63" fmla="*/ 753 h 6481"/>
                  <a:gd name="T64" fmla="*/ 1990 w 2208"/>
                  <a:gd name="T65" fmla="*/ 902 h 6481"/>
                  <a:gd name="T66" fmla="*/ 2049 w 2208"/>
                  <a:gd name="T67" fmla="*/ 1053 h 6481"/>
                  <a:gd name="T68" fmla="*/ 2100 w 2208"/>
                  <a:gd name="T69" fmla="*/ 1205 h 6481"/>
                  <a:gd name="T70" fmla="*/ 2141 w 2208"/>
                  <a:gd name="T71" fmla="*/ 1355 h 6481"/>
                  <a:gd name="T72" fmla="*/ 2173 w 2208"/>
                  <a:gd name="T73" fmla="*/ 1501 h 6481"/>
                  <a:gd name="T74" fmla="*/ 2196 w 2208"/>
                  <a:gd name="T75" fmla="*/ 1637 h 6481"/>
                  <a:gd name="T76" fmla="*/ 2206 w 2208"/>
                  <a:gd name="T77" fmla="*/ 1766 h 6481"/>
                  <a:gd name="T78" fmla="*/ 2208 w 2208"/>
                  <a:gd name="T79" fmla="*/ 1825 h 6481"/>
                  <a:gd name="T80" fmla="*/ 2208 w 2208"/>
                  <a:gd name="T81" fmla="*/ 6481 h 6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08" h="6481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"/>
              <p:cNvSpPr>
                <a:spLocks/>
              </p:cNvSpPr>
              <p:nvPr/>
            </p:nvSpPr>
            <p:spPr bwMode="auto">
              <a:xfrm>
                <a:off x="2228" y="1229"/>
                <a:ext cx="428" cy="1712"/>
              </a:xfrm>
              <a:custGeom>
                <a:avLst/>
                <a:gdLst>
                  <a:gd name="T0" fmla="*/ 1286 w 1286"/>
                  <a:gd name="T1" fmla="*/ 5136 h 5136"/>
                  <a:gd name="T2" fmla="*/ 0 w 1286"/>
                  <a:gd name="T3" fmla="*/ 5136 h 5136"/>
                  <a:gd name="T4" fmla="*/ 0 w 1286"/>
                  <a:gd name="T5" fmla="*/ 1066 h 5136"/>
                  <a:gd name="T6" fmla="*/ 1 w 1286"/>
                  <a:gd name="T7" fmla="*/ 995 h 5136"/>
                  <a:gd name="T8" fmla="*/ 27 w 1286"/>
                  <a:gd name="T9" fmla="*/ 835 h 5136"/>
                  <a:gd name="T10" fmla="*/ 76 w 1286"/>
                  <a:gd name="T11" fmla="*/ 661 h 5136"/>
                  <a:gd name="T12" fmla="*/ 145 w 1286"/>
                  <a:gd name="T13" fmla="*/ 484 h 5136"/>
                  <a:gd name="T14" fmla="*/ 233 w 1286"/>
                  <a:gd name="T15" fmla="*/ 317 h 5136"/>
                  <a:gd name="T16" fmla="*/ 309 w 1286"/>
                  <a:gd name="T17" fmla="*/ 207 h 5136"/>
                  <a:gd name="T18" fmla="*/ 364 w 1286"/>
                  <a:gd name="T19" fmla="*/ 144 h 5136"/>
                  <a:gd name="T20" fmla="*/ 422 w 1286"/>
                  <a:gd name="T21" fmla="*/ 89 h 5136"/>
                  <a:gd name="T22" fmla="*/ 482 w 1286"/>
                  <a:gd name="T23" fmla="*/ 48 h 5136"/>
                  <a:gd name="T24" fmla="*/ 544 w 1286"/>
                  <a:gd name="T25" fmla="*/ 17 h 5136"/>
                  <a:gd name="T26" fmla="*/ 609 w 1286"/>
                  <a:gd name="T27" fmla="*/ 2 h 5136"/>
                  <a:gd name="T28" fmla="*/ 642 w 1286"/>
                  <a:gd name="T29" fmla="*/ 0 h 5136"/>
                  <a:gd name="T30" fmla="*/ 642 w 1286"/>
                  <a:gd name="T31" fmla="*/ 0 h 5136"/>
                  <a:gd name="T32" fmla="*/ 675 w 1286"/>
                  <a:gd name="T33" fmla="*/ 2 h 5136"/>
                  <a:gd name="T34" fmla="*/ 740 w 1286"/>
                  <a:gd name="T35" fmla="*/ 17 h 5136"/>
                  <a:gd name="T36" fmla="*/ 803 w 1286"/>
                  <a:gd name="T37" fmla="*/ 48 h 5136"/>
                  <a:gd name="T38" fmla="*/ 864 w 1286"/>
                  <a:gd name="T39" fmla="*/ 89 h 5136"/>
                  <a:gd name="T40" fmla="*/ 921 w 1286"/>
                  <a:gd name="T41" fmla="*/ 144 h 5136"/>
                  <a:gd name="T42" fmla="*/ 976 w 1286"/>
                  <a:gd name="T43" fmla="*/ 207 h 5136"/>
                  <a:gd name="T44" fmla="*/ 1052 w 1286"/>
                  <a:gd name="T45" fmla="*/ 317 h 5136"/>
                  <a:gd name="T46" fmla="*/ 1140 w 1286"/>
                  <a:gd name="T47" fmla="*/ 484 h 5136"/>
                  <a:gd name="T48" fmla="*/ 1209 w 1286"/>
                  <a:gd name="T49" fmla="*/ 661 h 5136"/>
                  <a:gd name="T50" fmla="*/ 1258 w 1286"/>
                  <a:gd name="T51" fmla="*/ 835 h 5136"/>
                  <a:gd name="T52" fmla="*/ 1283 w 1286"/>
                  <a:gd name="T53" fmla="*/ 995 h 5136"/>
                  <a:gd name="T54" fmla="*/ 1286 w 1286"/>
                  <a:gd name="T55" fmla="*/ 1066 h 5136"/>
                  <a:gd name="T56" fmla="*/ 1286 w 1286"/>
                  <a:gd name="T57" fmla="*/ 5136 h 5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6" h="5136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8"/>
              <p:cNvSpPr>
                <a:spLocks/>
              </p:cNvSpPr>
              <p:nvPr/>
            </p:nvSpPr>
            <p:spPr bwMode="auto">
              <a:xfrm>
                <a:off x="960" y="1229"/>
                <a:ext cx="429" cy="1712"/>
              </a:xfrm>
              <a:custGeom>
                <a:avLst/>
                <a:gdLst>
                  <a:gd name="T0" fmla="*/ 1286 w 1286"/>
                  <a:gd name="T1" fmla="*/ 5136 h 5136"/>
                  <a:gd name="T2" fmla="*/ 0 w 1286"/>
                  <a:gd name="T3" fmla="*/ 5136 h 5136"/>
                  <a:gd name="T4" fmla="*/ 0 w 1286"/>
                  <a:gd name="T5" fmla="*/ 1066 h 5136"/>
                  <a:gd name="T6" fmla="*/ 1 w 1286"/>
                  <a:gd name="T7" fmla="*/ 995 h 5136"/>
                  <a:gd name="T8" fmla="*/ 27 w 1286"/>
                  <a:gd name="T9" fmla="*/ 835 h 5136"/>
                  <a:gd name="T10" fmla="*/ 76 w 1286"/>
                  <a:gd name="T11" fmla="*/ 661 h 5136"/>
                  <a:gd name="T12" fmla="*/ 145 w 1286"/>
                  <a:gd name="T13" fmla="*/ 484 h 5136"/>
                  <a:gd name="T14" fmla="*/ 233 w 1286"/>
                  <a:gd name="T15" fmla="*/ 317 h 5136"/>
                  <a:gd name="T16" fmla="*/ 309 w 1286"/>
                  <a:gd name="T17" fmla="*/ 207 h 5136"/>
                  <a:gd name="T18" fmla="*/ 364 w 1286"/>
                  <a:gd name="T19" fmla="*/ 144 h 5136"/>
                  <a:gd name="T20" fmla="*/ 422 w 1286"/>
                  <a:gd name="T21" fmla="*/ 89 h 5136"/>
                  <a:gd name="T22" fmla="*/ 482 w 1286"/>
                  <a:gd name="T23" fmla="*/ 48 h 5136"/>
                  <a:gd name="T24" fmla="*/ 544 w 1286"/>
                  <a:gd name="T25" fmla="*/ 17 h 5136"/>
                  <a:gd name="T26" fmla="*/ 609 w 1286"/>
                  <a:gd name="T27" fmla="*/ 2 h 5136"/>
                  <a:gd name="T28" fmla="*/ 642 w 1286"/>
                  <a:gd name="T29" fmla="*/ 0 h 5136"/>
                  <a:gd name="T30" fmla="*/ 642 w 1286"/>
                  <a:gd name="T31" fmla="*/ 0 h 5136"/>
                  <a:gd name="T32" fmla="*/ 675 w 1286"/>
                  <a:gd name="T33" fmla="*/ 2 h 5136"/>
                  <a:gd name="T34" fmla="*/ 740 w 1286"/>
                  <a:gd name="T35" fmla="*/ 17 h 5136"/>
                  <a:gd name="T36" fmla="*/ 803 w 1286"/>
                  <a:gd name="T37" fmla="*/ 48 h 5136"/>
                  <a:gd name="T38" fmla="*/ 864 w 1286"/>
                  <a:gd name="T39" fmla="*/ 89 h 5136"/>
                  <a:gd name="T40" fmla="*/ 921 w 1286"/>
                  <a:gd name="T41" fmla="*/ 144 h 5136"/>
                  <a:gd name="T42" fmla="*/ 976 w 1286"/>
                  <a:gd name="T43" fmla="*/ 207 h 5136"/>
                  <a:gd name="T44" fmla="*/ 1052 w 1286"/>
                  <a:gd name="T45" fmla="*/ 317 h 5136"/>
                  <a:gd name="T46" fmla="*/ 1140 w 1286"/>
                  <a:gd name="T47" fmla="*/ 484 h 5136"/>
                  <a:gd name="T48" fmla="*/ 1209 w 1286"/>
                  <a:gd name="T49" fmla="*/ 661 h 5136"/>
                  <a:gd name="T50" fmla="*/ 1258 w 1286"/>
                  <a:gd name="T51" fmla="*/ 835 h 5136"/>
                  <a:gd name="T52" fmla="*/ 1283 w 1286"/>
                  <a:gd name="T53" fmla="*/ 995 h 5136"/>
                  <a:gd name="T54" fmla="*/ 1286 w 1286"/>
                  <a:gd name="T55" fmla="*/ 1066 h 5136"/>
                  <a:gd name="T56" fmla="*/ 1286 w 1286"/>
                  <a:gd name="T57" fmla="*/ 5136 h 5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6" h="5136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9"/>
              <p:cNvSpPr>
                <a:spLocks/>
              </p:cNvSpPr>
              <p:nvPr/>
            </p:nvSpPr>
            <p:spPr bwMode="auto">
              <a:xfrm>
                <a:off x="1869" y="3443"/>
                <a:ext cx="237" cy="352"/>
              </a:xfrm>
              <a:custGeom>
                <a:avLst/>
                <a:gdLst>
                  <a:gd name="T0" fmla="*/ 710 w 710"/>
                  <a:gd name="T1" fmla="*/ 356 h 1056"/>
                  <a:gd name="T2" fmla="*/ 707 w 710"/>
                  <a:gd name="T3" fmla="*/ 396 h 1056"/>
                  <a:gd name="T4" fmla="*/ 678 w 710"/>
                  <a:gd name="T5" fmla="*/ 494 h 1056"/>
                  <a:gd name="T6" fmla="*/ 628 w 710"/>
                  <a:gd name="T7" fmla="*/ 607 h 1056"/>
                  <a:gd name="T8" fmla="*/ 566 w 710"/>
                  <a:gd name="T9" fmla="*/ 725 h 1056"/>
                  <a:gd name="T10" fmla="*/ 399 w 710"/>
                  <a:gd name="T11" fmla="*/ 994 h 1056"/>
                  <a:gd name="T12" fmla="*/ 356 w 710"/>
                  <a:gd name="T13" fmla="*/ 1056 h 1056"/>
                  <a:gd name="T14" fmla="*/ 311 w 710"/>
                  <a:gd name="T15" fmla="*/ 993 h 1056"/>
                  <a:gd name="T16" fmla="*/ 144 w 710"/>
                  <a:gd name="T17" fmla="*/ 720 h 1056"/>
                  <a:gd name="T18" fmla="*/ 82 w 710"/>
                  <a:gd name="T19" fmla="*/ 602 h 1056"/>
                  <a:gd name="T20" fmla="*/ 32 w 710"/>
                  <a:gd name="T21" fmla="*/ 491 h 1056"/>
                  <a:gd name="T22" fmla="*/ 3 w 710"/>
                  <a:gd name="T23" fmla="*/ 394 h 1056"/>
                  <a:gd name="T24" fmla="*/ 0 w 710"/>
                  <a:gd name="T25" fmla="*/ 356 h 1056"/>
                  <a:gd name="T26" fmla="*/ 1 w 710"/>
                  <a:gd name="T27" fmla="*/ 319 h 1056"/>
                  <a:gd name="T28" fmla="*/ 16 w 710"/>
                  <a:gd name="T29" fmla="*/ 248 h 1056"/>
                  <a:gd name="T30" fmla="*/ 43 w 710"/>
                  <a:gd name="T31" fmla="*/ 183 h 1056"/>
                  <a:gd name="T32" fmla="*/ 82 w 710"/>
                  <a:gd name="T33" fmla="*/ 127 h 1056"/>
                  <a:gd name="T34" fmla="*/ 131 w 710"/>
                  <a:gd name="T35" fmla="*/ 80 h 1056"/>
                  <a:gd name="T36" fmla="*/ 187 w 710"/>
                  <a:gd name="T37" fmla="*/ 42 h 1056"/>
                  <a:gd name="T38" fmla="*/ 250 w 710"/>
                  <a:gd name="T39" fmla="*/ 15 h 1056"/>
                  <a:gd name="T40" fmla="*/ 320 w 710"/>
                  <a:gd name="T41" fmla="*/ 2 h 1056"/>
                  <a:gd name="T42" fmla="*/ 356 w 710"/>
                  <a:gd name="T43" fmla="*/ 0 h 1056"/>
                  <a:gd name="T44" fmla="*/ 392 w 710"/>
                  <a:gd name="T45" fmla="*/ 2 h 1056"/>
                  <a:gd name="T46" fmla="*/ 459 w 710"/>
                  <a:gd name="T47" fmla="*/ 15 h 1056"/>
                  <a:gd name="T48" fmla="*/ 523 w 710"/>
                  <a:gd name="T49" fmla="*/ 42 h 1056"/>
                  <a:gd name="T50" fmla="*/ 580 w 710"/>
                  <a:gd name="T51" fmla="*/ 80 h 1056"/>
                  <a:gd name="T52" fmla="*/ 628 w 710"/>
                  <a:gd name="T53" fmla="*/ 127 h 1056"/>
                  <a:gd name="T54" fmla="*/ 667 w 710"/>
                  <a:gd name="T55" fmla="*/ 183 h 1056"/>
                  <a:gd name="T56" fmla="*/ 694 w 710"/>
                  <a:gd name="T57" fmla="*/ 248 h 1056"/>
                  <a:gd name="T58" fmla="*/ 708 w 710"/>
                  <a:gd name="T59" fmla="*/ 319 h 1056"/>
                  <a:gd name="T60" fmla="*/ 710 w 710"/>
                  <a:gd name="T61" fmla="*/ 3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0" h="1056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0"/>
              <p:cNvSpPr>
                <a:spLocks/>
              </p:cNvSpPr>
              <p:nvPr/>
            </p:nvSpPr>
            <p:spPr bwMode="auto">
              <a:xfrm>
                <a:off x="1894" y="3495"/>
                <a:ext cx="180" cy="262"/>
              </a:xfrm>
              <a:custGeom>
                <a:avLst/>
                <a:gdLst>
                  <a:gd name="T0" fmla="*/ 539 w 539"/>
                  <a:gd name="T1" fmla="*/ 268 h 787"/>
                  <a:gd name="T2" fmla="*/ 536 w 539"/>
                  <a:gd name="T3" fmla="*/ 297 h 787"/>
                  <a:gd name="T4" fmla="*/ 514 w 539"/>
                  <a:gd name="T5" fmla="*/ 369 h 787"/>
                  <a:gd name="T6" fmla="*/ 454 w 539"/>
                  <a:gd name="T7" fmla="*/ 496 h 787"/>
                  <a:gd name="T8" fmla="*/ 303 w 539"/>
                  <a:gd name="T9" fmla="*/ 741 h 787"/>
                  <a:gd name="T10" fmla="*/ 270 w 539"/>
                  <a:gd name="T11" fmla="*/ 787 h 787"/>
                  <a:gd name="T12" fmla="*/ 236 w 539"/>
                  <a:gd name="T13" fmla="*/ 741 h 787"/>
                  <a:gd name="T14" fmla="*/ 85 w 539"/>
                  <a:gd name="T15" fmla="*/ 496 h 787"/>
                  <a:gd name="T16" fmla="*/ 25 w 539"/>
                  <a:gd name="T17" fmla="*/ 369 h 787"/>
                  <a:gd name="T18" fmla="*/ 3 w 539"/>
                  <a:gd name="T19" fmla="*/ 297 h 787"/>
                  <a:gd name="T20" fmla="*/ 0 w 539"/>
                  <a:gd name="T21" fmla="*/ 268 h 787"/>
                  <a:gd name="T22" fmla="*/ 2 w 539"/>
                  <a:gd name="T23" fmla="*/ 242 h 787"/>
                  <a:gd name="T24" fmla="*/ 12 w 539"/>
                  <a:gd name="T25" fmla="*/ 191 h 787"/>
                  <a:gd name="T26" fmla="*/ 32 w 539"/>
                  <a:gd name="T27" fmla="*/ 143 h 787"/>
                  <a:gd name="T28" fmla="*/ 61 w 539"/>
                  <a:gd name="T29" fmla="*/ 100 h 787"/>
                  <a:gd name="T30" fmla="*/ 97 w 539"/>
                  <a:gd name="T31" fmla="*/ 62 h 787"/>
                  <a:gd name="T32" fmla="*/ 138 w 539"/>
                  <a:gd name="T33" fmla="*/ 34 h 787"/>
                  <a:gd name="T34" fmla="*/ 187 w 539"/>
                  <a:gd name="T35" fmla="*/ 12 h 787"/>
                  <a:gd name="T36" fmla="*/ 241 w 539"/>
                  <a:gd name="T37" fmla="*/ 0 h 787"/>
                  <a:gd name="T38" fmla="*/ 270 w 539"/>
                  <a:gd name="T39" fmla="*/ 0 h 787"/>
                  <a:gd name="T40" fmla="*/ 298 w 539"/>
                  <a:gd name="T41" fmla="*/ 0 h 787"/>
                  <a:gd name="T42" fmla="*/ 352 w 539"/>
                  <a:gd name="T43" fmla="*/ 12 h 787"/>
                  <a:gd name="T44" fmla="*/ 401 w 539"/>
                  <a:gd name="T45" fmla="*/ 34 h 787"/>
                  <a:gd name="T46" fmla="*/ 442 w 539"/>
                  <a:gd name="T47" fmla="*/ 62 h 787"/>
                  <a:gd name="T48" fmla="*/ 478 w 539"/>
                  <a:gd name="T49" fmla="*/ 100 h 787"/>
                  <a:gd name="T50" fmla="*/ 507 w 539"/>
                  <a:gd name="T51" fmla="*/ 143 h 787"/>
                  <a:gd name="T52" fmla="*/ 527 w 539"/>
                  <a:gd name="T53" fmla="*/ 191 h 787"/>
                  <a:gd name="T54" fmla="*/ 537 w 539"/>
                  <a:gd name="T55" fmla="*/ 242 h 787"/>
                  <a:gd name="T56" fmla="*/ 539 w 539"/>
                  <a:gd name="T57" fmla="*/ 268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39" h="787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11"/>
              <p:cNvSpPr>
                <a:spLocks/>
              </p:cNvSpPr>
              <p:nvPr/>
            </p:nvSpPr>
            <p:spPr bwMode="auto">
              <a:xfrm>
                <a:off x="1514" y="3443"/>
                <a:ext cx="236" cy="352"/>
              </a:xfrm>
              <a:custGeom>
                <a:avLst/>
                <a:gdLst>
                  <a:gd name="T0" fmla="*/ 710 w 710"/>
                  <a:gd name="T1" fmla="*/ 356 h 1056"/>
                  <a:gd name="T2" fmla="*/ 707 w 710"/>
                  <a:gd name="T3" fmla="*/ 396 h 1056"/>
                  <a:gd name="T4" fmla="*/ 679 w 710"/>
                  <a:gd name="T5" fmla="*/ 494 h 1056"/>
                  <a:gd name="T6" fmla="*/ 628 w 710"/>
                  <a:gd name="T7" fmla="*/ 607 h 1056"/>
                  <a:gd name="T8" fmla="*/ 566 w 710"/>
                  <a:gd name="T9" fmla="*/ 725 h 1056"/>
                  <a:gd name="T10" fmla="*/ 399 w 710"/>
                  <a:gd name="T11" fmla="*/ 994 h 1056"/>
                  <a:gd name="T12" fmla="*/ 356 w 710"/>
                  <a:gd name="T13" fmla="*/ 1056 h 1056"/>
                  <a:gd name="T14" fmla="*/ 311 w 710"/>
                  <a:gd name="T15" fmla="*/ 993 h 1056"/>
                  <a:gd name="T16" fmla="*/ 144 w 710"/>
                  <a:gd name="T17" fmla="*/ 720 h 1056"/>
                  <a:gd name="T18" fmla="*/ 82 w 710"/>
                  <a:gd name="T19" fmla="*/ 602 h 1056"/>
                  <a:gd name="T20" fmla="*/ 32 w 710"/>
                  <a:gd name="T21" fmla="*/ 491 h 1056"/>
                  <a:gd name="T22" fmla="*/ 3 w 710"/>
                  <a:gd name="T23" fmla="*/ 394 h 1056"/>
                  <a:gd name="T24" fmla="*/ 0 w 710"/>
                  <a:gd name="T25" fmla="*/ 356 h 1056"/>
                  <a:gd name="T26" fmla="*/ 2 w 710"/>
                  <a:gd name="T27" fmla="*/ 319 h 1056"/>
                  <a:gd name="T28" fmla="*/ 16 w 710"/>
                  <a:gd name="T29" fmla="*/ 248 h 1056"/>
                  <a:gd name="T30" fmla="*/ 43 w 710"/>
                  <a:gd name="T31" fmla="*/ 183 h 1056"/>
                  <a:gd name="T32" fmla="*/ 82 w 710"/>
                  <a:gd name="T33" fmla="*/ 127 h 1056"/>
                  <a:gd name="T34" fmla="*/ 131 w 710"/>
                  <a:gd name="T35" fmla="*/ 80 h 1056"/>
                  <a:gd name="T36" fmla="*/ 187 w 710"/>
                  <a:gd name="T37" fmla="*/ 42 h 1056"/>
                  <a:gd name="T38" fmla="*/ 251 w 710"/>
                  <a:gd name="T39" fmla="*/ 15 h 1056"/>
                  <a:gd name="T40" fmla="*/ 320 w 710"/>
                  <a:gd name="T41" fmla="*/ 2 h 1056"/>
                  <a:gd name="T42" fmla="*/ 356 w 710"/>
                  <a:gd name="T43" fmla="*/ 0 h 1056"/>
                  <a:gd name="T44" fmla="*/ 392 w 710"/>
                  <a:gd name="T45" fmla="*/ 2 h 1056"/>
                  <a:gd name="T46" fmla="*/ 460 w 710"/>
                  <a:gd name="T47" fmla="*/ 15 h 1056"/>
                  <a:gd name="T48" fmla="*/ 523 w 710"/>
                  <a:gd name="T49" fmla="*/ 42 h 1056"/>
                  <a:gd name="T50" fmla="*/ 581 w 710"/>
                  <a:gd name="T51" fmla="*/ 80 h 1056"/>
                  <a:gd name="T52" fmla="*/ 628 w 710"/>
                  <a:gd name="T53" fmla="*/ 127 h 1056"/>
                  <a:gd name="T54" fmla="*/ 667 w 710"/>
                  <a:gd name="T55" fmla="*/ 183 h 1056"/>
                  <a:gd name="T56" fmla="*/ 694 w 710"/>
                  <a:gd name="T57" fmla="*/ 248 h 1056"/>
                  <a:gd name="T58" fmla="*/ 709 w 710"/>
                  <a:gd name="T59" fmla="*/ 319 h 1056"/>
                  <a:gd name="T60" fmla="*/ 710 w 710"/>
                  <a:gd name="T61" fmla="*/ 3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0" h="1056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12"/>
              <p:cNvSpPr>
                <a:spLocks/>
              </p:cNvSpPr>
              <p:nvPr/>
            </p:nvSpPr>
            <p:spPr bwMode="auto">
              <a:xfrm>
                <a:off x="1539" y="3495"/>
                <a:ext cx="180" cy="262"/>
              </a:xfrm>
              <a:custGeom>
                <a:avLst/>
                <a:gdLst>
                  <a:gd name="T0" fmla="*/ 538 w 538"/>
                  <a:gd name="T1" fmla="*/ 268 h 787"/>
                  <a:gd name="T2" fmla="*/ 535 w 538"/>
                  <a:gd name="T3" fmla="*/ 297 h 787"/>
                  <a:gd name="T4" fmla="*/ 514 w 538"/>
                  <a:gd name="T5" fmla="*/ 369 h 787"/>
                  <a:gd name="T6" fmla="*/ 453 w 538"/>
                  <a:gd name="T7" fmla="*/ 496 h 787"/>
                  <a:gd name="T8" fmla="*/ 302 w 538"/>
                  <a:gd name="T9" fmla="*/ 741 h 787"/>
                  <a:gd name="T10" fmla="*/ 269 w 538"/>
                  <a:gd name="T11" fmla="*/ 787 h 787"/>
                  <a:gd name="T12" fmla="*/ 236 w 538"/>
                  <a:gd name="T13" fmla="*/ 741 h 787"/>
                  <a:gd name="T14" fmla="*/ 85 w 538"/>
                  <a:gd name="T15" fmla="*/ 496 h 787"/>
                  <a:gd name="T16" fmla="*/ 24 w 538"/>
                  <a:gd name="T17" fmla="*/ 369 h 787"/>
                  <a:gd name="T18" fmla="*/ 2 w 538"/>
                  <a:gd name="T19" fmla="*/ 297 h 787"/>
                  <a:gd name="T20" fmla="*/ 0 w 538"/>
                  <a:gd name="T21" fmla="*/ 268 h 787"/>
                  <a:gd name="T22" fmla="*/ 1 w 538"/>
                  <a:gd name="T23" fmla="*/ 242 h 787"/>
                  <a:gd name="T24" fmla="*/ 11 w 538"/>
                  <a:gd name="T25" fmla="*/ 191 h 787"/>
                  <a:gd name="T26" fmla="*/ 31 w 538"/>
                  <a:gd name="T27" fmla="*/ 143 h 787"/>
                  <a:gd name="T28" fmla="*/ 60 w 538"/>
                  <a:gd name="T29" fmla="*/ 100 h 787"/>
                  <a:gd name="T30" fmla="*/ 96 w 538"/>
                  <a:gd name="T31" fmla="*/ 62 h 787"/>
                  <a:gd name="T32" fmla="*/ 138 w 538"/>
                  <a:gd name="T33" fmla="*/ 34 h 787"/>
                  <a:gd name="T34" fmla="*/ 187 w 538"/>
                  <a:gd name="T35" fmla="*/ 12 h 787"/>
                  <a:gd name="T36" fmla="*/ 240 w 538"/>
                  <a:gd name="T37" fmla="*/ 0 h 787"/>
                  <a:gd name="T38" fmla="*/ 269 w 538"/>
                  <a:gd name="T39" fmla="*/ 0 h 787"/>
                  <a:gd name="T40" fmla="*/ 298 w 538"/>
                  <a:gd name="T41" fmla="*/ 0 h 787"/>
                  <a:gd name="T42" fmla="*/ 351 w 538"/>
                  <a:gd name="T43" fmla="*/ 12 h 787"/>
                  <a:gd name="T44" fmla="*/ 400 w 538"/>
                  <a:gd name="T45" fmla="*/ 34 h 787"/>
                  <a:gd name="T46" fmla="*/ 442 w 538"/>
                  <a:gd name="T47" fmla="*/ 62 h 787"/>
                  <a:gd name="T48" fmla="*/ 478 w 538"/>
                  <a:gd name="T49" fmla="*/ 100 h 787"/>
                  <a:gd name="T50" fmla="*/ 506 w 538"/>
                  <a:gd name="T51" fmla="*/ 143 h 787"/>
                  <a:gd name="T52" fmla="*/ 527 w 538"/>
                  <a:gd name="T53" fmla="*/ 191 h 787"/>
                  <a:gd name="T54" fmla="*/ 537 w 538"/>
                  <a:gd name="T55" fmla="*/ 242 h 787"/>
                  <a:gd name="T56" fmla="*/ 538 w 538"/>
                  <a:gd name="T57" fmla="*/ 268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38" h="787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3"/>
              <p:cNvSpPr>
                <a:spLocks/>
              </p:cNvSpPr>
              <p:nvPr/>
            </p:nvSpPr>
            <p:spPr bwMode="auto">
              <a:xfrm>
                <a:off x="2077" y="1859"/>
                <a:ext cx="790" cy="1220"/>
              </a:xfrm>
              <a:custGeom>
                <a:avLst/>
                <a:gdLst>
                  <a:gd name="T0" fmla="*/ 1757 w 2372"/>
                  <a:gd name="T1" fmla="*/ 2621 h 3658"/>
                  <a:gd name="T2" fmla="*/ 1612 w 2372"/>
                  <a:gd name="T3" fmla="*/ 2543 h 3658"/>
                  <a:gd name="T4" fmla="*/ 1337 w 2372"/>
                  <a:gd name="T5" fmla="*/ 2376 h 3658"/>
                  <a:gd name="T6" fmla="*/ 1085 w 2372"/>
                  <a:gd name="T7" fmla="*/ 2196 h 3658"/>
                  <a:gd name="T8" fmla="*/ 857 w 2372"/>
                  <a:gd name="T9" fmla="*/ 2007 h 3658"/>
                  <a:gd name="T10" fmla="*/ 705 w 2372"/>
                  <a:gd name="T11" fmla="*/ 1858 h 3658"/>
                  <a:gd name="T12" fmla="*/ 611 w 2372"/>
                  <a:gd name="T13" fmla="*/ 1755 h 3658"/>
                  <a:gd name="T14" fmla="*/ 525 w 2372"/>
                  <a:gd name="T15" fmla="*/ 1650 h 3658"/>
                  <a:gd name="T16" fmla="*/ 444 w 2372"/>
                  <a:gd name="T17" fmla="*/ 1544 h 3658"/>
                  <a:gd name="T18" fmla="*/ 372 w 2372"/>
                  <a:gd name="T19" fmla="*/ 1434 h 3658"/>
                  <a:gd name="T20" fmla="*/ 309 w 2372"/>
                  <a:gd name="T21" fmla="*/ 1323 h 3658"/>
                  <a:gd name="T22" fmla="*/ 252 w 2372"/>
                  <a:gd name="T23" fmla="*/ 1210 h 3658"/>
                  <a:gd name="T24" fmla="*/ 204 w 2372"/>
                  <a:gd name="T25" fmla="*/ 1096 h 3658"/>
                  <a:gd name="T26" fmla="*/ 183 w 2372"/>
                  <a:gd name="T27" fmla="*/ 1037 h 3658"/>
                  <a:gd name="T28" fmla="*/ 142 w 2372"/>
                  <a:gd name="T29" fmla="*/ 910 h 3658"/>
                  <a:gd name="T30" fmla="*/ 74 w 2372"/>
                  <a:gd name="T31" fmla="*/ 652 h 3658"/>
                  <a:gd name="T32" fmla="*/ 28 w 2372"/>
                  <a:gd name="T33" fmla="*/ 392 h 3658"/>
                  <a:gd name="T34" fmla="*/ 3 w 2372"/>
                  <a:gd name="T35" fmla="*/ 130 h 3658"/>
                  <a:gd name="T36" fmla="*/ 0 w 2372"/>
                  <a:gd name="T37" fmla="*/ 0 h 3658"/>
                  <a:gd name="T38" fmla="*/ 0 w 2372"/>
                  <a:gd name="T39" fmla="*/ 3658 h 3658"/>
                  <a:gd name="T40" fmla="*/ 2372 w 2372"/>
                  <a:gd name="T41" fmla="*/ 3658 h 3658"/>
                  <a:gd name="T42" fmla="*/ 2372 w 2372"/>
                  <a:gd name="T43" fmla="*/ 3446 h 3658"/>
                  <a:gd name="T44" fmla="*/ 2371 w 2372"/>
                  <a:gd name="T45" fmla="*/ 3384 h 3658"/>
                  <a:gd name="T46" fmla="*/ 2349 w 2372"/>
                  <a:gd name="T47" fmla="*/ 3263 h 3658"/>
                  <a:gd name="T48" fmla="*/ 2306 w 2372"/>
                  <a:gd name="T49" fmla="*/ 3147 h 3658"/>
                  <a:gd name="T50" fmla="*/ 2244 w 2372"/>
                  <a:gd name="T51" fmla="*/ 3036 h 3658"/>
                  <a:gd name="T52" fmla="*/ 2164 w 2372"/>
                  <a:gd name="T53" fmla="*/ 2932 h 3658"/>
                  <a:gd name="T54" fmla="*/ 2067 w 2372"/>
                  <a:gd name="T55" fmla="*/ 2834 h 3658"/>
                  <a:gd name="T56" fmla="*/ 1955 w 2372"/>
                  <a:gd name="T57" fmla="*/ 2743 h 3658"/>
                  <a:gd name="T58" fmla="*/ 1827 w 2372"/>
                  <a:gd name="T59" fmla="*/ 2660 h 3658"/>
                  <a:gd name="T60" fmla="*/ 1757 w 2372"/>
                  <a:gd name="T61" fmla="*/ 2621 h 3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72" h="3658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14"/>
              <p:cNvSpPr>
                <a:spLocks/>
              </p:cNvSpPr>
              <p:nvPr/>
            </p:nvSpPr>
            <p:spPr bwMode="auto">
              <a:xfrm>
                <a:off x="749" y="1859"/>
                <a:ext cx="790" cy="1220"/>
              </a:xfrm>
              <a:custGeom>
                <a:avLst/>
                <a:gdLst>
                  <a:gd name="T0" fmla="*/ 614 w 2371"/>
                  <a:gd name="T1" fmla="*/ 2621 h 3658"/>
                  <a:gd name="T2" fmla="*/ 760 w 2371"/>
                  <a:gd name="T3" fmla="*/ 2543 h 3658"/>
                  <a:gd name="T4" fmla="*/ 1034 w 2371"/>
                  <a:gd name="T5" fmla="*/ 2376 h 3658"/>
                  <a:gd name="T6" fmla="*/ 1286 w 2371"/>
                  <a:gd name="T7" fmla="*/ 2196 h 3658"/>
                  <a:gd name="T8" fmla="*/ 1514 w 2371"/>
                  <a:gd name="T9" fmla="*/ 2007 h 3658"/>
                  <a:gd name="T10" fmla="*/ 1668 w 2371"/>
                  <a:gd name="T11" fmla="*/ 1858 h 3658"/>
                  <a:gd name="T12" fmla="*/ 1761 w 2371"/>
                  <a:gd name="T13" fmla="*/ 1755 h 3658"/>
                  <a:gd name="T14" fmla="*/ 1848 w 2371"/>
                  <a:gd name="T15" fmla="*/ 1650 h 3658"/>
                  <a:gd name="T16" fmla="*/ 1927 w 2371"/>
                  <a:gd name="T17" fmla="*/ 1544 h 3658"/>
                  <a:gd name="T18" fmla="*/ 1999 w 2371"/>
                  <a:gd name="T19" fmla="*/ 1434 h 3658"/>
                  <a:gd name="T20" fmla="*/ 2064 w 2371"/>
                  <a:gd name="T21" fmla="*/ 1323 h 3658"/>
                  <a:gd name="T22" fmla="*/ 2120 w 2371"/>
                  <a:gd name="T23" fmla="*/ 1210 h 3658"/>
                  <a:gd name="T24" fmla="*/ 2167 w 2371"/>
                  <a:gd name="T25" fmla="*/ 1096 h 3658"/>
                  <a:gd name="T26" fmla="*/ 2189 w 2371"/>
                  <a:gd name="T27" fmla="*/ 1037 h 3658"/>
                  <a:gd name="T28" fmla="*/ 2231 w 2371"/>
                  <a:gd name="T29" fmla="*/ 910 h 3658"/>
                  <a:gd name="T30" fmla="*/ 2297 w 2371"/>
                  <a:gd name="T31" fmla="*/ 652 h 3658"/>
                  <a:gd name="T32" fmla="*/ 2345 w 2371"/>
                  <a:gd name="T33" fmla="*/ 392 h 3658"/>
                  <a:gd name="T34" fmla="*/ 2369 w 2371"/>
                  <a:gd name="T35" fmla="*/ 130 h 3658"/>
                  <a:gd name="T36" fmla="*/ 2371 w 2371"/>
                  <a:gd name="T37" fmla="*/ 0 h 3658"/>
                  <a:gd name="T38" fmla="*/ 2371 w 2371"/>
                  <a:gd name="T39" fmla="*/ 3658 h 3658"/>
                  <a:gd name="T40" fmla="*/ 0 w 2371"/>
                  <a:gd name="T41" fmla="*/ 3658 h 3658"/>
                  <a:gd name="T42" fmla="*/ 0 w 2371"/>
                  <a:gd name="T43" fmla="*/ 3446 h 3658"/>
                  <a:gd name="T44" fmla="*/ 2 w 2371"/>
                  <a:gd name="T45" fmla="*/ 3384 h 3658"/>
                  <a:gd name="T46" fmla="*/ 23 w 2371"/>
                  <a:gd name="T47" fmla="*/ 3263 h 3658"/>
                  <a:gd name="T48" fmla="*/ 66 w 2371"/>
                  <a:gd name="T49" fmla="*/ 3147 h 3658"/>
                  <a:gd name="T50" fmla="*/ 128 w 2371"/>
                  <a:gd name="T51" fmla="*/ 3036 h 3658"/>
                  <a:gd name="T52" fmla="*/ 207 w 2371"/>
                  <a:gd name="T53" fmla="*/ 2932 h 3658"/>
                  <a:gd name="T54" fmla="*/ 305 w 2371"/>
                  <a:gd name="T55" fmla="*/ 2834 h 3658"/>
                  <a:gd name="T56" fmla="*/ 418 w 2371"/>
                  <a:gd name="T57" fmla="*/ 2743 h 3658"/>
                  <a:gd name="T58" fmla="*/ 544 w 2371"/>
                  <a:gd name="T59" fmla="*/ 2660 h 3658"/>
                  <a:gd name="T60" fmla="*/ 614 w 2371"/>
                  <a:gd name="T61" fmla="*/ 2621 h 3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71" h="3658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15"/>
              <p:cNvSpPr>
                <a:spLocks/>
              </p:cNvSpPr>
              <p:nvPr/>
            </p:nvSpPr>
            <p:spPr bwMode="auto">
              <a:xfrm>
                <a:off x="1501" y="1283"/>
                <a:ext cx="614" cy="480"/>
              </a:xfrm>
              <a:custGeom>
                <a:avLst/>
                <a:gdLst>
                  <a:gd name="T0" fmla="*/ 1844 w 1844"/>
                  <a:gd name="T1" fmla="*/ 1440 h 1440"/>
                  <a:gd name="T2" fmla="*/ 1842 w 1844"/>
                  <a:gd name="T3" fmla="*/ 1391 h 1440"/>
                  <a:gd name="T4" fmla="*/ 1832 w 1844"/>
                  <a:gd name="T5" fmla="*/ 1287 h 1440"/>
                  <a:gd name="T6" fmla="*/ 1812 w 1844"/>
                  <a:gd name="T7" fmla="*/ 1176 h 1440"/>
                  <a:gd name="T8" fmla="*/ 1785 w 1844"/>
                  <a:gd name="T9" fmla="*/ 1060 h 1440"/>
                  <a:gd name="T10" fmla="*/ 1730 w 1844"/>
                  <a:gd name="T11" fmla="*/ 880 h 1440"/>
                  <a:gd name="T12" fmla="*/ 1656 w 1844"/>
                  <a:gd name="T13" fmla="*/ 701 h 1440"/>
                  <a:gd name="T14" fmla="*/ 1602 w 1844"/>
                  <a:gd name="T15" fmla="*/ 585 h 1440"/>
                  <a:gd name="T16" fmla="*/ 1538 w 1844"/>
                  <a:gd name="T17" fmla="*/ 474 h 1440"/>
                  <a:gd name="T18" fmla="*/ 1471 w 1844"/>
                  <a:gd name="T19" fmla="*/ 370 h 1440"/>
                  <a:gd name="T20" fmla="*/ 1399 w 1844"/>
                  <a:gd name="T21" fmla="*/ 275 h 1440"/>
                  <a:gd name="T22" fmla="*/ 1321 w 1844"/>
                  <a:gd name="T23" fmla="*/ 190 h 1440"/>
                  <a:gd name="T24" fmla="*/ 1239 w 1844"/>
                  <a:gd name="T25" fmla="*/ 119 h 1440"/>
                  <a:gd name="T26" fmla="*/ 1152 w 1844"/>
                  <a:gd name="T27" fmla="*/ 62 h 1440"/>
                  <a:gd name="T28" fmla="*/ 1063 w 1844"/>
                  <a:gd name="T29" fmla="*/ 23 h 1440"/>
                  <a:gd name="T30" fmla="*/ 970 w 1844"/>
                  <a:gd name="T31" fmla="*/ 1 h 1440"/>
                  <a:gd name="T32" fmla="*/ 922 w 1844"/>
                  <a:gd name="T33" fmla="*/ 0 h 1440"/>
                  <a:gd name="T34" fmla="*/ 922 w 1844"/>
                  <a:gd name="T35" fmla="*/ 0 h 1440"/>
                  <a:gd name="T36" fmla="*/ 876 w 1844"/>
                  <a:gd name="T37" fmla="*/ 1 h 1440"/>
                  <a:gd name="T38" fmla="*/ 785 w 1844"/>
                  <a:gd name="T39" fmla="*/ 23 h 1440"/>
                  <a:gd name="T40" fmla="*/ 696 w 1844"/>
                  <a:gd name="T41" fmla="*/ 62 h 1440"/>
                  <a:gd name="T42" fmla="*/ 611 w 1844"/>
                  <a:gd name="T43" fmla="*/ 119 h 1440"/>
                  <a:gd name="T44" fmla="*/ 529 w 1844"/>
                  <a:gd name="T45" fmla="*/ 190 h 1440"/>
                  <a:gd name="T46" fmla="*/ 451 w 1844"/>
                  <a:gd name="T47" fmla="*/ 275 h 1440"/>
                  <a:gd name="T48" fmla="*/ 378 w 1844"/>
                  <a:gd name="T49" fmla="*/ 370 h 1440"/>
                  <a:gd name="T50" fmla="*/ 310 w 1844"/>
                  <a:gd name="T51" fmla="*/ 474 h 1440"/>
                  <a:gd name="T52" fmla="*/ 247 w 1844"/>
                  <a:gd name="T53" fmla="*/ 585 h 1440"/>
                  <a:gd name="T54" fmla="*/ 190 w 1844"/>
                  <a:gd name="T55" fmla="*/ 701 h 1440"/>
                  <a:gd name="T56" fmla="*/ 117 w 1844"/>
                  <a:gd name="T57" fmla="*/ 880 h 1440"/>
                  <a:gd name="T58" fmla="*/ 61 w 1844"/>
                  <a:gd name="T59" fmla="*/ 1060 h 1440"/>
                  <a:gd name="T60" fmla="*/ 33 w 1844"/>
                  <a:gd name="T61" fmla="*/ 1176 h 1440"/>
                  <a:gd name="T62" fmla="*/ 13 w 1844"/>
                  <a:gd name="T63" fmla="*/ 1287 h 1440"/>
                  <a:gd name="T64" fmla="*/ 3 w 1844"/>
                  <a:gd name="T65" fmla="*/ 1391 h 1440"/>
                  <a:gd name="T66" fmla="*/ 0 w 1844"/>
                  <a:gd name="T67" fmla="*/ 1440 h 1440"/>
                  <a:gd name="T68" fmla="*/ 1844 w 1844"/>
                  <a:gd name="T69" fmla="*/ 144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44" h="1440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16"/>
              <p:cNvSpPr>
                <a:spLocks/>
              </p:cNvSpPr>
              <p:nvPr/>
            </p:nvSpPr>
            <p:spPr bwMode="auto">
              <a:xfrm>
                <a:off x="1501" y="1421"/>
                <a:ext cx="614" cy="1738"/>
              </a:xfrm>
              <a:custGeom>
                <a:avLst/>
                <a:gdLst>
                  <a:gd name="T0" fmla="*/ 1681 w 1844"/>
                  <a:gd name="T1" fmla="*/ 5213 h 5213"/>
                  <a:gd name="T2" fmla="*/ 165 w 1844"/>
                  <a:gd name="T3" fmla="*/ 5213 h 5213"/>
                  <a:gd name="T4" fmla="*/ 131 w 1844"/>
                  <a:gd name="T5" fmla="*/ 5210 h 5213"/>
                  <a:gd name="T6" fmla="*/ 74 w 1844"/>
                  <a:gd name="T7" fmla="*/ 5185 h 5213"/>
                  <a:gd name="T8" fmla="*/ 29 w 1844"/>
                  <a:gd name="T9" fmla="*/ 5140 h 5213"/>
                  <a:gd name="T10" fmla="*/ 3 w 1844"/>
                  <a:gd name="T11" fmla="*/ 5082 h 5213"/>
                  <a:gd name="T12" fmla="*/ 0 w 1844"/>
                  <a:gd name="T13" fmla="*/ 5049 h 5213"/>
                  <a:gd name="T14" fmla="*/ 0 w 1844"/>
                  <a:gd name="T15" fmla="*/ 1046 h 5213"/>
                  <a:gd name="T16" fmla="*/ 2 w 1844"/>
                  <a:gd name="T17" fmla="*/ 998 h 5213"/>
                  <a:gd name="T18" fmla="*/ 10 w 1844"/>
                  <a:gd name="T19" fmla="*/ 903 h 5213"/>
                  <a:gd name="T20" fmla="*/ 29 w 1844"/>
                  <a:gd name="T21" fmla="*/ 808 h 5213"/>
                  <a:gd name="T22" fmla="*/ 56 w 1844"/>
                  <a:gd name="T23" fmla="*/ 714 h 5213"/>
                  <a:gd name="T24" fmla="*/ 91 w 1844"/>
                  <a:gd name="T25" fmla="*/ 622 h 5213"/>
                  <a:gd name="T26" fmla="*/ 134 w 1844"/>
                  <a:gd name="T27" fmla="*/ 534 h 5213"/>
                  <a:gd name="T28" fmla="*/ 183 w 1844"/>
                  <a:gd name="T29" fmla="*/ 449 h 5213"/>
                  <a:gd name="T30" fmla="*/ 239 w 1844"/>
                  <a:gd name="T31" fmla="*/ 370 h 5213"/>
                  <a:gd name="T32" fmla="*/ 303 w 1844"/>
                  <a:gd name="T33" fmla="*/ 295 h 5213"/>
                  <a:gd name="T34" fmla="*/ 370 w 1844"/>
                  <a:gd name="T35" fmla="*/ 228 h 5213"/>
                  <a:gd name="T36" fmla="*/ 444 w 1844"/>
                  <a:gd name="T37" fmla="*/ 167 h 5213"/>
                  <a:gd name="T38" fmla="*/ 523 w 1844"/>
                  <a:gd name="T39" fmla="*/ 114 h 5213"/>
                  <a:gd name="T40" fmla="*/ 605 w 1844"/>
                  <a:gd name="T41" fmla="*/ 71 h 5213"/>
                  <a:gd name="T42" fmla="*/ 692 w 1844"/>
                  <a:gd name="T43" fmla="*/ 36 h 5213"/>
                  <a:gd name="T44" fmla="*/ 782 w 1844"/>
                  <a:gd name="T45" fmla="*/ 13 h 5213"/>
                  <a:gd name="T46" fmla="*/ 874 w 1844"/>
                  <a:gd name="T47" fmla="*/ 0 h 5213"/>
                  <a:gd name="T48" fmla="*/ 922 w 1844"/>
                  <a:gd name="T49" fmla="*/ 0 h 5213"/>
                  <a:gd name="T50" fmla="*/ 922 w 1844"/>
                  <a:gd name="T51" fmla="*/ 0 h 5213"/>
                  <a:gd name="T52" fmla="*/ 970 w 1844"/>
                  <a:gd name="T53" fmla="*/ 0 h 5213"/>
                  <a:gd name="T54" fmla="*/ 1063 w 1844"/>
                  <a:gd name="T55" fmla="*/ 13 h 5213"/>
                  <a:gd name="T56" fmla="*/ 1152 w 1844"/>
                  <a:gd name="T57" fmla="*/ 36 h 5213"/>
                  <a:gd name="T58" fmla="*/ 1239 w 1844"/>
                  <a:gd name="T59" fmla="*/ 71 h 5213"/>
                  <a:gd name="T60" fmla="*/ 1322 w 1844"/>
                  <a:gd name="T61" fmla="*/ 114 h 5213"/>
                  <a:gd name="T62" fmla="*/ 1400 w 1844"/>
                  <a:gd name="T63" fmla="*/ 167 h 5213"/>
                  <a:gd name="T64" fmla="*/ 1474 w 1844"/>
                  <a:gd name="T65" fmla="*/ 228 h 5213"/>
                  <a:gd name="T66" fmla="*/ 1543 w 1844"/>
                  <a:gd name="T67" fmla="*/ 295 h 5213"/>
                  <a:gd name="T68" fmla="*/ 1605 w 1844"/>
                  <a:gd name="T69" fmla="*/ 370 h 5213"/>
                  <a:gd name="T70" fmla="*/ 1661 w 1844"/>
                  <a:gd name="T71" fmla="*/ 449 h 5213"/>
                  <a:gd name="T72" fmla="*/ 1711 w 1844"/>
                  <a:gd name="T73" fmla="*/ 534 h 5213"/>
                  <a:gd name="T74" fmla="*/ 1753 w 1844"/>
                  <a:gd name="T75" fmla="*/ 622 h 5213"/>
                  <a:gd name="T76" fmla="*/ 1789 w 1844"/>
                  <a:gd name="T77" fmla="*/ 714 h 5213"/>
                  <a:gd name="T78" fmla="*/ 1815 w 1844"/>
                  <a:gd name="T79" fmla="*/ 808 h 5213"/>
                  <a:gd name="T80" fmla="*/ 1834 w 1844"/>
                  <a:gd name="T81" fmla="*/ 903 h 5213"/>
                  <a:gd name="T82" fmla="*/ 1844 w 1844"/>
                  <a:gd name="T83" fmla="*/ 998 h 5213"/>
                  <a:gd name="T84" fmla="*/ 1844 w 1844"/>
                  <a:gd name="T85" fmla="*/ 1046 h 5213"/>
                  <a:gd name="T86" fmla="*/ 1844 w 1844"/>
                  <a:gd name="T87" fmla="*/ 5049 h 5213"/>
                  <a:gd name="T88" fmla="*/ 1842 w 1844"/>
                  <a:gd name="T89" fmla="*/ 5082 h 5213"/>
                  <a:gd name="T90" fmla="*/ 1816 w 1844"/>
                  <a:gd name="T91" fmla="*/ 5140 h 5213"/>
                  <a:gd name="T92" fmla="*/ 1772 w 1844"/>
                  <a:gd name="T93" fmla="*/ 5185 h 5213"/>
                  <a:gd name="T94" fmla="*/ 1713 w 1844"/>
                  <a:gd name="T95" fmla="*/ 5210 h 5213"/>
                  <a:gd name="T96" fmla="*/ 1681 w 1844"/>
                  <a:gd name="T97" fmla="*/ 5213 h 5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44" h="5213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17"/>
              <p:cNvSpPr>
                <a:spLocks/>
              </p:cNvSpPr>
              <p:nvPr/>
            </p:nvSpPr>
            <p:spPr bwMode="auto">
              <a:xfrm>
                <a:off x="1639" y="1366"/>
                <a:ext cx="339" cy="148"/>
              </a:xfrm>
              <a:custGeom>
                <a:avLst/>
                <a:gdLst>
                  <a:gd name="T0" fmla="*/ 508 w 1018"/>
                  <a:gd name="T1" fmla="*/ 0 h 442"/>
                  <a:gd name="T2" fmla="*/ 561 w 1018"/>
                  <a:gd name="T3" fmla="*/ 1 h 442"/>
                  <a:gd name="T4" fmla="*/ 661 w 1018"/>
                  <a:gd name="T5" fmla="*/ 10 h 442"/>
                  <a:gd name="T6" fmla="*/ 751 w 1018"/>
                  <a:gd name="T7" fmla="*/ 27 h 442"/>
                  <a:gd name="T8" fmla="*/ 832 w 1018"/>
                  <a:gd name="T9" fmla="*/ 50 h 442"/>
                  <a:gd name="T10" fmla="*/ 901 w 1018"/>
                  <a:gd name="T11" fmla="*/ 81 h 442"/>
                  <a:gd name="T12" fmla="*/ 956 w 1018"/>
                  <a:gd name="T13" fmla="*/ 115 h 442"/>
                  <a:gd name="T14" fmla="*/ 995 w 1018"/>
                  <a:gd name="T15" fmla="*/ 156 h 442"/>
                  <a:gd name="T16" fmla="*/ 1015 w 1018"/>
                  <a:gd name="T17" fmla="*/ 199 h 442"/>
                  <a:gd name="T18" fmla="*/ 1018 w 1018"/>
                  <a:gd name="T19" fmla="*/ 222 h 442"/>
                  <a:gd name="T20" fmla="*/ 1015 w 1018"/>
                  <a:gd name="T21" fmla="*/ 243 h 442"/>
                  <a:gd name="T22" fmla="*/ 995 w 1018"/>
                  <a:gd name="T23" fmla="*/ 287 h 442"/>
                  <a:gd name="T24" fmla="*/ 956 w 1018"/>
                  <a:gd name="T25" fmla="*/ 327 h 442"/>
                  <a:gd name="T26" fmla="*/ 901 w 1018"/>
                  <a:gd name="T27" fmla="*/ 361 h 442"/>
                  <a:gd name="T28" fmla="*/ 832 w 1018"/>
                  <a:gd name="T29" fmla="*/ 392 h 442"/>
                  <a:gd name="T30" fmla="*/ 751 w 1018"/>
                  <a:gd name="T31" fmla="*/ 416 h 442"/>
                  <a:gd name="T32" fmla="*/ 661 w 1018"/>
                  <a:gd name="T33" fmla="*/ 432 h 442"/>
                  <a:gd name="T34" fmla="*/ 561 w 1018"/>
                  <a:gd name="T35" fmla="*/ 441 h 442"/>
                  <a:gd name="T36" fmla="*/ 508 w 1018"/>
                  <a:gd name="T37" fmla="*/ 442 h 442"/>
                  <a:gd name="T38" fmla="*/ 456 w 1018"/>
                  <a:gd name="T39" fmla="*/ 441 h 442"/>
                  <a:gd name="T40" fmla="*/ 357 w 1018"/>
                  <a:gd name="T41" fmla="*/ 432 h 442"/>
                  <a:gd name="T42" fmla="*/ 266 w 1018"/>
                  <a:gd name="T43" fmla="*/ 416 h 442"/>
                  <a:gd name="T44" fmla="*/ 184 w 1018"/>
                  <a:gd name="T45" fmla="*/ 392 h 442"/>
                  <a:gd name="T46" fmla="*/ 115 w 1018"/>
                  <a:gd name="T47" fmla="*/ 361 h 442"/>
                  <a:gd name="T48" fmla="*/ 60 w 1018"/>
                  <a:gd name="T49" fmla="*/ 327 h 442"/>
                  <a:gd name="T50" fmla="*/ 21 w 1018"/>
                  <a:gd name="T51" fmla="*/ 287 h 442"/>
                  <a:gd name="T52" fmla="*/ 1 w 1018"/>
                  <a:gd name="T53" fmla="*/ 243 h 442"/>
                  <a:gd name="T54" fmla="*/ 0 w 1018"/>
                  <a:gd name="T55" fmla="*/ 222 h 442"/>
                  <a:gd name="T56" fmla="*/ 1 w 1018"/>
                  <a:gd name="T57" fmla="*/ 199 h 442"/>
                  <a:gd name="T58" fmla="*/ 21 w 1018"/>
                  <a:gd name="T59" fmla="*/ 156 h 442"/>
                  <a:gd name="T60" fmla="*/ 60 w 1018"/>
                  <a:gd name="T61" fmla="*/ 115 h 442"/>
                  <a:gd name="T62" fmla="*/ 115 w 1018"/>
                  <a:gd name="T63" fmla="*/ 81 h 442"/>
                  <a:gd name="T64" fmla="*/ 184 w 1018"/>
                  <a:gd name="T65" fmla="*/ 50 h 442"/>
                  <a:gd name="T66" fmla="*/ 266 w 1018"/>
                  <a:gd name="T67" fmla="*/ 27 h 442"/>
                  <a:gd name="T68" fmla="*/ 357 w 1018"/>
                  <a:gd name="T69" fmla="*/ 10 h 442"/>
                  <a:gd name="T70" fmla="*/ 456 w 1018"/>
                  <a:gd name="T71" fmla="*/ 1 h 442"/>
                  <a:gd name="T72" fmla="*/ 508 w 1018"/>
                  <a:gd name="T73" fmla="*/ 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18" h="442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18"/>
              <p:cNvSpPr>
                <a:spLocks/>
              </p:cNvSpPr>
              <p:nvPr/>
            </p:nvSpPr>
            <p:spPr bwMode="auto">
              <a:xfrm>
                <a:off x="1458" y="3155"/>
                <a:ext cx="704" cy="221"/>
              </a:xfrm>
              <a:custGeom>
                <a:avLst/>
                <a:gdLst>
                  <a:gd name="T0" fmla="*/ 1944 w 2114"/>
                  <a:gd name="T1" fmla="*/ 663 h 663"/>
                  <a:gd name="T2" fmla="*/ 158 w 2114"/>
                  <a:gd name="T3" fmla="*/ 663 h 663"/>
                  <a:gd name="T4" fmla="*/ 139 w 2114"/>
                  <a:gd name="T5" fmla="*/ 661 h 663"/>
                  <a:gd name="T6" fmla="*/ 102 w 2114"/>
                  <a:gd name="T7" fmla="*/ 653 h 663"/>
                  <a:gd name="T8" fmla="*/ 70 w 2114"/>
                  <a:gd name="T9" fmla="*/ 635 h 663"/>
                  <a:gd name="T10" fmla="*/ 43 w 2114"/>
                  <a:gd name="T11" fmla="*/ 611 h 663"/>
                  <a:gd name="T12" fmla="*/ 21 w 2114"/>
                  <a:gd name="T13" fmla="*/ 582 h 663"/>
                  <a:gd name="T14" fmla="*/ 7 w 2114"/>
                  <a:gd name="T15" fmla="*/ 548 h 663"/>
                  <a:gd name="T16" fmla="*/ 0 w 2114"/>
                  <a:gd name="T17" fmla="*/ 510 h 663"/>
                  <a:gd name="T18" fmla="*/ 0 w 2114"/>
                  <a:gd name="T19" fmla="*/ 471 h 663"/>
                  <a:gd name="T20" fmla="*/ 5 w 2114"/>
                  <a:gd name="T21" fmla="*/ 451 h 663"/>
                  <a:gd name="T22" fmla="*/ 101 w 2114"/>
                  <a:gd name="T23" fmla="*/ 115 h 663"/>
                  <a:gd name="T24" fmla="*/ 109 w 2114"/>
                  <a:gd name="T25" fmla="*/ 91 h 663"/>
                  <a:gd name="T26" fmla="*/ 139 w 2114"/>
                  <a:gd name="T27" fmla="*/ 49 h 663"/>
                  <a:gd name="T28" fmla="*/ 181 w 2114"/>
                  <a:gd name="T29" fmla="*/ 19 h 663"/>
                  <a:gd name="T30" fmla="*/ 229 w 2114"/>
                  <a:gd name="T31" fmla="*/ 2 h 663"/>
                  <a:gd name="T32" fmla="*/ 255 w 2114"/>
                  <a:gd name="T33" fmla="*/ 0 h 663"/>
                  <a:gd name="T34" fmla="*/ 1857 w 2114"/>
                  <a:gd name="T35" fmla="*/ 0 h 663"/>
                  <a:gd name="T36" fmla="*/ 1883 w 2114"/>
                  <a:gd name="T37" fmla="*/ 2 h 663"/>
                  <a:gd name="T38" fmla="*/ 1931 w 2114"/>
                  <a:gd name="T39" fmla="*/ 19 h 663"/>
                  <a:gd name="T40" fmla="*/ 1973 w 2114"/>
                  <a:gd name="T41" fmla="*/ 49 h 663"/>
                  <a:gd name="T42" fmla="*/ 2003 w 2114"/>
                  <a:gd name="T43" fmla="*/ 91 h 663"/>
                  <a:gd name="T44" fmla="*/ 2012 w 2114"/>
                  <a:gd name="T45" fmla="*/ 115 h 663"/>
                  <a:gd name="T46" fmla="*/ 2108 w 2114"/>
                  <a:gd name="T47" fmla="*/ 451 h 663"/>
                  <a:gd name="T48" fmla="*/ 2112 w 2114"/>
                  <a:gd name="T49" fmla="*/ 471 h 663"/>
                  <a:gd name="T50" fmla="*/ 2114 w 2114"/>
                  <a:gd name="T51" fmla="*/ 510 h 663"/>
                  <a:gd name="T52" fmla="*/ 2107 w 2114"/>
                  <a:gd name="T53" fmla="*/ 548 h 663"/>
                  <a:gd name="T54" fmla="*/ 2091 w 2114"/>
                  <a:gd name="T55" fmla="*/ 582 h 663"/>
                  <a:gd name="T56" fmla="*/ 2068 w 2114"/>
                  <a:gd name="T57" fmla="*/ 611 h 663"/>
                  <a:gd name="T58" fmla="*/ 2039 w 2114"/>
                  <a:gd name="T59" fmla="*/ 635 h 663"/>
                  <a:gd name="T60" fmla="*/ 2004 w 2114"/>
                  <a:gd name="T61" fmla="*/ 653 h 663"/>
                  <a:gd name="T62" fmla="*/ 1965 w 2114"/>
                  <a:gd name="T63" fmla="*/ 661 h 663"/>
                  <a:gd name="T64" fmla="*/ 1944 w 2114"/>
                  <a:gd name="T65" fmla="*/ 663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14" h="663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19"/>
              <p:cNvSpPr>
                <a:spLocks/>
              </p:cNvSpPr>
              <p:nvPr/>
            </p:nvSpPr>
            <p:spPr bwMode="auto">
              <a:xfrm>
                <a:off x="1834" y="3376"/>
                <a:ext cx="281" cy="93"/>
              </a:xfrm>
              <a:custGeom>
                <a:avLst/>
                <a:gdLst>
                  <a:gd name="T0" fmla="*/ 691 w 844"/>
                  <a:gd name="T1" fmla="*/ 0 h 278"/>
                  <a:gd name="T2" fmla="*/ 152 w 844"/>
                  <a:gd name="T3" fmla="*/ 0 h 278"/>
                  <a:gd name="T4" fmla="*/ 0 w 844"/>
                  <a:gd name="T5" fmla="*/ 278 h 278"/>
                  <a:gd name="T6" fmla="*/ 844 w 844"/>
                  <a:gd name="T7" fmla="*/ 278 h 278"/>
                  <a:gd name="T8" fmla="*/ 691 w 844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4" h="278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20"/>
              <p:cNvSpPr>
                <a:spLocks/>
              </p:cNvSpPr>
              <p:nvPr/>
            </p:nvSpPr>
            <p:spPr bwMode="auto">
              <a:xfrm>
                <a:off x="1501" y="3376"/>
                <a:ext cx="282" cy="93"/>
              </a:xfrm>
              <a:custGeom>
                <a:avLst/>
                <a:gdLst>
                  <a:gd name="T0" fmla="*/ 692 w 846"/>
                  <a:gd name="T1" fmla="*/ 0 h 278"/>
                  <a:gd name="T2" fmla="*/ 154 w 846"/>
                  <a:gd name="T3" fmla="*/ 0 h 278"/>
                  <a:gd name="T4" fmla="*/ 0 w 846"/>
                  <a:gd name="T5" fmla="*/ 278 h 278"/>
                  <a:gd name="T6" fmla="*/ 846 w 846"/>
                  <a:gd name="T7" fmla="*/ 278 h 278"/>
                  <a:gd name="T8" fmla="*/ 692 w 846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6" h="278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21"/>
              <p:cNvSpPr>
                <a:spLocks/>
              </p:cNvSpPr>
              <p:nvPr/>
            </p:nvSpPr>
            <p:spPr bwMode="auto">
              <a:xfrm>
                <a:off x="1562" y="1709"/>
                <a:ext cx="493" cy="214"/>
              </a:xfrm>
              <a:custGeom>
                <a:avLst/>
                <a:gdLst>
                  <a:gd name="T0" fmla="*/ 1479 w 1479"/>
                  <a:gd name="T1" fmla="*/ 643 h 643"/>
                  <a:gd name="T2" fmla="*/ 1399 w 1479"/>
                  <a:gd name="T3" fmla="*/ 598 h 643"/>
                  <a:gd name="T4" fmla="*/ 1226 w 1479"/>
                  <a:gd name="T5" fmla="*/ 526 h 643"/>
                  <a:gd name="T6" fmla="*/ 1040 w 1479"/>
                  <a:gd name="T7" fmla="*/ 478 h 643"/>
                  <a:gd name="T8" fmla="*/ 843 w 1479"/>
                  <a:gd name="T9" fmla="*/ 452 h 643"/>
                  <a:gd name="T10" fmla="*/ 739 w 1479"/>
                  <a:gd name="T11" fmla="*/ 451 h 643"/>
                  <a:gd name="T12" fmla="*/ 687 w 1479"/>
                  <a:gd name="T13" fmla="*/ 451 h 643"/>
                  <a:gd name="T14" fmla="*/ 586 w 1479"/>
                  <a:gd name="T15" fmla="*/ 458 h 643"/>
                  <a:gd name="T16" fmla="*/ 438 w 1479"/>
                  <a:gd name="T17" fmla="*/ 480 h 643"/>
                  <a:gd name="T18" fmla="*/ 254 w 1479"/>
                  <a:gd name="T19" fmla="*/ 530 h 643"/>
                  <a:gd name="T20" fmla="*/ 81 w 1479"/>
                  <a:gd name="T21" fmla="*/ 601 h 643"/>
                  <a:gd name="T22" fmla="*/ 0 w 1479"/>
                  <a:gd name="T23" fmla="*/ 643 h 643"/>
                  <a:gd name="T24" fmla="*/ 23 w 1479"/>
                  <a:gd name="T25" fmla="*/ 573 h 643"/>
                  <a:gd name="T26" fmla="*/ 82 w 1479"/>
                  <a:gd name="T27" fmla="*/ 444 h 643"/>
                  <a:gd name="T28" fmla="*/ 154 w 1479"/>
                  <a:gd name="T29" fmla="*/ 327 h 643"/>
                  <a:gd name="T30" fmla="*/ 239 w 1479"/>
                  <a:gd name="T31" fmla="*/ 225 h 643"/>
                  <a:gd name="T32" fmla="*/ 336 w 1479"/>
                  <a:gd name="T33" fmla="*/ 140 h 643"/>
                  <a:gd name="T34" fmla="*/ 442 w 1479"/>
                  <a:gd name="T35" fmla="*/ 72 h 643"/>
                  <a:gd name="T36" fmla="*/ 556 w 1479"/>
                  <a:gd name="T37" fmla="*/ 26 h 643"/>
                  <a:gd name="T38" fmla="*/ 677 w 1479"/>
                  <a:gd name="T39" fmla="*/ 2 h 643"/>
                  <a:gd name="T40" fmla="*/ 739 w 1479"/>
                  <a:gd name="T41" fmla="*/ 0 h 643"/>
                  <a:gd name="T42" fmla="*/ 802 w 1479"/>
                  <a:gd name="T43" fmla="*/ 2 h 643"/>
                  <a:gd name="T44" fmla="*/ 922 w 1479"/>
                  <a:gd name="T45" fmla="*/ 26 h 643"/>
                  <a:gd name="T46" fmla="*/ 1036 w 1479"/>
                  <a:gd name="T47" fmla="*/ 72 h 643"/>
                  <a:gd name="T48" fmla="*/ 1139 w 1479"/>
                  <a:gd name="T49" fmla="*/ 140 h 643"/>
                  <a:gd name="T50" fmla="*/ 1236 w 1479"/>
                  <a:gd name="T51" fmla="*/ 225 h 643"/>
                  <a:gd name="T52" fmla="*/ 1321 w 1479"/>
                  <a:gd name="T53" fmla="*/ 327 h 643"/>
                  <a:gd name="T54" fmla="*/ 1393 w 1479"/>
                  <a:gd name="T55" fmla="*/ 444 h 643"/>
                  <a:gd name="T56" fmla="*/ 1455 w 1479"/>
                  <a:gd name="T57" fmla="*/ 573 h 643"/>
                  <a:gd name="T58" fmla="*/ 1479 w 1479"/>
                  <a:gd name="T59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79" h="643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3" name="구름 72"/>
            <p:cNvSpPr/>
            <p:nvPr/>
          </p:nvSpPr>
          <p:spPr>
            <a:xfrm>
              <a:off x="9566279" y="770901"/>
              <a:ext cx="162124" cy="162124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구름 73"/>
            <p:cNvSpPr/>
            <p:nvPr/>
          </p:nvSpPr>
          <p:spPr>
            <a:xfrm>
              <a:off x="10058501" y="638895"/>
              <a:ext cx="135682" cy="13568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구름 74"/>
            <p:cNvSpPr/>
            <p:nvPr/>
          </p:nvSpPr>
          <p:spPr>
            <a:xfrm>
              <a:off x="9707450" y="651595"/>
              <a:ext cx="41906" cy="41906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구름 75"/>
            <p:cNvSpPr/>
            <p:nvPr/>
          </p:nvSpPr>
          <p:spPr>
            <a:xfrm>
              <a:off x="10145187" y="854708"/>
              <a:ext cx="79148" cy="7914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0" name="Group 55"/>
          <p:cNvGrpSpPr>
            <a:grpSpLocks noChangeAspect="1"/>
          </p:cNvGrpSpPr>
          <p:nvPr/>
        </p:nvGrpSpPr>
        <p:grpSpPr bwMode="auto">
          <a:xfrm flipH="1">
            <a:off x="10437577" y="580917"/>
            <a:ext cx="296567" cy="260642"/>
            <a:chOff x="1624" y="1235"/>
            <a:chExt cx="1197" cy="1052"/>
          </a:xfrm>
        </p:grpSpPr>
        <p:sp>
          <p:nvSpPr>
            <p:cNvPr id="131" name="Freeform 56"/>
            <p:cNvSpPr>
              <a:spLocks/>
            </p:cNvSpPr>
            <p:nvPr/>
          </p:nvSpPr>
          <p:spPr bwMode="auto">
            <a:xfrm>
              <a:off x="1680" y="1668"/>
              <a:ext cx="715" cy="578"/>
            </a:xfrm>
            <a:custGeom>
              <a:avLst/>
              <a:gdLst>
                <a:gd name="T0" fmla="*/ 4479 w 5723"/>
                <a:gd name="T1" fmla="*/ 660 h 4620"/>
                <a:gd name="T2" fmla="*/ 5307 w 5723"/>
                <a:gd name="T3" fmla="*/ 989 h 4620"/>
                <a:gd name="T4" fmla="*/ 5553 w 5723"/>
                <a:gd name="T5" fmla="*/ 806 h 4620"/>
                <a:gd name="T6" fmla="*/ 5723 w 5723"/>
                <a:gd name="T7" fmla="*/ 1650 h 4620"/>
                <a:gd name="T8" fmla="*/ 5473 w 5723"/>
                <a:gd name="T9" fmla="*/ 1815 h 4620"/>
                <a:gd name="T10" fmla="*/ 4313 w 5723"/>
                <a:gd name="T11" fmla="*/ 1650 h 4620"/>
                <a:gd name="T12" fmla="*/ 4313 w 5723"/>
                <a:gd name="T13" fmla="*/ 1650 h 4620"/>
                <a:gd name="T14" fmla="*/ 2654 w 5723"/>
                <a:gd name="T15" fmla="*/ 3465 h 4620"/>
                <a:gd name="T16" fmla="*/ 2341 w 5723"/>
                <a:gd name="T17" fmla="*/ 3776 h 4620"/>
                <a:gd name="T18" fmla="*/ 1678 w 5723"/>
                <a:gd name="T19" fmla="*/ 4435 h 4620"/>
                <a:gd name="T20" fmla="*/ 1492 w 5723"/>
                <a:gd name="T21" fmla="*/ 4620 h 4620"/>
                <a:gd name="T22" fmla="*/ 1040 w 5723"/>
                <a:gd name="T23" fmla="*/ 4080 h 4620"/>
                <a:gd name="T24" fmla="*/ 1180 w 5723"/>
                <a:gd name="T25" fmla="*/ 3940 h 4620"/>
                <a:gd name="T26" fmla="*/ 1844 w 5723"/>
                <a:gd name="T27" fmla="*/ 3280 h 4620"/>
                <a:gd name="T28" fmla="*/ 1346 w 5723"/>
                <a:gd name="T29" fmla="*/ 2785 h 4620"/>
                <a:gd name="T30" fmla="*/ 683 w 5723"/>
                <a:gd name="T31" fmla="*/ 3280 h 4620"/>
                <a:gd name="T32" fmla="*/ 468 w 5723"/>
                <a:gd name="T33" fmla="*/ 3494 h 4620"/>
                <a:gd name="T34" fmla="*/ 0 w 5723"/>
                <a:gd name="T35" fmla="*/ 2970 h 4620"/>
                <a:gd name="T36" fmla="*/ 185 w 5723"/>
                <a:gd name="T37" fmla="*/ 2785 h 4620"/>
                <a:gd name="T38" fmla="*/ 848 w 5723"/>
                <a:gd name="T39" fmla="*/ 2126 h 4620"/>
                <a:gd name="T40" fmla="*/ 1162 w 5723"/>
                <a:gd name="T41" fmla="*/ 1815 h 4620"/>
                <a:gd name="T42" fmla="*/ 2157 w 5723"/>
                <a:gd name="T43" fmla="*/ 824 h 4620"/>
                <a:gd name="T44" fmla="*/ 1300 w 5723"/>
                <a:gd name="T45" fmla="*/ 830 h 4620"/>
                <a:gd name="T46" fmla="*/ 1170 w 5723"/>
                <a:gd name="T47" fmla="*/ 894 h 4620"/>
                <a:gd name="T48" fmla="*/ 1077 w 5723"/>
                <a:gd name="T49" fmla="*/ 118 h 4620"/>
                <a:gd name="T50" fmla="*/ 1315 w 5723"/>
                <a:gd name="T51" fmla="*/ 0 h 4620"/>
                <a:gd name="T52" fmla="*/ 2489 w 5723"/>
                <a:gd name="T53" fmla="*/ 10 h 4620"/>
                <a:gd name="T54" fmla="*/ 3124 w 5723"/>
                <a:gd name="T55" fmla="*/ 0 h 4620"/>
                <a:gd name="T56" fmla="*/ 4479 w 5723"/>
                <a:gd name="T57" fmla="*/ 660 h 4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23" h="4620">
                  <a:moveTo>
                    <a:pt x="4479" y="660"/>
                  </a:moveTo>
                  <a:lnTo>
                    <a:pt x="5307" y="989"/>
                  </a:lnTo>
                  <a:lnTo>
                    <a:pt x="5553" y="806"/>
                  </a:lnTo>
                  <a:lnTo>
                    <a:pt x="5723" y="1650"/>
                  </a:lnTo>
                  <a:lnTo>
                    <a:pt x="5473" y="1815"/>
                  </a:lnTo>
                  <a:lnTo>
                    <a:pt x="4313" y="1650"/>
                  </a:lnTo>
                  <a:lnTo>
                    <a:pt x="4313" y="1650"/>
                  </a:lnTo>
                  <a:lnTo>
                    <a:pt x="2654" y="3465"/>
                  </a:lnTo>
                  <a:lnTo>
                    <a:pt x="2341" y="3776"/>
                  </a:lnTo>
                  <a:lnTo>
                    <a:pt x="1678" y="4435"/>
                  </a:lnTo>
                  <a:lnTo>
                    <a:pt x="1492" y="4620"/>
                  </a:lnTo>
                  <a:lnTo>
                    <a:pt x="1040" y="4080"/>
                  </a:lnTo>
                  <a:lnTo>
                    <a:pt x="1180" y="3940"/>
                  </a:lnTo>
                  <a:lnTo>
                    <a:pt x="1844" y="3280"/>
                  </a:lnTo>
                  <a:lnTo>
                    <a:pt x="1346" y="2785"/>
                  </a:lnTo>
                  <a:lnTo>
                    <a:pt x="683" y="3280"/>
                  </a:lnTo>
                  <a:lnTo>
                    <a:pt x="468" y="3494"/>
                  </a:lnTo>
                  <a:lnTo>
                    <a:pt x="0" y="2970"/>
                  </a:lnTo>
                  <a:lnTo>
                    <a:pt x="185" y="2785"/>
                  </a:lnTo>
                  <a:lnTo>
                    <a:pt x="848" y="2126"/>
                  </a:lnTo>
                  <a:lnTo>
                    <a:pt x="1162" y="1815"/>
                  </a:lnTo>
                  <a:lnTo>
                    <a:pt x="2157" y="824"/>
                  </a:lnTo>
                  <a:lnTo>
                    <a:pt x="1300" y="830"/>
                  </a:lnTo>
                  <a:lnTo>
                    <a:pt x="1170" y="894"/>
                  </a:lnTo>
                  <a:lnTo>
                    <a:pt x="1077" y="118"/>
                  </a:lnTo>
                  <a:lnTo>
                    <a:pt x="1315" y="0"/>
                  </a:lnTo>
                  <a:lnTo>
                    <a:pt x="2489" y="10"/>
                  </a:lnTo>
                  <a:lnTo>
                    <a:pt x="3124" y="0"/>
                  </a:lnTo>
                  <a:lnTo>
                    <a:pt x="4479" y="6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57"/>
            <p:cNvSpPr>
              <a:spLocks/>
            </p:cNvSpPr>
            <p:nvPr/>
          </p:nvSpPr>
          <p:spPr bwMode="auto">
            <a:xfrm>
              <a:off x="1929" y="1256"/>
              <a:ext cx="497" cy="495"/>
            </a:xfrm>
            <a:custGeom>
              <a:avLst/>
              <a:gdLst>
                <a:gd name="T0" fmla="*/ 2092 w 3979"/>
                <a:gd name="T1" fmla="*/ 2 h 3961"/>
                <a:gd name="T2" fmla="*/ 2487 w 3979"/>
                <a:gd name="T3" fmla="*/ 62 h 3961"/>
                <a:gd name="T4" fmla="*/ 2852 w 3979"/>
                <a:gd name="T5" fmla="*/ 195 h 3961"/>
                <a:gd name="T6" fmla="*/ 3181 w 3979"/>
                <a:gd name="T7" fmla="*/ 392 h 3961"/>
                <a:gd name="T8" fmla="*/ 3462 w 3979"/>
                <a:gd name="T9" fmla="*/ 648 h 3961"/>
                <a:gd name="T10" fmla="*/ 3691 w 3979"/>
                <a:gd name="T11" fmla="*/ 953 h 3961"/>
                <a:gd name="T12" fmla="*/ 3858 w 3979"/>
                <a:gd name="T13" fmla="*/ 1299 h 3961"/>
                <a:gd name="T14" fmla="*/ 3957 w 3979"/>
                <a:gd name="T15" fmla="*/ 1679 h 3961"/>
                <a:gd name="T16" fmla="*/ 3979 w 3979"/>
                <a:gd name="T17" fmla="*/ 1981 h 3961"/>
                <a:gd name="T18" fmla="*/ 3957 w 3979"/>
                <a:gd name="T19" fmla="*/ 2283 h 3961"/>
                <a:gd name="T20" fmla="*/ 3858 w 3979"/>
                <a:gd name="T21" fmla="*/ 2662 h 3961"/>
                <a:gd name="T22" fmla="*/ 3691 w 3979"/>
                <a:gd name="T23" fmla="*/ 3008 h 3961"/>
                <a:gd name="T24" fmla="*/ 3462 w 3979"/>
                <a:gd name="T25" fmla="*/ 3312 h 3961"/>
                <a:gd name="T26" fmla="*/ 3181 w 3979"/>
                <a:gd name="T27" fmla="*/ 3568 h 3961"/>
                <a:gd name="T28" fmla="*/ 2852 w 3979"/>
                <a:gd name="T29" fmla="*/ 3767 h 3961"/>
                <a:gd name="T30" fmla="*/ 2487 w 3979"/>
                <a:gd name="T31" fmla="*/ 3899 h 3961"/>
                <a:gd name="T32" fmla="*/ 2092 w 3979"/>
                <a:gd name="T33" fmla="*/ 3959 h 3961"/>
                <a:gd name="T34" fmla="*/ 1886 w 3979"/>
                <a:gd name="T35" fmla="*/ 3959 h 3961"/>
                <a:gd name="T36" fmla="*/ 1491 w 3979"/>
                <a:gd name="T37" fmla="*/ 3899 h 3961"/>
                <a:gd name="T38" fmla="*/ 1127 w 3979"/>
                <a:gd name="T39" fmla="*/ 3767 h 3961"/>
                <a:gd name="T40" fmla="*/ 798 w 3979"/>
                <a:gd name="T41" fmla="*/ 3568 h 3961"/>
                <a:gd name="T42" fmla="*/ 516 w 3979"/>
                <a:gd name="T43" fmla="*/ 3312 h 3961"/>
                <a:gd name="T44" fmla="*/ 287 w 3979"/>
                <a:gd name="T45" fmla="*/ 3008 h 3961"/>
                <a:gd name="T46" fmla="*/ 120 w 3979"/>
                <a:gd name="T47" fmla="*/ 2662 h 3961"/>
                <a:gd name="T48" fmla="*/ 21 w 3979"/>
                <a:gd name="T49" fmla="*/ 2283 h 3961"/>
                <a:gd name="T50" fmla="*/ 0 w 3979"/>
                <a:gd name="T51" fmla="*/ 1981 h 3961"/>
                <a:gd name="T52" fmla="*/ 21 w 3979"/>
                <a:gd name="T53" fmla="*/ 1679 h 3961"/>
                <a:gd name="T54" fmla="*/ 120 w 3979"/>
                <a:gd name="T55" fmla="*/ 1299 h 3961"/>
                <a:gd name="T56" fmla="*/ 287 w 3979"/>
                <a:gd name="T57" fmla="*/ 953 h 3961"/>
                <a:gd name="T58" fmla="*/ 516 w 3979"/>
                <a:gd name="T59" fmla="*/ 648 h 3961"/>
                <a:gd name="T60" fmla="*/ 798 w 3979"/>
                <a:gd name="T61" fmla="*/ 392 h 3961"/>
                <a:gd name="T62" fmla="*/ 1127 w 3979"/>
                <a:gd name="T63" fmla="*/ 195 h 3961"/>
                <a:gd name="T64" fmla="*/ 1491 w 3979"/>
                <a:gd name="T65" fmla="*/ 62 h 3961"/>
                <a:gd name="T66" fmla="*/ 1886 w 3979"/>
                <a:gd name="T67" fmla="*/ 2 h 3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79" h="3961">
                  <a:moveTo>
                    <a:pt x="1989" y="0"/>
                  </a:moveTo>
                  <a:lnTo>
                    <a:pt x="2092" y="2"/>
                  </a:lnTo>
                  <a:lnTo>
                    <a:pt x="2293" y="22"/>
                  </a:lnTo>
                  <a:lnTo>
                    <a:pt x="2487" y="62"/>
                  </a:lnTo>
                  <a:lnTo>
                    <a:pt x="2673" y="120"/>
                  </a:lnTo>
                  <a:lnTo>
                    <a:pt x="2852" y="195"/>
                  </a:lnTo>
                  <a:lnTo>
                    <a:pt x="3021" y="286"/>
                  </a:lnTo>
                  <a:lnTo>
                    <a:pt x="3181" y="392"/>
                  </a:lnTo>
                  <a:lnTo>
                    <a:pt x="3328" y="514"/>
                  </a:lnTo>
                  <a:lnTo>
                    <a:pt x="3462" y="648"/>
                  </a:lnTo>
                  <a:lnTo>
                    <a:pt x="3585" y="795"/>
                  </a:lnTo>
                  <a:lnTo>
                    <a:pt x="3691" y="953"/>
                  </a:lnTo>
                  <a:lnTo>
                    <a:pt x="3783" y="1122"/>
                  </a:lnTo>
                  <a:lnTo>
                    <a:pt x="3858" y="1299"/>
                  </a:lnTo>
                  <a:lnTo>
                    <a:pt x="3917" y="1485"/>
                  </a:lnTo>
                  <a:lnTo>
                    <a:pt x="3957" y="1679"/>
                  </a:lnTo>
                  <a:lnTo>
                    <a:pt x="3977" y="1879"/>
                  </a:lnTo>
                  <a:lnTo>
                    <a:pt x="3979" y="1981"/>
                  </a:lnTo>
                  <a:lnTo>
                    <a:pt x="3977" y="2083"/>
                  </a:lnTo>
                  <a:lnTo>
                    <a:pt x="3957" y="2283"/>
                  </a:lnTo>
                  <a:lnTo>
                    <a:pt x="3917" y="2475"/>
                  </a:lnTo>
                  <a:lnTo>
                    <a:pt x="3858" y="2662"/>
                  </a:lnTo>
                  <a:lnTo>
                    <a:pt x="3783" y="2839"/>
                  </a:lnTo>
                  <a:lnTo>
                    <a:pt x="3691" y="3008"/>
                  </a:lnTo>
                  <a:lnTo>
                    <a:pt x="3585" y="3165"/>
                  </a:lnTo>
                  <a:lnTo>
                    <a:pt x="3462" y="3312"/>
                  </a:lnTo>
                  <a:lnTo>
                    <a:pt x="3328" y="3447"/>
                  </a:lnTo>
                  <a:lnTo>
                    <a:pt x="3181" y="3568"/>
                  </a:lnTo>
                  <a:lnTo>
                    <a:pt x="3021" y="3675"/>
                  </a:lnTo>
                  <a:lnTo>
                    <a:pt x="2852" y="3767"/>
                  </a:lnTo>
                  <a:lnTo>
                    <a:pt x="2673" y="3842"/>
                  </a:lnTo>
                  <a:lnTo>
                    <a:pt x="2487" y="3899"/>
                  </a:lnTo>
                  <a:lnTo>
                    <a:pt x="2293" y="3939"/>
                  </a:lnTo>
                  <a:lnTo>
                    <a:pt x="2092" y="3959"/>
                  </a:lnTo>
                  <a:lnTo>
                    <a:pt x="1989" y="3961"/>
                  </a:lnTo>
                  <a:lnTo>
                    <a:pt x="1886" y="3959"/>
                  </a:lnTo>
                  <a:lnTo>
                    <a:pt x="1686" y="3939"/>
                  </a:lnTo>
                  <a:lnTo>
                    <a:pt x="1491" y="3899"/>
                  </a:lnTo>
                  <a:lnTo>
                    <a:pt x="1305" y="3842"/>
                  </a:lnTo>
                  <a:lnTo>
                    <a:pt x="1127" y="3767"/>
                  </a:lnTo>
                  <a:lnTo>
                    <a:pt x="957" y="3675"/>
                  </a:lnTo>
                  <a:lnTo>
                    <a:pt x="798" y="3568"/>
                  </a:lnTo>
                  <a:lnTo>
                    <a:pt x="651" y="3447"/>
                  </a:lnTo>
                  <a:lnTo>
                    <a:pt x="516" y="3312"/>
                  </a:lnTo>
                  <a:lnTo>
                    <a:pt x="394" y="3165"/>
                  </a:lnTo>
                  <a:lnTo>
                    <a:pt x="287" y="3008"/>
                  </a:lnTo>
                  <a:lnTo>
                    <a:pt x="195" y="2839"/>
                  </a:lnTo>
                  <a:lnTo>
                    <a:pt x="120" y="2662"/>
                  </a:lnTo>
                  <a:lnTo>
                    <a:pt x="62" y="2475"/>
                  </a:lnTo>
                  <a:lnTo>
                    <a:pt x="21" y="2283"/>
                  </a:lnTo>
                  <a:lnTo>
                    <a:pt x="1" y="2083"/>
                  </a:lnTo>
                  <a:lnTo>
                    <a:pt x="0" y="1981"/>
                  </a:lnTo>
                  <a:lnTo>
                    <a:pt x="1" y="1879"/>
                  </a:lnTo>
                  <a:lnTo>
                    <a:pt x="21" y="1679"/>
                  </a:lnTo>
                  <a:lnTo>
                    <a:pt x="62" y="1485"/>
                  </a:lnTo>
                  <a:lnTo>
                    <a:pt x="120" y="1299"/>
                  </a:lnTo>
                  <a:lnTo>
                    <a:pt x="195" y="1122"/>
                  </a:lnTo>
                  <a:lnTo>
                    <a:pt x="287" y="953"/>
                  </a:lnTo>
                  <a:lnTo>
                    <a:pt x="394" y="795"/>
                  </a:lnTo>
                  <a:lnTo>
                    <a:pt x="516" y="648"/>
                  </a:lnTo>
                  <a:lnTo>
                    <a:pt x="651" y="514"/>
                  </a:lnTo>
                  <a:lnTo>
                    <a:pt x="798" y="392"/>
                  </a:lnTo>
                  <a:lnTo>
                    <a:pt x="957" y="286"/>
                  </a:lnTo>
                  <a:lnTo>
                    <a:pt x="1127" y="195"/>
                  </a:lnTo>
                  <a:lnTo>
                    <a:pt x="1305" y="120"/>
                  </a:lnTo>
                  <a:lnTo>
                    <a:pt x="1491" y="62"/>
                  </a:lnTo>
                  <a:lnTo>
                    <a:pt x="1686" y="22"/>
                  </a:lnTo>
                  <a:lnTo>
                    <a:pt x="1886" y="2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rgbClr val="D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58"/>
            <p:cNvSpPr>
              <a:spLocks/>
            </p:cNvSpPr>
            <p:nvPr/>
          </p:nvSpPr>
          <p:spPr bwMode="auto">
            <a:xfrm>
              <a:off x="1929" y="1256"/>
              <a:ext cx="462" cy="495"/>
            </a:xfrm>
            <a:custGeom>
              <a:avLst/>
              <a:gdLst>
                <a:gd name="T0" fmla="*/ 1801 w 3702"/>
                <a:gd name="T1" fmla="*/ 2146 h 3961"/>
                <a:gd name="T2" fmla="*/ 2388 w 3702"/>
                <a:gd name="T3" fmla="*/ 198 h 3961"/>
                <a:gd name="T4" fmla="*/ 2443 w 3702"/>
                <a:gd name="T5" fmla="*/ 54 h 3961"/>
                <a:gd name="T6" fmla="*/ 2388 w 3702"/>
                <a:gd name="T7" fmla="*/ 41 h 3961"/>
                <a:gd name="T8" fmla="*/ 2277 w 3702"/>
                <a:gd name="T9" fmla="*/ 21 h 3961"/>
                <a:gd name="T10" fmla="*/ 2164 w 3702"/>
                <a:gd name="T11" fmla="*/ 8 h 3961"/>
                <a:gd name="T12" fmla="*/ 2049 w 3702"/>
                <a:gd name="T13" fmla="*/ 1 h 3961"/>
                <a:gd name="T14" fmla="*/ 1990 w 3702"/>
                <a:gd name="T15" fmla="*/ 0 h 3961"/>
                <a:gd name="T16" fmla="*/ 1887 w 3702"/>
                <a:gd name="T17" fmla="*/ 2 h 3961"/>
                <a:gd name="T18" fmla="*/ 1687 w 3702"/>
                <a:gd name="T19" fmla="*/ 22 h 3961"/>
                <a:gd name="T20" fmla="*/ 1492 w 3702"/>
                <a:gd name="T21" fmla="*/ 62 h 3961"/>
                <a:gd name="T22" fmla="*/ 1306 w 3702"/>
                <a:gd name="T23" fmla="*/ 120 h 3961"/>
                <a:gd name="T24" fmla="*/ 1127 w 3702"/>
                <a:gd name="T25" fmla="*/ 195 h 3961"/>
                <a:gd name="T26" fmla="*/ 958 w 3702"/>
                <a:gd name="T27" fmla="*/ 286 h 3961"/>
                <a:gd name="T28" fmla="*/ 799 w 3702"/>
                <a:gd name="T29" fmla="*/ 392 h 3961"/>
                <a:gd name="T30" fmla="*/ 652 w 3702"/>
                <a:gd name="T31" fmla="*/ 514 h 3961"/>
                <a:gd name="T32" fmla="*/ 517 w 3702"/>
                <a:gd name="T33" fmla="*/ 648 h 3961"/>
                <a:gd name="T34" fmla="*/ 395 w 3702"/>
                <a:gd name="T35" fmla="*/ 795 h 3961"/>
                <a:gd name="T36" fmla="*/ 288 w 3702"/>
                <a:gd name="T37" fmla="*/ 953 h 3961"/>
                <a:gd name="T38" fmla="*/ 196 w 3702"/>
                <a:gd name="T39" fmla="*/ 1122 h 3961"/>
                <a:gd name="T40" fmla="*/ 120 w 3702"/>
                <a:gd name="T41" fmla="*/ 1299 h 3961"/>
                <a:gd name="T42" fmla="*/ 63 w 3702"/>
                <a:gd name="T43" fmla="*/ 1485 h 3961"/>
                <a:gd name="T44" fmla="*/ 22 w 3702"/>
                <a:gd name="T45" fmla="*/ 1679 h 3961"/>
                <a:gd name="T46" fmla="*/ 2 w 3702"/>
                <a:gd name="T47" fmla="*/ 1879 h 3961"/>
                <a:gd name="T48" fmla="*/ 0 w 3702"/>
                <a:gd name="T49" fmla="*/ 1981 h 3961"/>
                <a:gd name="T50" fmla="*/ 2 w 3702"/>
                <a:gd name="T51" fmla="*/ 2083 h 3961"/>
                <a:gd name="T52" fmla="*/ 22 w 3702"/>
                <a:gd name="T53" fmla="*/ 2283 h 3961"/>
                <a:gd name="T54" fmla="*/ 63 w 3702"/>
                <a:gd name="T55" fmla="*/ 2475 h 3961"/>
                <a:gd name="T56" fmla="*/ 120 w 3702"/>
                <a:gd name="T57" fmla="*/ 2662 h 3961"/>
                <a:gd name="T58" fmla="*/ 196 w 3702"/>
                <a:gd name="T59" fmla="*/ 2839 h 3961"/>
                <a:gd name="T60" fmla="*/ 288 w 3702"/>
                <a:gd name="T61" fmla="*/ 3008 h 3961"/>
                <a:gd name="T62" fmla="*/ 395 w 3702"/>
                <a:gd name="T63" fmla="*/ 3165 h 3961"/>
                <a:gd name="T64" fmla="*/ 517 w 3702"/>
                <a:gd name="T65" fmla="*/ 3312 h 3961"/>
                <a:gd name="T66" fmla="*/ 652 w 3702"/>
                <a:gd name="T67" fmla="*/ 3447 h 3961"/>
                <a:gd name="T68" fmla="*/ 799 w 3702"/>
                <a:gd name="T69" fmla="*/ 3568 h 3961"/>
                <a:gd name="T70" fmla="*/ 958 w 3702"/>
                <a:gd name="T71" fmla="*/ 3675 h 3961"/>
                <a:gd name="T72" fmla="*/ 1127 w 3702"/>
                <a:gd name="T73" fmla="*/ 3767 h 3961"/>
                <a:gd name="T74" fmla="*/ 1306 w 3702"/>
                <a:gd name="T75" fmla="*/ 3842 h 3961"/>
                <a:gd name="T76" fmla="*/ 1492 w 3702"/>
                <a:gd name="T77" fmla="*/ 3899 h 3961"/>
                <a:gd name="T78" fmla="*/ 1687 w 3702"/>
                <a:gd name="T79" fmla="*/ 3939 h 3961"/>
                <a:gd name="T80" fmla="*/ 1887 w 3702"/>
                <a:gd name="T81" fmla="*/ 3959 h 3961"/>
                <a:gd name="T82" fmla="*/ 1990 w 3702"/>
                <a:gd name="T83" fmla="*/ 3961 h 3961"/>
                <a:gd name="T84" fmla="*/ 2058 w 3702"/>
                <a:gd name="T85" fmla="*/ 3961 h 3961"/>
                <a:gd name="T86" fmla="*/ 2193 w 3702"/>
                <a:gd name="T87" fmla="*/ 3950 h 3961"/>
                <a:gd name="T88" fmla="*/ 2325 w 3702"/>
                <a:gd name="T89" fmla="*/ 3934 h 3961"/>
                <a:gd name="T90" fmla="*/ 2454 w 3702"/>
                <a:gd name="T91" fmla="*/ 3907 h 3961"/>
                <a:gd name="T92" fmla="*/ 2580 w 3702"/>
                <a:gd name="T93" fmla="*/ 3872 h 3961"/>
                <a:gd name="T94" fmla="*/ 2702 w 3702"/>
                <a:gd name="T95" fmla="*/ 3830 h 3961"/>
                <a:gd name="T96" fmla="*/ 2820 w 3702"/>
                <a:gd name="T97" fmla="*/ 3780 h 3961"/>
                <a:gd name="T98" fmla="*/ 2935 w 3702"/>
                <a:gd name="T99" fmla="*/ 3723 h 3961"/>
                <a:gd name="T100" fmla="*/ 3045 w 3702"/>
                <a:gd name="T101" fmla="*/ 3659 h 3961"/>
                <a:gd name="T102" fmla="*/ 3150 w 3702"/>
                <a:gd name="T103" fmla="*/ 3588 h 3961"/>
                <a:gd name="T104" fmla="*/ 3251 w 3702"/>
                <a:gd name="T105" fmla="*/ 3511 h 3961"/>
                <a:gd name="T106" fmla="*/ 3347 w 3702"/>
                <a:gd name="T107" fmla="*/ 3428 h 3961"/>
                <a:gd name="T108" fmla="*/ 3436 w 3702"/>
                <a:gd name="T109" fmla="*/ 3339 h 3961"/>
                <a:gd name="T110" fmla="*/ 3521 w 3702"/>
                <a:gd name="T111" fmla="*/ 3244 h 3961"/>
                <a:gd name="T112" fmla="*/ 3598 w 3702"/>
                <a:gd name="T113" fmla="*/ 3144 h 3961"/>
                <a:gd name="T114" fmla="*/ 3670 w 3702"/>
                <a:gd name="T115" fmla="*/ 3040 h 3961"/>
                <a:gd name="T116" fmla="*/ 3702 w 3702"/>
                <a:gd name="T117" fmla="*/ 2986 h 3961"/>
                <a:gd name="T118" fmla="*/ 3668 w 3702"/>
                <a:gd name="T119" fmla="*/ 2970 h 3961"/>
                <a:gd name="T120" fmla="*/ 1801 w 3702"/>
                <a:gd name="T121" fmla="*/ 2146 h 3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02" h="3961">
                  <a:moveTo>
                    <a:pt x="1801" y="2146"/>
                  </a:moveTo>
                  <a:lnTo>
                    <a:pt x="2388" y="198"/>
                  </a:lnTo>
                  <a:lnTo>
                    <a:pt x="2443" y="54"/>
                  </a:lnTo>
                  <a:lnTo>
                    <a:pt x="2388" y="41"/>
                  </a:lnTo>
                  <a:lnTo>
                    <a:pt x="2277" y="21"/>
                  </a:lnTo>
                  <a:lnTo>
                    <a:pt x="2164" y="8"/>
                  </a:lnTo>
                  <a:lnTo>
                    <a:pt x="2049" y="1"/>
                  </a:lnTo>
                  <a:lnTo>
                    <a:pt x="1990" y="0"/>
                  </a:lnTo>
                  <a:lnTo>
                    <a:pt x="1887" y="2"/>
                  </a:lnTo>
                  <a:lnTo>
                    <a:pt x="1687" y="22"/>
                  </a:lnTo>
                  <a:lnTo>
                    <a:pt x="1492" y="62"/>
                  </a:lnTo>
                  <a:lnTo>
                    <a:pt x="1306" y="120"/>
                  </a:lnTo>
                  <a:lnTo>
                    <a:pt x="1127" y="195"/>
                  </a:lnTo>
                  <a:lnTo>
                    <a:pt x="958" y="286"/>
                  </a:lnTo>
                  <a:lnTo>
                    <a:pt x="799" y="392"/>
                  </a:lnTo>
                  <a:lnTo>
                    <a:pt x="652" y="514"/>
                  </a:lnTo>
                  <a:lnTo>
                    <a:pt x="517" y="648"/>
                  </a:lnTo>
                  <a:lnTo>
                    <a:pt x="395" y="795"/>
                  </a:lnTo>
                  <a:lnTo>
                    <a:pt x="288" y="953"/>
                  </a:lnTo>
                  <a:lnTo>
                    <a:pt x="196" y="1122"/>
                  </a:lnTo>
                  <a:lnTo>
                    <a:pt x="120" y="1299"/>
                  </a:lnTo>
                  <a:lnTo>
                    <a:pt x="63" y="1485"/>
                  </a:lnTo>
                  <a:lnTo>
                    <a:pt x="22" y="1679"/>
                  </a:lnTo>
                  <a:lnTo>
                    <a:pt x="2" y="1879"/>
                  </a:lnTo>
                  <a:lnTo>
                    <a:pt x="0" y="1981"/>
                  </a:lnTo>
                  <a:lnTo>
                    <a:pt x="2" y="2083"/>
                  </a:lnTo>
                  <a:lnTo>
                    <a:pt x="22" y="2283"/>
                  </a:lnTo>
                  <a:lnTo>
                    <a:pt x="63" y="2475"/>
                  </a:lnTo>
                  <a:lnTo>
                    <a:pt x="120" y="2662"/>
                  </a:lnTo>
                  <a:lnTo>
                    <a:pt x="196" y="2839"/>
                  </a:lnTo>
                  <a:lnTo>
                    <a:pt x="288" y="3008"/>
                  </a:lnTo>
                  <a:lnTo>
                    <a:pt x="395" y="3165"/>
                  </a:lnTo>
                  <a:lnTo>
                    <a:pt x="517" y="3312"/>
                  </a:lnTo>
                  <a:lnTo>
                    <a:pt x="652" y="3447"/>
                  </a:lnTo>
                  <a:lnTo>
                    <a:pt x="799" y="3568"/>
                  </a:lnTo>
                  <a:lnTo>
                    <a:pt x="958" y="3675"/>
                  </a:lnTo>
                  <a:lnTo>
                    <a:pt x="1127" y="3767"/>
                  </a:lnTo>
                  <a:lnTo>
                    <a:pt x="1306" y="3842"/>
                  </a:lnTo>
                  <a:lnTo>
                    <a:pt x="1492" y="3899"/>
                  </a:lnTo>
                  <a:lnTo>
                    <a:pt x="1687" y="3939"/>
                  </a:lnTo>
                  <a:lnTo>
                    <a:pt x="1887" y="3959"/>
                  </a:lnTo>
                  <a:lnTo>
                    <a:pt x="1990" y="3961"/>
                  </a:lnTo>
                  <a:lnTo>
                    <a:pt x="2058" y="3961"/>
                  </a:lnTo>
                  <a:lnTo>
                    <a:pt x="2193" y="3950"/>
                  </a:lnTo>
                  <a:lnTo>
                    <a:pt x="2325" y="3934"/>
                  </a:lnTo>
                  <a:lnTo>
                    <a:pt x="2454" y="3907"/>
                  </a:lnTo>
                  <a:lnTo>
                    <a:pt x="2580" y="3872"/>
                  </a:lnTo>
                  <a:lnTo>
                    <a:pt x="2702" y="3830"/>
                  </a:lnTo>
                  <a:lnTo>
                    <a:pt x="2820" y="3780"/>
                  </a:lnTo>
                  <a:lnTo>
                    <a:pt x="2935" y="3723"/>
                  </a:lnTo>
                  <a:lnTo>
                    <a:pt x="3045" y="3659"/>
                  </a:lnTo>
                  <a:lnTo>
                    <a:pt x="3150" y="3588"/>
                  </a:lnTo>
                  <a:lnTo>
                    <a:pt x="3251" y="3511"/>
                  </a:lnTo>
                  <a:lnTo>
                    <a:pt x="3347" y="3428"/>
                  </a:lnTo>
                  <a:lnTo>
                    <a:pt x="3436" y="3339"/>
                  </a:lnTo>
                  <a:lnTo>
                    <a:pt x="3521" y="3244"/>
                  </a:lnTo>
                  <a:lnTo>
                    <a:pt x="3598" y="3144"/>
                  </a:lnTo>
                  <a:lnTo>
                    <a:pt x="3670" y="3040"/>
                  </a:lnTo>
                  <a:lnTo>
                    <a:pt x="3702" y="2986"/>
                  </a:lnTo>
                  <a:lnTo>
                    <a:pt x="3668" y="2970"/>
                  </a:lnTo>
                  <a:lnTo>
                    <a:pt x="1801" y="21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59"/>
            <p:cNvSpPr>
              <a:spLocks/>
            </p:cNvSpPr>
            <p:nvPr/>
          </p:nvSpPr>
          <p:spPr bwMode="auto">
            <a:xfrm>
              <a:off x="2576" y="1235"/>
              <a:ext cx="245" cy="233"/>
            </a:xfrm>
            <a:custGeom>
              <a:avLst/>
              <a:gdLst>
                <a:gd name="T0" fmla="*/ 981 w 1961"/>
                <a:gd name="T1" fmla="*/ 0 h 1864"/>
                <a:gd name="T2" fmla="*/ 1284 w 1961"/>
                <a:gd name="T3" fmla="*/ 614 h 1864"/>
                <a:gd name="T4" fmla="*/ 1961 w 1961"/>
                <a:gd name="T5" fmla="*/ 712 h 1864"/>
                <a:gd name="T6" fmla="*/ 1471 w 1961"/>
                <a:gd name="T7" fmla="*/ 1190 h 1864"/>
                <a:gd name="T8" fmla="*/ 1587 w 1961"/>
                <a:gd name="T9" fmla="*/ 1864 h 1864"/>
                <a:gd name="T10" fmla="*/ 981 w 1961"/>
                <a:gd name="T11" fmla="*/ 1546 h 1864"/>
                <a:gd name="T12" fmla="*/ 375 w 1961"/>
                <a:gd name="T13" fmla="*/ 1864 h 1864"/>
                <a:gd name="T14" fmla="*/ 491 w 1961"/>
                <a:gd name="T15" fmla="*/ 1190 h 1864"/>
                <a:gd name="T16" fmla="*/ 0 w 1961"/>
                <a:gd name="T17" fmla="*/ 712 h 1864"/>
                <a:gd name="T18" fmla="*/ 678 w 1961"/>
                <a:gd name="T19" fmla="*/ 614 h 1864"/>
                <a:gd name="T20" fmla="*/ 981 w 1961"/>
                <a:gd name="T21" fmla="*/ 0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1" h="1864">
                  <a:moveTo>
                    <a:pt x="981" y="0"/>
                  </a:moveTo>
                  <a:lnTo>
                    <a:pt x="1284" y="614"/>
                  </a:lnTo>
                  <a:lnTo>
                    <a:pt x="1961" y="712"/>
                  </a:lnTo>
                  <a:lnTo>
                    <a:pt x="1471" y="1190"/>
                  </a:lnTo>
                  <a:lnTo>
                    <a:pt x="1587" y="1864"/>
                  </a:lnTo>
                  <a:lnTo>
                    <a:pt x="981" y="1546"/>
                  </a:lnTo>
                  <a:lnTo>
                    <a:pt x="375" y="1864"/>
                  </a:lnTo>
                  <a:lnTo>
                    <a:pt x="491" y="1190"/>
                  </a:lnTo>
                  <a:lnTo>
                    <a:pt x="0" y="712"/>
                  </a:lnTo>
                  <a:lnTo>
                    <a:pt x="678" y="614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rgbClr val="F89B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Rectangle 60"/>
            <p:cNvSpPr>
              <a:spLocks noChangeArrowheads="1"/>
            </p:cNvSpPr>
            <p:nvPr/>
          </p:nvSpPr>
          <p:spPr bwMode="auto">
            <a:xfrm>
              <a:off x="2574" y="1936"/>
              <a:ext cx="41" cy="42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Rectangle 61"/>
            <p:cNvSpPr>
              <a:spLocks noChangeArrowheads="1"/>
            </p:cNvSpPr>
            <p:nvPr/>
          </p:nvSpPr>
          <p:spPr bwMode="auto">
            <a:xfrm>
              <a:off x="2574" y="2019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Rectangle 62"/>
            <p:cNvSpPr>
              <a:spLocks noChangeArrowheads="1"/>
            </p:cNvSpPr>
            <p:nvPr/>
          </p:nvSpPr>
          <p:spPr bwMode="auto">
            <a:xfrm>
              <a:off x="2615" y="1978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Rectangle 63"/>
            <p:cNvSpPr>
              <a:spLocks noChangeArrowheads="1"/>
            </p:cNvSpPr>
            <p:nvPr/>
          </p:nvSpPr>
          <p:spPr bwMode="auto">
            <a:xfrm>
              <a:off x="2532" y="1978"/>
              <a:ext cx="42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Rectangle 64"/>
            <p:cNvSpPr>
              <a:spLocks noChangeArrowheads="1"/>
            </p:cNvSpPr>
            <p:nvPr/>
          </p:nvSpPr>
          <p:spPr bwMode="auto">
            <a:xfrm>
              <a:off x="2429" y="2163"/>
              <a:ext cx="41" cy="42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65"/>
            <p:cNvSpPr>
              <a:spLocks noChangeArrowheads="1"/>
            </p:cNvSpPr>
            <p:nvPr/>
          </p:nvSpPr>
          <p:spPr bwMode="auto">
            <a:xfrm>
              <a:off x="2429" y="2246"/>
              <a:ext cx="41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Rectangle 66"/>
            <p:cNvSpPr>
              <a:spLocks noChangeArrowheads="1"/>
            </p:cNvSpPr>
            <p:nvPr/>
          </p:nvSpPr>
          <p:spPr bwMode="auto">
            <a:xfrm>
              <a:off x="2470" y="2205"/>
              <a:ext cx="42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Rectangle 67"/>
            <p:cNvSpPr>
              <a:spLocks noChangeArrowheads="1"/>
            </p:cNvSpPr>
            <p:nvPr/>
          </p:nvSpPr>
          <p:spPr bwMode="auto">
            <a:xfrm>
              <a:off x="2388" y="2205"/>
              <a:ext cx="41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Rectangle 68"/>
            <p:cNvSpPr>
              <a:spLocks noChangeArrowheads="1"/>
            </p:cNvSpPr>
            <p:nvPr/>
          </p:nvSpPr>
          <p:spPr bwMode="auto">
            <a:xfrm>
              <a:off x="2181" y="2081"/>
              <a:ext cx="42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Rectangle 69"/>
            <p:cNvSpPr>
              <a:spLocks noChangeArrowheads="1"/>
            </p:cNvSpPr>
            <p:nvPr/>
          </p:nvSpPr>
          <p:spPr bwMode="auto">
            <a:xfrm>
              <a:off x="2181" y="2163"/>
              <a:ext cx="42" cy="42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Rectangle 70"/>
            <p:cNvSpPr>
              <a:spLocks noChangeArrowheads="1"/>
            </p:cNvSpPr>
            <p:nvPr/>
          </p:nvSpPr>
          <p:spPr bwMode="auto">
            <a:xfrm>
              <a:off x="2223" y="2122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Rectangle 71"/>
            <p:cNvSpPr>
              <a:spLocks noChangeArrowheads="1"/>
            </p:cNvSpPr>
            <p:nvPr/>
          </p:nvSpPr>
          <p:spPr bwMode="auto">
            <a:xfrm>
              <a:off x="2140" y="2122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Rectangle 72"/>
            <p:cNvSpPr>
              <a:spLocks noChangeArrowheads="1"/>
            </p:cNvSpPr>
            <p:nvPr/>
          </p:nvSpPr>
          <p:spPr bwMode="auto">
            <a:xfrm>
              <a:off x="1789" y="1379"/>
              <a:ext cx="41" cy="42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Rectangle 73"/>
            <p:cNvSpPr>
              <a:spLocks noChangeArrowheads="1"/>
            </p:cNvSpPr>
            <p:nvPr/>
          </p:nvSpPr>
          <p:spPr bwMode="auto">
            <a:xfrm>
              <a:off x="1789" y="1462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Rectangle 74"/>
            <p:cNvSpPr>
              <a:spLocks noChangeArrowheads="1"/>
            </p:cNvSpPr>
            <p:nvPr/>
          </p:nvSpPr>
          <p:spPr bwMode="auto">
            <a:xfrm>
              <a:off x="1830" y="1421"/>
              <a:ext cx="42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Rectangle 75"/>
            <p:cNvSpPr>
              <a:spLocks noChangeArrowheads="1"/>
            </p:cNvSpPr>
            <p:nvPr/>
          </p:nvSpPr>
          <p:spPr bwMode="auto">
            <a:xfrm>
              <a:off x="1748" y="1421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76"/>
            <p:cNvSpPr>
              <a:spLocks/>
            </p:cNvSpPr>
            <p:nvPr/>
          </p:nvSpPr>
          <p:spPr bwMode="auto">
            <a:xfrm>
              <a:off x="2097" y="1483"/>
              <a:ext cx="103" cy="103"/>
            </a:xfrm>
            <a:custGeom>
              <a:avLst/>
              <a:gdLst>
                <a:gd name="T0" fmla="*/ 415 w 830"/>
                <a:gd name="T1" fmla="*/ 0 h 824"/>
                <a:gd name="T2" fmla="*/ 457 w 830"/>
                <a:gd name="T3" fmla="*/ 1 h 824"/>
                <a:gd name="T4" fmla="*/ 538 w 830"/>
                <a:gd name="T5" fmla="*/ 17 h 824"/>
                <a:gd name="T6" fmla="*/ 613 w 830"/>
                <a:gd name="T7" fmla="*/ 48 h 824"/>
                <a:gd name="T8" fmla="*/ 679 w 830"/>
                <a:gd name="T9" fmla="*/ 93 h 824"/>
                <a:gd name="T10" fmla="*/ 736 w 830"/>
                <a:gd name="T11" fmla="*/ 149 h 824"/>
                <a:gd name="T12" fmla="*/ 780 w 830"/>
                <a:gd name="T13" fmla="*/ 215 h 824"/>
                <a:gd name="T14" fmla="*/ 812 w 830"/>
                <a:gd name="T15" fmla="*/ 289 h 824"/>
                <a:gd name="T16" fmla="*/ 828 w 830"/>
                <a:gd name="T17" fmla="*/ 370 h 824"/>
                <a:gd name="T18" fmla="*/ 830 w 830"/>
                <a:gd name="T19" fmla="*/ 412 h 824"/>
                <a:gd name="T20" fmla="*/ 828 w 830"/>
                <a:gd name="T21" fmla="*/ 454 h 824"/>
                <a:gd name="T22" fmla="*/ 812 w 830"/>
                <a:gd name="T23" fmla="*/ 535 h 824"/>
                <a:gd name="T24" fmla="*/ 780 w 830"/>
                <a:gd name="T25" fmla="*/ 609 h 824"/>
                <a:gd name="T26" fmla="*/ 736 w 830"/>
                <a:gd name="T27" fmla="*/ 675 h 824"/>
                <a:gd name="T28" fmla="*/ 679 w 830"/>
                <a:gd name="T29" fmla="*/ 731 h 824"/>
                <a:gd name="T30" fmla="*/ 613 w 830"/>
                <a:gd name="T31" fmla="*/ 775 h 824"/>
                <a:gd name="T32" fmla="*/ 538 w 830"/>
                <a:gd name="T33" fmla="*/ 806 h 824"/>
                <a:gd name="T34" fmla="*/ 457 w 830"/>
                <a:gd name="T35" fmla="*/ 823 h 824"/>
                <a:gd name="T36" fmla="*/ 415 w 830"/>
                <a:gd name="T37" fmla="*/ 824 h 824"/>
                <a:gd name="T38" fmla="*/ 372 w 830"/>
                <a:gd name="T39" fmla="*/ 823 h 824"/>
                <a:gd name="T40" fmla="*/ 291 w 830"/>
                <a:gd name="T41" fmla="*/ 806 h 824"/>
                <a:gd name="T42" fmla="*/ 217 w 830"/>
                <a:gd name="T43" fmla="*/ 775 h 824"/>
                <a:gd name="T44" fmla="*/ 151 w 830"/>
                <a:gd name="T45" fmla="*/ 731 h 824"/>
                <a:gd name="T46" fmla="*/ 95 w 830"/>
                <a:gd name="T47" fmla="*/ 675 h 824"/>
                <a:gd name="T48" fmla="*/ 50 w 830"/>
                <a:gd name="T49" fmla="*/ 609 h 824"/>
                <a:gd name="T50" fmla="*/ 18 w 830"/>
                <a:gd name="T51" fmla="*/ 535 h 824"/>
                <a:gd name="T52" fmla="*/ 1 w 830"/>
                <a:gd name="T53" fmla="*/ 454 h 824"/>
                <a:gd name="T54" fmla="*/ 0 w 830"/>
                <a:gd name="T55" fmla="*/ 412 h 824"/>
                <a:gd name="T56" fmla="*/ 1 w 830"/>
                <a:gd name="T57" fmla="*/ 370 h 824"/>
                <a:gd name="T58" fmla="*/ 18 w 830"/>
                <a:gd name="T59" fmla="*/ 289 h 824"/>
                <a:gd name="T60" fmla="*/ 50 w 830"/>
                <a:gd name="T61" fmla="*/ 215 h 824"/>
                <a:gd name="T62" fmla="*/ 95 w 830"/>
                <a:gd name="T63" fmla="*/ 149 h 824"/>
                <a:gd name="T64" fmla="*/ 151 w 830"/>
                <a:gd name="T65" fmla="*/ 93 h 824"/>
                <a:gd name="T66" fmla="*/ 217 w 830"/>
                <a:gd name="T67" fmla="*/ 48 h 824"/>
                <a:gd name="T68" fmla="*/ 291 w 830"/>
                <a:gd name="T69" fmla="*/ 17 h 824"/>
                <a:gd name="T70" fmla="*/ 372 w 830"/>
                <a:gd name="T71" fmla="*/ 1 h 824"/>
                <a:gd name="T72" fmla="*/ 415 w 830"/>
                <a:gd name="T73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30" h="824">
                  <a:moveTo>
                    <a:pt x="415" y="0"/>
                  </a:moveTo>
                  <a:lnTo>
                    <a:pt x="457" y="1"/>
                  </a:lnTo>
                  <a:lnTo>
                    <a:pt x="538" y="17"/>
                  </a:lnTo>
                  <a:lnTo>
                    <a:pt x="613" y="48"/>
                  </a:lnTo>
                  <a:lnTo>
                    <a:pt x="679" y="93"/>
                  </a:lnTo>
                  <a:lnTo>
                    <a:pt x="736" y="149"/>
                  </a:lnTo>
                  <a:lnTo>
                    <a:pt x="780" y="215"/>
                  </a:lnTo>
                  <a:lnTo>
                    <a:pt x="812" y="289"/>
                  </a:lnTo>
                  <a:lnTo>
                    <a:pt x="828" y="370"/>
                  </a:lnTo>
                  <a:lnTo>
                    <a:pt x="830" y="412"/>
                  </a:lnTo>
                  <a:lnTo>
                    <a:pt x="828" y="454"/>
                  </a:lnTo>
                  <a:lnTo>
                    <a:pt x="812" y="535"/>
                  </a:lnTo>
                  <a:lnTo>
                    <a:pt x="780" y="609"/>
                  </a:lnTo>
                  <a:lnTo>
                    <a:pt x="736" y="675"/>
                  </a:lnTo>
                  <a:lnTo>
                    <a:pt x="679" y="731"/>
                  </a:lnTo>
                  <a:lnTo>
                    <a:pt x="613" y="775"/>
                  </a:lnTo>
                  <a:lnTo>
                    <a:pt x="538" y="806"/>
                  </a:lnTo>
                  <a:lnTo>
                    <a:pt x="457" y="823"/>
                  </a:lnTo>
                  <a:lnTo>
                    <a:pt x="415" y="824"/>
                  </a:lnTo>
                  <a:lnTo>
                    <a:pt x="372" y="823"/>
                  </a:lnTo>
                  <a:lnTo>
                    <a:pt x="291" y="806"/>
                  </a:lnTo>
                  <a:lnTo>
                    <a:pt x="217" y="775"/>
                  </a:lnTo>
                  <a:lnTo>
                    <a:pt x="151" y="731"/>
                  </a:lnTo>
                  <a:lnTo>
                    <a:pt x="95" y="675"/>
                  </a:lnTo>
                  <a:lnTo>
                    <a:pt x="50" y="609"/>
                  </a:lnTo>
                  <a:lnTo>
                    <a:pt x="18" y="535"/>
                  </a:lnTo>
                  <a:lnTo>
                    <a:pt x="1" y="454"/>
                  </a:lnTo>
                  <a:lnTo>
                    <a:pt x="0" y="412"/>
                  </a:lnTo>
                  <a:lnTo>
                    <a:pt x="1" y="370"/>
                  </a:lnTo>
                  <a:lnTo>
                    <a:pt x="18" y="289"/>
                  </a:lnTo>
                  <a:lnTo>
                    <a:pt x="50" y="215"/>
                  </a:lnTo>
                  <a:lnTo>
                    <a:pt x="95" y="149"/>
                  </a:lnTo>
                  <a:lnTo>
                    <a:pt x="151" y="93"/>
                  </a:lnTo>
                  <a:lnTo>
                    <a:pt x="217" y="48"/>
                  </a:lnTo>
                  <a:lnTo>
                    <a:pt x="291" y="17"/>
                  </a:lnTo>
                  <a:lnTo>
                    <a:pt x="372" y="1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268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77"/>
            <p:cNvSpPr>
              <a:spLocks/>
            </p:cNvSpPr>
            <p:nvPr/>
          </p:nvSpPr>
          <p:spPr bwMode="auto">
            <a:xfrm>
              <a:off x="2154" y="1262"/>
              <a:ext cx="272" cy="367"/>
            </a:xfrm>
            <a:custGeom>
              <a:avLst/>
              <a:gdLst>
                <a:gd name="T0" fmla="*/ 642 w 2179"/>
                <a:gd name="T1" fmla="*/ 0 h 2932"/>
                <a:gd name="T2" fmla="*/ 587 w 2179"/>
                <a:gd name="T3" fmla="*/ 144 h 2932"/>
                <a:gd name="T4" fmla="*/ 0 w 2179"/>
                <a:gd name="T5" fmla="*/ 2092 h 2932"/>
                <a:gd name="T6" fmla="*/ 1867 w 2179"/>
                <a:gd name="T7" fmla="*/ 2916 h 2932"/>
                <a:gd name="T8" fmla="*/ 1901 w 2179"/>
                <a:gd name="T9" fmla="*/ 2932 h 2932"/>
                <a:gd name="T10" fmla="*/ 1934 w 2179"/>
                <a:gd name="T11" fmla="*/ 2876 h 2932"/>
                <a:gd name="T12" fmla="*/ 1992 w 2179"/>
                <a:gd name="T13" fmla="*/ 2761 h 2932"/>
                <a:gd name="T14" fmla="*/ 2044 w 2179"/>
                <a:gd name="T15" fmla="*/ 2641 h 2932"/>
                <a:gd name="T16" fmla="*/ 2088 w 2179"/>
                <a:gd name="T17" fmla="*/ 2519 h 2932"/>
                <a:gd name="T18" fmla="*/ 2124 w 2179"/>
                <a:gd name="T19" fmla="*/ 2392 h 2932"/>
                <a:gd name="T20" fmla="*/ 2150 w 2179"/>
                <a:gd name="T21" fmla="*/ 2263 h 2932"/>
                <a:gd name="T22" fmla="*/ 2168 w 2179"/>
                <a:gd name="T23" fmla="*/ 2131 h 2932"/>
                <a:gd name="T24" fmla="*/ 2179 w 2179"/>
                <a:gd name="T25" fmla="*/ 1995 h 2932"/>
                <a:gd name="T26" fmla="*/ 2179 w 2179"/>
                <a:gd name="T27" fmla="*/ 1927 h 2932"/>
                <a:gd name="T28" fmla="*/ 2177 w 2179"/>
                <a:gd name="T29" fmla="*/ 1839 h 2932"/>
                <a:gd name="T30" fmla="*/ 2163 w 2179"/>
                <a:gd name="T31" fmla="*/ 1667 h 2932"/>
                <a:gd name="T32" fmla="*/ 2134 w 2179"/>
                <a:gd name="T33" fmla="*/ 1499 h 2932"/>
                <a:gd name="T34" fmla="*/ 2090 w 2179"/>
                <a:gd name="T35" fmla="*/ 1337 h 2932"/>
                <a:gd name="T36" fmla="*/ 2034 w 2179"/>
                <a:gd name="T37" fmla="*/ 1181 h 2932"/>
                <a:gd name="T38" fmla="*/ 1964 w 2179"/>
                <a:gd name="T39" fmla="*/ 1031 h 2932"/>
                <a:gd name="T40" fmla="*/ 1883 w 2179"/>
                <a:gd name="T41" fmla="*/ 887 h 2932"/>
                <a:gd name="T42" fmla="*/ 1791 w 2179"/>
                <a:gd name="T43" fmla="*/ 752 h 2932"/>
                <a:gd name="T44" fmla="*/ 1688 w 2179"/>
                <a:gd name="T45" fmla="*/ 625 h 2932"/>
                <a:gd name="T46" fmla="*/ 1576 w 2179"/>
                <a:gd name="T47" fmla="*/ 507 h 2932"/>
                <a:gd name="T48" fmla="*/ 1454 w 2179"/>
                <a:gd name="T49" fmla="*/ 398 h 2932"/>
                <a:gd name="T50" fmla="*/ 1323 w 2179"/>
                <a:gd name="T51" fmla="*/ 299 h 2932"/>
                <a:gd name="T52" fmla="*/ 1184 w 2179"/>
                <a:gd name="T53" fmla="*/ 212 h 2932"/>
                <a:gd name="T54" fmla="*/ 1037 w 2179"/>
                <a:gd name="T55" fmla="*/ 135 h 2932"/>
                <a:gd name="T56" fmla="*/ 884 w 2179"/>
                <a:gd name="T57" fmla="*/ 72 h 2932"/>
                <a:gd name="T58" fmla="*/ 724 w 2179"/>
                <a:gd name="T59" fmla="*/ 20 h 2932"/>
                <a:gd name="T60" fmla="*/ 642 w 2179"/>
                <a:gd name="T61" fmla="*/ 0 h 2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79" h="2932">
                  <a:moveTo>
                    <a:pt x="642" y="0"/>
                  </a:moveTo>
                  <a:lnTo>
                    <a:pt x="587" y="144"/>
                  </a:lnTo>
                  <a:lnTo>
                    <a:pt x="0" y="2092"/>
                  </a:lnTo>
                  <a:lnTo>
                    <a:pt x="1867" y="2916"/>
                  </a:lnTo>
                  <a:lnTo>
                    <a:pt x="1901" y="2932"/>
                  </a:lnTo>
                  <a:lnTo>
                    <a:pt x="1934" y="2876"/>
                  </a:lnTo>
                  <a:lnTo>
                    <a:pt x="1992" y="2761"/>
                  </a:lnTo>
                  <a:lnTo>
                    <a:pt x="2044" y="2641"/>
                  </a:lnTo>
                  <a:lnTo>
                    <a:pt x="2088" y="2519"/>
                  </a:lnTo>
                  <a:lnTo>
                    <a:pt x="2124" y="2392"/>
                  </a:lnTo>
                  <a:lnTo>
                    <a:pt x="2150" y="2263"/>
                  </a:lnTo>
                  <a:lnTo>
                    <a:pt x="2168" y="2131"/>
                  </a:lnTo>
                  <a:lnTo>
                    <a:pt x="2179" y="1995"/>
                  </a:lnTo>
                  <a:lnTo>
                    <a:pt x="2179" y="1927"/>
                  </a:lnTo>
                  <a:lnTo>
                    <a:pt x="2177" y="1839"/>
                  </a:lnTo>
                  <a:lnTo>
                    <a:pt x="2163" y="1667"/>
                  </a:lnTo>
                  <a:lnTo>
                    <a:pt x="2134" y="1499"/>
                  </a:lnTo>
                  <a:lnTo>
                    <a:pt x="2090" y="1337"/>
                  </a:lnTo>
                  <a:lnTo>
                    <a:pt x="2034" y="1181"/>
                  </a:lnTo>
                  <a:lnTo>
                    <a:pt x="1964" y="1031"/>
                  </a:lnTo>
                  <a:lnTo>
                    <a:pt x="1883" y="887"/>
                  </a:lnTo>
                  <a:lnTo>
                    <a:pt x="1791" y="752"/>
                  </a:lnTo>
                  <a:lnTo>
                    <a:pt x="1688" y="625"/>
                  </a:lnTo>
                  <a:lnTo>
                    <a:pt x="1576" y="507"/>
                  </a:lnTo>
                  <a:lnTo>
                    <a:pt x="1454" y="398"/>
                  </a:lnTo>
                  <a:lnTo>
                    <a:pt x="1323" y="299"/>
                  </a:lnTo>
                  <a:lnTo>
                    <a:pt x="1184" y="212"/>
                  </a:lnTo>
                  <a:lnTo>
                    <a:pt x="1037" y="135"/>
                  </a:lnTo>
                  <a:lnTo>
                    <a:pt x="884" y="72"/>
                  </a:lnTo>
                  <a:lnTo>
                    <a:pt x="724" y="20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2A95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78"/>
            <p:cNvSpPr>
              <a:spLocks/>
            </p:cNvSpPr>
            <p:nvPr/>
          </p:nvSpPr>
          <p:spPr bwMode="auto">
            <a:xfrm>
              <a:off x="2343" y="1707"/>
              <a:ext cx="174" cy="188"/>
            </a:xfrm>
            <a:custGeom>
              <a:avLst/>
              <a:gdLst>
                <a:gd name="T0" fmla="*/ 0 w 1392"/>
                <a:gd name="T1" fmla="*/ 681 h 1507"/>
                <a:gd name="T2" fmla="*/ 664 w 1392"/>
                <a:gd name="T3" fmla="*/ 187 h 1507"/>
                <a:gd name="T4" fmla="*/ 907 w 1392"/>
                <a:gd name="T5" fmla="*/ 0 h 1507"/>
                <a:gd name="T6" fmla="*/ 1392 w 1392"/>
                <a:gd name="T7" fmla="*/ 631 h 1507"/>
                <a:gd name="T8" fmla="*/ 1162 w 1392"/>
                <a:gd name="T9" fmla="*/ 847 h 1507"/>
                <a:gd name="T10" fmla="*/ 166 w 1392"/>
                <a:gd name="T11" fmla="*/ 1507 h 1507"/>
                <a:gd name="T12" fmla="*/ 0 w 1392"/>
                <a:gd name="T13" fmla="*/ 681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2" h="1507">
                  <a:moveTo>
                    <a:pt x="0" y="681"/>
                  </a:moveTo>
                  <a:lnTo>
                    <a:pt x="664" y="187"/>
                  </a:lnTo>
                  <a:lnTo>
                    <a:pt x="907" y="0"/>
                  </a:lnTo>
                  <a:lnTo>
                    <a:pt x="1392" y="631"/>
                  </a:lnTo>
                  <a:lnTo>
                    <a:pt x="1162" y="847"/>
                  </a:lnTo>
                  <a:lnTo>
                    <a:pt x="166" y="1507"/>
                  </a:lnTo>
                  <a:lnTo>
                    <a:pt x="0" y="681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79"/>
            <p:cNvSpPr>
              <a:spLocks/>
            </p:cNvSpPr>
            <p:nvPr/>
          </p:nvSpPr>
          <p:spPr bwMode="auto">
            <a:xfrm>
              <a:off x="2426" y="1683"/>
              <a:ext cx="127" cy="130"/>
            </a:xfrm>
            <a:custGeom>
              <a:avLst/>
              <a:gdLst>
                <a:gd name="T0" fmla="*/ 0 w 1014"/>
                <a:gd name="T1" fmla="*/ 378 h 1038"/>
                <a:gd name="T2" fmla="*/ 498 w 1014"/>
                <a:gd name="T3" fmla="*/ 1038 h 1038"/>
                <a:gd name="T4" fmla="*/ 892 w 1014"/>
                <a:gd name="T5" fmla="*/ 669 h 1038"/>
                <a:gd name="T6" fmla="*/ 918 w 1014"/>
                <a:gd name="T7" fmla="*/ 644 h 1038"/>
                <a:gd name="T8" fmla="*/ 959 w 1014"/>
                <a:gd name="T9" fmla="*/ 586 h 1038"/>
                <a:gd name="T10" fmla="*/ 989 w 1014"/>
                <a:gd name="T11" fmla="*/ 522 h 1038"/>
                <a:gd name="T12" fmla="*/ 1009 w 1014"/>
                <a:gd name="T13" fmla="*/ 456 h 1038"/>
                <a:gd name="T14" fmla="*/ 1014 w 1014"/>
                <a:gd name="T15" fmla="*/ 388 h 1038"/>
                <a:gd name="T16" fmla="*/ 1009 w 1014"/>
                <a:gd name="T17" fmla="*/ 318 h 1038"/>
                <a:gd name="T18" fmla="*/ 989 w 1014"/>
                <a:gd name="T19" fmla="*/ 251 h 1038"/>
                <a:gd name="T20" fmla="*/ 958 w 1014"/>
                <a:gd name="T21" fmla="*/ 187 h 1038"/>
                <a:gd name="T22" fmla="*/ 938 w 1014"/>
                <a:gd name="T23" fmla="*/ 157 h 1038"/>
                <a:gd name="T24" fmla="*/ 938 w 1014"/>
                <a:gd name="T25" fmla="*/ 157 h 1038"/>
                <a:gd name="T26" fmla="*/ 912 w 1014"/>
                <a:gd name="T27" fmla="*/ 125 h 1038"/>
                <a:gd name="T28" fmla="*/ 854 w 1014"/>
                <a:gd name="T29" fmla="*/ 74 h 1038"/>
                <a:gd name="T30" fmla="*/ 787 w 1014"/>
                <a:gd name="T31" fmla="*/ 36 h 1038"/>
                <a:gd name="T32" fmla="*/ 716 w 1014"/>
                <a:gd name="T33" fmla="*/ 11 h 1038"/>
                <a:gd name="T34" fmla="*/ 642 w 1014"/>
                <a:gd name="T35" fmla="*/ 0 h 1038"/>
                <a:gd name="T36" fmla="*/ 565 w 1014"/>
                <a:gd name="T37" fmla="*/ 4 h 1038"/>
                <a:gd name="T38" fmla="*/ 491 w 1014"/>
                <a:gd name="T39" fmla="*/ 23 h 1038"/>
                <a:gd name="T40" fmla="*/ 420 w 1014"/>
                <a:gd name="T41" fmla="*/ 57 h 1038"/>
                <a:gd name="T42" fmla="*/ 388 w 1014"/>
                <a:gd name="T43" fmla="*/ 80 h 1038"/>
                <a:gd name="T44" fmla="*/ 0 w 1014"/>
                <a:gd name="T45" fmla="*/ 378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4" h="1038">
                  <a:moveTo>
                    <a:pt x="0" y="378"/>
                  </a:moveTo>
                  <a:lnTo>
                    <a:pt x="498" y="1038"/>
                  </a:lnTo>
                  <a:lnTo>
                    <a:pt x="892" y="669"/>
                  </a:lnTo>
                  <a:lnTo>
                    <a:pt x="918" y="644"/>
                  </a:lnTo>
                  <a:lnTo>
                    <a:pt x="959" y="586"/>
                  </a:lnTo>
                  <a:lnTo>
                    <a:pt x="989" y="522"/>
                  </a:lnTo>
                  <a:lnTo>
                    <a:pt x="1009" y="456"/>
                  </a:lnTo>
                  <a:lnTo>
                    <a:pt x="1014" y="388"/>
                  </a:lnTo>
                  <a:lnTo>
                    <a:pt x="1009" y="318"/>
                  </a:lnTo>
                  <a:lnTo>
                    <a:pt x="989" y="251"/>
                  </a:lnTo>
                  <a:lnTo>
                    <a:pt x="958" y="187"/>
                  </a:lnTo>
                  <a:lnTo>
                    <a:pt x="938" y="157"/>
                  </a:lnTo>
                  <a:lnTo>
                    <a:pt x="938" y="157"/>
                  </a:lnTo>
                  <a:lnTo>
                    <a:pt x="912" y="125"/>
                  </a:lnTo>
                  <a:lnTo>
                    <a:pt x="854" y="74"/>
                  </a:lnTo>
                  <a:lnTo>
                    <a:pt x="787" y="36"/>
                  </a:lnTo>
                  <a:lnTo>
                    <a:pt x="716" y="11"/>
                  </a:lnTo>
                  <a:lnTo>
                    <a:pt x="642" y="0"/>
                  </a:lnTo>
                  <a:lnTo>
                    <a:pt x="565" y="4"/>
                  </a:lnTo>
                  <a:lnTo>
                    <a:pt x="491" y="23"/>
                  </a:lnTo>
                  <a:lnTo>
                    <a:pt x="420" y="57"/>
                  </a:lnTo>
                  <a:lnTo>
                    <a:pt x="388" y="80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80"/>
            <p:cNvSpPr>
              <a:spLocks/>
            </p:cNvSpPr>
            <p:nvPr/>
          </p:nvSpPr>
          <p:spPr bwMode="auto">
            <a:xfrm>
              <a:off x="1690" y="1668"/>
              <a:ext cx="154" cy="163"/>
            </a:xfrm>
            <a:custGeom>
              <a:avLst/>
              <a:gdLst>
                <a:gd name="T0" fmla="*/ 1210 w 1231"/>
                <a:gd name="T1" fmla="*/ 830 h 1305"/>
                <a:gd name="T2" fmla="*/ 473 w 1231"/>
                <a:gd name="T3" fmla="*/ 1210 h 1305"/>
                <a:gd name="T4" fmla="*/ 295 w 1231"/>
                <a:gd name="T5" fmla="*/ 1305 h 1305"/>
                <a:gd name="T6" fmla="*/ 0 w 1231"/>
                <a:gd name="T7" fmla="*/ 605 h 1305"/>
                <a:gd name="T8" fmla="*/ 229 w 1231"/>
                <a:gd name="T9" fmla="*/ 495 h 1305"/>
                <a:gd name="T10" fmla="*/ 1231 w 1231"/>
                <a:gd name="T11" fmla="*/ 0 h 1305"/>
                <a:gd name="T12" fmla="*/ 1210 w 1231"/>
                <a:gd name="T13" fmla="*/ 830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305">
                  <a:moveTo>
                    <a:pt x="1210" y="830"/>
                  </a:moveTo>
                  <a:lnTo>
                    <a:pt x="473" y="1210"/>
                  </a:lnTo>
                  <a:lnTo>
                    <a:pt x="295" y="1305"/>
                  </a:lnTo>
                  <a:lnTo>
                    <a:pt x="0" y="605"/>
                  </a:lnTo>
                  <a:lnTo>
                    <a:pt x="229" y="495"/>
                  </a:lnTo>
                  <a:lnTo>
                    <a:pt x="1231" y="0"/>
                  </a:lnTo>
                  <a:lnTo>
                    <a:pt x="1210" y="830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81"/>
            <p:cNvSpPr>
              <a:spLocks/>
            </p:cNvSpPr>
            <p:nvPr/>
          </p:nvSpPr>
          <p:spPr bwMode="auto">
            <a:xfrm>
              <a:off x="1624" y="1730"/>
              <a:ext cx="125" cy="124"/>
            </a:xfrm>
            <a:custGeom>
              <a:avLst/>
              <a:gdLst>
                <a:gd name="T0" fmla="*/ 1003 w 1003"/>
                <a:gd name="T1" fmla="*/ 715 h 990"/>
                <a:gd name="T2" fmla="*/ 759 w 1003"/>
                <a:gd name="T3" fmla="*/ 0 h 990"/>
                <a:gd name="T4" fmla="*/ 173 w 1003"/>
                <a:gd name="T5" fmla="*/ 281 h 990"/>
                <a:gd name="T6" fmla="*/ 143 w 1003"/>
                <a:gd name="T7" fmla="*/ 303 h 990"/>
                <a:gd name="T8" fmla="*/ 92 w 1003"/>
                <a:gd name="T9" fmla="*/ 353 h 990"/>
                <a:gd name="T10" fmla="*/ 52 w 1003"/>
                <a:gd name="T11" fmla="*/ 410 h 990"/>
                <a:gd name="T12" fmla="*/ 22 w 1003"/>
                <a:gd name="T13" fmla="*/ 473 h 990"/>
                <a:gd name="T14" fmla="*/ 4 w 1003"/>
                <a:gd name="T15" fmla="*/ 539 h 990"/>
                <a:gd name="T16" fmla="*/ 0 w 1003"/>
                <a:gd name="T17" fmla="*/ 608 h 990"/>
                <a:gd name="T18" fmla="*/ 7 w 1003"/>
                <a:gd name="T19" fmla="*/ 677 h 990"/>
                <a:gd name="T20" fmla="*/ 27 w 1003"/>
                <a:gd name="T21" fmla="*/ 746 h 990"/>
                <a:gd name="T22" fmla="*/ 43 w 1003"/>
                <a:gd name="T23" fmla="*/ 779 h 990"/>
                <a:gd name="T24" fmla="*/ 43 w 1003"/>
                <a:gd name="T25" fmla="*/ 779 h 990"/>
                <a:gd name="T26" fmla="*/ 62 w 1003"/>
                <a:gd name="T27" fmla="*/ 814 h 990"/>
                <a:gd name="T28" fmla="*/ 111 w 1003"/>
                <a:gd name="T29" fmla="*/ 875 h 990"/>
                <a:gd name="T30" fmla="*/ 171 w 1003"/>
                <a:gd name="T31" fmla="*/ 924 h 990"/>
                <a:gd name="T32" fmla="*/ 237 w 1003"/>
                <a:gd name="T33" fmla="*/ 960 h 990"/>
                <a:gd name="T34" fmla="*/ 309 w 1003"/>
                <a:gd name="T35" fmla="*/ 982 h 990"/>
                <a:gd name="T36" fmla="*/ 384 w 1003"/>
                <a:gd name="T37" fmla="*/ 990 h 990"/>
                <a:gd name="T38" fmla="*/ 460 w 1003"/>
                <a:gd name="T39" fmla="*/ 985 h 990"/>
                <a:gd name="T40" fmla="*/ 535 w 1003"/>
                <a:gd name="T41" fmla="*/ 962 h 990"/>
                <a:gd name="T42" fmla="*/ 572 w 1003"/>
                <a:gd name="T43" fmla="*/ 944 h 990"/>
                <a:gd name="T44" fmla="*/ 1003 w 1003"/>
                <a:gd name="T45" fmla="*/ 715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03" h="990">
                  <a:moveTo>
                    <a:pt x="1003" y="715"/>
                  </a:moveTo>
                  <a:lnTo>
                    <a:pt x="759" y="0"/>
                  </a:lnTo>
                  <a:lnTo>
                    <a:pt x="173" y="281"/>
                  </a:lnTo>
                  <a:lnTo>
                    <a:pt x="143" y="303"/>
                  </a:lnTo>
                  <a:lnTo>
                    <a:pt x="92" y="353"/>
                  </a:lnTo>
                  <a:lnTo>
                    <a:pt x="52" y="410"/>
                  </a:lnTo>
                  <a:lnTo>
                    <a:pt x="22" y="473"/>
                  </a:lnTo>
                  <a:lnTo>
                    <a:pt x="4" y="539"/>
                  </a:lnTo>
                  <a:lnTo>
                    <a:pt x="0" y="608"/>
                  </a:lnTo>
                  <a:lnTo>
                    <a:pt x="7" y="677"/>
                  </a:lnTo>
                  <a:lnTo>
                    <a:pt x="27" y="746"/>
                  </a:lnTo>
                  <a:lnTo>
                    <a:pt x="43" y="779"/>
                  </a:lnTo>
                  <a:lnTo>
                    <a:pt x="43" y="779"/>
                  </a:lnTo>
                  <a:lnTo>
                    <a:pt x="62" y="814"/>
                  </a:lnTo>
                  <a:lnTo>
                    <a:pt x="111" y="875"/>
                  </a:lnTo>
                  <a:lnTo>
                    <a:pt x="171" y="924"/>
                  </a:lnTo>
                  <a:lnTo>
                    <a:pt x="237" y="960"/>
                  </a:lnTo>
                  <a:lnTo>
                    <a:pt x="309" y="982"/>
                  </a:lnTo>
                  <a:lnTo>
                    <a:pt x="384" y="990"/>
                  </a:lnTo>
                  <a:lnTo>
                    <a:pt x="460" y="985"/>
                  </a:lnTo>
                  <a:lnTo>
                    <a:pt x="535" y="962"/>
                  </a:lnTo>
                  <a:lnTo>
                    <a:pt x="572" y="944"/>
                  </a:lnTo>
                  <a:lnTo>
                    <a:pt x="1003" y="715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82"/>
            <p:cNvSpPr>
              <a:spLocks/>
            </p:cNvSpPr>
            <p:nvPr/>
          </p:nvSpPr>
          <p:spPr bwMode="auto">
            <a:xfrm>
              <a:off x="1638" y="2016"/>
              <a:ext cx="127" cy="127"/>
            </a:xfrm>
            <a:custGeom>
              <a:avLst/>
              <a:gdLst>
                <a:gd name="T0" fmla="*/ 517 w 1015"/>
                <a:gd name="T1" fmla="*/ 0 h 1010"/>
                <a:gd name="T2" fmla="*/ 103 w 1015"/>
                <a:gd name="T3" fmla="*/ 413 h 1010"/>
                <a:gd name="T4" fmla="*/ 78 w 1015"/>
                <a:gd name="T5" fmla="*/ 439 h 1010"/>
                <a:gd name="T6" fmla="*/ 40 w 1015"/>
                <a:gd name="T7" fmla="*/ 497 h 1010"/>
                <a:gd name="T8" fmla="*/ 14 w 1015"/>
                <a:gd name="T9" fmla="*/ 561 h 1010"/>
                <a:gd name="T10" fmla="*/ 0 w 1015"/>
                <a:gd name="T11" fmla="*/ 627 h 1010"/>
                <a:gd name="T12" fmla="*/ 0 w 1015"/>
                <a:gd name="T13" fmla="*/ 694 h 1010"/>
                <a:gd name="T14" fmla="*/ 14 w 1015"/>
                <a:gd name="T15" fmla="*/ 761 h 1010"/>
                <a:gd name="T16" fmla="*/ 40 w 1015"/>
                <a:gd name="T17" fmla="*/ 823 h 1010"/>
                <a:gd name="T18" fmla="*/ 78 w 1015"/>
                <a:gd name="T19" fmla="*/ 882 h 1010"/>
                <a:gd name="T20" fmla="*/ 103 w 1015"/>
                <a:gd name="T21" fmla="*/ 908 h 1010"/>
                <a:gd name="T22" fmla="*/ 103 w 1015"/>
                <a:gd name="T23" fmla="*/ 908 h 1010"/>
                <a:gd name="T24" fmla="*/ 130 w 1015"/>
                <a:gd name="T25" fmla="*/ 932 h 1010"/>
                <a:gd name="T26" fmla="*/ 188 w 1015"/>
                <a:gd name="T27" fmla="*/ 970 h 1010"/>
                <a:gd name="T28" fmla="*/ 251 w 1015"/>
                <a:gd name="T29" fmla="*/ 996 h 1010"/>
                <a:gd name="T30" fmla="*/ 318 w 1015"/>
                <a:gd name="T31" fmla="*/ 1010 h 1010"/>
                <a:gd name="T32" fmla="*/ 385 w 1015"/>
                <a:gd name="T33" fmla="*/ 1010 h 1010"/>
                <a:gd name="T34" fmla="*/ 452 w 1015"/>
                <a:gd name="T35" fmla="*/ 996 h 1010"/>
                <a:gd name="T36" fmla="*/ 516 w 1015"/>
                <a:gd name="T37" fmla="*/ 970 h 1010"/>
                <a:gd name="T38" fmla="*/ 574 w 1015"/>
                <a:gd name="T39" fmla="*/ 932 h 1010"/>
                <a:gd name="T40" fmla="*/ 600 w 1015"/>
                <a:gd name="T41" fmla="*/ 908 h 1010"/>
                <a:gd name="T42" fmla="*/ 1015 w 1015"/>
                <a:gd name="T43" fmla="*/ 495 h 1010"/>
                <a:gd name="T44" fmla="*/ 517 w 1015"/>
                <a:gd name="T45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5" h="1010">
                  <a:moveTo>
                    <a:pt x="517" y="0"/>
                  </a:moveTo>
                  <a:lnTo>
                    <a:pt x="103" y="413"/>
                  </a:lnTo>
                  <a:lnTo>
                    <a:pt x="78" y="439"/>
                  </a:lnTo>
                  <a:lnTo>
                    <a:pt x="40" y="497"/>
                  </a:lnTo>
                  <a:lnTo>
                    <a:pt x="14" y="561"/>
                  </a:lnTo>
                  <a:lnTo>
                    <a:pt x="0" y="627"/>
                  </a:lnTo>
                  <a:lnTo>
                    <a:pt x="0" y="694"/>
                  </a:lnTo>
                  <a:lnTo>
                    <a:pt x="14" y="761"/>
                  </a:lnTo>
                  <a:lnTo>
                    <a:pt x="40" y="823"/>
                  </a:lnTo>
                  <a:lnTo>
                    <a:pt x="78" y="882"/>
                  </a:lnTo>
                  <a:lnTo>
                    <a:pt x="103" y="908"/>
                  </a:lnTo>
                  <a:lnTo>
                    <a:pt x="103" y="908"/>
                  </a:lnTo>
                  <a:lnTo>
                    <a:pt x="130" y="932"/>
                  </a:lnTo>
                  <a:lnTo>
                    <a:pt x="188" y="970"/>
                  </a:lnTo>
                  <a:lnTo>
                    <a:pt x="251" y="996"/>
                  </a:lnTo>
                  <a:lnTo>
                    <a:pt x="318" y="1010"/>
                  </a:lnTo>
                  <a:lnTo>
                    <a:pt x="385" y="1010"/>
                  </a:lnTo>
                  <a:lnTo>
                    <a:pt x="452" y="996"/>
                  </a:lnTo>
                  <a:lnTo>
                    <a:pt x="516" y="970"/>
                  </a:lnTo>
                  <a:lnTo>
                    <a:pt x="574" y="932"/>
                  </a:lnTo>
                  <a:lnTo>
                    <a:pt x="600" y="908"/>
                  </a:lnTo>
                  <a:lnTo>
                    <a:pt x="1015" y="495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83"/>
            <p:cNvSpPr>
              <a:spLocks/>
            </p:cNvSpPr>
            <p:nvPr/>
          </p:nvSpPr>
          <p:spPr bwMode="auto">
            <a:xfrm>
              <a:off x="1763" y="2161"/>
              <a:ext cx="126" cy="126"/>
            </a:xfrm>
            <a:custGeom>
              <a:avLst/>
              <a:gdLst>
                <a:gd name="T0" fmla="*/ 516 w 1014"/>
                <a:gd name="T1" fmla="*/ 0 h 1010"/>
                <a:gd name="T2" fmla="*/ 1014 w 1014"/>
                <a:gd name="T3" fmla="*/ 495 h 1010"/>
                <a:gd name="T4" fmla="*/ 599 w 1014"/>
                <a:gd name="T5" fmla="*/ 908 h 1010"/>
                <a:gd name="T6" fmla="*/ 572 w 1014"/>
                <a:gd name="T7" fmla="*/ 933 h 1010"/>
                <a:gd name="T8" fmla="*/ 514 w 1014"/>
                <a:gd name="T9" fmla="*/ 971 h 1010"/>
                <a:gd name="T10" fmla="*/ 451 w 1014"/>
                <a:gd name="T11" fmla="*/ 997 h 1010"/>
                <a:gd name="T12" fmla="*/ 384 w 1014"/>
                <a:gd name="T13" fmla="*/ 1010 h 1010"/>
                <a:gd name="T14" fmla="*/ 317 w 1014"/>
                <a:gd name="T15" fmla="*/ 1010 h 1010"/>
                <a:gd name="T16" fmla="*/ 250 w 1014"/>
                <a:gd name="T17" fmla="*/ 997 h 1010"/>
                <a:gd name="T18" fmla="*/ 186 w 1014"/>
                <a:gd name="T19" fmla="*/ 971 h 1010"/>
                <a:gd name="T20" fmla="*/ 128 w 1014"/>
                <a:gd name="T21" fmla="*/ 933 h 1010"/>
                <a:gd name="T22" fmla="*/ 102 w 1014"/>
                <a:gd name="T23" fmla="*/ 908 h 1010"/>
                <a:gd name="T24" fmla="*/ 102 w 1014"/>
                <a:gd name="T25" fmla="*/ 908 h 1010"/>
                <a:gd name="T26" fmla="*/ 77 w 1014"/>
                <a:gd name="T27" fmla="*/ 882 h 1010"/>
                <a:gd name="T28" fmla="*/ 38 w 1014"/>
                <a:gd name="T29" fmla="*/ 824 h 1010"/>
                <a:gd name="T30" fmla="*/ 12 w 1014"/>
                <a:gd name="T31" fmla="*/ 760 h 1010"/>
                <a:gd name="T32" fmla="*/ 0 w 1014"/>
                <a:gd name="T33" fmla="*/ 694 h 1010"/>
                <a:gd name="T34" fmla="*/ 0 w 1014"/>
                <a:gd name="T35" fmla="*/ 626 h 1010"/>
                <a:gd name="T36" fmla="*/ 12 w 1014"/>
                <a:gd name="T37" fmla="*/ 560 h 1010"/>
                <a:gd name="T38" fmla="*/ 38 w 1014"/>
                <a:gd name="T39" fmla="*/ 497 h 1010"/>
                <a:gd name="T40" fmla="*/ 77 w 1014"/>
                <a:gd name="T41" fmla="*/ 439 h 1010"/>
                <a:gd name="T42" fmla="*/ 102 w 1014"/>
                <a:gd name="T43" fmla="*/ 413 h 1010"/>
                <a:gd name="T44" fmla="*/ 516 w 1014"/>
                <a:gd name="T45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4" h="1010">
                  <a:moveTo>
                    <a:pt x="516" y="0"/>
                  </a:moveTo>
                  <a:lnTo>
                    <a:pt x="1014" y="495"/>
                  </a:lnTo>
                  <a:lnTo>
                    <a:pt x="599" y="908"/>
                  </a:lnTo>
                  <a:lnTo>
                    <a:pt x="572" y="933"/>
                  </a:lnTo>
                  <a:lnTo>
                    <a:pt x="514" y="971"/>
                  </a:lnTo>
                  <a:lnTo>
                    <a:pt x="451" y="997"/>
                  </a:lnTo>
                  <a:lnTo>
                    <a:pt x="384" y="1010"/>
                  </a:lnTo>
                  <a:lnTo>
                    <a:pt x="317" y="1010"/>
                  </a:lnTo>
                  <a:lnTo>
                    <a:pt x="250" y="997"/>
                  </a:lnTo>
                  <a:lnTo>
                    <a:pt x="186" y="971"/>
                  </a:lnTo>
                  <a:lnTo>
                    <a:pt x="128" y="933"/>
                  </a:lnTo>
                  <a:lnTo>
                    <a:pt x="102" y="908"/>
                  </a:lnTo>
                  <a:lnTo>
                    <a:pt x="102" y="908"/>
                  </a:lnTo>
                  <a:lnTo>
                    <a:pt x="77" y="882"/>
                  </a:lnTo>
                  <a:lnTo>
                    <a:pt x="38" y="824"/>
                  </a:lnTo>
                  <a:lnTo>
                    <a:pt x="12" y="760"/>
                  </a:lnTo>
                  <a:lnTo>
                    <a:pt x="0" y="694"/>
                  </a:lnTo>
                  <a:lnTo>
                    <a:pt x="0" y="626"/>
                  </a:lnTo>
                  <a:lnTo>
                    <a:pt x="12" y="560"/>
                  </a:lnTo>
                  <a:lnTo>
                    <a:pt x="38" y="497"/>
                  </a:lnTo>
                  <a:lnTo>
                    <a:pt x="77" y="439"/>
                  </a:lnTo>
                  <a:lnTo>
                    <a:pt x="102" y="41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84"/>
            <p:cNvSpPr>
              <a:spLocks/>
            </p:cNvSpPr>
            <p:nvPr/>
          </p:nvSpPr>
          <p:spPr bwMode="auto">
            <a:xfrm>
              <a:off x="1949" y="1792"/>
              <a:ext cx="166" cy="165"/>
            </a:xfrm>
            <a:custGeom>
              <a:avLst/>
              <a:gdLst>
                <a:gd name="T0" fmla="*/ 663 w 1326"/>
                <a:gd name="T1" fmla="*/ 0 h 1321"/>
                <a:gd name="T2" fmla="*/ 0 w 1326"/>
                <a:gd name="T3" fmla="*/ 661 h 1321"/>
                <a:gd name="T4" fmla="*/ 663 w 1326"/>
                <a:gd name="T5" fmla="*/ 1321 h 1321"/>
                <a:gd name="T6" fmla="*/ 1326 w 1326"/>
                <a:gd name="T7" fmla="*/ 661 h 1321"/>
                <a:gd name="T8" fmla="*/ 663 w 1326"/>
                <a:gd name="T9" fmla="*/ 0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6" h="1321">
                  <a:moveTo>
                    <a:pt x="663" y="0"/>
                  </a:moveTo>
                  <a:lnTo>
                    <a:pt x="0" y="661"/>
                  </a:lnTo>
                  <a:lnTo>
                    <a:pt x="663" y="1321"/>
                  </a:lnTo>
                  <a:lnTo>
                    <a:pt x="1326" y="661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217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85"/>
            <p:cNvSpPr>
              <a:spLocks/>
            </p:cNvSpPr>
            <p:nvPr/>
          </p:nvSpPr>
          <p:spPr bwMode="auto">
            <a:xfrm>
              <a:off x="2258" y="1339"/>
              <a:ext cx="108" cy="123"/>
            </a:xfrm>
            <a:custGeom>
              <a:avLst/>
              <a:gdLst>
                <a:gd name="T0" fmla="*/ 868 w 868"/>
                <a:gd name="T1" fmla="*/ 985 h 985"/>
                <a:gd name="T2" fmla="*/ 538 w 868"/>
                <a:gd name="T3" fmla="*/ 985 h 985"/>
                <a:gd name="T4" fmla="*/ 537 w 868"/>
                <a:gd name="T5" fmla="*/ 937 h 985"/>
                <a:gd name="T6" fmla="*/ 526 w 868"/>
                <a:gd name="T7" fmla="*/ 847 h 985"/>
                <a:gd name="T8" fmla="*/ 505 w 868"/>
                <a:gd name="T9" fmla="*/ 766 h 985"/>
                <a:gd name="T10" fmla="*/ 475 w 868"/>
                <a:gd name="T11" fmla="*/ 693 h 985"/>
                <a:gd name="T12" fmla="*/ 438 w 868"/>
                <a:gd name="T13" fmla="*/ 629 h 985"/>
                <a:gd name="T14" fmla="*/ 397 w 868"/>
                <a:gd name="T15" fmla="*/ 571 h 985"/>
                <a:gd name="T16" fmla="*/ 351 w 868"/>
                <a:gd name="T17" fmla="*/ 521 h 985"/>
                <a:gd name="T18" fmla="*/ 302 w 868"/>
                <a:gd name="T19" fmla="*/ 477 h 985"/>
                <a:gd name="T20" fmla="*/ 227 w 868"/>
                <a:gd name="T21" fmla="*/ 423 h 985"/>
                <a:gd name="T22" fmla="*/ 134 w 868"/>
                <a:gd name="T23" fmla="*/ 370 h 985"/>
                <a:gd name="T24" fmla="*/ 24 w 868"/>
                <a:gd name="T25" fmla="*/ 326 h 985"/>
                <a:gd name="T26" fmla="*/ 0 w 868"/>
                <a:gd name="T27" fmla="*/ 321 h 985"/>
                <a:gd name="T28" fmla="*/ 79 w 868"/>
                <a:gd name="T29" fmla="*/ 0 h 985"/>
                <a:gd name="T30" fmla="*/ 133 w 868"/>
                <a:gd name="T31" fmla="*/ 15 h 985"/>
                <a:gd name="T32" fmla="*/ 253 w 868"/>
                <a:gd name="T33" fmla="*/ 62 h 985"/>
                <a:gd name="T34" fmla="*/ 383 w 868"/>
                <a:gd name="T35" fmla="*/ 132 h 985"/>
                <a:gd name="T36" fmla="*/ 482 w 868"/>
                <a:gd name="T37" fmla="*/ 201 h 985"/>
                <a:gd name="T38" fmla="*/ 545 w 868"/>
                <a:gd name="T39" fmla="*/ 255 h 985"/>
                <a:gd name="T40" fmla="*/ 607 w 868"/>
                <a:gd name="T41" fmla="*/ 314 h 985"/>
                <a:gd name="T42" fmla="*/ 664 w 868"/>
                <a:gd name="T43" fmla="*/ 381 h 985"/>
                <a:gd name="T44" fmla="*/ 717 w 868"/>
                <a:gd name="T45" fmla="*/ 454 h 985"/>
                <a:gd name="T46" fmla="*/ 763 w 868"/>
                <a:gd name="T47" fmla="*/ 535 h 985"/>
                <a:gd name="T48" fmla="*/ 803 w 868"/>
                <a:gd name="T49" fmla="*/ 621 h 985"/>
                <a:gd name="T50" fmla="*/ 834 w 868"/>
                <a:gd name="T51" fmla="*/ 717 h 985"/>
                <a:gd name="T52" fmla="*/ 856 w 868"/>
                <a:gd name="T53" fmla="*/ 818 h 985"/>
                <a:gd name="T54" fmla="*/ 867 w 868"/>
                <a:gd name="T55" fmla="*/ 928 h 985"/>
                <a:gd name="T56" fmla="*/ 868 w 868"/>
                <a:gd name="T57" fmla="*/ 985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8" h="985">
                  <a:moveTo>
                    <a:pt x="868" y="985"/>
                  </a:moveTo>
                  <a:lnTo>
                    <a:pt x="538" y="985"/>
                  </a:lnTo>
                  <a:lnTo>
                    <a:pt x="537" y="937"/>
                  </a:lnTo>
                  <a:lnTo>
                    <a:pt x="526" y="847"/>
                  </a:lnTo>
                  <a:lnTo>
                    <a:pt x="505" y="766"/>
                  </a:lnTo>
                  <a:lnTo>
                    <a:pt x="475" y="693"/>
                  </a:lnTo>
                  <a:lnTo>
                    <a:pt x="438" y="629"/>
                  </a:lnTo>
                  <a:lnTo>
                    <a:pt x="397" y="571"/>
                  </a:lnTo>
                  <a:lnTo>
                    <a:pt x="351" y="521"/>
                  </a:lnTo>
                  <a:lnTo>
                    <a:pt x="302" y="477"/>
                  </a:lnTo>
                  <a:lnTo>
                    <a:pt x="227" y="423"/>
                  </a:lnTo>
                  <a:lnTo>
                    <a:pt x="134" y="370"/>
                  </a:lnTo>
                  <a:lnTo>
                    <a:pt x="24" y="326"/>
                  </a:lnTo>
                  <a:lnTo>
                    <a:pt x="0" y="321"/>
                  </a:lnTo>
                  <a:lnTo>
                    <a:pt x="79" y="0"/>
                  </a:lnTo>
                  <a:lnTo>
                    <a:pt x="133" y="15"/>
                  </a:lnTo>
                  <a:lnTo>
                    <a:pt x="253" y="62"/>
                  </a:lnTo>
                  <a:lnTo>
                    <a:pt x="383" y="132"/>
                  </a:lnTo>
                  <a:lnTo>
                    <a:pt x="482" y="201"/>
                  </a:lnTo>
                  <a:lnTo>
                    <a:pt x="545" y="255"/>
                  </a:lnTo>
                  <a:lnTo>
                    <a:pt x="607" y="314"/>
                  </a:lnTo>
                  <a:lnTo>
                    <a:pt x="664" y="381"/>
                  </a:lnTo>
                  <a:lnTo>
                    <a:pt x="717" y="454"/>
                  </a:lnTo>
                  <a:lnTo>
                    <a:pt x="763" y="535"/>
                  </a:lnTo>
                  <a:lnTo>
                    <a:pt x="803" y="621"/>
                  </a:lnTo>
                  <a:lnTo>
                    <a:pt x="834" y="717"/>
                  </a:lnTo>
                  <a:lnTo>
                    <a:pt x="856" y="818"/>
                  </a:lnTo>
                  <a:lnTo>
                    <a:pt x="867" y="928"/>
                  </a:lnTo>
                  <a:lnTo>
                    <a:pt x="868" y="985"/>
                  </a:lnTo>
                  <a:close/>
                </a:path>
              </a:pathLst>
            </a:cu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Rectangle 86"/>
            <p:cNvSpPr>
              <a:spLocks noChangeArrowheads="1"/>
            </p:cNvSpPr>
            <p:nvPr/>
          </p:nvSpPr>
          <p:spPr bwMode="auto">
            <a:xfrm>
              <a:off x="2325" y="1503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87"/>
            <p:cNvSpPr>
              <a:spLocks/>
            </p:cNvSpPr>
            <p:nvPr/>
          </p:nvSpPr>
          <p:spPr bwMode="auto">
            <a:xfrm>
              <a:off x="1810" y="1881"/>
              <a:ext cx="226" cy="224"/>
            </a:xfrm>
            <a:custGeom>
              <a:avLst/>
              <a:gdLst>
                <a:gd name="T0" fmla="*/ 1743 w 1804"/>
                <a:gd name="T1" fmla="*/ 1484 h 1796"/>
                <a:gd name="T2" fmla="*/ 233 w 1804"/>
                <a:gd name="T3" fmla="*/ 0 h 1796"/>
                <a:gd name="T4" fmla="*/ 120 w 1804"/>
                <a:gd name="T5" fmla="*/ 114 h 1796"/>
                <a:gd name="T6" fmla="*/ 0 w 1804"/>
                <a:gd name="T7" fmla="*/ 235 h 1796"/>
                <a:gd name="T8" fmla="*/ 1504 w 1804"/>
                <a:gd name="T9" fmla="*/ 1712 h 1796"/>
                <a:gd name="T10" fmla="*/ 1579 w 1804"/>
                <a:gd name="T11" fmla="*/ 1796 h 1796"/>
                <a:gd name="T12" fmla="*/ 1608 w 1804"/>
                <a:gd name="T13" fmla="*/ 1767 h 1796"/>
                <a:gd name="T14" fmla="*/ 1804 w 1804"/>
                <a:gd name="T15" fmla="*/ 1553 h 1796"/>
                <a:gd name="T16" fmla="*/ 1743 w 1804"/>
                <a:gd name="T17" fmla="*/ 1484 h 1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4" h="1796">
                  <a:moveTo>
                    <a:pt x="1743" y="1484"/>
                  </a:moveTo>
                  <a:lnTo>
                    <a:pt x="233" y="0"/>
                  </a:lnTo>
                  <a:lnTo>
                    <a:pt x="120" y="114"/>
                  </a:lnTo>
                  <a:lnTo>
                    <a:pt x="0" y="235"/>
                  </a:lnTo>
                  <a:lnTo>
                    <a:pt x="1504" y="1712"/>
                  </a:lnTo>
                  <a:lnTo>
                    <a:pt x="1579" y="1796"/>
                  </a:lnTo>
                  <a:lnTo>
                    <a:pt x="1608" y="1767"/>
                  </a:lnTo>
                  <a:lnTo>
                    <a:pt x="1804" y="1553"/>
                  </a:lnTo>
                  <a:lnTo>
                    <a:pt x="1743" y="1484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 flipH="1">
            <a:off x="10613062" y="111551"/>
            <a:ext cx="554960" cy="430752"/>
            <a:chOff x="4099405" y="2266310"/>
            <a:chExt cx="935158" cy="725856"/>
          </a:xfrm>
        </p:grpSpPr>
        <p:sp>
          <p:nvSpPr>
            <p:cNvPr id="164" name="이등변 삼각형 163"/>
            <p:cNvSpPr/>
            <p:nvPr/>
          </p:nvSpPr>
          <p:spPr>
            <a:xfrm rot="8634949">
              <a:off x="4681166" y="2653118"/>
              <a:ext cx="170472" cy="339048"/>
            </a:xfrm>
            <a:prstGeom prst="triangle">
              <a:avLst>
                <a:gd name="adj" fmla="val 5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65" name="구름 164"/>
            <p:cNvSpPr/>
            <p:nvPr/>
          </p:nvSpPr>
          <p:spPr>
            <a:xfrm>
              <a:off x="4185992" y="2266310"/>
              <a:ext cx="761981" cy="63150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099405" y="2393812"/>
              <a:ext cx="935158" cy="363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96D1CF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나는</a:t>
              </a:r>
              <a:r>
                <a:rPr lang="en-US" altLang="ko-KR" sz="800" dirty="0">
                  <a:solidFill>
                    <a:srgbClr val="96D1CF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~??</a:t>
              </a:r>
              <a:endParaRPr lang="ko-KR" altLang="en-US" sz="800" dirty="0">
                <a:solidFill>
                  <a:srgbClr val="96D1C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128781E-760A-4C32-9BE3-ED0F4A819CC5}"/>
              </a:ext>
            </a:extLst>
          </p:cNvPr>
          <p:cNvSpPr/>
          <p:nvPr/>
        </p:nvSpPr>
        <p:spPr>
          <a:xfrm>
            <a:off x="586722" y="182063"/>
            <a:ext cx="81551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i="1" dirty="0">
                <a:solidFill>
                  <a:prstClr val="white"/>
                </a:solidFill>
              </a:rPr>
              <a:t>2.3 </a:t>
            </a:r>
            <a:r>
              <a:rPr lang="en-US" altLang="ko-KR" sz="3200" b="1" i="1" dirty="0">
                <a:solidFill>
                  <a:prstClr val="white"/>
                </a:solidFill>
              </a:rPr>
              <a:t>Constructor &amp; Assignment operator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B25C01F-D74E-426A-8812-58D4D80B2852}"/>
              </a:ext>
            </a:extLst>
          </p:cNvPr>
          <p:cNvSpPr txBox="1"/>
          <p:nvPr/>
        </p:nvSpPr>
        <p:spPr>
          <a:xfrm>
            <a:off x="889365" y="1437931"/>
            <a:ext cx="98828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깊은복사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예를 들어 문자열을 복사할 경우</a:t>
            </a:r>
            <a:r>
              <a:rPr lang="en-US" altLang="ko-KR" dirty="0"/>
              <a:t>, </a:t>
            </a:r>
            <a:r>
              <a:rPr lang="ko-KR" altLang="en-US" dirty="0"/>
              <a:t>실제로 문자열 변수에 저장되는 값은 문자열의 주소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따라서 </a:t>
            </a:r>
            <a:r>
              <a:rPr lang="ko-KR" altLang="en-US" dirty="0" err="1"/>
              <a:t>복사생성자에서</a:t>
            </a:r>
            <a:r>
              <a:rPr lang="ko-KR" altLang="en-US" dirty="0"/>
              <a:t> 문자열의 값이 아니라</a:t>
            </a:r>
            <a:r>
              <a:rPr lang="en-US" altLang="ko-KR" dirty="0"/>
              <a:t>, </a:t>
            </a:r>
            <a:r>
              <a:rPr lang="ko-KR" altLang="en-US" dirty="0" err="1"/>
              <a:t>주소값을</a:t>
            </a:r>
            <a:r>
              <a:rPr lang="ko-KR" altLang="en-US" dirty="0"/>
              <a:t> 복사하게 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  이를 막기 위해 직접 </a:t>
            </a:r>
            <a:r>
              <a:rPr lang="ko-KR" altLang="en-US" dirty="0" err="1"/>
              <a:t>복사생성자를</a:t>
            </a:r>
            <a:r>
              <a:rPr lang="ko-KR" altLang="en-US" dirty="0"/>
              <a:t> </a:t>
            </a:r>
            <a:r>
              <a:rPr lang="ko-KR" altLang="en-US" dirty="0" err="1"/>
              <a:t>정의해야한다</a:t>
            </a:r>
            <a:r>
              <a:rPr lang="en-US" altLang="ko-KR" dirty="0"/>
              <a:t>. </a:t>
            </a:r>
            <a:r>
              <a:rPr lang="ko-KR" altLang="en-US" dirty="0"/>
              <a:t>이를 깊은 복사라고 함</a:t>
            </a:r>
            <a:r>
              <a:rPr lang="en-US" altLang="ko-KR" dirty="0"/>
              <a:t>.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생성자</a:t>
            </a:r>
            <a:r>
              <a:rPr lang="ko-KR" altLang="en-US" dirty="0"/>
              <a:t> 내에서 메모리 공간을 동적 할당한다면</a:t>
            </a:r>
            <a:r>
              <a:rPr lang="en-US" altLang="ko-KR" dirty="0"/>
              <a:t>, </a:t>
            </a:r>
            <a:r>
              <a:rPr lang="ko-KR" altLang="en-US" dirty="0"/>
              <a:t>깊은 복사를 하는 </a:t>
            </a:r>
            <a:r>
              <a:rPr lang="ko-KR" altLang="en-US" dirty="0" err="1"/>
              <a:t>복사생성자를</a:t>
            </a:r>
            <a:r>
              <a:rPr lang="ko-KR" altLang="en-US" dirty="0"/>
              <a:t> </a:t>
            </a:r>
            <a:r>
              <a:rPr lang="ko-KR" altLang="en-US" dirty="0" err="1"/>
              <a:t>정의해야함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426" y="3192257"/>
            <a:ext cx="3607795" cy="321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82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175259" y="857413"/>
            <a:ext cx="11842570" cy="5922772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0" name="자유형 69"/>
          <p:cNvSpPr/>
          <p:nvPr/>
        </p:nvSpPr>
        <p:spPr>
          <a:xfrm>
            <a:off x="8687549" y="675100"/>
            <a:ext cx="2507264" cy="525890"/>
          </a:xfrm>
          <a:custGeom>
            <a:avLst/>
            <a:gdLst>
              <a:gd name="connsiteX0" fmla="*/ 6012551 w 12192000"/>
              <a:gd name="connsiteY0" fmla="*/ 0 h 4678329"/>
              <a:gd name="connsiteX1" fmla="*/ 6083886 w 12192000"/>
              <a:gd name="connsiteY1" fmla="*/ 0 h 4678329"/>
              <a:gd name="connsiteX2" fmla="*/ 6120521 w 12192000"/>
              <a:gd name="connsiteY2" fmla="*/ 240041 h 4678329"/>
              <a:gd name="connsiteX3" fmla="*/ 10382903 w 12192000"/>
              <a:gd name="connsiteY3" fmla="*/ 3713983 h 4678329"/>
              <a:gd name="connsiteX4" fmla="*/ 12076421 w 12192000"/>
              <a:gd name="connsiteY4" fmla="*/ 3372078 h 4678329"/>
              <a:gd name="connsiteX5" fmla="*/ 12192000 w 12192000"/>
              <a:gd name="connsiteY5" fmla="*/ 3319826 h 4678329"/>
              <a:gd name="connsiteX6" fmla="*/ 12192000 w 12192000"/>
              <a:gd name="connsiteY6" fmla="*/ 4678329 h 4678329"/>
              <a:gd name="connsiteX7" fmla="*/ 0 w 12192000"/>
              <a:gd name="connsiteY7" fmla="*/ 4678329 h 4678329"/>
              <a:gd name="connsiteX8" fmla="*/ 0 w 12192000"/>
              <a:gd name="connsiteY8" fmla="*/ 3363030 h 4678329"/>
              <a:gd name="connsiteX9" fmla="*/ 20015 w 12192000"/>
              <a:gd name="connsiteY9" fmla="*/ 3372079 h 4678329"/>
              <a:gd name="connsiteX10" fmla="*/ 1713534 w 12192000"/>
              <a:gd name="connsiteY10" fmla="*/ 3713984 h 4678329"/>
              <a:gd name="connsiteX11" fmla="*/ 5975916 w 12192000"/>
              <a:gd name="connsiteY11" fmla="*/ 240042 h 467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678329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557571" y="18608"/>
            <a:ext cx="658056" cy="806857"/>
            <a:chOff x="9566279" y="126999"/>
            <a:chExt cx="658056" cy="806857"/>
          </a:xfrm>
        </p:grpSpPr>
        <p:grpSp>
          <p:nvGrpSpPr>
            <p:cNvPr id="72" name="Group 4"/>
            <p:cNvGrpSpPr>
              <a:grpSpLocks noChangeAspect="1"/>
            </p:cNvGrpSpPr>
            <p:nvPr/>
          </p:nvGrpSpPr>
          <p:grpSpPr bwMode="auto">
            <a:xfrm>
              <a:off x="9739131" y="126999"/>
              <a:ext cx="396566" cy="564330"/>
              <a:chOff x="749" y="781"/>
              <a:chExt cx="2118" cy="3014"/>
            </a:xfrm>
          </p:grpSpPr>
          <p:sp>
            <p:nvSpPr>
              <p:cNvPr id="77" name="Freeform 6"/>
              <p:cNvSpPr>
                <a:spLocks/>
              </p:cNvSpPr>
              <p:nvPr/>
            </p:nvSpPr>
            <p:spPr bwMode="auto">
              <a:xfrm>
                <a:off x="1440" y="781"/>
                <a:ext cx="736" cy="2160"/>
              </a:xfrm>
              <a:custGeom>
                <a:avLst/>
                <a:gdLst>
                  <a:gd name="T0" fmla="*/ 2208 w 2208"/>
                  <a:gd name="T1" fmla="*/ 6481 h 6481"/>
                  <a:gd name="T2" fmla="*/ 0 w 2208"/>
                  <a:gd name="T3" fmla="*/ 6481 h 6481"/>
                  <a:gd name="T4" fmla="*/ 0 w 2208"/>
                  <a:gd name="T5" fmla="*/ 1825 h 6481"/>
                  <a:gd name="T6" fmla="*/ 0 w 2208"/>
                  <a:gd name="T7" fmla="*/ 1766 h 6481"/>
                  <a:gd name="T8" fmla="*/ 11 w 2208"/>
                  <a:gd name="T9" fmla="*/ 1637 h 6481"/>
                  <a:gd name="T10" fmla="*/ 34 w 2208"/>
                  <a:gd name="T11" fmla="*/ 1501 h 6481"/>
                  <a:gd name="T12" fmla="*/ 66 w 2208"/>
                  <a:gd name="T13" fmla="*/ 1355 h 6481"/>
                  <a:gd name="T14" fmla="*/ 109 w 2208"/>
                  <a:gd name="T15" fmla="*/ 1205 h 6481"/>
                  <a:gd name="T16" fmla="*/ 160 w 2208"/>
                  <a:gd name="T17" fmla="*/ 1053 h 6481"/>
                  <a:gd name="T18" fmla="*/ 220 w 2208"/>
                  <a:gd name="T19" fmla="*/ 902 h 6481"/>
                  <a:gd name="T20" fmla="*/ 288 w 2208"/>
                  <a:gd name="T21" fmla="*/ 753 h 6481"/>
                  <a:gd name="T22" fmla="*/ 363 w 2208"/>
                  <a:gd name="T23" fmla="*/ 612 h 6481"/>
                  <a:gd name="T24" fmla="*/ 445 w 2208"/>
                  <a:gd name="T25" fmla="*/ 478 h 6481"/>
                  <a:gd name="T26" fmla="*/ 533 w 2208"/>
                  <a:gd name="T27" fmla="*/ 356 h 6481"/>
                  <a:gd name="T28" fmla="*/ 626 w 2208"/>
                  <a:gd name="T29" fmla="*/ 246 h 6481"/>
                  <a:gd name="T30" fmla="*/ 726 w 2208"/>
                  <a:gd name="T31" fmla="*/ 154 h 6481"/>
                  <a:gd name="T32" fmla="*/ 829 w 2208"/>
                  <a:gd name="T33" fmla="*/ 81 h 6481"/>
                  <a:gd name="T34" fmla="*/ 936 w 2208"/>
                  <a:gd name="T35" fmla="*/ 30 h 6481"/>
                  <a:gd name="T36" fmla="*/ 1019 w 2208"/>
                  <a:gd name="T37" fmla="*/ 9 h 6481"/>
                  <a:gd name="T38" fmla="*/ 1076 w 2208"/>
                  <a:gd name="T39" fmla="*/ 1 h 6481"/>
                  <a:gd name="T40" fmla="*/ 1103 w 2208"/>
                  <a:gd name="T41" fmla="*/ 0 h 6481"/>
                  <a:gd name="T42" fmla="*/ 1103 w 2208"/>
                  <a:gd name="T43" fmla="*/ 0 h 6481"/>
                  <a:gd name="T44" fmla="*/ 1132 w 2208"/>
                  <a:gd name="T45" fmla="*/ 1 h 6481"/>
                  <a:gd name="T46" fmla="*/ 1189 w 2208"/>
                  <a:gd name="T47" fmla="*/ 9 h 6481"/>
                  <a:gd name="T48" fmla="*/ 1273 w 2208"/>
                  <a:gd name="T49" fmla="*/ 30 h 6481"/>
                  <a:gd name="T50" fmla="*/ 1381 w 2208"/>
                  <a:gd name="T51" fmla="*/ 81 h 6481"/>
                  <a:gd name="T52" fmla="*/ 1485 w 2208"/>
                  <a:gd name="T53" fmla="*/ 154 h 6481"/>
                  <a:gd name="T54" fmla="*/ 1584 w 2208"/>
                  <a:gd name="T55" fmla="*/ 246 h 6481"/>
                  <a:gd name="T56" fmla="*/ 1678 w 2208"/>
                  <a:gd name="T57" fmla="*/ 356 h 6481"/>
                  <a:gd name="T58" fmla="*/ 1767 w 2208"/>
                  <a:gd name="T59" fmla="*/ 478 h 6481"/>
                  <a:gd name="T60" fmla="*/ 1848 w 2208"/>
                  <a:gd name="T61" fmla="*/ 612 h 6481"/>
                  <a:gd name="T62" fmla="*/ 1922 w 2208"/>
                  <a:gd name="T63" fmla="*/ 753 h 6481"/>
                  <a:gd name="T64" fmla="*/ 1990 w 2208"/>
                  <a:gd name="T65" fmla="*/ 902 h 6481"/>
                  <a:gd name="T66" fmla="*/ 2049 w 2208"/>
                  <a:gd name="T67" fmla="*/ 1053 h 6481"/>
                  <a:gd name="T68" fmla="*/ 2100 w 2208"/>
                  <a:gd name="T69" fmla="*/ 1205 h 6481"/>
                  <a:gd name="T70" fmla="*/ 2141 w 2208"/>
                  <a:gd name="T71" fmla="*/ 1355 h 6481"/>
                  <a:gd name="T72" fmla="*/ 2173 w 2208"/>
                  <a:gd name="T73" fmla="*/ 1501 h 6481"/>
                  <a:gd name="T74" fmla="*/ 2196 w 2208"/>
                  <a:gd name="T75" fmla="*/ 1637 h 6481"/>
                  <a:gd name="T76" fmla="*/ 2206 w 2208"/>
                  <a:gd name="T77" fmla="*/ 1766 h 6481"/>
                  <a:gd name="T78" fmla="*/ 2208 w 2208"/>
                  <a:gd name="T79" fmla="*/ 1825 h 6481"/>
                  <a:gd name="T80" fmla="*/ 2208 w 2208"/>
                  <a:gd name="T81" fmla="*/ 6481 h 6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08" h="6481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"/>
              <p:cNvSpPr>
                <a:spLocks/>
              </p:cNvSpPr>
              <p:nvPr/>
            </p:nvSpPr>
            <p:spPr bwMode="auto">
              <a:xfrm>
                <a:off x="2228" y="1229"/>
                <a:ext cx="428" cy="1712"/>
              </a:xfrm>
              <a:custGeom>
                <a:avLst/>
                <a:gdLst>
                  <a:gd name="T0" fmla="*/ 1286 w 1286"/>
                  <a:gd name="T1" fmla="*/ 5136 h 5136"/>
                  <a:gd name="T2" fmla="*/ 0 w 1286"/>
                  <a:gd name="T3" fmla="*/ 5136 h 5136"/>
                  <a:gd name="T4" fmla="*/ 0 w 1286"/>
                  <a:gd name="T5" fmla="*/ 1066 h 5136"/>
                  <a:gd name="T6" fmla="*/ 1 w 1286"/>
                  <a:gd name="T7" fmla="*/ 995 h 5136"/>
                  <a:gd name="T8" fmla="*/ 27 w 1286"/>
                  <a:gd name="T9" fmla="*/ 835 h 5136"/>
                  <a:gd name="T10" fmla="*/ 76 w 1286"/>
                  <a:gd name="T11" fmla="*/ 661 h 5136"/>
                  <a:gd name="T12" fmla="*/ 145 w 1286"/>
                  <a:gd name="T13" fmla="*/ 484 h 5136"/>
                  <a:gd name="T14" fmla="*/ 233 w 1286"/>
                  <a:gd name="T15" fmla="*/ 317 h 5136"/>
                  <a:gd name="T16" fmla="*/ 309 w 1286"/>
                  <a:gd name="T17" fmla="*/ 207 h 5136"/>
                  <a:gd name="T18" fmla="*/ 364 w 1286"/>
                  <a:gd name="T19" fmla="*/ 144 h 5136"/>
                  <a:gd name="T20" fmla="*/ 422 w 1286"/>
                  <a:gd name="T21" fmla="*/ 89 h 5136"/>
                  <a:gd name="T22" fmla="*/ 482 w 1286"/>
                  <a:gd name="T23" fmla="*/ 48 h 5136"/>
                  <a:gd name="T24" fmla="*/ 544 w 1286"/>
                  <a:gd name="T25" fmla="*/ 17 h 5136"/>
                  <a:gd name="T26" fmla="*/ 609 w 1286"/>
                  <a:gd name="T27" fmla="*/ 2 h 5136"/>
                  <a:gd name="T28" fmla="*/ 642 w 1286"/>
                  <a:gd name="T29" fmla="*/ 0 h 5136"/>
                  <a:gd name="T30" fmla="*/ 642 w 1286"/>
                  <a:gd name="T31" fmla="*/ 0 h 5136"/>
                  <a:gd name="T32" fmla="*/ 675 w 1286"/>
                  <a:gd name="T33" fmla="*/ 2 h 5136"/>
                  <a:gd name="T34" fmla="*/ 740 w 1286"/>
                  <a:gd name="T35" fmla="*/ 17 h 5136"/>
                  <a:gd name="T36" fmla="*/ 803 w 1286"/>
                  <a:gd name="T37" fmla="*/ 48 h 5136"/>
                  <a:gd name="T38" fmla="*/ 864 w 1286"/>
                  <a:gd name="T39" fmla="*/ 89 h 5136"/>
                  <a:gd name="T40" fmla="*/ 921 w 1286"/>
                  <a:gd name="T41" fmla="*/ 144 h 5136"/>
                  <a:gd name="T42" fmla="*/ 976 w 1286"/>
                  <a:gd name="T43" fmla="*/ 207 h 5136"/>
                  <a:gd name="T44" fmla="*/ 1052 w 1286"/>
                  <a:gd name="T45" fmla="*/ 317 h 5136"/>
                  <a:gd name="T46" fmla="*/ 1140 w 1286"/>
                  <a:gd name="T47" fmla="*/ 484 h 5136"/>
                  <a:gd name="T48" fmla="*/ 1209 w 1286"/>
                  <a:gd name="T49" fmla="*/ 661 h 5136"/>
                  <a:gd name="T50" fmla="*/ 1258 w 1286"/>
                  <a:gd name="T51" fmla="*/ 835 h 5136"/>
                  <a:gd name="T52" fmla="*/ 1283 w 1286"/>
                  <a:gd name="T53" fmla="*/ 995 h 5136"/>
                  <a:gd name="T54" fmla="*/ 1286 w 1286"/>
                  <a:gd name="T55" fmla="*/ 1066 h 5136"/>
                  <a:gd name="T56" fmla="*/ 1286 w 1286"/>
                  <a:gd name="T57" fmla="*/ 5136 h 5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6" h="5136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8"/>
              <p:cNvSpPr>
                <a:spLocks/>
              </p:cNvSpPr>
              <p:nvPr/>
            </p:nvSpPr>
            <p:spPr bwMode="auto">
              <a:xfrm>
                <a:off x="960" y="1229"/>
                <a:ext cx="429" cy="1712"/>
              </a:xfrm>
              <a:custGeom>
                <a:avLst/>
                <a:gdLst>
                  <a:gd name="T0" fmla="*/ 1286 w 1286"/>
                  <a:gd name="T1" fmla="*/ 5136 h 5136"/>
                  <a:gd name="T2" fmla="*/ 0 w 1286"/>
                  <a:gd name="T3" fmla="*/ 5136 h 5136"/>
                  <a:gd name="T4" fmla="*/ 0 w 1286"/>
                  <a:gd name="T5" fmla="*/ 1066 h 5136"/>
                  <a:gd name="T6" fmla="*/ 1 w 1286"/>
                  <a:gd name="T7" fmla="*/ 995 h 5136"/>
                  <a:gd name="T8" fmla="*/ 27 w 1286"/>
                  <a:gd name="T9" fmla="*/ 835 h 5136"/>
                  <a:gd name="T10" fmla="*/ 76 w 1286"/>
                  <a:gd name="T11" fmla="*/ 661 h 5136"/>
                  <a:gd name="T12" fmla="*/ 145 w 1286"/>
                  <a:gd name="T13" fmla="*/ 484 h 5136"/>
                  <a:gd name="T14" fmla="*/ 233 w 1286"/>
                  <a:gd name="T15" fmla="*/ 317 h 5136"/>
                  <a:gd name="T16" fmla="*/ 309 w 1286"/>
                  <a:gd name="T17" fmla="*/ 207 h 5136"/>
                  <a:gd name="T18" fmla="*/ 364 w 1286"/>
                  <a:gd name="T19" fmla="*/ 144 h 5136"/>
                  <a:gd name="T20" fmla="*/ 422 w 1286"/>
                  <a:gd name="T21" fmla="*/ 89 h 5136"/>
                  <a:gd name="T22" fmla="*/ 482 w 1286"/>
                  <a:gd name="T23" fmla="*/ 48 h 5136"/>
                  <a:gd name="T24" fmla="*/ 544 w 1286"/>
                  <a:gd name="T25" fmla="*/ 17 h 5136"/>
                  <a:gd name="T26" fmla="*/ 609 w 1286"/>
                  <a:gd name="T27" fmla="*/ 2 h 5136"/>
                  <a:gd name="T28" fmla="*/ 642 w 1286"/>
                  <a:gd name="T29" fmla="*/ 0 h 5136"/>
                  <a:gd name="T30" fmla="*/ 642 w 1286"/>
                  <a:gd name="T31" fmla="*/ 0 h 5136"/>
                  <a:gd name="T32" fmla="*/ 675 w 1286"/>
                  <a:gd name="T33" fmla="*/ 2 h 5136"/>
                  <a:gd name="T34" fmla="*/ 740 w 1286"/>
                  <a:gd name="T35" fmla="*/ 17 h 5136"/>
                  <a:gd name="T36" fmla="*/ 803 w 1286"/>
                  <a:gd name="T37" fmla="*/ 48 h 5136"/>
                  <a:gd name="T38" fmla="*/ 864 w 1286"/>
                  <a:gd name="T39" fmla="*/ 89 h 5136"/>
                  <a:gd name="T40" fmla="*/ 921 w 1286"/>
                  <a:gd name="T41" fmla="*/ 144 h 5136"/>
                  <a:gd name="T42" fmla="*/ 976 w 1286"/>
                  <a:gd name="T43" fmla="*/ 207 h 5136"/>
                  <a:gd name="T44" fmla="*/ 1052 w 1286"/>
                  <a:gd name="T45" fmla="*/ 317 h 5136"/>
                  <a:gd name="T46" fmla="*/ 1140 w 1286"/>
                  <a:gd name="T47" fmla="*/ 484 h 5136"/>
                  <a:gd name="T48" fmla="*/ 1209 w 1286"/>
                  <a:gd name="T49" fmla="*/ 661 h 5136"/>
                  <a:gd name="T50" fmla="*/ 1258 w 1286"/>
                  <a:gd name="T51" fmla="*/ 835 h 5136"/>
                  <a:gd name="T52" fmla="*/ 1283 w 1286"/>
                  <a:gd name="T53" fmla="*/ 995 h 5136"/>
                  <a:gd name="T54" fmla="*/ 1286 w 1286"/>
                  <a:gd name="T55" fmla="*/ 1066 h 5136"/>
                  <a:gd name="T56" fmla="*/ 1286 w 1286"/>
                  <a:gd name="T57" fmla="*/ 5136 h 5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6" h="5136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9"/>
              <p:cNvSpPr>
                <a:spLocks/>
              </p:cNvSpPr>
              <p:nvPr/>
            </p:nvSpPr>
            <p:spPr bwMode="auto">
              <a:xfrm>
                <a:off x="1869" y="3443"/>
                <a:ext cx="237" cy="352"/>
              </a:xfrm>
              <a:custGeom>
                <a:avLst/>
                <a:gdLst>
                  <a:gd name="T0" fmla="*/ 710 w 710"/>
                  <a:gd name="T1" fmla="*/ 356 h 1056"/>
                  <a:gd name="T2" fmla="*/ 707 w 710"/>
                  <a:gd name="T3" fmla="*/ 396 h 1056"/>
                  <a:gd name="T4" fmla="*/ 678 w 710"/>
                  <a:gd name="T5" fmla="*/ 494 h 1056"/>
                  <a:gd name="T6" fmla="*/ 628 w 710"/>
                  <a:gd name="T7" fmla="*/ 607 h 1056"/>
                  <a:gd name="T8" fmla="*/ 566 w 710"/>
                  <a:gd name="T9" fmla="*/ 725 h 1056"/>
                  <a:gd name="T10" fmla="*/ 399 w 710"/>
                  <a:gd name="T11" fmla="*/ 994 h 1056"/>
                  <a:gd name="T12" fmla="*/ 356 w 710"/>
                  <a:gd name="T13" fmla="*/ 1056 h 1056"/>
                  <a:gd name="T14" fmla="*/ 311 w 710"/>
                  <a:gd name="T15" fmla="*/ 993 h 1056"/>
                  <a:gd name="T16" fmla="*/ 144 w 710"/>
                  <a:gd name="T17" fmla="*/ 720 h 1056"/>
                  <a:gd name="T18" fmla="*/ 82 w 710"/>
                  <a:gd name="T19" fmla="*/ 602 h 1056"/>
                  <a:gd name="T20" fmla="*/ 32 w 710"/>
                  <a:gd name="T21" fmla="*/ 491 h 1056"/>
                  <a:gd name="T22" fmla="*/ 3 w 710"/>
                  <a:gd name="T23" fmla="*/ 394 h 1056"/>
                  <a:gd name="T24" fmla="*/ 0 w 710"/>
                  <a:gd name="T25" fmla="*/ 356 h 1056"/>
                  <a:gd name="T26" fmla="*/ 1 w 710"/>
                  <a:gd name="T27" fmla="*/ 319 h 1056"/>
                  <a:gd name="T28" fmla="*/ 16 w 710"/>
                  <a:gd name="T29" fmla="*/ 248 h 1056"/>
                  <a:gd name="T30" fmla="*/ 43 w 710"/>
                  <a:gd name="T31" fmla="*/ 183 h 1056"/>
                  <a:gd name="T32" fmla="*/ 82 w 710"/>
                  <a:gd name="T33" fmla="*/ 127 h 1056"/>
                  <a:gd name="T34" fmla="*/ 131 w 710"/>
                  <a:gd name="T35" fmla="*/ 80 h 1056"/>
                  <a:gd name="T36" fmla="*/ 187 w 710"/>
                  <a:gd name="T37" fmla="*/ 42 h 1056"/>
                  <a:gd name="T38" fmla="*/ 250 w 710"/>
                  <a:gd name="T39" fmla="*/ 15 h 1056"/>
                  <a:gd name="T40" fmla="*/ 320 w 710"/>
                  <a:gd name="T41" fmla="*/ 2 h 1056"/>
                  <a:gd name="T42" fmla="*/ 356 w 710"/>
                  <a:gd name="T43" fmla="*/ 0 h 1056"/>
                  <a:gd name="T44" fmla="*/ 392 w 710"/>
                  <a:gd name="T45" fmla="*/ 2 h 1056"/>
                  <a:gd name="T46" fmla="*/ 459 w 710"/>
                  <a:gd name="T47" fmla="*/ 15 h 1056"/>
                  <a:gd name="T48" fmla="*/ 523 w 710"/>
                  <a:gd name="T49" fmla="*/ 42 h 1056"/>
                  <a:gd name="T50" fmla="*/ 580 w 710"/>
                  <a:gd name="T51" fmla="*/ 80 h 1056"/>
                  <a:gd name="T52" fmla="*/ 628 w 710"/>
                  <a:gd name="T53" fmla="*/ 127 h 1056"/>
                  <a:gd name="T54" fmla="*/ 667 w 710"/>
                  <a:gd name="T55" fmla="*/ 183 h 1056"/>
                  <a:gd name="T56" fmla="*/ 694 w 710"/>
                  <a:gd name="T57" fmla="*/ 248 h 1056"/>
                  <a:gd name="T58" fmla="*/ 708 w 710"/>
                  <a:gd name="T59" fmla="*/ 319 h 1056"/>
                  <a:gd name="T60" fmla="*/ 710 w 710"/>
                  <a:gd name="T61" fmla="*/ 3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0" h="1056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0"/>
              <p:cNvSpPr>
                <a:spLocks/>
              </p:cNvSpPr>
              <p:nvPr/>
            </p:nvSpPr>
            <p:spPr bwMode="auto">
              <a:xfrm>
                <a:off x="1894" y="3495"/>
                <a:ext cx="180" cy="262"/>
              </a:xfrm>
              <a:custGeom>
                <a:avLst/>
                <a:gdLst>
                  <a:gd name="T0" fmla="*/ 539 w 539"/>
                  <a:gd name="T1" fmla="*/ 268 h 787"/>
                  <a:gd name="T2" fmla="*/ 536 w 539"/>
                  <a:gd name="T3" fmla="*/ 297 h 787"/>
                  <a:gd name="T4" fmla="*/ 514 w 539"/>
                  <a:gd name="T5" fmla="*/ 369 h 787"/>
                  <a:gd name="T6" fmla="*/ 454 w 539"/>
                  <a:gd name="T7" fmla="*/ 496 h 787"/>
                  <a:gd name="T8" fmla="*/ 303 w 539"/>
                  <a:gd name="T9" fmla="*/ 741 h 787"/>
                  <a:gd name="T10" fmla="*/ 270 w 539"/>
                  <a:gd name="T11" fmla="*/ 787 h 787"/>
                  <a:gd name="T12" fmla="*/ 236 w 539"/>
                  <a:gd name="T13" fmla="*/ 741 h 787"/>
                  <a:gd name="T14" fmla="*/ 85 w 539"/>
                  <a:gd name="T15" fmla="*/ 496 h 787"/>
                  <a:gd name="T16" fmla="*/ 25 w 539"/>
                  <a:gd name="T17" fmla="*/ 369 h 787"/>
                  <a:gd name="T18" fmla="*/ 3 w 539"/>
                  <a:gd name="T19" fmla="*/ 297 h 787"/>
                  <a:gd name="T20" fmla="*/ 0 w 539"/>
                  <a:gd name="T21" fmla="*/ 268 h 787"/>
                  <a:gd name="T22" fmla="*/ 2 w 539"/>
                  <a:gd name="T23" fmla="*/ 242 h 787"/>
                  <a:gd name="T24" fmla="*/ 12 w 539"/>
                  <a:gd name="T25" fmla="*/ 191 h 787"/>
                  <a:gd name="T26" fmla="*/ 32 w 539"/>
                  <a:gd name="T27" fmla="*/ 143 h 787"/>
                  <a:gd name="T28" fmla="*/ 61 w 539"/>
                  <a:gd name="T29" fmla="*/ 100 h 787"/>
                  <a:gd name="T30" fmla="*/ 97 w 539"/>
                  <a:gd name="T31" fmla="*/ 62 h 787"/>
                  <a:gd name="T32" fmla="*/ 138 w 539"/>
                  <a:gd name="T33" fmla="*/ 34 h 787"/>
                  <a:gd name="T34" fmla="*/ 187 w 539"/>
                  <a:gd name="T35" fmla="*/ 12 h 787"/>
                  <a:gd name="T36" fmla="*/ 241 w 539"/>
                  <a:gd name="T37" fmla="*/ 0 h 787"/>
                  <a:gd name="T38" fmla="*/ 270 w 539"/>
                  <a:gd name="T39" fmla="*/ 0 h 787"/>
                  <a:gd name="T40" fmla="*/ 298 w 539"/>
                  <a:gd name="T41" fmla="*/ 0 h 787"/>
                  <a:gd name="T42" fmla="*/ 352 w 539"/>
                  <a:gd name="T43" fmla="*/ 12 h 787"/>
                  <a:gd name="T44" fmla="*/ 401 w 539"/>
                  <a:gd name="T45" fmla="*/ 34 h 787"/>
                  <a:gd name="T46" fmla="*/ 442 w 539"/>
                  <a:gd name="T47" fmla="*/ 62 h 787"/>
                  <a:gd name="T48" fmla="*/ 478 w 539"/>
                  <a:gd name="T49" fmla="*/ 100 h 787"/>
                  <a:gd name="T50" fmla="*/ 507 w 539"/>
                  <a:gd name="T51" fmla="*/ 143 h 787"/>
                  <a:gd name="T52" fmla="*/ 527 w 539"/>
                  <a:gd name="T53" fmla="*/ 191 h 787"/>
                  <a:gd name="T54" fmla="*/ 537 w 539"/>
                  <a:gd name="T55" fmla="*/ 242 h 787"/>
                  <a:gd name="T56" fmla="*/ 539 w 539"/>
                  <a:gd name="T57" fmla="*/ 268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39" h="787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11"/>
              <p:cNvSpPr>
                <a:spLocks/>
              </p:cNvSpPr>
              <p:nvPr/>
            </p:nvSpPr>
            <p:spPr bwMode="auto">
              <a:xfrm>
                <a:off x="1514" y="3443"/>
                <a:ext cx="236" cy="352"/>
              </a:xfrm>
              <a:custGeom>
                <a:avLst/>
                <a:gdLst>
                  <a:gd name="T0" fmla="*/ 710 w 710"/>
                  <a:gd name="T1" fmla="*/ 356 h 1056"/>
                  <a:gd name="T2" fmla="*/ 707 w 710"/>
                  <a:gd name="T3" fmla="*/ 396 h 1056"/>
                  <a:gd name="T4" fmla="*/ 679 w 710"/>
                  <a:gd name="T5" fmla="*/ 494 h 1056"/>
                  <a:gd name="T6" fmla="*/ 628 w 710"/>
                  <a:gd name="T7" fmla="*/ 607 h 1056"/>
                  <a:gd name="T8" fmla="*/ 566 w 710"/>
                  <a:gd name="T9" fmla="*/ 725 h 1056"/>
                  <a:gd name="T10" fmla="*/ 399 w 710"/>
                  <a:gd name="T11" fmla="*/ 994 h 1056"/>
                  <a:gd name="T12" fmla="*/ 356 w 710"/>
                  <a:gd name="T13" fmla="*/ 1056 h 1056"/>
                  <a:gd name="T14" fmla="*/ 311 w 710"/>
                  <a:gd name="T15" fmla="*/ 993 h 1056"/>
                  <a:gd name="T16" fmla="*/ 144 w 710"/>
                  <a:gd name="T17" fmla="*/ 720 h 1056"/>
                  <a:gd name="T18" fmla="*/ 82 w 710"/>
                  <a:gd name="T19" fmla="*/ 602 h 1056"/>
                  <a:gd name="T20" fmla="*/ 32 w 710"/>
                  <a:gd name="T21" fmla="*/ 491 h 1056"/>
                  <a:gd name="T22" fmla="*/ 3 w 710"/>
                  <a:gd name="T23" fmla="*/ 394 h 1056"/>
                  <a:gd name="T24" fmla="*/ 0 w 710"/>
                  <a:gd name="T25" fmla="*/ 356 h 1056"/>
                  <a:gd name="T26" fmla="*/ 2 w 710"/>
                  <a:gd name="T27" fmla="*/ 319 h 1056"/>
                  <a:gd name="T28" fmla="*/ 16 w 710"/>
                  <a:gd name="T29" fmla="*/ 248 h 1056"/>
                  <a:gd name="T30" fmla="*/ 43 w 710"/>
                  <a:gd name="T31" fmla="*/ 183 h 1056"/>
                  <a:gd name="T32" fmla="*/ 82 w 710"/>
                  <a:gd name="T33" fmla="*/ 127 h 1056"/>
                  <a:gd name="T34" fmla="*/ 131 w 710"/>
                  <a:gd name="T35" fmla="*/ 80 h 1056"/>
                  <a:gd name="T36" fmla="*/ 187 w 710"/>
                  <a:gd name="T37" fmla="*/ 42 h 1056"/>
                  <a:gd name="T38" fmla="*/ 251 w 710"/>
                  <a:gd name="T39" fmla="*/ 15 h 1056"/>
                  <a:gd name="T40" fmla="*/ 320 w 710"/>
                  <a:gd name="T41" fmla="*/ 2 h 1056"/>
                  <a:gd name="T42" fmla="*/ 356 w 710"/>
                  <a:gd name="T43" fmla="*/ 0 h 1056"/>
                  <a:gd name="T44" fmla="*/ 392 w 710"/>
                  <a:gd name="T45" fmla="*/ 2 h 1056"/>
                  <a:gd name="T46" fmla="*/ 460 w 710"/>
                  <a:gd name="T47" fmla="*/ 15 h 1056"/>
                  <a:gd name="T48" fmla="*/ 523 w 710"/>
                  <a:gd name="T49" fmla="*/ 42 h 1056"/>
                  <a:gd name="T50" fmla="*/ 581 w 710"/>
                  <a:gd name="T51" fmla="*/ 80 h 1056"/>
                  <a:gd name="T52" fmla="*/ 628 w 710"/>
                  <a:gd name="T53" fmla="*/ 127 h 1056"/>
                  <a:gd name="T54" fmla="*/ 667 w 710"/>
                  <a:gd name="T55" fmla="*/ 183 h 1056"/>
                  <a:gd name="T56" fmla="*/ 694 w 710"/>
                  <a:gd name="T57" fmla="*/ 248 h 1056"/>
                  <a:gd name="T58" fmla="*/ 709 w 710"/>
                  <a:gd name="T59" fmla="*/ 319 h 1056"/>
                  <a:gd name="T60" fmla="*/ 710 w 710"/>
                  <a:gd name="T61" fmla="*/ 3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0" h="1056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12"/>
              <p:cNvSpPr>
                <a:spLocks/>
              </p:cNvSpPr>
              <p:nvPr/>
            </p:nvSpPr>
            <p:spPr bwMode="auto">
              <a:xfrm>
                <a:off x="1539" y="3495"/>
                <a:ext cx="180" cy="262"/>
              </a:xfrm>
              <a:custGeom>
                <a:avLst/>
                <a:gdLst>
                  <a:gd name="T0" fmla="*/ 538 w 538"/>
                  <a:gd name="T1" fmla="*/ 268 h 787"/>
                  <a:gd name="T2" fmla="*/ 535 w 538"/>
                  <a:gd name="T3" fmla="*/ 297 h 787"/>
                  <a:gd name="T4" fmla="*/ 514 w 538"/>
                  <a:gd name="T5" fmla="*/ 369 h 787"/>
                  <a:gd name="T6" fmla="*/ 453 w 538"/>
                  <a:gd name="T7" fmla="*/ 496 h 787"/>
                  <a:gd name="T8" fmla="*/ 302 w 538"/>
                  <a:gd name="T9" fmla="*/ 741 h 787"/>
                  <a:gd name="T10" fmla="*/ 269 w 538"/>
                  <a:gd name="T11" fmla="*/ 787 h 787"/>
                  <a:gd name="T12" fmla="*/ 236 w 538"/>
                  <a:gd name="T13" fmla="*/ 741 h 787"/>
                  <a:gd name="T14" fmla="*/ 85 w 538"/>
                  <a:gd name="T15" fmla="*/ 496 h 787"/>
                  <a:gd name="T16" fmla="*/ 24 w 538"/>
                  <a:gd name="T17" fmla="*/ 369 h 787"/>
                  <a:gd name="T18" fmla="*/ 2 w 538"/>
                  <a:gd name="T19" fmla="*/ 297 h 787"/>
                  <a:gd name="T20" fmla="*/ 0 w 538"/>
                  <a:gd name="T21" fmla="*/ 268 h 787"/>
                  <a:gd name="T22" fmla="*/ 1 w 538"/>
                  <a:gd name="T23" fmla="*/ 242 h 787"/>
                  <a:gd name="T24" fmla="*/ 11 w 538"/>
                  <a:gd name="T25" fmla="*/ 191 h 787"/>
                  <a:gd name="T26" fmla="*/ 31 w 538"/>
                  <a:gd name="T27" fmla="*/ 143 h 787"/>
                  <a:gd name="T28" fmla="*/ 60 w 538"/>
                  <a:gd name="T29" fmla="*/ 100 h 787"/>
                  <a:gd name="T30" fmla="*/ 96 w 538"/>
                  <a:gd name="T31" fmla="*/ 62 h 787"/>
                  <a:gd name="T32" fmla="*/ 138 w 538"/>
                  <a:gd name="T33" fmla="*/ 34 h 787"/>
                  <a:gd name="T34" fmla="*/ 187 w 538"/>
                  <a:gd name="T35" fmla="*/ 12 h 787"/>
                  <a:gd name="T36" fmla="*/ 240 w 538"/>
                  <a:gd name="T37" fmla="*/ 0 h 787"/>
                  <a:gd name="T38" fmla="*/ 269 w 538"/>
                  <a:gd name="T39" fmla="*/ 0 h 787"/>
                  <a:gd name="T40" fmla="*/ 298 w 538"/>
                  <a:gd name="T41" fmla="*/ 0 h 787"/>
                  <a:gd name="T42" fmla="*/ 351 w 538"/>
                  <a:gd name="T43" fmla="*/ 12 h 787"/>
                  <a:gd name="T44" fmla="*/ 400 w 538"/>
                  <a:gd name="T45" fmla="*/ 34 h 787"/>
                  <a:gd name="T46" fmla="*/ 442 w 538"/>
                  <a:gd name="T47" fmla="*/ 62 h 787"/>
                  <a:gd name="T48" fmla="*/ 478 w 538"/>
                  <a:gd name="T49" fmla="*/ 100 h 787"/>
                  <a:gd name="T50" fmla="*/ 506 w 538"/>
                  <a:gd name="T51" fmla="*/ 143 h 787"/>
                  <a:gd name="T52" fmla="*/ 527 w 538"/>
                  <a:gd name="T53" fmla="*/ 191 h 787"/>
                  <a:gd name="T54" fmla="*/ 537 w 538"/>
                  <a:gd name="T55" fmla="*/ 242 h 787"/>
                  <a:gd name="T56" fmla="*/ 538 w 538"/>
                  <a:gd name="T57" fmla="*/ 268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38" h="787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3"/>
              <p:cNvSpPr>
                <a:spLocks/>
              </p:cNvSpPr>
              <p:nvPr/>
            </p:nvSpPr>
            <p:spPr bwMode="auto">
              <a:xfrm>
                <a:off x="2077" y="1859"/>
                <a:ext cx="790" cy="1220"/>
              </a:xfrm>
              <a:custGeom>
                <a:avLst/>
                <a:gdLst>
                  <a:gd name="T0" fmla="*/ 1757 w 2372"/>
                  <a:gd name="T1" fmla="*/ 2621 h 3658"/>
                  <a:gd name="T2" fmla="*/ 1612 w 2372"/>
                  <a:gd name="T3" fmla="*/ 2543 h 3658"/>
                  <a:gd name="T4" fmla="*/ 1337 w 2372"/>
                  <a:gd name="T5" fmla="*/ 2376 h 3658"/>
                  <a:gd name="T6" fmla="*/ 1085 w 2372"/>
                  <a:gd name="T7" fmla="*/ 2196 h 3658"/>
                  <a:gd name="T8" fmla="*/ 857 w 2372"/>
                  <a:gd name="T9" fmla="*/ 2007 h 3658"/>
                  <a:gd name="T10" fmla="*/ 705 w 2372"/>
                  <a:gd name="T11" fmla="*/ 1858 h 3658"/>
                  <a:gd name="T12" fmla="*/ 611 w 2372"/>
                  <a:gd name="T13" fmla="*/ 1755 h 3658"/>
                  <a:gd name="T14" fmla="*/ 525 w 2372"/>
                  <a:gd name="T15" fmla="*/ 1650 h 3658"/>
                  <a:gd name="T16" fmla="*/ 444 w 2372"/>
                  <a:gd name="T17" fmla="*/ 1544 h 3658"/>
                  <a:gd name="T18" fmla="*/ 372 w 2372"/>
                  <a:gd name="T19" fmla="*/ 1434 h 3658"/>
                  <a:gd name="T20" fmla="*/ 309 w 2372"/>
                  <a:gd name="T21" fmla="*/ 1323 h 3658"/>
                  <a:gd name="T22" fmla="*/ 252 w 2372"/>
                  <a:gd name="T23" fmla="*/ 1210 h 3658"/>
                  <a:gd name="T24" fmla="*/ 204 w 2372"/>
                  <a:gd name="T25" fmla="*/ 1096 h 3658"/>
                  <a:gd name="T26" fmla="*/ 183 w 2372"/>
                  <a:gd name="T27" fmla="*/ 1037 h 3658"/>
                  <a:gd name="T28" fmla="*/ 142 w 2372"/>
                  <a:gd name="T29" fmla="*/ 910 h 3658"/>
                  <a:gd name="T30" fmla="*/ 74 w 2372"/>
                  <a:gd name="T31" fmla="*/ 652 h 3658"/>
                  <a:gd name="T32" fmla="*/ 28 w 2372"/>
                  <a:gd name="T33" fmla="*/ 392 h 3658"/>
                  <a:gd name="T34" fmla="*/ 3 w 2372"/>
                  <a:gd name="T35" fmla="*/ 130 h 3658"/>
                  <a:gd name="T36" fmla="*/ 0 w 2372"/>
                  <a:gd name="T37" fmla="*/ 0 h 3658"/>
                  <a:gd name="T38" fmla="*/ 0 w 2372"/>
                  <a:gd name="T39" fmla="*/ 3658 h 3658"/>
                  <a:gd name="T40" fmla="*/ 2372 w 2372"/>
                  <a:gd name="T41" fmla="*/ 3658 h 3658"/>
                  <a:gd name="T42" fmla="*/ 2372 w 2372"/>
                  <a:gd name="T43" fmla="*/ 3446 h 3658"/>
                  <a:gd name="T44" fmla="*/ 2371 w 2372"/>
                  <a:gd name="T45" fmla="*/ 3384 h 3658"/>
                  <a:gd name="T46" fmla="*/ 2349 w 2372"/>
                  <a:gd name="T47" fmla="*/ 3263 h 3658"/>
                  <a:gd name="T48" fmla="*/ 2306 w 2372"/>
                  <a:gd name="T49" fmla="*/ 3147 h 3658"/>
                  <a:gd name="T50" fmla="*/ 2244 w 2372"/>
                  <a:gd name="T51" fmla="*/ 3036 h 3658"/>
                  <a:gd name="T52" fmla="*/ 2164 w 2372"/>
                  <a:gd name="T53" fmla="*/ 2932 h 3658"/>
                  <a:gd name="T54" fmla="*/ 2067 w 2372"/>
                  <a:gd name="T55" fmla="*/ 2834 h 3658"/>
                  <a:gd name="T56" fmla="*/ 1955 w 2372"/>
                  <a:gd name="T57" fmla="*/ 2743 h 3658"/>
                  <a:gd name="T58" fmla="*/ 1827 w 2372"/>
                  <a:gd name="T59" fmla="*/ 2660 h 3658"/>
                  <a:gd name="T60" fmla="*/ 1757 w 2372"/>
                  <a:gd name="T61" fmla="*/ 2621 h 3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72" h="3658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14"/>
              <p:cNvSpPr>
                <a:spLocks/>
              </p:cNvSpPr>
              <p:nvPr/>
            </p:nvSpPr>
            <p:spPr bwMode="auto">
              <a:xfrm>
                <a:off x="749" y="1859"/>
                <a:ext cx="790" cy="1220"/>
              </a:xfrm>
              <a:custGeom>
                <a:avLst/>
                <a:gdLst>
                  <a:gd name="T0" fmla="*/ 614 w 2371"/>
                  <a:gd name="T1" fmla="*/ 2621 h 3658"/>
                  <a:gd name="T2" fmla="*/ 760 w 2371"/>
                  <a:gd name="T3" fmla="*/ 2543 h 3658"/>
                  <a:gd name="T4" fmla="*/ 1034 w 2371"/>
                  <a:gd name="T5" fmla="*/ 2376 h 3658"/>
                  <a:gd name="T6" fmla="*/ 1286 w 2371"/>
                  <a:gd name="T7" fmla="*/ 2196 h 3658"/>
                  <a:gd name="T8" fmla="*/ 1514 w 2371"/>
                  <a:gd name="T9" fmla="*/ 2007 h 3658"/>
                  <a:gd name="T10" fmla="*/ 1668 w 2371"/>
                  <a:gd name="T11" fmla="*/ 1858 h 3658"/>
                  <a:gd name="T12" fmla="*/ 1761 w 2371"/>
                  <a:gd name="T13" fmla="*/ 1755 h 3658"/>
                  <a:gd name="T14" fmla="*/ 1848 w 2371"/>
                  <a:gd name="T15" fmla="*/ 1650 h 3658"/>
                  <a:gd name="T16" fmla="*/ 1927 w 2371"/>
                  <a:gd name="T17" fmla="*/ 1544 h 3658"/>
                  <a:gd name="T18" fmla="*/ 1999 w 2371"/>
                  <a:gd name="T19" fmla="*/ 1434 h 3658"/>
                  <a:gd name="T20" fmla="*/ 2064 w 2371"/>
                  <a:gd name="T21" fmla="*/ 1323 h 3658"/>
                  <a:gd name="T22" fmla="*/ 2120 w 2371"/>
                  <a:gd name="T23" fmla="*/ 1210 h 3658"/>
                  <a:gd name="T24" fmla="*/ 2167 w 2371"/>
                  <a:gd name="T25" fmla="*/ 1096 h 3658"/>
                  <a:gd name="T26" fmla="*/ 2189 w 2371"/>
                  <a:gd name="T27" fmla="*/ 1037 h 3658"/>
                  <a:gd name="T28" fmla="*/ 2231 w 2371"/>
                  <a:gd name="T29" fmla="*/ 910 h 3658"/>
                  <a:gd name="T30" fmla="*/ 2297 w 2371"/>
                  <a:gd name="T31" fmla="*/ 652 h 3658"/>
                  <a:gd name="T32" fmla="*/ 2345 w 2371"/>
                  <a:gd name="T33" fmla="*/ 392 h 3658"/>
                  <a:gd name="T34" fmla="*/ 2369 w 2371"/>
                  <a:gd name="T35" fmla="*/ 130 h 3658"/>
                  <a:gd name="T36" fmla="*/ 2371 w 2371"/>
                  <a:gd name="T37" fmla="*/ 0 h 3658"/>
                  <a:gd name="T38" fmla="*/ 2371 w 2371"/>
                  <a:gd name="T39" fmla="*/ 3658 h 3658"/>
                  <a:gd name="T40" fmla="*/ 0 w 2371"/>
                  <a:gd name="T41" fmla="*/ 3658 h 3658"/>
                  <a:gd name="T42" fmla="*/ 0 w 2371"/>
                  <a:gd name="T43" fmla="*/ 3446 h 3658"/>
                  <a:gd name="T44" fmla="*/ 2 w 2371"/>
                  <a:gd name="T45" fmla="*/ 3384 h 3658"/>
                  <a:gd name="T46" fmla="*/ 23 w 2371"/>
                  <a:gd name="T47" fmla="*/ 3263 h 3658"/>
                  <a:gd name="T48" fmla="*/ 66 w 2371"/>
                  <a:gd name="T49" fmla="*/ 3147 h 3658"/>
                  <a:gd name="T50" fmla="*/ 128 w 2371"/>
                  <a:gd name="T51" fmla="*/ 3036 h 3658"/>
                  <a:gd name="T52" fmla="*/ 207 w 2371"/>
                  <a:gd name="T53" fmla="*/ 2932 h 3658"/>
                  <a:gd name="T54" fmla="*/ 305 w 2371"/>
                  <a:gd name="T55" fmla="*/ 2834 h 3658"/>
                  <a:gd name="T56" fmla="*/ 418 w 2371"/>
                  <a:gd name="T57" fmla="*/ 2743 h 3658"/>
                  <a:gd name="T58" fmla="*/ 544 w 2371"/>
                  <a:gd name="T59" fmla="*/ 2660 h 3658"/>
                  <a:gd name="T60" fmla="*/ 614 w 2371"/>
                  <a:gd name="T61" fmla="*/ 2621 h 3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71" h="3658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15"/>
              <p:cNvSpPr>
                <a:spLocks/>
              </p:cNvSpPr>
              <p:nvPr/>
            </p:nvSpPr>
            <p:spPr bwMode="auto">
              <a:xfrm>
                <a:off x="1501" y="1283"/>
                <a:ext cx="614" cy="480"/>
              </a:xfrm>
              <a:custGeom>
                <a:avLst/>
                <a:gdLst>
                  <a:gd name="T0" fmla="*/ 1844 w 1844"/>
                  <a:gd name="T1" fmla="*/ 1440 h 1440"/>
                  <a:gd name="T2" fmla="*/ 1842 w 1844"/>
                  <a:gd name="T3" fmla="*/ 1391 h 1440"/>
                  <a:gd name="T4" fmla="*/ 1832 w 1844"/>
                  <a:gd name="T5" fmla="*/ 1287 h 1440"/>
                  <a:gd name="T6" fmla="*/ 1812 w 1844"/>
                  <a:gd name="T7" fmla="*/ 1176 h 1440"/>
                  <a:gd name="T8" fmla="*/ 1785 w 1844"/>
                  <a:gd name="T9" fmla="*/ 1060 h 1440"/>
                  <a:gd name="T10" fmla="*/ 1730 w 1844"/>
                  <a:gd name="T11" fmla="*/ 880 h 1440"/>
                  <a:gd name="T12" fmla="*/ 1656 w 1844"/>
                  <a:gd name="T13" fmla="*/ 701 h 1440"/>
                  <a:gd name="T14" fmla="*/ 1602 w 1844"/>
                  <a:gd name="T15" fmla="*/ 585 h 1440"/>
                  <a:gd name="T16" fmla="*/ 1538 w 1844"/>
                  <a:gd name="T17" fmla="*/ 474 h 1440"/>
                  <a:gd name="T18" fmla="*/ 1471 w 1844"/>
                  <a:gd name="T19" fmla="*/ 370 h 1440"/>
                  <a:gd name="T20" fmla="*/ 1399 w 1844"/>
                  <a:gd name="T21" fmla="*/ 275 h 1440"/>
                  <a:gd name="T22" fmla="*/ 1321 w 1844"/>
                  <a:gd name="T23" fmla="*/ 190 h 1440"/>
                  <a:gd name="T24" fmla="*/ 1239 w 1844"/>
                  <a:gd name="T25" fmla="*/ 119 h 1440"/>
                  <a:gd name="T26" fmla="*/ 1152 w 1844"/>
                  <a:gd name="T27" fmla="*/ 62 h 1440"/>
                  <a:gd name="T28" fmla="*/ 1063 w 1844"/>
                  <a:gd name="T29" fmla="*/ 23 h 1440"/>
                  <a:gd name="T30" fmla="*/ 970 w 1844"/>
                  <a:gd name="T31" fmla="*/ 1 h 1440"/>
                  <a:gd name="T32" fmla="*/ 922 w 1844"/>
                  <a:gd name="T33" fmla="*/ 0 h 1440"/>
                  <a:gd name="T34" fmla="*/ 922 w 1844"/>
                  <a:gd name="T35" fmla="*/ 0 h 1440"/>
                  <a:gd name="T36" fmla="*/ 876 w 1844"/>
                  <a:gd name="T37" fmla="*/ 1 h 1440"/>
                  <a:gd name="T38" fmla="*/ 785 w 1844"/>
                  <a:gd name="T39" fmla="*/ 23 h 1440"/>
                  <a:gd name="T40" fmla="*/ 696 w 1844"/>
                  <a:gd name="T41" fmla="*/ 62 h 1440"/>
                  <a:gd name="T42" fmla="*/ 611 w 1844"/>
                  <a:gd name="T43" fmla="*/ 119 h 1440"/>
                  <a:gd name="T44" fmla="*/ 529 w 1844"/>
                  <a:gd name="T45" fmla="*/ 190 h 1440"/>
                  <a:gd name="T46" fmla="*/ 451 w 1844"/>
                  <a:gd name="T47" fmla="*/ 275 h 1440"/>
                  <a:gd name="T48" fmla="*/ 378 w 1844"/>
                  <a:gd name="T49" fmla="*/ 370 h 1440"/>
                  <a:gd name="T50" fmla="*/ 310 w 1844"/>
                  <a:gd name="T51" fmla="*/ 474 h 1440"/>
                  <a:gd name="T52" fmla="*/ 247 w 1844"/>
                  <a:gd name="T53" fmla="*/ 585 h 1440"/>
                  <a:gd name="T54" fmla="*/ 190 w 1844"/>
                  <a:gd name="T55" fmla="*/ 701 h 1440"/>
                  <a:gd name="T56" fmla="*/ 117 w 1844"/>
                  <a:gd name="T57" fmla="*/ 880 h 1440"/>
                  <a:gd name="T58" fmla="*/ 61 w 1844"/>
                  <a:gd name="T59" fmla="*/ 1060 h 1440"/>
                  <a:gd name="T60" fmla="*/ 33 w 1844"/>
                  <a:gd name="T61" fmla="*/ 1176 h 1440"/>
                  <a:gd name="T62" fmla="*/ 13 w 1844"/>
                  <a:gd name="T63" fmla="*/ 1287 h 1440"/>
                  <a:gd name="T64" fmla="*/ 3 w 1844"/>
                  <a:gd name="T65" fmla="*/ 1391 h 1440"/>
                  <a:gd name="T66" fmla="*/ 0 w 1844"/>
                  <a:gd name="T67" fmla="*/ 1440 h 1440"/>
                  <a:gd name="T68" fmla="*/ 1844 w 1844"/>
                  <a:gd name="T69" fmla="*/ 144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44" h="1440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16"/>
              <p:cNvSpPr>
                <a:spLocks/>
              </p:cNvSpPr>
              <p:nvPr/>
            </p:nvSpPr>
            <p:spPr bwMode="auto">
              <a:xfrm>
                <a:off x="1501" y="1421"/>
                <a:ext cx="614" cy="1738"/>
              </a:xfrm>
              <a:custGeom>
                <a:avLst/>
                <a:gdLst>
                  <a:gd name="T0" fmla="*/ 1681 w 1844"/>
                  <a:gd name="T1" fmla="*/ 5213 h 5213"/>
                  <a:gd name="T2" fmla="*/ 165 w 1844"/>
                  <a:gd name="T3" fmla="*/ 5213 h 5213"/>
                  <a:gd name="T4" fmla="*/ 131 w 1844"/>
                  <a:gd name="T5" fmla="*/ 5210 h 5213"/>
                  <a:gd name="T6" fmla="*/ 74 w 1844"/>
                  <a:gd name="T7" fmla="*/ 5185 h 5213"/>
                  <a:gd name="T8" fmla="*/ 29 w 1844"/>
                  <a:gd name="T9" fmla="*/ 5140 h 5213"/>
                  <a:gd name="T10" fmla="*/ 3 w 1844"/>
                  <a:gd name="T11" fmla="*/ 5082 h 5213"/>
                  <a:gd name="T12" fmla="*/ 0 w 1844"/>
                  <a:gd name="T13" fmla="*/ 5049 h 5213"/>
                  <a:gd name="T14" fmla="*/ 0 w 1844"/>
                  <a:gd name="T15" fmla="*/ 1046 h 5213"/>
                  <a:gd name="T16" fmla="*/ 2 w 1844"/>
                  <a:gd name="T17" fmla="*/ 998 h 5213"/>
                  <a:gd name="T18" fmla="*/ 10 w 1844"/>
                  <a:gd name="T19" fmla="*/ 903 h 5213"/>
                  <a:gd name="T20" fmla="*/ 29 w 1844"/>
                  <a:gd name="T21" fmla="*/ 808 h 5213"/>
                  <a:gd name="T22" fmla="*/ 56 w 1844"/>
                  <a:gd name="T23" fmla="*/ 714 h 5213"/>
                  <a:gd name="T24" fmla="*/ 91 w 1844"/>
                  <a:gd name="T25" fmla="*/ 622 h 5213"/>
                  <a:gd name="T26" fmla="*/ 134 w 1844"/>
                  <a:gd name="T27" fmla="*/ 534 h 5213"/>
                  <a:gd name="T28" fmla="*/ 183 w 1844"/>
                  <a:gd name="T29" fmla="*/ 449 h 5213"/>
                  <a:gd name="T30" fmla="*/ 239 w 1844"/>
                  <a:gd name="T31" fmla="*/ 370 h 5213"/>
                  <a:gd name="T32" fmla="*/ 303 w 1844"/>
                  <a:gd name="T33" fmla="*/ 295 h 5213"/>
                  <a:gd name="T34" fmla="*/ 370 w 1844"/>
                  <a:gd name="T35" fmla="*/ 228 h 5213"/>
                  <a:gd name="T36" fmla="*/ 444 w 1844"/>
                  <a:gd name="T37" fmla="*/ 167 h 5213"/>
                  <a:gd name="T38" fmla="*/ 523 w 1844"/>
                  <a:gd name="T39" fmla="*/ 114 h 5213"/>
                  <a:gd name="T40" fmla="*/ 605 w 1844"/>
                  <a:gd name="T41" fmla="*/ 71 h 5213"/>
                  <a:gd name="T42" fmla="*/ 692 w 1844"/>
                  <a:gd name="T43" fmla="*/ 36 h 5213"/>
                  <a:gd name="T44" fmla="*/ 782 w 1844"/>
                  <a:gd name="T45" fmla="*/ 13 h 5213"/>
                  <a:gd name="T46" fmla="*/ 874 w 1844"/>
                  <a:gd name="T47" fmla="*/ 0 h 5213"/>
                  <a:gd name="T48" fmla="*/ 922 w 1844"/>
                  <a:gd name="T49" fmla="*/ 0 h 5213"/>
                  <a:gd name="T50" fmla="*/ 922 w 1844"/>
                  <a:gd name="T51" fmla="*/ 0 h 5213"/>
                  <a:gd name="T52" fmla="*/ 970 w 1844"/>
                  <a:gd name="T53" fmla="*/ 0 h 5213"/>
                  <a:gd name="T54" fmla="*/ 1063 w 1844"/>
                  <a:gd name="T55" fmla="*/ 13 h 5213"/>
                  <a:gd name="T56" fmla="*/ 1152 w 1844"/>
                  <a:gd name="T57" fmla="*/ 36 h 5213"/>
                  <a:gd name="T58" fmla="*/ 1239 w 1844"/>
                  <a:gd name="T59" fmla="*/ 71 h 5213"/>
                  <a:gd name="T60" fmla="*/ 1322 w 1844"/>
                  <a:gd name="T61" fmla="*/ 114 h 5213"/>
                  <a:gd name="T62" fmla="*/ 1400 w 1844"/>
                  <a:gd name="T63" fmla="*/ 167 h 5213"/>
                  <a:gd name="T64" fmla="*/ 1474 w 1844"/>
                  <a:gd name="T65" fmla="*/ 228 h 5213"/>
                  <a:gd name="T66" fmla="*/ 1543 w 1844"/>
                  <a:gd name="T67" fmla="*/ 295 h 5213"/>
                  <a:gd name="T68" fmla="*/ 1605 w 1844"/>
                  <a:gd name="T69" fmla="*/ 370 h 5213"/>
                  <a:gd name="T70" fmla="*/ 1661 w 1844"/>
                  <a:gd name="T71" fmla="*/ 449 h 5213"/>
                  <a:gd name="T72" fmla="*/ 1711 w 1844"/>
                  <a:gd name="T73" fmla="*/ 534 h 5213"/>
                  <a:gd name="T74" fmla="*/ 1753 w 1844"/>
                  <a:gd name="T75" fmla="*/ 622 h 5213"/>
                  <a:gd name="T76" fmla="*/ 1789 w 1844"/>
                  <a:gd name="T77" fmla="*/ 714 h 5213"/>
                  <a:gd name="T78" fmla="*/ 1815 w 1844"/>
                  <a:gd name="T79" fmla="*/ 808 h 5213"/>
                  <a:gd name="T80" fmla="*/ 1834 w 1844"/>
                  <a:gd name="T81" fmla="*/ 903 h 5213"/>
                  <a:gd name="T82" fmla="*/ 1844 w 1844"/>
                  <a:gd name="T83" fmla="*/ 998 h 5213"/>
                  <a:gd name="T84" fmla="*/ 1844 w 1844"/>
                  <a:gd name="T85" fmla="*/ 1046 h 5213"/>
                  <a:gd name="T86" fmla="*/ 1844 w 1844"/>
                  <a:gd name="T87" fmla="*/ 5049 h 5213"/>
                  <a:gd name="T88" fmla="*/ 1842 w 1844"/>
                  <a:gd name="T89" fmla="*/ 5082 h 5213"/>
                  <a:gd name="T90" fmla="*/ 1816 w 1844"/>
                  <a:gd name="T91" fmla="*/ 5140 h 5213"/>
                  <a:gd name="T92" fmla="*/ 1772 w 1844"/>
                  <a:gd name="T93" fmla="*/ 5185 h 5213"/>
                  <a:gd name="T94" fmla="*/ 1713 w 1844"/>
                  <a:gd name="T95" fmla="*/ 5210 h 5213"/>
                  <a:gd name="T96" fmla="*/ 1681 w 1844"/>
                  <a:gd name="T97" fmla="*/ 5213 h 5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44" h="5213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17"/>
              <p:cNvSpPr>
                <a:spLocks/>
              </p:cNvSpPr>
              <p:nvPr/>
            </p:nvSpPr>
            <p:spPr bwMode="auto">
              <a:xfrm>
                <a:off x="1639" y="1366"/>
                <a:ext cx="339" cy="148"/>
              </a:xfrm>
              <a:custGeom>
                <a:avLst/>
                <a:gdLst>
                  <a:gd name="T0" fmla="*/ 508 w 1018"/>
                  <a:gd name="T1" fmla="*/ 0 h 442"/>
                  <a:gd name="T2" fmla="*/ 561 w 1018"/>
                  <a:gd name="T3" fmla="*/ 1 h 442"/>
                  <a:gd name="T4" fmla="*/ 661 w 1018"/>
                  <a:gd name="T5" fmla="*/ 10 h 442"/>
                  <a:gd name="T6" fmla="*/ 751 w 1018"/>
                  <a:gd name="T7" fmla="*/ 27 h 442"/>
                  <a:gd name="T8" fmla="*/ 832 w 1018"/>
                  <a:gd name="T9" fmla="*/ 50 h 442"/>
                  <a:gd name="T10" fmla="*/ 901 w 1018"/>
                  <a:gd name="T11" fmla="*/ 81 h 442"/>
                  <a:gd name="T12" fmla="*/ 956 w 1018"/>
                  <a:gd name="T13" fmla="*/ 115 h 442"/>
                  <a:gd name="T14" fmla="*/ 995 w 1018"/>
                  <a:gd name="T15" fmla="*/ 156 h 442"/>
                  <a:gd name="T16" fmla="*/ 1015 w 1018"/>
                  <a:gd name="T17" fmla="*/ 199 h 442"/>
                  <a:gd name="T18" fmla="*/ 1018 w 1018"/>
                  <a:gd name="T19" fmla="*/ 222 h 442"/>
                  <a:gd name="T20" fmla="*/ 1015 w 1018"/>
                  <a:gd name="T21" fmla="*/ 243 h 442"/>
                  <a:gd name="T22" fmla="*/ 995 w 1018"/>
                  <a:gd name="T23" fmla="*/ 287 h 442"/>
                  <a:gd name="T24" fmla="*/ 956 w 1018"/>
                  <a:gd name="T25" fmla="*/ 327 h 442"/>
                  <a:gd name="T26" fmla="*/ 901 w 1018"/>
                  <a:gd name="T27" fmla="*/ 361 h 442"/>
                  <a:gd name="T28" fmla="*/ 832 w 1018"/>
                  <a:gd name="T29" fmla="*/ 392 h 442"/>
                  <a:gd name="T30" fmla="*/ 751 w 1018"/>
                  <a:gd name="T31" fmla="*/ 416 h 442"/>
                  <a:gd name="T32" fmla="*/ 661 w 1018"/>
                  <a:gd name="T33" fmla="*/ 432 h 442"/>
                  <a:gd name="T34" fmla="*/ 561 w 1018"/>
                  <a:gd name="T35" fmla="*/ 441 h 442"/>
                  <a:gd name="T36" fmla="*/ 508 w 1018"/>
                  <a:gd name="T37" fmla="*/ 442 h 442"/>
                  <a:gd name="T38" fmla="*/ 456 w 1018"/>
                  <a:gd name="T39" fmla="*/ 441 h 442"/>
                  <a:gd name="T40" fmla="*/ 357 w 1018"/>
                  <a:gd name="T41" fmla="*/ 432 h 442"/>
                  <a:gd name="T42" fmla="*/ 266 w 1018"/>
                  <a:gd name="T43" fmla="*/ 416 h 442"/>
                  <a:gd name="T44" fmla="*/ 184 w 1018"/>
                  <a:gd name="T45" fmla="*/ 392 h 442"/>
                  <a:gd name="T46" fmla="*/ 115 w 1018"/>
                  <a:gd name="T47" fmla="*/ 361 h 442"/>
                  <a:gd name="T48" fmla="*/ 60 w 1018"/>
                  <a:gd name="T49" fmla="*/ 327 h 442"/>
                  <a:gd name="T50" fmla="*/ 21 w 1018"/>
                  <a:gd name="T51" fmla="*/ 287 h 442"/>
                  <a:gd name="T52" fmla="*/ 1 w 1018"/>
                  <a:gd name="T53" fmla="*/ 243 h 442"/>
                  <a:gd name="T54" fmla="*/ 0 w 1018"/>
                  <a:gd name="T55" fmla="*/ 222 h 442"/>
                  <a:gd name="T56" fmla="*/ 1 w 1018"/>
                  <a:gd name="T57" fmla="*/ 199 h 442"/>
                  <a:gd name="T58" fmla="*/ 21 w 1018"/>
                  <a:gd name="T59" fmla="*/ 156 h 442"/>
                  <a:gd name="T60" fmla="*/ 60 w 1018"/>
                  <a:gd name="T61" fmla="*/ 115 h 442"/>
                  <a:gd name="T62" fmla="*/ 115 w 1018"/>
                  <a:gd name="T63" fmla="*/ 81 h 442"/>
                  <a:gd name="T64" fmla="*/ 184 w 1018"/>
                  <a:gd name="T65" fmla="*/ 50 h 442"/>
                  <a:gd name="T66" fmla="*/ 266 w 1018"/>
                  <a:gd name="T67" fmla="*/ 27 h 442"/>
                  <a:gd name="T68" fmla="*/ 357 w 1018"/>
                  <a:gd name="T69" fmla="*/ 10 h 442"/>
                  <a:gd name="T70" fmla="*/ 456 w 1018"/>
                  <a:gd name="T71" fmla="*/ 1 h 442"/>
                  <a:gd name="T72" fmla="*/ 508 w 1018"/>
                  <a:gd name="T73" fmla="*/ 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18" h="442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18"/>
              <p:cNvSpPr>
                <a:spLocks/>
              </p:cNvSpPr>
              <p:nvPr/>
            </p:nvSpPr>
            <p:spPr bwMode="auto">
              <a:xfrm>
                <a:off x="1458" y="3155"/>
                <a:ext cx="704" cy="221"/>
              </a:xfrm>
              <a:custGeom>
                <a:avLst/>
                <a:gdLst>
                  <a:gd name="T0" fmla="*/ 1944 w 2114"/>
                  <a:gd name="T1" fmla="*/ 663 h 663"/>
                  <a:gd name="T2" fmla="*/ 158 w 2114"/>
                  <a:gd name="T3" fmla="*/ 663 h 663"/>
                  <a:gd name="T4" fmla="*/ 139 w 2114"/>
                  <a:gd name="T5" fmla="*/ 661 h 663"/>
                  <a:gd name="T6" fmla="*/ 102 w 2114"/>
                  <a:gd name="T7" fmla="*/ 653 h 663"/>
                  <a:gd name="T8" fmla="*/ 70 w 2114"/>
                  <a:gd name="T9" fmla="*/ 635 h 663"/>
                  <a:gd name="T10" fmla="*/ 43 w 2114"/>
                  <a:gd name="T11" fmla="*/ 611 h 663"/>
                  <a:gd name="T12" fmla="*/ 21 w 2114"/>
                  <a:gd name="T13" fmla="*/ 582 h 663"/>
                  <a:gd name="T14" fmla="*/ 7 w 2114"/>
                  <a:gd name="T15" fmla="*/ 548 h 663"/>
                  <a:gd name="T16" fmla="*/ 0 w 2114"/>
                  <a:gd name="T17" fmla="*/ 510 h 663"/>
                  <a:gd name="T18" fmla="*/ 0 w 2114"/>
                  <a:gd name="T19" fmla="*/ 471 h 663"/>
                  <a:gd name="T20" fmla="*/ 5 w 2114"/>
                  <a:gd name="T21" fmla="*/ 451 h 663"/>
                  <a:gd name="T22" fmla="*/ 101 w 2114"/>
                  <a:gd name="T23" fmla="*/ 115 h 663"/>
                  <a:gd name="T24" fmla="*/ 109 w 2114"/>
                  <a:gd name="T25" fmla="*/ 91 h 663"/>
                  <a:gd name="T26" fmla="*/ 139 w 2114"/>
                  <a:gd name="T27" fmla="*/ 49 h 663"/>
                  <a:gd name="T28" fmla="*/ 181 w 2114"/>
                  <a:gd name="T29" fmla="*/ 19 h 663"/>
                  <a:gd name="T30" fmla="*/ 229 w 2114"/>
                  <a:gd name="T31" fmla="*/ 2 h 663"/>
                  <a:gd name="T32" fmla="*/ 255 w 2114"/>
                  <a:gd name="T33" fmla="*/ 0 h 663"/>
                  <a:gd name="T34" fmla="*/ 1857 w 2114"/>
                  <a:gd name="T35" fmla="*/ 0 h 663"/>
                  <a:gd name="T36" fmla="*/ 1883 w 2114"/>
                  <a:gd name="T37" fmla="*/ 2 h 663"/>
                  <a:gd name="T38" fmla="*/ 1931 w 2114"/>
                  <a:gd name="T39" fmla="*/ 19 h 663"/>
                  <a:gd name="T40" fmla="*/ 1973 w 2114"/>
                  <a:gd name="T41" fmla="*/ 49 h 663"/>
                  <a:gd name="T42" fmla="*/ 2003 w 2114"/>
                  <a:gd name="T43" fmla="*/ 91 h 663"/>
                  <a:gd name="T44" fmla="*/ 2012 w 2114"/>
                  <a:gd name="T45" fmla="*/ 115 h 663"/>
                  <a:gd name="T46" fmla="*/ 2108 w 2114"/>
                  <a:gd name="T47" fmla="*/ 451 h 663"/>
                  <a:gd name="T48" fmla="*/ 2112 w 2114"/>
                  <a:gd name="T49" fmla="*/ 471 h 663"/>
                  <a:gd name="T50" fmla="*/ 2114 w 2114"/>
                  <a:gd name="T51" fmla="*/ 510 h 663"/>
                  <a:gd name="T52" fmla="*/ 2107 w 2114"/>
                  <a:gd name="T53" fmla="*/ 548 h 663"/>
                  <a:gd name="T54" fmla="*/ 2091 w 2114"/>
                  <a:gd name="T55" fmla="*/ 582 h 663"/>
                  <a:gd name="T56" fmla="*/ 2068 w 2114"/>
                  <a:gd name="T57" fmla="*/ 611 h 663"/>
                  <a:gd name="T58" fmla="*/ 2039 w 2114"/>
                  <a:gd name="T59" fmla="*/ 635 h 663"/>
                  <a:gd name="T60" fmla="*/ 2004 w 2114"/>
                  <a:gd name="T61" fmla="*/ 653 h 663"/>
                  <a:gd name="T62" fmla="*/ 1965 w 2114"/>
                  <a:gd name="T63" fmla="*/ 661 h 663"/>
                  <a:gd name="T64" fmla="*/ 1944 w 2114"/>
                  <a:gd name="T65" fmla="*/ 663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14" h="663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19"/>
              <p:cNvSpPr>
                <a:spLocks/>
              </p:cNvSpPr>
              <p:nvPr/>
            </p:nvSpPr>
            <p:spPr bwMode="auto">
              <a:xfrm>
                <a:off x="1834" y="3376"/>
                <a:ext cx="281" cy="93"/>
              </a:xfrm>
              <a:custGeom>
                <a:avLst/>
                <a:gdLst>
                  <a:gd name="T0" fmla="*/ 691 w 844"/>
                  <a:gd name="T1" fmla="*/ 0 h 278"/>
                  <a:gd name="T2" fmla="*/ 152 w 844"/>
                  <a:gd name="T3" fmla="*/ 0 h 278"/>
                  <a:gd name="T4" fmla="*/ 0 w 844"/>
                  <a:gd name="T5" fmla="*/ 278 h 278"/>
                  <a:gd name="T6" fmla="*/ 844 w 844"/>
                  <a:gd name="T7" fmla="*/ 278 h 278"/>
                  <a:gd name="T8" fmla="*/ 691 w 844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4" h="278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20"/>
              <p:cNvSpPr>
                <a:spLocks/>
              </p:cNvSpPr>
              <p:nvPr/>
            </p:nvSpPr>
            <p:spPr bwMode="auto">
              <a:xfrm>
                <a:off x="1501" y="3376"/>
                <a:ext cx="282" cy="93"/>
              </a:xfrm>
              <a:custGeom>
                <a:avLst/>
                <a:gdLst>
                  <a:gd name="T0" fmla="*/ 692 w 846"/>
                  <a:gd name="T1" fmla="*/ 0 h 278"/>
                  <a:gd name="T2" fmla="*/ 154 w 846"/>
                  <a:gd name="T3" fmla="*/ 0 h 278"/>
                  <a:gd name="T4" fmla="*/ 0 w 846"/>
                  <a:gd name="T5" fmla="*/ 278 h 278"/>
                  <a:gd name="T6" fmla="*/ 846 w 846"/>
                  <a:gd name="T7" fmla="*/ 278 h 278"/>
                  <a:gd name="T8" fmla="*/ 692 w 846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6" h="278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21"/>
              <p:cNvSpPr>
                <a:spLocks/>
              </p:cNvSpPr>
              <p:nvPr/>
            </p:nvSpPr>
            <p:spPr bwMode="auto">
              <a:xfrm>
                <a:off x="1562" y="1709"/>
                <a:ext cx="493" cy="214"/>
              </a:xfrm>
              <a:custGeom>
                <a:avLst/>
                <a:gdLst>
                  <a:gd name="T0" fmla="*/ 1479 w 1479"/>
                  <a:gd name="T1" fmla="*/ 643 h 643"/>
                  <a:gd name="T2" fmla="*/ 1399 w 1479"/>
                  <a:gd name="T3" fmla="*/ 598 h 643"/>
                  <a:gd name="T4" fmla="*/ 1226 w 1479"/>
                  <a:gd name="T5" fmla="*/ 526 h 643"/>
                  <a:gd name="T6" fmla="*/ 1040 w 1479"/>
                  <a:gd name="T7" fmla="*/ 478 h 643"/>
                  <a:gd name="T8" fmla="*/ 843 w 1479"/>
                  <a:gd name="T9" fmla="*/ 452 h 643"/>
                  <a:gd name="T10" fmla="*/ 739 w 1479"/>
                  <a:gd name="T11" fmla="*/ 451 h 643"/>
                  <a:gd name="T12" fmla="*/ 687 w 1479"/>
                  <a:gd name="T13" fmla="*/ 451 h 643"/>
                  <a:gd name="T14" fmla="*/ 586 w 1479"/>
                  <a:gd name="T15" fmla="*/ 458 h 643"/>
                  <a:gd name="T16" fmla="*/ 438 w 1479"/>
                  <a:gd name="T17" fmla="*/ 480 h 643"/>
                  <a:gd name="T18" fmla="*/ 254 w 1479"/>
                  <a:gd name="T19" fmla="*/ 530 h 643"/>
                  <a:gd name="T20" fmla="*/ 81 w 1479"/>
                  <a:gd name="T21" fmla="*/ 601 h 643"/>
                  <a:gd name="T22" fmla="*/ 0 w 1479"/>
                  <a:gd name="T23" fmla="*/ 643 h 643"/>
                  <a:gd name="T24" fmla="*/ 23 w 1479"/>
                  <a:gd name="T25" fmla="*/ 573 h 643"/>
                  <a:gd name="T26" fmla="*/ 82 w 1479"/>
                  <a:gd name="T27" fmla="*/ 444 h 643"/>
                  <a:gd name="T28" fmla="*/ 154 w 1479"/>
                  <a:gd name="T29" fmla="*/ 327 h 643"/>
                  <a:gd name="T30" fmla="*/ 239 w 1479"/>
                  <a:gd name="T31" fmla="*/ 225 h 643"/>
                  <a:gd name="T32" fmla="*/ 336 w 1479"/>
                  <a:gd name="T33" fmla="*/ 140 h 643"/>
                  <a:gd name="T34" fmla="*/ 442 w 1479"/>
                  <a:gd name="T35" fmla="*/ 72 h 643"/>
                  <a:gd name="T36" fmla="*/ 556 w 1479"/>
                  <a:gd name="T37" fmla="*/ 26 h 643"/>
                  <a:gd name="T38" fmla="*/ 677 w 1479"/>
                  <a:gd name="T39" fmla="*/ 2 h 643"/>
                  <a:gd name="T40" fmla="*/ 739 w 1479"/>
                  <a:gd name="T41" fmla="*/ 0 h 643"/>
                  <a:gd name="T42" fmla="*/ 802 w 1479"/>
                  <a:gd name="T43" fmla="*/ 2 h 643"/>
                  <a:gd name="T44" fmla="*/ 922 w 1479"/>
                  <a:gd name="T45" fmla="*/ 26 h 643"/>
                  <a:gd name="T46" fmla="*/ 1036 w 1479"/>
                  <a:gd name="T47" fmla="*/ 72 h 643"/>
                  <a:gd name="T48" fmla="*/ 1139 w 1479"/>
                  <a:gd name="T49" fmla="*/ 140 h 643"/>
                  <a:gd name="T50" fmla="*/ 1236 w 1479"/>
                  <a:gd name="T51" fmla="*/ 225 h 643"/>
                  <a:gd name="T52" fmla="*/ 1321 w 1479"/>
                  <a:gd name="T53" fmla="*/ 327 h 643"/>
                  <a:gd name="T54" fmla="*/ 1393 w 1479"/>
                  <a:gd name="T55" fmla="*/ 444 h 643"/>
                  <a:gd name="T56" fmla="*/ 1455 w 1479"/>
                  <a:gd name="T57" fmla="*/ 573 h 643"/>
                  <a:gd name="T58" fmla="*/ 1479 w 1479"/>
                  <a:gd name="T59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79" h="643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3" name="구름 72"/>
            <p:cNvSpPr/>
            <p:nvPr/>
          </p:nvSpPr>
          <p:spPr>
            <a:xfrm>
              <a:off x="9566279" y="770901"/>
              <a:ext cx="162124" cy="162124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구름 73"/>
            <p:cNvSpPr/>
            <p:nvPr/>
          </p:nvSpPr>
          <p:spPr>
            <a:xfrm>
              <a:off x="10058501" y="638895"/>
              <a:ext cx="135682" cy="13568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구름 74"/>
            <p:cNvSpPr/>
            <p:nvPr/>
          </p:nvSpPr>
          <p:spPr>
            <a:xfrm>
              <a:off x="9707450" y="651595"/>
              <a:ext cx="41906" cy="41906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구름 75"/>
            <p:cNvSpPr/>
            <p:nvPr/>
          </p:nvSpPr>
          <p:spPr>
            <a:xfrm>
              <a:off x="10145187" y="854708"/>
              <a:ext cx="79148" cy="7914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0" name="Group 55"/>
          <p:cNvGrpSpPr>
            <a:grpSpLocks noChangeAspect="1"/>
          </p:cNvGrpSpPr>
          <p:nvPr/>
        </p:nvGrpSpPr>
        <p:grpSpPr bwMode="auto">
          <a:xfrm flipH="1">
            <a:off x="10437577" y="580917"/>
            <a:ext cx="296567" cy="260642"/>
            <a:chOff x="1624" y="1235"/>
            <a:chExt cx="1197" cy="1052"/>
          </a:xfrm>
        </p:grpSpPr>
        <p:sp>
          <p:nvSpPr>
            <p:cNvPr id="131" name="Freeform 56"/>
            <p:cNvSpPr>
              <a:spLocks/>
            </p:cNvSpPr>
            <p:nvPr/>
          </p:nvSpPr>
          <p:spPr bwMode="auto">
            <a:xfrm>
              <a:off x="1680" y="1668"/>
              <a:ext cx="715" cy="578"/>
            </a:xfrm>
            <a:custGeom>
              <a:avLst/>
              <a:gdLst>
                <a:gd name="T0" fmla="*/ 4479 w 5723"/>
                <a:gd name="T1" fmla="*/ 660 h 4620"/>
                <a:gd name="T2" fmla="*/ 5307 w 5723"/>
                <a:gd name="T3" fmla="*/ 989 h 4620"/>
                <a:gd name="T4" fmla="*/ 5553 w 5723"/>
                <a:gd name="T5" fmla="*/ 806 h 4620"/>
                <a:gd name="T6" fmla="*/ 5723 w 5723"/>
                <a:gd name="T7" fmla="*/ 1650 h 4620"/>
                <a:gd name="T8" fmla="*/ 5473 w 5723"/>
                <a:gd name="T9" fmla="*/ 1815 h 4620"/>
                <a:gd name="T10" fmla="*/ 4313 w 5723"/>
                <a:gd name="T11" fmla="*/ 1650 h 4620"/>
                <a:gd name="T12" fmla="*/ 4313 w 5723"/>
                <a:gd name="T13" fmla="*/ 1650 h 4620"/>
                <a:gd name="T14" fmla="*/ 2654 w 5723"/>
                <a:gd name="T15" fmla="*/ 3465 h 4620"/>
                <a:gd name="T16" fmla="*/ 2341 w 5723"/>
                <a:gd name="T17" fmla="*/ 3776 h 4620"/>
                <a:gd name="T18" fmla="*/ 1678 w 5723"/>
                <a:gd name="T19" fmla="*/ 4435 h 4620"/>
                <a:gd name="T20" fmla="*/ 1492 w 5723"/>
                <a:gd name="T21" fmla="*/ 4620 h 4620"/>
                <a:gd name="T22" fmla="*/ 1040 w 5723"/>
                <a:gd name="T23" fmla="*/ 4080 h 4620"/>
                <a:gd name="T24" fmla="*/ 1180 w 5723"/>
                <a:gd name="T25" fmla="*/ 3940 h 4620"/>
                <a:gd name="T26" fmla="*/ 1844 w 5723"/>
                <a:gd name="T27" fmla="*/ 3280 h 4620"/>
                <a:gd name="T28" fmla="*/ 1346 w 5723"/>
                <a:gd name="T29" fmla="*/ 2785 h 4620"/>
                <a:gd name="T30" fmla="*/ 683 w 5723"/>
                <a:gd name="T31" fmla="*/ 3280 h 4620"/>
                <a:gd name="T32" fmla="*/ 468 w 5723"/>
                <a:gd name="T33" fmla="*/ 3494 h 4620"/>
                <a:gd name="T34" fmla="*/ 0 w 5723"/>
                <a:gd name="T35" fmla="*/ 2970 h 4620"/>
                <a:gd name="T36" fmla="*/ 185 w 5723"/>
                <a:gd name="T37" fmla="*/ 2785 h 4620"/>
                <a:gd name="T38" fmla="*/ 848 w 5723"/>
                <a:gd name="T39" fmla="*/ 2126 h 4620"/>
                <a:gd name="T40" fmla="*/ 1162 w 5723"/>
                <a:gd name="T41" fmla="*/ 1815 h 4620"/>
                <a:gd name="T42" fmla="*/ 2157 w 5723"/>
                <a:gd name="T43" fmla="*/ 824 h 4620"/>
                <a:gd name="T44" fmla="*/ 1300 w 5723"/>
                <a:gd name="T45" fmla="*/ 830 h 4620"/>
                <a:gd name="T46" fmla="*/ 1170 w 5723"/>
                <a:gd name="T47" fmla="*/ 894 h 4620"/>
                <a:gd name="T48" fmla="*/ 1077 w 5723"/>
                <a:gd name="T49" fmla="*/ 118 h 4620"/>
                <a:gd name="T50" fmla="*/ 1315 w 5723"/>
                <a:gd name="T51" fmla="*/ 0 h 4620"/>
                <a:gd name="T52" fmla="*/ 2489 w 5723"/>
                <a:gd name="T53" fmla="*/ 10 h 4620"/>
                <a:gd name="T54" fmla="*/ 3124 w 5723"/>
                <a:gd name="T55" fmla="*/ 0 h 4620"/>
                <a:gd name="T56" fmla="*/ 4479 w 5723"/>
                <a:gd name="T57" fmla="*/ 660 h 4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23" h="4620">
                  <a:moveTo>
                    <a:pt x="4479" y="660"/>
                  </a:moveTo>
                  <a:lnTo>
                    <a:pt x="5307" y="989"/>
                  </a:lnTo>
                  <a:lnTo>
                    <a:pt x="5553" y="806"/>
                  </a:lnTo>
                  <a:lnTo>
                    <a:pt x="5723" y="1650"/>
                  </a:lnTo>
                  <a:lnTo>
                    <a:pt x="5473" y="1815"/>
                  </a:lnTo>
                  <a:lnTo>
                    <a:pt x="4313" y="1650"/>
                  </a:lnTo>
                  <a:lnTo>
                    <a:pt x="4313" y="1650"/>
                  </a:lnTo>
                  <a:lnTo>
                    <a:pt x="2654" y="3465"/>
                  </a:lnTo>
                  <a:lnTo>
                    <a:pt x="2341" y="3776"/>
                  </a:lnTo>
                  <a:lnTo>
                    <a:pt x="1678" y="4435"/>
                  </a:lnTo>
                  <a:lnTo>
                    <a:pt x="1492" y="4620"/>
                  </a:lnTo>
                  <a:lnTo>
                    <a:pt x="1040" y="4080"/>
                  </a:lnTo>
                  <a:lnTo>
                    <a:pt x="1180" y="3940"/>
                  </a:lnTo>
                  <a:lnTo>
                    <a:pt x="1844" y="3280"/>
                  </a:lnTo>
                  <a:lnTo>
                    <a:pt x="1346" y="2785"/>
                  </a:lnTo>
                  <a:lnTo>
                    <a:pt x="683" y="3280"/>
                  </a:lnTo>
                  <a:lnTo>
                    <a:pt x="468" y="3494"/>
                  </a:lnTo>
                  <a:lnTo>
                    <a:pt x="0" y="2970"/>
                  </a:lnTo>
                  <a:lnTo>
                    <a:pt x="185" y="2785"/>
                  </a:lnTo>
                  <a:lnTo>
                    <a:pt x="848" y="2126"/>
                  </a:lnTo>
                  <a:lnTo>
                    <a:pt x="1162" y="1815"/>
                  </a:lnTo>
                  <a:lnTo>
                    <a:pt x="2157" y="824"/>
                  </a:lnTo>
                  <a:lnTo>
                    <a:pt x="1300" y="830"/>
                  </a:lnTo>
                  <a:lnTo>
                    <a:pt x="1170" y="894"/>
                  </a:lnTo>
                  <a:lnTo>
                    <a:pt x="1077" y="118"/>
                  </a:lnTo>
                  <a:lnTo>
                    <a:pt x="1315" y="0"/>
                  </a:lnTo>
                  <a:lnTo>
                    <a:pt x="2489" y="10"/>
                  </a:lnTo>
                  <a:lnTo>
                    <a:pt x="3124" y="0"/>
                  </a:lnTo>
                  <a:lnTo>
                    <a:pt x="4479" y="6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57"/>
            <p:cNvSpPr>
              <a:spLocks/>
            </p:cNvSpPr>
            <p:nvPr/>
          </p:nvSpPr>
          <p:spPr bwMode="auto">
            <a:xfrm>
              <a:off x="1929" y="1256"/>
              <a:ext cx="497" cy="495"/>
            </a:xfrm>
            <a:custGeom>
              <a:avLst/>
              <a:gdLst>
                <a:gd name="T0" fmla="*/ 2092 w 3979"/>
                <a:gd name="T1" fmla="*/ 2 h 3961"/>
                <a:gd name="T2" fmla="*/ 2487 w 3979"/>
                <a:gd name="T3" fmla="*/ 62 h 3961"/>
                <a:gd name="T4" fmla="*/ 2852 w 3979"/>
                <a:gd name="T5" fmla="*/ 195 h 3961"/>
                <a:gd name="T6" fmla="*/ 3181 w 3979"/>
                <a:gd name="T7" fmla="*/ 392 h 3961"/>
                <a:gd name="T8" fmla="*/ 3462 w 3979"/>
                <a:gd name="T9" fmla="*/ 648 h 3961"/>
                <a:gd name="T10" fmla="*/ 3691 w 3979"/>
                <a:gd name="T11" fmla="*/ 953 h 3961"/>
                <a:gd name="T12" fmla="*/ 3858 w 3979"/>
                <a:gd name="T13" fmla="*/ 1299 h 3961"/>
                <a:gd name="T14" fmla="*/ 3957 w 3979"/>
                <a:gd name="T15" fmla="*/ 1679 h 3961"/>
                <a:gd name="T16" fmla="*/ 3979 w 3979"/>
                <a:gd name="T17" fmla="*/ 1981 h 3961"/>
                <a:gd name="T18" fmla="*/ 3957 w 3979"/>
                <a:gd name="T19" fmla="*/ 2283 h 3961"/>
                <a:gd name="T20" fmla="*/ 3858 w 3979"/>
                <a:gd name="T21" fmla="*/ 2662 h 3961"/>
                <a:gd name="T22" fmla="*/ 3691 w 3979"/>
                <a:gd name="T23" fmla="*/ 3008 h 3961"/>
                <a:gd name="T24" fmla="*/ 3462 w 3979"/>
                <a:gd name="T25" fmla="*/ 3312 h 3961"/>
                <a:gd name="T26" fmla="*/ 3181 w 3979"/>
                <a:gd name="T27" fmla="*/ 3568 h 3961"/>
                <a:gd name="T28" fmla="*/ 2852 w 3979"/>
                <a:gd name="T29" fmla="*/ 3767 h 3961"/>
                <a:gd name="T30" fmla="*/ 2487 w 3979"/>
                <a:gd name="T31" fmla="*/ 3899 h 3961"/>
                <a:gd name="T32" fmla="*/ 2092 w 3979"/>
                <a:gd name="T33" fmla="*/ 3959 h 3961"/>
                <a:gd name="T34" fmla="*/ 1886 w 3979"/>
                <a:gd name="T35" fmla="*/ 3959 h 3961"/>
                <a:gd name="T36" fmla="*/ 1491 w 3979"/>
                <a:gd name="T37" fmla="*/ 3899 h 3961"/>
                <a:gd name="T38" fmla="*/ 1127 w 3979"/>
                <a:gd name="T39" fmla="*/ 3767 h 3961"/>
                <a:gd name="T40" fmla="*/ 798 w 3979"/>
                <a:gd name="T41" fmla="*/ 3568 h 3961"/>
                <a:gd name="T42" fmla="*/ 516 w 3979"/>
                <a:gd name="T43" fmla="*/ 3312 h 3961"/>
                <a:gd name="T44" fmla="*/ 287 w 3979"/>
                <a:gd name="T45" fmla="*/ 3008 h 3961"/>
                <a:gd name="T46" fmla="*/ 120 w 3979"/>
                <a:gd name="T47" fmla="*/ 2662 h 3961"/>
                <a:gd name="T48" fmla="*/ 21 w 3979"/>
                <a:gd name="T49" fmla="*/ 2283 h 3961"/>
                <a:gd name="T50" fmla="*/ 0 w 3979"/>
                <a:gd name="T51" fmla="*/ 1981 h 3961"/>
                <a:gd name="T52" fmla="*/ 21 w 3979"/>
                <a:gd name="T53" fmla="*/ 1679 h 3961"/>
                <a:gd name="T54" fmla="*/ 120 w 3979"/>
                <a:gd name="T55" fmla="*/ 1299 h 3961"/>
                <a:gd name="T56" fmla="*/ 287 w 3979"/>
                <a:gd name="T57" fmla="*/ 953 h 3961"/>
                <a:gd name="T58" fmla="*/ 516 w 3979"/>
                <a:gd name="T59" fmla="*/ 648 h 3961"/>
                <a:gd name="T60" fmla="*/ 798 w 3979"/>
                <a:gd name="T61" fmla="*/ 392 h 3961"/>
                <a:gd name="T62" fmla="*/ 1127 w 3979"/>
                <a:gd name="T63" fmla="*/ 195 h 3961"/>
                <a:gd name="T64" fmla="*/ 1491 w 3979"/>
                <a:gd name="T65" fmla="*/ 62 h 3961"/>
                <a:gd name="T66" fmla="*/ 1886 w 3979"/>
                <a:gd name="T67" fmla="*/ 2 h 3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79" h="3961">
                  <a:moveTo>
                    <a:pt x="1989" y="0"/>
                  </a:moveTo>
                  <a:lnTo>
                    <a:pt x="2092" y="2"/>
                  </a:lnTo>
                  <a:lnTo>
                    <a:pt x="2293" y="22"/>
                  </a:lnTo>
                  <a:lnTo>
                    <a:pt x="2487" y="62"/>
                  </a:lnTo>
                  <a:lnTo>
                    <a:pt x="2673" y="120"/>
                  </a:lnTo>
                  <a:lnTo>
                    <a:pt x="2852" y="195"/>
                  </a:lnTo>
                  <a:lnTo>
                    <a:pt x="3021" y="286"/>
                  </a:lnTo>
                  <a:lnTo>
                    <a:pt x="3181" y="392"/>
                  </a:lnTo>
                  <a:lnTo>
                    <a:pt x="3328" y="514"/>
                  </a:lnTo>
                  <a:lnTo>
                    <a:pt x="3462" y="648"/>
                  </a:lnTo>
                  <a:lnTo>
                    <a:pt x="3585" y="795"/>
                  </a:lnTo>
                  <a:lnTo>
                    <a:pt x="3691" y="953"/>
                  </a:lnTo>
                  <a:lnTo>
                    <a:pt x="3783" y="1122"/>
                  </a:lnTo>
                  <a:lnTo>
                    <a:pt x="3858" y="1299"/>
                  </a:lnTo>
                  <a:lnTo>
                    <a:pt x="3917" y="1485"/>
                  </a:lnTo>
                  <a:lnTo>
                    <a:pt x="3957" y="1679"/>
                  </a:lnTo>
                  <a:lnTo>
                    <a:pt x="3977" y="1879"/>
                  </a:lnTo>
                  <a:lnTo>
                    <a:pt x="3979" y="1981"/>
                  </a:lnTo>
                  <a:lnTo>
                    <a:pt x="3977" y="2083"/>
                  </a:lnTo>
                  <a:lnTo>
                    <a:pt x="3957" y="2283"/>
                  </a:lnTo>
                  <a:lnTo>
                    <a:pt x="3917" y="2475"/>
                  </a:lnTo>
                  <a:lnTo>
                    <a:pt x="3858" y="2662"/>
                  </a:lnTo>
                  <a:lnTo>
                    <a:pt x="3783" y="2839"/>
                  </a:lnTo>
                  <a:lnTo>
                    <a:pt x="3691" y="3008"/>
                  </a:lnTo>
                  <a:lnTo>
                    <a:pt x="3585" y="3165"/>
                  </a:lnTo>
                  <a:lnTo>
                    <a:pt x="3462" y="3312"/>
                  </a:lnTo>
                  <a:lnTo>
                    <a:pt x="3328" y="3447"/>
                  </a:lnTo>
                  <a:lnTo>
                    <a:pt x="3181" y="3568"/>
                  </a:lnTo>
                  <a:lnTo>
                    <a:pt x="3021" y="3675"/>
                  </a:lnTo>
                  <a:lnTo>
                    <a:pt x="2852" y="3767"/>
                  </a:lnTo>
                  <a:lnTo>
                    <a:pt x="2673" y="3842"/>
                  </a:lnTo>
                  <a:lnTo>
                    <a:pt x="2487" y="3899"/>
                  </a:lnTo>
                  <a:lnTo>
                    <a:pt x="2293" y="3939"/>
                  </a:lnTo>
                  <a:lnTo>
                    <a:pt x="2092" y="3959"/>
                  </a:lnTo>
                  <a:lnTo>
                    <a:pt x="1989" y="3961"/>
                  </a:lnTo>
                  <a:lnTo>
                    <a:pt x="1886" y="3959"/>
                  </a:lnTo>
                  <a:lnTo>
                    <a:pt x="1686" y="3939"/>
                  </a:lnTo>
                  <a:lnTo>
                    <a:pt x="1491" y="3899"/>
                  </a:lnTo>
                  <a:lnTo>
                    <a:pt x="1305" y="3842"/>
                  </a:lnTo>
                  <a:lnTo>
                    <a:pt x="1127" y="3767"/>
                  </a:lnTo>
                  <a:lnTo>
                    <a:pt x="957" y="3675"/>
                  </a:lnTo>
                  <a:lnTo>
                    <a:pt x="798" y="3568"/>
                  </a:lnTo>
                  <a:lnTo>
                    <a:pt x="651" y="3447"/>
                  </a:lnTo>
                  <a:lnTo>
                    <a:pt x="516" y="3312"/>
                  </a:lnTo>
                  <a:lnTo>
                    <a:pt x="394" y="3165"/>
                  </a:lnTo>
                  <a:lnTo>
                    <a:pt x="287" y="3008"/>
                  </a:lnTo>
                  <a:lnTo>
                    <a:pt x="195" y="2839"/>
                  </a:lnTo>
                  <a:lnTo>
                    <a:pt x="120" y="2662"/>
                  </a:lnTo>
                  <a:lnTo>
                    <a:pt x="62" y="2475"/>
                  </a:lnTo>
                  <a:lnTo>
                    <a:pt x="21" y="2283"/>
                  </a:lnTo>
                  <a:lnTo>
                    <a:pt x="1" y="2083"/>
                  </a:lnTo>
                  <a:lnTo>
                    <a:pt x="0" y="1981"/>
                  </a:lnTo>
                  <a:lnTo>
                    <a:pt x="1" y="1879"/>
                  </a:lnTo>
                  <a:lnTo>
                    <a:pt x="21" y="1679"/>
                  </a:lnTo>
                  <a:lnTo>
                    <a:pt x="62" y="1485"/>
                  </a:lnTo>
                  <a:lnTo>
                    <a:pt x="120" y="1299"/>
                  </a:lnTo>
                  <a:lnTo>
                    <a:pt x="195" y="1122"/>
                  </a:lnTo>
                  <a:lnTo>
                    <a:pt x="287" y="953"/>
                  </a:lnTo>
                  <a:lnTo>
                    <a:pt x="394" y="795"/>
                  </a:lnTo>
                  <a:lnTo>
                    <a:pt x="516" y="648"/>
                  </a:lnTo>
                  <a:lnTo>
                    <a:pt x="651" y="514"/>
                  </a:lnTo>
                  <a:lnTo>
                    <a:pt x="798" y="392"/>
                  </a:lnTo>
                  <a:lnTo>
                    <a:pt x="957" y="286"/>
                  </a:lnTo>
                  <a:lnTo>
                    <a:pt x="1127" y="195"/>
                  </a:lnTo>
                  <a:lnTo>
                    <a:pt x="1305" y="120"/>
                  </a:lnTo>
                  <a:lnTo>
                    <a:pt x="1491" y="62"/>
                  </a:lnTo>
                  <a:lnTo>
                    <a:pt x="1686" y="22"/>
                  </a:lnTo>
                  <a:lnTo>
                    <a:pt x="1886" y="2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rgbClr val="D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58"/>
            <p:cNvSpPr>
              <a:spLocks/>
            </p:cNvSpPr>
            <p:nvPr/>
          </p:nvSpPr>
          <p:spPr bwMode="auto">
            <a:xfrm>
              <a:off x="1929" y="1256"/>
              <a:ext cx="462" cy="495"/>
            </a:xfrm>
            <a:custGeom>
              <a:avLst/>
              <a:gdLst>
                <a:gd name="T0" fmla="*/ 1801 w 3702"/>
                <a:gd name="T1" fmla="*/ 2146 h 3961"/>
                <a:gd name="T2" fmla="*/ 2388 w 3702"/>
                <a:gd name="T3" fmla="*/ 198 h 3961"/>
                <a:gd name="T4" fmla="*/ 2443 w 3702"/>
                <a:gd name="T5" fmla="*/ 54 h 3961"/>
                <a:gd name="T6" fmla="*/ 2388 w 3702"/>
                <a:gd name="T7" fmla="*/ 41 h 3961"/>
                <a:gd name="T8" fmla="*/ 2277 w 3702"/>
                <a:gd name="T9" fmla="*/ 21 h 3961"/>
                <a:gd name="T10" fmla="*/ 2164 w 3702"/>
                <a:gd name="T11" fmla="*/ 8 h 3961"/>
                <a:gd name="T12" fmla="*/ 2049 w 3702"/>
                <a:gd name="T13" fmla="*/ 1 h 3961"/>
                <a:gd name="T14" fmla="*/ 1990 w 3702"/>
                <a:gd name="T15" fmla="*/ 0 h 3961"/>
                <a:gd name="T16" fmla="*/ 1887 w 3702"/>
                <a:gd name="T17" fmla="*/ 2 h 3961"/>
                <a:gd name="T18" fmla="*/ 1687 w 3702"/>
                <a:gd name="T19" fmla="*/ 22 h 3961"/>
                <a:gd name="T20" fmla="*/ 1492 w 3702"/>
                <a:gd name="T21" fmla="*/ 62 h 3961"/>
                <a:gd name="T22" fmla="*/ 1306 w 3702"/>
                <a:gd name="T23" fmla="*/ 120 h 3961"/>
                <a:gd name="T24" fmla="*/ 1127 w 3702"/>
                <a:gd name="T25" fmla="*/ 195 h 3961"/>
                <a:gd name="T26" fmla="*/ 958 w 3702"/>
                <a:gd name="T27" fmla="*/ 286 h 3961"/>
                <a:gd name="T28" fmla="*/ 799 w 3702"/>
                <a:gd name="T29" fmla="*/ 392 h 3961"/>
                <a:gd name="T30" fmla="*/ 652 w 3702"/>
                <a:gd name="T31" fmla="*/ 514 h 3961"/>
                <a:gd name="T32" fmla="*/ 517 w 3702"/>
                <a:gd name="T33" fmla="*/ 648 h 3961"/>
                <a:gd name="T34" fmla="*/ 395 w 3702"/>
                <a:gd name="T35" fmla="*/ 795 h 3961"/>
                <a:gd name="T36" fmla="*/ 288 w 3702"/>
                <a:gd name="T37" fmla="*/ 953 h 3961"/>
                <a:gd name="T38" fmla="*/ 196 w 3702"/>
                <a:gd name="T39" fmla="*/ 1122 h 3961"/>
                <a:gd name="T40" fmla="*/ 120 w 3702"/>
                <a:gd name="T41" fmla="*/ 1299 h 3961"/>
                <a:gd name="T42" fmla="*/ 63 w 3702"/>
                <a:gd name="T43" fmla="*/ 1485 h 3961"/>
                <a:gd name="T44" fmla="*/ 22 w 3702"/>
                <a:gd name="T45" fmla="*/ 1679 h 3961"/>
                <a:gd name="T46" fmla="*/ 2 w 3702"/>
                <a:gd name="T47" fmla="*/ 1879 h 3961"/>
                <a:gd name="T48" fmla="*/ 0 w 3702"/>
                <a:gd name="T49" fmla="*/ 1981 h 3961"/>
                <a:gd name="T50" fmla="*/ 2 w 3702"/>
                <a:gd name="T51" fmla="*/ 2083 h 3961"/>
                <a:gd name="T52" fmla="*/ 22 w 3702"/>
                <a:gd name="T53" fmla="*/ 2283 h 3961"/>
                <a:gd name="T54" fmla="*/ 63 w 3702"/>
                <a:gd name="T55" fmla="*/ 2475 h 3961"/>
                <a:gd name="T56" fmla="*/ 120 w 3702"/>
                <a:gd name="T57" fmla="*/ 2662 h 3961"/>
                <a:gd name="T58" fmla="*/ 196 w 3702"/>
                <a:gd name="T59" fmla="*/ 2839 h 3961"/>
                <a:gd name="T60" fmla="*/ 288 w 3702"/>
                <a:gd name="T61" fmla="*/ 3008 h 3961"/>
                <a:gd name="T62" fmla="*/ 395 w 3702"/>
                <a:gd name="T63" fmla="*/ 3165 h 3961"/>
                <a:gd name="T64" fmla="*/ 517 w 3702"/>
                <a:gd name="T65" fmla="*/ 3312 h 3961"/>
                <a:gd name="T66" fmla="*/ 652 w 3702"/>
                <a:gd name="T67" fmla="*/ 3447 h 3961"/>
                <a:gd name="T68" fmla="*/ 799 w 3702"/>
                <a:gd name="T69" fmla="*/ 3568 h 3961"/>
                <a:gd name="T70" fmla="*/ 958 w 3702"/>
                <a:gd name="T71" fmla="*/ 3675 h 3961"/>
                <a:gd name="T72" fmla="*/ 1127 w 3702"/>
                <a:gd name="T73" fmla="*/ 3767 h 3961"/>
                <a:gd name="T74" fmla="*/ 1306 w 3702"/>
                <a:gd name="T75" fmla="*/ 3842 h 3961"/>
                <a:gd name="T76" fmla="*/ 1492 w 3702"/>
                <a:gd name="T77" fmla="*/ 3899 h 3961"/>
                <a:gd name="T78" fmla="*/ 1687 w 3702"/>
                <a:gd name="T79" fmla="*/ 3939 h 3961"/>
                <a:gd name="T80" fmla="*/ 1887 w 3702"/>
                <a:gd name="T81" fmla="*/ 3959 h 3961"/>
                <a:gd name="T82" fmla="*/ 1990 w 3702"/>
                <a:gd name="T83" fmla="*/ 3961 h 3961"/>
                <a:gd name="T84" fmla="*/ 2058 w 3702"/>
                <a:gd name="T85" fmla="*/ 3961 h 3961"/>
                <a:gd name="T86" fmla="*/ 2193 w 3702"/>
                <a:gd name="T87" fmla="*/ 3950 h 3961"/>
                <a:gd name="T88" fmla="*/ 2325 w 3702"/>
                <a:gd name="T89" fmla="*/ 3934 h 3961"/>
                <a:gd name="T90" fmla="*/ 2454 w 3702"/>
                <a:gd name="T91" fmla="*/ 3907 h 3961"/>
                <a:gd name="T92" fmla="*/ 2580 w 3702"/>
                <a:gd name="T93" fmla="*/ 3872 h 3961"/>
                <a:gd name="T94" fmla="*/ 2702 w 3702"/>
                <a:gd name="T95" fmla="*/ 3830 h 3961"/>
                <a:gd name="T96" fmla="*/ 2820 w 3702"/>
                <a:gd name="T97" fmla="*/ 3780 h 3961"/>
                <a:gd name="T98" fmla="*/ 2935 w 3702"/>
                <a:gd name="T99" fmla="*/ 3723 h 3961"/>
                <a:gd name="T100" fmla="*/ 3045 w 3702"/>
                <a:gd name="T101" fmla="*/ 3659 h 3961"/>
                <a:gd name="T102" fmla="*/ 3150 w 3702"/>
                <a:gd name="T103" fmla="*/ 3588 h 3961"/>
                <a:gd name="T104" fmla="*/ 3251 w 3702"/>
                <a:gd name="T105" fmla="*/ 3511 h 3961"/>
                <a:gd name="T106" fmla="*/ 3347 w 3702"/>
                <a:gd name="T107" fmla="*/ 3428 h 3961"/>
                <a:gd name="T108" fmla="*/ 3436 w 3702"/>
                <a:gd name="T109" fmla="*/ 3339 h 3961"/>
                <a:gd name="T110" fmla="*/ 3521 w 3702"/>
                <a:gd name="T111" fmla="*/ 3244 h 3961"/>
                <a:gd name="T112" fmla="*/ 3598 w 3702"/>
                <a:gd name="T113" fmla="*/ 3144 h 3961"/>
                <a:gd name="T114" fmla="*/ 3670 w 3702"/>
                <a:gd name="T115" fmla="*/ 3040 h 3961"/>
                <a:gd name="T116" fmla="*/ 3702 w 3702"/>
                <a:gd name="T117" fmla="*/ 2986 h 3961"/>
                <a:gd name="T118" fmla="*/ 3668 w 3702"/>
                <a:gd name="T119" fmla="*/ 2970 h 3961"/>
                <a:gd name="T120" fmla="*/ 1801 w 3702"/>
                <a:gd name="T121" fmla="*/ 2146 h 3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02" h="3961">
                  <a:moveTo>
                    <a:pt x="1801" y="2146"/>
                  </a:moveTo>
                  <a:lnTo>
                    <a:pt x="2388" y="198"/>
                  </a:lnTo>
                  <a:lnTo>
                    <a:pt x="2443" y="54"/>
                  </a:lnTo>
                  <a:lnTo>
                    <a:pt x="2388" y="41"/>
                  </a:lnTo>
                  <a:lnTo>
                    <a:pt x="2277" y="21"/>
                  </a:lnTo>
                  <a:lnTo>
                    <a:pt x="2164" y="8"/>
                  </a:lnTo>
                  <a:lnTo>
                    <a:pt x="2049" y="1"/>
                  </a:lnTo>
                  <a:lnTo>
                    <a:pt x="1990" y="0"/>
                  </a:lnTo>
                  <a:lnTo>
                    <a:pt x="1887" y="2"/>
                  </a:lnTo>
                  <a:lnTo>
                    <a:pt x="1687" y="22"/>
                  </a:lnTo>
                  <a:lnTo>
                    <a:pt x="1492" y="62"/>
                  </a:lnTo>
                  <a:lnTo>
                    <a:pt x="1306" y="120"/>
                  </a:lnTo>
                  <a:lnTo>
                    <a:pt x="1127" y="195"/>
                  </a:lnTo>
                  <a:lnTo>
                    <a:pt x="958" y="286"/>
                  </a:lnTo>
                  <a:lnTo>
                    <a:pt x="799" y="392"/>
                  </a:lnTo>
                  <a:lnTo>
                    <a:pt x="652" y="514"/>
                  </a:lnTo>
                  <a:lnTo>
                    <a:pt x="517" y="648"/>
                  </a:lnTo>
                  <a:lnTo>
                    <a:pt x="395" y="795"/>
                  </a:lnTo>
                  <a:lnTo>
                    <a:pt x="288" y="953"/>
                  </a:lnTo>
                  <a:lnTo>
                    <a:pt x="196" y="1122"/>
                  </a:lnTo>
                  <a:lnTo>
                    <a:pt x="120" y="1299"/>
                  </a:lnTo>
                  <a:lnTo>
                    <a:pt x="63" y="1485"/>
                  </a:lnTo>
                  <a:lnTo>
                    <a:pt x="22" y="1679"/>
                  </a:lnTo>
                  <a:lnTo>
                    <a:pt x="2" y="1879"/>
                  </a:lnTo>
                  <a:lnTo>
                    <a:pt x="0" y="1981"/>
                  </a:lnTo>
                  <a:lnTo>
                    <a:pt x="2" y="2083"/>
                  </a:lnTo>
                  <a:lnTo>
                    <a:pt x="22" y="2283"/>
                  </a:lnTo>
                  <a:lnTo>
                    <a:pt x="63" y="2475"/>
                  </a:lnTo>
                  <a:lnTo>
                    <a:pt x="120" y="2662"/>
                  </a:lnTo>
                  <a:lnTo>
                    <a:pt x="196" y="2839"/>
                  </a:lnTo>
                  <a:lnTo>
                    <a:pt x="288" y="3008"/>
                  </a:lnTo>
                  <a:lnTo>
                    <a:pt x="395" y="3165"/>
                  </a:lnTo>
                  <a:lnTo>
                    <a:pt x="517" y="3312"/>
                  </a:lnTo>
                  <a:lnTo>
                    <a:pt x="652" y="3447"/>
                  </a:lnTo>
                  <a:lnTo>
                    <a:pt x="799" y="3568"/>
                  </a:lnTo>
                  <a:lnTo>
                    <a:pt x="958" y="3675"/>
                  </a:lnTo>
                  <a:lnTo>
                    <a:pt x="1127" y="3767"/>
                  </a:lnTo>
                  <a:lnTo>
                    <a:pt x="1306" y="3842"/>
                  </a:lnTo>
                  <a:lnTo>
                    <a:pt x="1492" y="3899"/>
                  </a:lnTo>
                  <a:lnTo>
                    <a:pt x="1687" y="3939"/>
                  </a:lnTo>
                  <a:lnTo>
                    <a:pt x="1887" y="3959"/>
                  </a:lnTo>
                  <a:lnTo>
                    <a:pt x="1990" y="3961"/>
                  </a:lnTo>
                  <a:lnTo>
                    <a:pt x="2058" y="3961"/>
                  </a:lnTo>
                  <a:lnTo>
                    <a:pt x="2193" y="3950"/>
                  </a:lnTo>
                  <a:lnTo>
                    <a:pt x="2325" y="3934"/>
                  </a:lnTo>
                  <a:lnTo>
                    <a:pt x="2454" y="3907"/>
                  </a:lnTo>
                  <a:lnTo>
                    <a:pt x="2580" y="3872"/>
                  </a:lnTo>
                  <a:lnTo>
                    <a:pt x="2702" y="3830"/>
                  </a:lnTo>
                  <a:lnTo>
                    <a:pt x="2820" y="3780"/>
                  </a:lnTo>
                  <a:lnTo>
                    <a:pt x="2935" y="3723"/>
                  </a:lnTo>
                  <a:lnTo>
                    <a:pt x="3045" y="3659"/>
                  </a:lnTo>
                  <a:lnTo>
                    <a:pt x="3150" y="3588"/>
                  </a:lnTo>
                  <a:lnTo>
                    <a:pt x="3251" y="3511"/>
                  </a:lnTo>
                  <a:lnTo>
                    <a:pt x="3347" y="3428"/>
                  </a:lnTo>
                  <a:lnTo>
                    <a:pt x="3436" y="3339"/>
                  </a:lnTo>
                  <a:lnTo>
                    <a:pt x="3521" y="3244"/>
                  </a:lnTo>
                  <a:lnTo>
                    <a:pt x="3598" y="3144"/>
                  </a:lnTo>
                  <a:lnTo>
                    <a:pt x="3670" y="3040"/>
                  </a:lnTo>
                  <a:lnTo>
                    <a:pt x="3702" y="2986"/>
                  </a:lnTo>
                  <a:lnTo>
                    <a:pt x="3668" y="2970"/>
                  </a:lnTo>
                  <a:lnTo>
                    <a:pt x="1801" y="21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59"/>
            <p:cNvSpPr>
              <a:spLocks/>
            </p:cNvSpPr>
            <p:nvPr/>
          </p:nvSpPr>
          <p:spPr bwMode="auto">
            <a:xfrm>
              <a:off x="2576" y="1235"/>
              <a:ext cx="245" cy="233"/>
            </a:xfrm>
            <a:custGeom>
              <a:avLst/>
              <a:gdLst>
                <a:gd name="T0" fmla="*/ 981 w 1961"/>
                <a:gd name="T1" fmla="*/ 0 h 1864"/>
                <a:gd name="T2" fmla="*/ 1284 w 1961"/>
                <a:gd name="T3" fmla="*/ 614 h 1864"/>
                <a:gd name="T4" fmla="*/ 1961 w 1961"/>
                <a:gd name="T5" fmla="*/ 712 h 1864"/>
                <a:gd name="T6" fmla="*/ 1471 w 1961"/>
                <a:gd name="T7" fmla="*/ 1190 h 1864"/>
                <a:gd name="T8" fmla="*/ 1587 w 1961"/>
                <a:gd name="T9" fmla="*/ 1864 h 1864"/>
                <a:gd name="T10" fmla="*/ 981 w 1961"/>
                <a:gd name="T11" fmla="*/ 1546 h 1864"/>
                <a:gd name="T12" fmla="*/ 375 w 1961"/>
                <a:gd name="T13" fmla="*/ 1864 h 1864"/>
                <a:gd name="T14" fmla="*/ 491 w 1961"/>
                <a:gd name="T15" fmla="*/ 1190 h 1864"/>
                <a:gd name="T16" fmla="*/ 0 w 1961"/>
                <a:gd name="T17" fmla="*/ 712 h 1864"/>
                <a:gd name="T18" fmla="*/ 678 w 1961"/>
                <a:gd name="T19" fmla="*/ 614 h 1864"/>
                <a:gd name="T20" fmla="*/ 981 w 1961"/>
                <a:gd name="T21" fmla="*/ 0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1" h="1864">
                  <a:moveTo>
                    <a:pt x="981" y="0"/>
                  </a:moveTo>
                  <a:lnTo>
                    <a:pt x="1284" y="614"/>
                  </a:lnTo>
                  <a:lnTo>
                    <a:pt x="1961" y="712"/>
                  </a:lnTo>
                  <a:lnTo>
                    <a:pt x="1471" y="1190"/>
                  </a:lnTo>
                  <a:lnTo>
                    <a:pt x="1587" y="1864"/>
                  </a:lnTo>
                  <a:lnTo>
                    <a:pt x="981" y="1546"/>
                  </a:lnTo>
                  <a:lnTo>
                    <a:pt x="375" y="1864"/>
                  </a:lnTo>
                  <a:lnTo>
                    <a:pt x="491" y="1190"/>
                  </a:lnTo>
                  <a:lnTo>
                    <a:pt x="0" y="712"/>
                  </a:lnTo>
                  <a:lnTo>
                    <a:pt x="678" y="614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rgbClr val="F89B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Rectangle 60"/>
            <p:cNvSpPr>
              <a:spLocks noChangeArrowheads="1"/>
            </p:cNvSpPr>
            <p:nvPr/>
          </p:nvSpPr>
          <p:spPr bwMode="auto">
            <a:xfrm>
              <a:off x="2574" y="1936"/>
              <a:ext cx="41" cy="42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Rectangle 61"/>
            <p:cNvSpPr>
              <a:spLocks noChangeArrowheads="1"/>
            </p:cNvSpPr>
            <p:nvPr/>
          </p:nvSpPr>
          <p:spPr bwMode="auto">
            <a:xfrm>
              <a:off x="2574" y="2019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Rectangle 62"/>
            <p:cNvSpPr>
              <a:spLocks noChangeArrowheads="1"/>
            </p:cNvSpPr>
            <p:nvPr/>
          </p:nvSpPr>
          <p:spPr bwMode="auto">
            <a:xfrm>
              <a:off x="2615" y="1978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Rectangle 63"/>
            <p:cNvSpPr>
              <a:spLocks noChangeArrowheads="1"/>
            </p:cNvSpPr>
            <p:nvPr/>
          </p:nvSpPr>
          <p:spPr bwMode="auto">
            <a:xfrm>
              <a:off x="2532" y="1978"/>
              <a:ext cx="42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Rectangle 64"/>
            <p:cNvSpPr>
              <a:spLocks noChangeArrowheads="1"/>
            </p:cNvSpPr>
            <p:nvPr/>
          </p:nvSpPr>
          <p:spPr bwMode="auto">
            <a:xfrm>
              <a:off x="2429" y="2163"/>
              <a:ext cx="41" cy="42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65"/>
            <p:cNvSpPr>
              <a:spLocks noChangeArrowheads="1"/>
            </p:cNvSpPr>
            <p:nvPr/>
          </p:nvSpPr>
          <p:spPr bwMode="auto">
            <a:xfrm>
              <a:off x="2429" y="2246"/>
              <a:ext cx="41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Rectangle 66"/>
            <p:cNvSpPr>
              <a:spLocks noChangeArrowheads="1"/>
            </p:cNvSpPr>
            <p:nvPr/>
          </p:nvSpPr>
          <p:spPr bwMode="auto">
            <a:xfrm>
              <a:off x="2470" y="2205"/>
              <a:ext cx="42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Rectangle 67"/>
            <p:cNvSpPr>
              <a:spLocks noChangeArrowheads="1"/>
            </p:cNvSpPr>
            <p:nvPr/>
          </p:nvSpPr>
          <p:spPr bwMode="auto">
            <a:xfrm>
              <a:off x="2388" y="2205"/>
              <a:ext cx="41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Rectangle 68"/>
            <p:cNvSpPr>
              <a:spLocks noChangeArrowheads="1"/>
            </p:cNvSpPr>
            <p:nvPr/>
          </p:nvSpPr>
          <p:spPr bwMode="auto">
            <a:xfrm>
              <a:off x="2181" y="2081"/>
              <a:ext cx="42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Rectangle 69"/>
            <p:cNvSpPr>
              <a:spLocks noChangeArrowheads="1"/>
            </p:cNvSpPr>
            <p:nvPr/>
          </p:nvSpPr>
          <p:spPr bwMode="auto">
            <a:xfrm>
              <a:off x="2181" y="2163"/>
              <a:ext cx="42" cy="42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Rectangle 70"/>
            <p:cNvSpPr>
              <a:spLocks noChangeArrowheads="1"/>
            </p:cNvSpPr>
            <p:nvPr/>
          </p:nvSpPr>
          <p:spPr bwMode="auto">
            <a:xfrm>
              <a:off x="2223" y="2122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Rectangle 71"/>
            <p:cNvSpPr>
              <a:spLocks noChangeArrowheads="1"/>
            </p:cNvSpPr>
            <p:nvPr/>
          </p:nvSpPr>
          <p:spPr bwMode="auto">
            <a:xfrm>
              <a:off x="2140" y="2122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Rectangle 72"/>
            <p:cNvSpPr>
              <a:spLocks noChangeArrowheads="1"/>
            </p:cNvSpPr>
            <p:nvPr/>
          </p:nvSpPr>
          <p:spPr bwMode="auto">
            <a:xfrm>
              <a:off x="1789" y="1379"/>
              <a:ext cx="41" cy="42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Rectangle 73"/>
            <p:cNvSpPr>
              <a:spLocks noChangeArrowheads="1"/>
            </p:cNvSpPr>
            <p:nvPr/>
          </p:nvSpPr>
          <p:spPr bwMode="auto">
            <a:xfrm>
              <a:off x="1789" y="1462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Rectangle 74"/>
            <p:cNvSpPr>
              <a:spLocks noChangeArrowheads="1"/>
            </p:cNvSpPr>
            <p:nvPr/>
          </p:nvSpPr>
          <p:spPr bwMode="auto">
            <a:xfrm>
              <a:off x="1830" y="1421"/>
              <a:ext cx="42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Rectangle 75"/>
            <p:cNvSpPr>
              <a:spLocks noChangeArrowheads="1"/>
            </p:cNvSpPr>
            <p:nvPr/>
          </p:nvSpPr>
          <p:spPr bwMode="auto">
            <a:xfrm>
              <a:off x="1748" y="1421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76"/>
            <p:cNvSpPr>
              <a:spLocks/>
            </p:cNvSpPr>
            <p:nvPr/>
          </p:nvSpPr>
          <p:spPr bwMode="auto">
            <a:xfrm>
              <a:off x="2097" y="1483"/>
              <a:ext cx="103" cy="103"/>
            </a:xfrm>
            <a:custGeom>
              <a:avLst/>
              <a:gdLst>
                <a:gd name="T0" fmla="*/ 415 w 830"/>
                <a:gd name="T1" fmla="*/ 0 h 824"/>
                <a:gd name="T2" fmla="*/ 457 w 830"/>
                <a:gd name="T3" fmla="*/ 1 h 824"/>
                <a:gd name="T4" fmla="*/ 538 w 830"/>
                <a:gd name="T5" fmla="*/ 17 h 824"/>
                <a:gd name="T6" fmla="*/ 613 w 830"/>
                <a:gd name="T7" fmla="*/ 48 h 824"/>
                <a:gd name="T8" fmla="*/ 679 w 830"/>
                <a:gd name="T9" fmla="*/ 93 h 824"/>
                <a:gd name="T10" fmla="*/ 736 w 830"/>
                <a:gd name="T11" fmla="*/ 149 h 824"/>
                <a:gd name="T12" fmla="*/ 780 w 830"/>
                <a:gd name="T13" fmla="*/ 215 h 824"/>
                <a:gd name="T14" fmla="*/ 812 w 830"/>
                <a:gd name="T15" fmla="*/ 289 h 824"/>
                <a:gd name="T16" fmla="*/ 828 w 830"/>
                <a:gd name="T17" fmla="*/ 370 h 824"/>
                <a:gd name="T18" fmla="*/ 830 w 830"/>
                <a:gd name="T19" fmla="*/ 412 h 824"/>
                <a:gd name="T20" fmla="*/ 828 w 830"/>
                <a:gd name="T21" fmla="*/ 454 h 824"/>
                <a:gd name="T22" fmla="*/ 812 w 830"/>
                <a:gd name="T23" fmla="*/ 535 h 824"/>
                <a:gd name="T24" fmla="*/ 780 w 830"/>
                <a:gd name="T25" fmla="*/ 609 h 824"/>
                <a:gd name="T26" fmla="*/ 736 w 830"/>
                <a:gd name="T27" fmla="*/ 675 h 824"/>
                <a:gd name="T28" fmla="*/ 679 w 830"/>
                <a:gd name="T29" fmla="*/ 731 h 824"/>
                <a:gd name="T30" fmla="*/ 613 w 830"/>
                <a:gd name="T31" fmla="*/ 775 h 824"/>
                <a:gd name="T32" fmla="*/ 538 w 830"/>
                <a:gd name="T33" fmla="*/ 806 h 824"/>
                <a:gd name="T34" fmla="*/ 457 w 830"/>
                <a:gd name="T35" fmla="*/ 823 h 824"/>
                <a:gd name="T36" fmla="*/ 415 w 830"/>
                <a:gd name="T37" fmla="*/ 824 h 824"/>
                <a:gd name="T38" fmla="*/ 372 w 830"/>
                <a:gd name="T39" fmla="*/ 823 h 824"/>
                <a:gd name="T40" fmla="*/ 291 w 830"/>
                <a:gd name="T41" fmla="*/ 806 h 824"/>
                <a:gd name="T42" fmla="*/ 217 w 830"/>
                <a:gd name="T43" fmla="*/ 775 h 824"/>
                <a:gd name="T44" fmla="*/ 151 w 830"/>
                <a:gd name="T45" fmla="*/ 731 h 824"/>
                <a:gd name="T46" fmla="*/ 95 w 830"/>
                <a:gd name="T47" fmla="*/ 675 h 824"/>
                <a:gd name="T48" fmla="*/ 50 w 830"/>
                <a:gd name="T49" fmla="*/ 609 h 824"/>
                <a:gd name="T50" fmla="*/ 18 w 830"/>
                <a:gd name="T51" fmla="*/ 535 h 824"/>
                <a:gd name="T52" fmla="*/ 1 w 830"/>
                <a:gd name="T53" fmla="*/ 454 h 824"/>
                <a:gd name="T54" fmla="*/ 0 w 830"/>
                <a:gd name="T55" fmla="*/ 412 h 824"/>
                <a:gd name="T56" fmla="*/ 1 w 830"/>
                <a:gd name="T57" fmla="*/ 370 h 824"/>
                <a:gd name="T58" fmla="*/ 18 w 830"/>
                <a:gd name="T59" fmla="*/ 289 h 824"/>
                <a:gd name="T60" fmla="*/ 50 w 830"/>
                <a:gd name="T61" fmla="*/ 215 h 824"/>
                <a:gd name="T62" fmla="*/ 95 w 830"/>
                <a:gd name="T63" fmla="*/ 149 h 824"/>
                <a:gd name="T64" fmla="*/ 151 w 830"/>
                <a:gd name="T65" fmla="*/ 93 h 824"/>
                <a:gd name="T66" fmla="*/ 217 w 830"/>
                <a:gd name="T67" fmla="*/ 48 h 824"/>
                <a:gd name="T68" fmla="*/ 291 w 830"/>
                <a:gd name="T69" fmla="*/ 17 h 824"/>
                <a:gd name="T70" fmla="*/ 372 w 830"/>
                <a:gd name="T71" fmla="*/ 1 h 824"/>
                <a:gd name="T72" fmla="*/ 415 w 830"/>
                <a:gd name="T73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30" h="824">
                  <a:moveTo>
                    <a:pt x="415" y="0"/>
                  </a:moveTo>
                  <a:lnTo>
                    <a:pt x="457" y="1"/>
                  </a:lnTo>
                  <a:lnTo>
                    <a:pt x="538" y="17"/>
                  </a:lnTo>
                  <a:lnTo>
                    <a:pt x="613" y="48"/>
                  </a:lnTo>
                  <a:lnTo>
                    <a:pt x="679" y="93"/>
                  </a:lnTo>
                  <a:lnTo>
                    <a:pt x="736" y="149"/>
                  </a:lnTo>
                  <a:lnTo>
                    <a:pt x="780" y="215"/>
                  </a:lnTo>
                  <a:lnTo>
                    <a:pt x="812" y="289"/>
                  </a:lnTo>
                  <a:lnTo>
                    <a:pt x="828" y="370"/>
                  </a:lnTo>
                  <a:lnTo>
                    <a:pt x="830" y="412"/>
                  </a:lnTo>
                  <a:lnTo>
                    <a:pt x="828" y="454"/>
                  </a:lnTo>
                  <a:lnTo>
                    <a:pt x="812" y="535"/>
                  </a:lnTo>
                  <a:lnTo>
                    <a:pt x="780" y="609"/>
                  </a:lnTo>
                  <a:lnTo>
                    <a:pt x="736" y="675"/>
                  </a:lnTo>
                  <a:lnTo>
                    <a:pt x="679" y="731"/>
                  </a:lnTo>
                  <a:lnTo>
                    <a:pt x="613" y="775"/>
                  </a:lnTo>
                  <a:lnTo>
                    <a:pt x="538" y="806"/>
                  </a:lnTo>
                  <a:lnTo>
                    <a:pt x="457" y="823"/>
                  </a:lnTo>
                  <a:lnTo>
                    <a:pt x="415" y="824"/>
                  </a:lnTo>
                  <a:lnTo>
                    <a:pt x="372" y="823"/>
                  </a:lnTo>
                  <a:lnTo>
                    <a:pt x="291" y="806"/>
                  </a:lnTo>
                  <a:lnTo>
                    <a:pt x="217" y="775"/>
                  </a:lnTo>
                  <a:lnTo>
                    <a:pt x="151" y="731"/>
                  </a:lnTo>
                  <a:lnTo>
                    <a:pt x="95" y="675"/>
                  </a:lnTo>
                  <a:lnTo>
                    <a:pt x="50" y="609"/>
                  </a:lnTo>
                  <a:lnTo>
                    <a:pt x="18" y="535"/>
                  </a:lnTo>
                  <a:lnTo>
                    <a:pt x="1" y="454"/>
                  </a:lnTo>
                  <a:lnTo>
                    <a:pt x="0" y="412"/>
                  </a:lnTo>
                  <a:lnTo>
                    <a:pt x="1" y="370"/>
                  </a:lnTo>
                  <a:lnTo>
                    <a:pt x="18" y="289"/>
                  </a:lnTo>
                  <a:lnTo>
                    <a:pt x="50" y="215"/>
                  </a:lnTo>
                  <a:lnTo>
                    <a:pt x="95" y="149"/>
                  </a:lnTo>
                  <a:lnTo>
                    <a:pt x="151" y="93"/>
                  </a:lnTo>
                  <a:lnTo>
                    <a:pt x="217" y="48"/>
                  </a:lnTo>
                  <a:lnTo>
                    <a:pt x="291" y="17"/>
                  </a:lnTo>
                  <a:lnTo>
                    <a:pt x="372" y="1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268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77"/>
            <p:cNvSpPr>
              <a:spLocks/>
            </p:cNvSpPr>
            <p:nvPr/>
          </p:nvSpPr>
          <p:spPr bwMode="auto">
            <a:xfrm>
              <a:off x="2154" y="1262"/>
              <a:ext cx="272" cy="367"/>
            </a:xfrm>
            <a:custGeom>
              <a:avLst/>
              <a:gdLst>
                <a:gd name="T0" fmla="*/ 642 w 2179"/>
                <a:gd name="T1" fmla="*/ 0 h 2932"/>
                <a:gd name="T2" fmla="*/ 587 w 2179"/>
                <a:gd name="T3" fmla="*/ 144 h 2932"/>
                <a:gd name="T4" fmla="*/ 0 w 2179"/>
                <a:gd name="T5" fmla="*/ 2092 h 2932"/>
                <a:gd name="T6" fmla="*/ 1867 w 2179"/>
                <a:gd name="T7" fmla="*/ 2916 h 2932"/>
                <a:gd name="T8" fmla="*/ 1901 w 2179"/>
                <a:gd name="T9" fmla="*/ 2932 h 2932"/>
                <a:gd name="T10" fmla="*/ 1934 w 2179"/>
                <a:gd name="T11" fmla="*/ 2876 h 2932"/>
                <a:gd name="T12" fmla="*/ 1992 w 2179"/>
                <a:gd name="T13" fmla="*/ 2761 h 2932"/>
                <a:gd name="T14" fmla="*/ 2044 w 2179"/>
                <a:gd name="T15" fmla="*/ 2641 h 2932"/>
                <a:gd name="T16" fmla="*/ 2088 w 2179"/>
                <a:gd name="T17" fmla="*/ 2519 h 2932"/>
                <a:gd name="T18" fmla="*/ 2124 w 2179"/>
                <a:gd name="T19" fmla="*/ 2392 h 2932"/>
                <a:gd name="T20" fmla="*/ 2150 w 2179"/>
                <a:gd name="T21" fmla="*/ 2263 h 2932"/>
                <a:gd name="T22" fmla="*/ 2168 w 2179"/>
                <a:gd name="T23" fmla="*/ 2131 h 2932"/>
                <a:gd name="T24" fmla="*/ 2179 w 2179"/>
                <a:gd name="T25" fmla="*/ 1995 h 2932"/>
                <a:gd name="T26" fmla="*/ 2179 w 2179"/>
                <a:gd name="T27" fmla="*/ 1927 h 2932"/>
                <a:gd name="T28" fmla="*/ 2177 w 2179"/>
                <a:gd name="T29" fmla="*/ 1839 h 2932"/>
                <a:gd name="T30" fmla="*/ 2163 w 2179"/>
                <a:gd name="T31" fmla="*/ 1667 h 2932"/>
                <a:gd name="T32" fmla="*/ 2134 w 2179"/>
                <a:gd name="T33" fmla="*/ 1499 h 2932"/>
                <a:gd name="T34" fmla="*/ 2090 w 2179"/>
                <a:gd name="T35" fmla="*/ 1337 h 2932"/>
                <a:gd name="T36" fmla="*/ 2034 w 2179"/>
                <a:gd name="T37" fmla="*/ 1181 h 2932"/>
                <a:gd name="T38" fmla="*/ 1964 w 2179"/>
                <a:gd name="T39" fmla="*/ 1031 h 2932"/>
                <a:gd name="T40" fmla="*/ 1883 w 2179"/>
                <a:gd name="T41" fmla="*/ 887 h 2932"/>
                <a:gd name="T42" fmla="*/ 1791 w 2179"/>
                <a:gd name="T43" fmla="*/ 752 h 2932"/>
                <a:gd name="T44" fmla="*/ 1688 w 2179"/>
                <a:gd name="T45" fmla="*/ 625 h 2932"/>
                <a:gd name="T46" fmla="*/ 1576 w 2179"/>
                <a:gd name="T47" fmla="*/ 507 h 2932"/>
                <a:gd name="T48" fmla="*/ 1454 w 2179"/>
                <a:gd name="T49" fmla="*/ 398 h 2932"/>
                <a:gd name="T50" fmla="*/ 1323 w 2179"/>
                <a:gd name="T51" fmla="*/ 299 h 2932"/>
                <a:gd name="T52" fmla="*/ 1184 w 2179"/>
                <a:gd name="T53" fmla="*/ 212 h 2932"/>
                <a:gd name="T54" fmla="*/ 1037 w 2179"/>
                <a:gd name="T55" fmla="*/ 135 h 2932"/>
                <a:gd name="T56" fmla="*/ 884 w 2179"/>
                <a:gd name="T57" fmla="*/ 72 h 2932"/>
                <a:gd name="T58" fmla="*/ 724 w 2179"/>
                <a:gd name="T59" fmla="*/ 20 h 2932"/>
                <a:gd name="T60" fmla="*/ 642 w 2179"/>
                <a:gd name="T61" fmla="*/ 0 h 2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79" h="2932">
                  <a:moveTo>
                    <a:pt x="642" y="0"/>
                  </a:moveTo>
                  <a:lnTo>
                    <a:pt x="587" y="144"/>
                  </a:lnTo>
                  <a:lnTo>
                    <a:pt x="0" y="2092"/>
                  </a:lnTo>
                  <a:lnTo>
                    <a:pt x="1867" y="2916"/>
                  </a:lnTo>
                  <a:lnTo>
                    <a:pt x="1901" y="2932"/>
                  </a:lnTo>
                  <a:lnTo>
                    <a:pt x="1934" y="2876"/>
                  </a:lnTo>
                  <a:lnTo>
                    <a:pt x="1992" y="2761"/>
                  </a:lnTo>
                  <a:lnTo>
                    <a:pt x="2044" y="2641"/>
                  </a:lnTo>
                  <a:lnTo>
                    <a:pt x="2088" y="2519"/>
                  </a:lnTo>
                  <a:lnTo>
                    <a:pt x="2124" y="2392"/>
                  </a:lnTo>
                  <a:lnTo>
                    <a:pt x="2150" y="2263"/>
                  </a:lnTo>
                  <a:lnTo>
                    <a:pt x="2168" y="2131"/>
                  </a:lnTo>
                  <a:lnTo>
                    <a:pt x="2179" y="1995"/>
                  </a:lnTo>
                  <a:lnTo>
                    <a:pt x="2179" y="1927"/>
                  </a:lnTo>
                  <a:lnTo>
                    <a:pt x="2177" y="1839"/>
                  </a:lnTo>
                  <a:lnTo>
                    <a:pt x="2163" y="1667"/>
                  </a:lnTo>
                  <a:lnTo>
                    <a:pt x="2134" y="1499"/>
                  </a:lnTo>
                  <a:lnTo>
                    <a:pt x="2090" y="1337"/>
                  </a:lnTo>
                  <a:lnTo>
                    <a:pt x="2034" y="1181"/>
                  </a:lnTo>
                  <a:lnTo>
                    <a:pt x="1964" y="1031"/>
                  </a:lnTo>
                  <a:lnTo>
                    <a:pt x="1883" y="887"/>
                  </a:lnTo>
                  <a:lnTo>
                    <a:pt x="1791" y="752"/>
                  </a:lnTo>
                  <a:lnTo>
                    <a:pt x="1688" y="625"/>
                  </a:lnTo>
                  <a:lnTo>
                    <a:pt x="1576" y="507"/>
                  </a:lnTo>
                  <a:lnTo>
                    <a:pt x="1454" y="398"/>
                  </a:lnTo>
                  <a:lnTo>
                    <a:pt x="1323" y="299"/>
                  </a:lnTo>
                  <a:lnTo>
                    <a:pt x="1184" y="212"/>
                  </a:lnTo>
                  <a:lnTo>
                    <a:pt x="1037" y="135"/>
                  </a:lnTo>
                  <a:lnTo>
                    <a:pt x="884" y="72"/>
                  </a:lnTo>
                  <a:lnTo>
                    <a:pt x="724" y="20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2A95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78"/>
            <p:cNvSpPr>
              <a:spLocks/>
            </p:cNvSpPr>
            <p:nvPr/>
          </p:nvSpPr>
          <p:spPr bwMode="auto">
            <a:xfrm>
              <a:off x="2343" y="1707"/>
              <a:ext cx="174" cy="188"/>
            </a:xfrm>
            <a:custGeom>
              <a:avLst/>
              <a:gdLst>
                <a:gd name="T0" fmla="*/ 0 w 1392"/>
                <a:gd name="T1" fmla="*/ 681 h 1507"/>
                <a:gd name="T2" fmla="*/ 664 w 1392"/>
                <a:gd name="T3" fmla="*/ 187 h 1507"/>
                <a:gd name="T4" fmla="*/ 907 w 1392"/>
                <a:gd name="T5" fmla="*/ 0 h 1507"/>
                <a:gd name="T6" fmla="*/ 1392 w 1392"/>
                <a:gd name="T7" fmla="*/ 631 h 1507"/>
                <a:gd name="T8" fmla="*/ 1162 w 1392"/>
                <a:gd name="T9" fmla="*/ 847 h 1507"/>
                <a:gd name="T10" fmla="*/ 166 w 1392"/>
                <a:gd name="T11" fmla="*/ 1507 h 1507"/>
                <a:gd name="T12" fmla="*/ 0 w 1392"/>
                <a:gd name="T13" fmla="*/ 681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2" h="1507">
                  <a:moveTo>
                    <a:pt x="0" y="681"/>
                  </a:moveTo>
                  <a:lnTo>
                    <a:pt x="664" y="187"/>
                  </a:lnTo>
                  <a:lnTo>
                    <a:pt x="907" y="0"/>
                  </a:lnTo>
                  <a:lnTo>
                    <a:pt x="1392" y="631"/>
                  </a:lnTo>
                  <a:lnTo>
                    <a:pt x="1162" y="847"/>
                  </a:lnTo>
                  <a:lnTo>
                    <a:pt x="166" y="1507"/>
                  </a:lnTo>
                  <a:lnTo>
                    <a:pt x="0" y="681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79"/>
            <p:cNvSpPr>
              <a:spLocks/>
            </p:cNvSpPr>
            <p:nvPr/>
          </p:nvSpPr>
          <p:spPr bwMode="auto">
            <a:xfrm>
              <a:off x="2426" y="1683"/>
              <a:ext cx="127" cy="130"/>
            </a:xfrm>
            <a:custGeom>
              <a:avLst/>
              <a:gdLst>
                <a:gd name="T0" fmla="*/ 0 w 1014"/>
                <a:gd name="T1" fmla="*/ 378 h 1038"/>
                <a:gd name="T2" fmla="*/ 498 w 1014"/>
                <a:gd name="T3" fmla="*/ 1038 h 1038"/>
                <a:gd name="T4" fmla="*/ 892 w 1014"/>
                <a:gd name="T5" fmla="*/ 669 h 1038"/>
                <a:gd name="T6" fmla="*/ 918 w 1014"/>
                <a:gd name="T7" fmla="*/ 644 h 1038"/>
                <a:gd name="T8" fmla="*/ 959 w 1014"/>
                <a:gd name="T9" fmla="*/ 586 h 1038"/>
                <a:gd name="T10" fmla="*/ 989 w 1014"/>
                <a:gd name="T11" fmla="*/ 522 h 1038"/>
                <a:gd name="T12" fmla="*/ 1009 w 1014"/>
                <a:gd name="T13" fmla="*/ 456 h 1038"/>
                <a:gd name="T14" fmla="*/ 1014 w 1014"/>
                <a:gd name="T15" fmla="*/ 388 h 1038"/>
                <a:gd name="T16" fmla="*/ 1009 w 1014"/>
                <a:gd name="T17" fmla="*/ 318 h 1038"/>
                <a:gd name="T18" fmla="*/ 989 w 1014"/>
                <a:gd name="T19" fmla="*/ 251 h 1038"/>
                <a:gd name="T20" fmla="*/ 958 w 1014"/>
                <a:gd name="T21" fmla="*/ 187 h 1038"/>
                <a:gd name="T22" fmla="*/ 938 w 1014"/>
                <a:gd name="T23" fmla="*/ 157 h 1038"/>
                <a:gd name="T24" fmla="*/ 938 w 1014"/>
                <a:gd name="T25" fmla="*/ 157 h 1038"/>
                <a:gd name="T26" fmla="*/ 912 w 1014"/>
                <a:gd name="T27" fmla="*/ 125 h 1038"/>
                <a:gd name="T28" fmla="*/ 854 w 1014"/>
                <a:gd name="T29" fmla="*/ 74 h 1038"/>
                <a:gd name="T30" fmla="*/ 787 w 1014"/>
                <a:gd name="T31" fmla="*/ 36 h 1038"/>
                <a:gd name="T32" fmla="*/ 716 w 1014"/>
                <a:gd name="T33" fmla="*/ 11 h 1038"/>
                <a:gd name="T34" fmla="*/ 642 w 1014"/>
                <a:gd name="T35" fmla="*/ 0 h 1038"/>
                <a:gd name="T36" fmla="*/ 565 w 1014"/>
                <a:gd name="T37" fmla="*/ 4 h 1038"/>
                <a:gd name="T38" fmla="*/ 491 w 1014"/>
                <a:gd name="T39" fmla="*/ 23 h 1038"/>
                <a:gd name="T40" fmla="*/ 420 w 1014"/>
                <a:gd name="T41" fmla="*/ 57 h 1038"/>
                <a:gd name="T42" fmla="*/ 388 w 1014"/>
                <a:gd name="T43" fmla="*/ 80 h 1038"/>
                <a:gd name="T44" fmla="*/ 0 w 1014"/>
                <a:gd name="T45" fmla="*/ 378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4" h="1038">
                  <a:moveTo>
                    <a:pt x="0" y="378"/>
                  </a:moveTo>
                  <a:lnTo>
                    <a:pt x="498" y="1038"/>
                  </a:lnTo>
                  <a:lnTo>
                    <a:pt x="892" y="669"/>
                  </a:lnTo>
                  <a:lnTo>
                    <a:pt x="918" y="644"/>
                  </a:lnTo>
                  <a:lnTo>
                    <a:pt x="959" y="586"/>
                  </a:lnTo>
                  <a:lnTo>
                    <a:pt x="989" y="522"/>
                  </a:lnTo>
                  <a:lnTo>
                    <a:pt x="1009" y="456"/>
                  </a:lnTo>
                  <a:lnTo>
                    <a:pt x="1014" y="388"/>
                  </a:lnTo>
                  <a:lnTo>
                    <a:pt x="1009" y="318"/>
                  </a:lnTo>
                  <a:lnTo>
                    <a:pt x="989" y="251"/>
                  </a:lnTo>
                  <a:lnTo>
                    <a:pt x="958" y="187"/>
                  </a:lnTo>
                  <a:lnTo>
                    <a:pt x="938" y="157"/>
                  </a:lnTo>
                  <a:lnTo>
                    <a:pt x="938" y="157"/>
                  </a:lnTo>
                  <a:lnTo>
                    <a:pt x="912" y="125"/>
                  </a:lnTo>
                  <a:lnTo>
                    <a:pt x="854" y="74"/>
                  </a:lnTo>
                  <a:lnTo>
                    <a:pt x="787" y="36"/>
                  </a:lnTo>
                  <a:lnTo>
                    <a:pt x="716" y="11"/>
                  </a:lnTo>
                  <a:lnTo>
                    <a:pt x="642" y="0"/>
                  </a:lnTo>
                  <a:lnTo>
                    <a:pt x="565" y="4"/>
                  </a:lnTo>
                  <a:lnTo>
                    <a:pt x="491" y="23"/>
                  </a:lnTo>
                  <a:lnTo>
                    <a:pt x="420" y="57"/>
                  </a:lnTo>
                  <a:lnTo>
                    <a:pt x="388" y="80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80"/>
            <p:cNvSpPr>
              <a:spLocks/>
            </p:cNvSpPr>
            <p:nvPr/>
          </p:nvSpPr>
          <p:spPr bwMode="auto">
            <a:xfrm>
              <a:off x="1690" y="1668"/>
              <a:ext cx="154" cy="163"/>
            </a:xfrm>
            <a:custGeom>
              <a:avLst/>
              <a:gdLst>
                <a:gd name="T0" fmla="*/ 1210 w 1231"/>
                <a:gd name="T1" fmla="*/ 830 h 1305"/>
                <a:gd name="T2" fmla="*/ 473 w 1231"/>
                <a:gd name="T3" fmla="*/ 1210 h 1305"/>
                <a:gd name="T4" fmla="*/ 295 w 1231"/>
                <a:gd name="T5" fmla="*/ 1305 h 1305"/>
                <a:gd name="T6" fmla="*/ 0 w 1231"/>
                <a:gd name="T7" fmla="*/ 605 h 1305"/>
                <a:gd name="T8" fmla="*/ 229 w 1231"/>
                <a:gd name="T9" fmla="*/ 495 h 1305"/>
                <a:gd name="T10" fmla="*/ 1231 w 1231"/>
                <a:gd name="T11" fmla="*/ 0 h 1305"/>
                <a:gd name="T12" fmla="*/ 1210 w 1231"/>
                <a:gd name="T13" fmla="*/ 830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305">
                  <a:moveTo>
                    <a:pt x="1210" y="830"/>
                  </a:moveTo>
                  <a:lnTo>
                    <a:pt x="473" y="1210"/>
                  </a:lnTo>
                  <a:lnTo>
                    <a:pt x="295" y="1305"/>
                  </a:lnTo>
                  <a:lnTo>
                    <a:pt x="0" y="605"/>
                  </a:lnTo>
                  <a:lnTo>
                    <a:pt x="229" y="495"/>
                  </a:lnTo>
                  <a:lnTo>
                    <a:pt x="1231" y="0"/>
                  </a:lnTo>
                  <a:lnTo>
                    <a:pt x="1210" y="830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81"/>
            <p:cNvSpPr>
              <a:spLocks/>
            </p:cNvSpPr>
            <p:nvPr/>
          </p:nvSpPr>
          <p:spPr bwMode="auto">
            <a:xfrm>
              <a:off x="1624" y="1730"/>
              <a:ext cx="125" cy="124"/>
            </a:xfrm>
            <a:custGeom>
              <a:avLst/>
              <a:gdLst>
                <a:gd name="T0" fmla="*/ 1003 w 1003"/>
                <a:gd name="T1" fmla="*/ 715 h 990"/>
                <a:gd name="T2" fmla="*/ 759 w 1003"/>
                <a:gd name="T3" fmla="*/ 0 h 990"/>
                <a:gd name="T4" fmla="*/ 173 w 1003"/>
                <a:gd name="T5" fmla="*/ 281 h 990"/>
                <a:gd name="T6" fmla="*/ 143 w 1003"/>
                <a:gd name="T7" fmla="*/ 303 h 990"/>
                <a:gd name="T8" fmla="*/ 92 w 1003"/>
                <a:gd name="T9" fmla="*/ 353 h 990"/>
                <a:gd name="T10" fmla="*/ 52 w 1003"/>
                <a:gd name="T11" fmla="*/ 410 h 990"/>
                <a:gd name="T12" fmla="*/ 22 w 1003"/>
                <a:gd name="T13" fmla="*/ 473 h 990"/>
                <a:gd name="T14" fmla="*/ 4 w 1003"/>
                <a:gd name="T15" fmla="*/ 539 h 990"/>
                <a:gd name="T16" fmla="*/ 0 w 1003"/>
                <a:gd name="T17" fmla="*/ 608 h 990"/>
                <a:gd name="T18" fmla="*/ 7 w 1003"/>
                <a:gd name="T19" fmla="*/ 677 h 990"/>
                <a:gd name="T20" fmla="*/ 27 w 1003"/>
                <a:gd name="T21" fmla="*/ 746 h 990"/>
                <a:gd name="T22" fmla="*/ 43 w 1003"/>
                <a:gd name="T23" fmla="*/ 779 h 990"/>
                <a:gd name="T24" fmla="*/ 43 w 1003"/>
                <a:gd name="T25" fmla="*/ 779 h 990"/>
                <a:gd name="T26" fmla="*/ 62 w 1003"/>
                <a:gd name="T27" fmla="*/ 814 h 990"/>
                <a:gd name="T28" fmla="*/ 111 w 1003"/>
                <a:gd name="T29" fmla="*/ 875 h 990"/>
                <a:gd name="T30" fmla="*/ 171 w 1003"/>
                <a:gd name="T31" fmla="*/ 924 h 990"/>
                <a:gd name="T32" fmla="*/ 237 w 1003"/>
                <a:gd name="T33" fmla="*/ 960 h 990"/>
                <a:gd name="T34" fmla="*/ 309 w 1003"/>
                <a:gd name="T35" fmla="*/ 982 h 990"/>
                <a:gd name="T36" fmla="*/ 384 w 1003"/>
                <a:gd name="T37" fmla="*/ 990 h 990"/>
                <a:gd name="T38" fmla="*/ 460 w 1003"/>
                <a:gd name="T39" fmla="*/ 985 h 990"/>
                <a:gd name="T40" fmla="*/ 535 w 1003"/>
                <a:gd name="T41" fmla="*/ 962 h 990"/>
                <a:gd name="T42" fmla="*/ 572 w 1003"/>
                <a:gd name="T43" fmla="*/ 944 h 990"/>
                <a:gd name="T44" fmla="*/ 1003 w 1003"/>
                <a:gd name="T45" fmla="*/ 715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03" h="990">
                  <a:moveTo>
                    <a:pt x="1003" y="715"/>
                  </a:moveTo>
                  <a:lnTo>
                    <a:pt x="759" y="0"/>
                  </a:lnTo>
                  <a:lnTo>
                    <a:pt x="173" y="281"/>
                  </a:lnTo>
                  <a:lnTo>
                    <a:pt x="143" y="303"/>
                  </a:lnTo>
                  <a:lnTo>
                    <a:pt x="92" y="353"/>
                  </a:lnTo>
                  <a:lnTo>
                    <a:pt x="52" y="410"/>
                  </a:lnTo>
                  <a:lnTo>
                    <a:pt x="22" y="473"/>
                  </a:lnTo>
                  <a:lnTo>
                    <a:pt x="4" y="539"/>
                  </a:lnTo>
                  <a:lnTo>
                    <a:pt x="0" y="608"/>
                  </a:lnTo>
                  <a:lnTo>
                    <a:pt x="7" y="677"/>
                  </a:lnTo>
                  <a:lnTo>
                    <a:pt x="27" y="746"/>
                  </a:lnTo>
                  <a:lnTo>
                    <a:pt x="43" y="779"/>
                  </a:lnTo>
                  <a:lnTo>
                    <a:pt x="43" y="779"/>
                  </a:lnTo>
                  <a:lnTo>
                    <a:pt x="62" y="814"/>
                  </a:lnTo>
                  <a:lnTo>
                    <a:pt x="111" y="875"/>
                  </a:lnTo>
                  <a:lnTo>
                    <a:pt x="171" y="924"/>
                  </a:lnTo>
                  <a:lnTo>
                    <a:pt x="237" y="960"/>
                  </a:lnTo>
                  <a:lnTo>
                    <a:pt x="309" y="982"/>
                  </a:lnTo>
                  <a:lnTo>
                    <a:pt x="384" y="990"/>
                  </a:lnTo>
                  <a:lnTo>
                    <a:pt x="460" y="985"/>
                  </a:lnTo>
                  <a:lnTo>
                    <a:pt x="535" y="962"/>
                  </a:lnTo>
                  <a:lnTo>
                    <a:pt x="572" y="944"/>
                  </a:lnTo>
                  <a:lnTo>
                    <a:pt x="1003" y="715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82"/>
            <p:cNvSpPr>
              <a:spLocks/>
            </p:cNvSpPr>
            <p:nvPr/>
          </p:nvSpPr>
          <p:spPr bwMode="auto">
            <a:xfrm>
              <a:off x="1638" y="2016"/>
              <a:ext cx="127" cy="127"/>
            </a:xfrm>
            <a:custGeom>
              <a:avLst/>
              <a:gdLst>
                <a:gd name="T0" fmla="*/ 517 w 1015"/>
                <a:gd name="T1" fmla="*/ 0 h 1010"/>
                <a:gd name="T2" fmla="*/ 103 w 1015"/>
                <a:gd name="T3" fmla="*/ 413 h 1010"/>
                <a:gd name="T4" fmla="*/ 78 w 1015"/>
                <a:gd name="T5" fmla="*/ 439 h 1010"/>
                <a:gd name="T6" fmla="*/ 40 w 1015"/>
                <a:gd name="T7" fmla="*/ 497 h 1010"/>
                <a:gd name="T8" fmla="*/ 14 w 1015"/>
                <a:gd name="T9" fmla="*/ 561 h 1010"/>
                <a:gd name="T10" fmla="*/ 0 w 1015"/>
                <a:gd name="T11" fmla="*/ 627 h 1010"/>
                <a:gd name="T12" fmla="*/ 0 w 1015"/>
                <a:gd name="T13" fmla="*/ 694 h 1010"/>
                <a:gd name="T14" fmla="*/ 14 w 1015"/>
                <a:gd name="T15" fmla="*/ 761 h 1010"/>
                <a:gd name="T16" fmla="*/ 40 w 1015"/>
                <a:gd name="T17" fmla="*/ 823 h 1010"/>
                <a:gd name="T18" fmla="*/ 78 w 1015"/>
                <a:gd name="T19" fmla="*/ 882 h 1010"/>
                <a:gd name="T20" fmla="*/ 103 w 1015"/>
                <a:gd name="T21" fmla="*/ 908 h 1010"/>
                <a:gd name="T22" fmla="*/ 103 w 1015"/>
                <a:gd name="T23" fmla="*/ 908 h 1010"/>
                <a:gd name="T24" fmla="*/ 130 w 1015"/>
                <a:gd name="T25" fmla="*/ 932 h 1010"/>
                <a:gd name="T26" fmla="*/ 188 w 1015"/>
                <a:gd name="T27" fmla="*/ 970 h 1010"/>
                <a:gd name="T28" fmla="*/ 251 w 1015"/>
                <a:gd name="T29" fmla="*/ 996 h 1010"/>
                <a:gd name="T30" fmla="*/ 318 w 1015"/>
                <a:gd name="T31" fmla="*/ 1010 h 1010"/>
                <a:gd name="T32" fmla="*/ 385 w 1015"/>
                <a:gd name="T33" fmla="*/ 1010 h 1010"/>
                <a:gd name="T34" fmla="*/ 452 w 1015"/>
                <a:gd name="T35" fmla="*/ 996 h 1010"/>
                <a:gd name="T36" fmla="*/ 516 w 1015"/>
                <a:gd name="T37" fmla="*/ 970 h 1010"/>
                <a:gd name="T38" fmla="*/ 574 w 1015"/>
                <a:gd name="T39" fmla="*/ 932 h 1010"/>
                <a:gd name="T40" fmla="*/ 600 w 1015"/>
                <a:gd name="T41" fmla="*/ 908 h 1010"/>
                <a:gd name="T42" fmla="*/ 1015 w 1015"/>
                <a:gd name="T43" fmla="*/ 495 h 1010"/>
                <a:gd name="T44" fmla="*/ 517 w 1015"/>
                <a:gd name="T45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5" h="1010">
                  <a:moveTo>
                    <a:pt x="517" y="0"/>
                  </a:moveTo>
                  <a:lnTo>
                    <a:pt x="103" y="413"/>
                  </a:lnTo>
                  <a:lnTo>
                    <a:pt x="78" y="439"/>
                  </a:lnTo>
                  <a:lnTo>
                    <a:pt x="40" y="497"/>
                  </a:lnTo>
                  <a:lnTo>
                    <a:pt x="14" y="561"/>
                  </a:lnTo>
                  <a:lnTo>
                    <a:pt x="0" y="627"/>
                  </a:lnTo>
                  <a:lnTo>
                    <a:pt x="0" y="694"/>
                  </a:lnTo>
                  <a:lnTo>
                    <a:pt x="14" y="761"/>
                  </a:lnTo>
                  <a:lnTo>
                    <a:pt x="40" y="823"/>
                  </a:lnTo>
                  <a:lnTo>
                    <a:pt x="78" y="882"/>
                  </a:lnTo>
                  <a:lnTo>
                    <a:pt x="103" y="908"/>
                  </a:lnTo>
                  <a:lnTo>
                    <a:pt x="103" y="908"/>
                  </a:lnTo>
                  <a:lnTo>
                    <a:pt x="130" y="932"/>
                  </a:lnTo>
                  <a:lnTo>
                    <a:pt x="188" y="970"/>
                  </a:lnTo>
                  <a:lnTo>
                    <a:pt x="251" y="996"/>
                  </a:lnTo>
                  <a:lnTo>
                    <a:pt x="318" y="1010"/>
                  </a:lnTo>
                  <a:lnTo>
                    <a:pt x="385" y="1010"/>
                  </a:lnTo>
                  <a:lnTo>
                    <a:pt x="452" y="996"/>
                  </a:lnTo>
                  <a:lnTo>
                    <a:pt x="516" y="970"/>
                  </a:lnTo>
                  <a:lnTo>
                    <a:pt x="574" y="932"/>
                  </a:lnTo>
                  <a:lnTo>
                    <a:pt x="600" y="908"/>
                  </a:lnTo>
                  <a:lnTo>
                    <a:pt x="1015" y="495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83"/>
            <p:cNvSpPr>
              <a:spLocks/>
            </p:cNvSpPr>
            <p:nvPr/>
          </p:nvSpPr>
          <p:spPr bwMode="auto">
            <a:xfrm>
              <a:off x="1763" y="2161"/>
              <a:ext cx="126" cy="126"/>
            </a:xfrm>
            <a:custGeom>
              <a:avLst/>
              <a:gdLst>
                <a:gd name="T0" fmla="*/ 516 w 1014"/>
                <a:gd name="T1" fmla="*/ 0 h 1010"/>
                <a:gd name="T2" fmla="*/ 1014 w 1014"/>
                <a:gd name="T3" fmla="*/ 495 h 1010"/>
                <a:gd name="T4" fmla="*/ 599 w 1014"/>
                <a:gd name="T5" fmla="*/ 908 h 1010"/>
                <a:gd name="T6" fmla="*/ 572 w 1014"/>
                <a:gd name="T7" fmla="*/ 933 h 1010"/>
                <a:gd name="T8" fmla="*/ 514 w 1014"/>
                <a:gd name="T9" fmla="*/ 971 h 1010"/>
                <a:gd name="T10" fmla="*/ 451 w 1014"/>
                <a:gd name="T11" fmla="*/ 997 h 1010"/>
                <a:gd name="T12" fmla="*/ 384 w 1014"/>
                <a:gd name="T13" fmla="*/ 1010 h 1010"/>
                <a:gd name="T14" fmla="*/ 317 w 1014"/>
                <a:gd name="T15" fmla="*/ 1010 h 1010"/>
                <a:gd name="T16" fmla="*/ 250 w 1014"/>
                <a:gd name="T17" fmla="*/ 997 h 1010"/>
                <a:gd name="T18" fmla="*/ 186 w 1014"/>
                <a:gd name="T19" fmla="*/ 971 h 1010"/>
                <a:gd name="T20" fmla="*/ 128 w 1014"/>
                <a:gd name="T21" fmla="*/ 933 h 1010"/>
                <a:gd name="T22" fmla="*/ 102 w 1014"/>
                <a:gd name="T23" fmla="*/ 908 h 1010"/>
                <a:gd name="T24" fmla="*/ 102 w 1014"/>
                <a:gd name="T25" fmla="*/ 908 h 1010"/>
                <a:gd name="T26" fmla="*/ 77 w 1014"/>
                <a:gd name="T27" fmla="*/ 882 h 1010"/>
                <a:gd name="T28" fmla="*/ 38 w 1014"/>
                <a:gd name="T29" fmla="*/ 824 h 1010"/>
                <a:gd name="T30" fmla="*/ 12 w 1014"/>
                <a:gd name="T31" fmla="*/ 760 h 1010"/>
                <a:gd name="T32" fmla="*/ 0 w 1014"/>
                <a:gd name="T33" fmla="*/ 694 h 1010"/>
                <a:gd name="T34" fmla="*/ 0 w 1014"/>
                <a:gd name="T35" fmla="*/ 626 h 1010"/>
                <a:gd name="T36" fmla="*/ 12 w 1014"/>
                <a:gd name="T37" fmla="*/ 560 h 1010"/>
                <a:gd name="T38" fmla="*/ 38 w 1014"/>
                <a:gd name="T39" fmla="*/ 497 h 1010"/>
                <a:gd name="T40" fmla="*/ 77 w 1014"/>
                <a:gd name="T41" fmla="*/ 439 h 1010"/>
                <a:gd name="T42" fmla="*/ 102 w 1014"/>
                <a:gd name="T43" fmla="*/ 413 h 1010"/>
                <a:gd name="T44" fmla="*/ 516 w 1014"/>
                <a:gd name="T45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4" h="1010">
                  <a:moveTo>
                    <a:pt x="516" y="0"/>
                  </a:moveTo>
                  <a:lnTo>
                    <a:pt x="1014" y="495"/>
                  </a:lnTo>
                  <a:lnTo>
                    <a:pt x="599" y="908"/>
                  </a:lnTo>
                  <a:lnTo>
                    <a:pt x="572" y="933"/>
                  </a:lnTo>
                  <a:lnTo>
                    <a:pt x="514" y="971"/>
                  </a:lnTo>
                  <a:lnTo>
                    <a:pt x="451" y="997"/>
                  </a:lnTo>
                  <a:lnTo>
                    <a:pt x="384" y="1010"/>
                  </a:lnTo>
                  <a:lnTo>
                    <a:pt x="317" y="1010"/>
                  </a:lnTo>
                  <a:lnTo>
                    <a:pt x="250" y="997"/>
                  </a:lnTo>
                  <a:lnTo>
                    <a:pt x="186" y="971"/>
                  </a:lnTo>
                  <a:lnTo>
                    <a:pt x="128" y="933"/>
                  </a:lnTo>
                  <a:lnTo>
                    <a:pt x="102" y="908"/>
                  </a:lnTo>
                  <a:lnTo>
                    <a:pt x="102" y="908"/>
                  </a:lnTo>
                  <a:lnTo>
                    <a:pt x="77" y="882"/>
                  </a:lnTo>
                  <a:lnTo>
                    <a:pt x="38" y="824"/>
                  </a:lnTo>
                  <a:lnTo>
                    <a:pt x="12" y="760"/>
                  </a:lnTo>
                  <a:lnTo>
                    <a:pt x="0" y="694"/>
                  </a:lnTo>
                  <a:lnTo>
                    <a:pt x="0" y="626"/>
                  </a:lnTo>
                  <a:lnTo>
                    <a:pt x="12" y="560"/>
                  </a:lnTo>
                  <a:lnTo>
                    <a:pt x="38" y="497"/>
                  </a:lnTo>
                  <a:lnTo>
                    <a:pt x="77" y="439"/>
                  </a:lnTo>
                  <a:lnTo>
                    <a:pt x="102" y="41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84"/>
            <p:cNvSpPr>
              <a:spLocks/>
            </p:cNvSpPr>
            <p:nvPr/>
          </p:nvSpPr>
          <p:spPr bwMode="auto">
            <a:xfrm>
              <a:off x="1949" y="1792"/>
              <a:ext cx="166" cy="165"/>
            </a:xfrm>
            <a:custGeom>
              <a:avLst/>
              <a:gdLst>
                <a:gd name="T0" fmla="*/ 663 w 1326"/>
                <a:gd name="T1" fmla="*/ 0 h 1321"/>
                <a:gd name="T2" fmla="*/ 0 w 1326"/>
                <a:gd name="T3" fmla="*/ 661 h 1321"/>
                <a:gd name="T4" fmla="*/ 663 w 1326"/>
                <a:gd name="T5" fmla="*/ 1321 h 1321"/>
                <a:gd name="T6" fmla="*/ 1326 w 1326"/>
                <a:gd name="T7" fmla="*/ 661 h 1321"/>
                <a:gd name="T8" fmla="*/ 663 w 1326"/>
                <a:gd name="T9" fmla="*/ 0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6" h="1321">
                  <a:moveTo>
                    <a:pt x="663" y="0"/>
                  </a:moveTo>
                  <a:lnTo>
                    <a:pt x="0" y="661"/>
                  </a:lnTo>
                  <a:lnTo>
                    <a:pt x="663" y="1321"/>
                  </a:lnTo>
                  <a:lnTo>
                    <a:pt x="1326" y="661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217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85"/>
            <p:cNvSpPr>
              <a:spLocks/>
            </p:cNvSpPr>
            <p:nvPr/>
          </p:nvSpPr>
          <p:spPr bwMode="auto">
            <a:xfrm>
              <a:off x="2258" y="1339"/>
              <a:ext cx="108" cy="123"/>
            </a:xfrm>
            <a:custGeom>
              <a:avLst/>
              <a:gdLst>
                <a:gd name="T0" fmla="*/ 868 w 868"/>
                <a:gd name="T1" fmla="*/ 985 h 985"/>
                <a:gd name="T2" fmla="*/ 538 w 868"/>
                <a:gd name="T3" fmla="*/ 985 h 985"/>
                <a:gd name="T4" fmla="*/ 537 w 868"/>
                <a:gd name="T5" fmla="*/ 937 h 985"/>
                <a:gd name="T6" fmla="*/ 526 w 868"/>
                <a:gd name="T7" fmla="*/ 847 h 985"/>
                <a:gd name="T8" fmla="*/ 505 w 868"/>
                <a:gd name="T9" fmla="*/ 766 h 985"/>
                <a:gd name="T10" fmla="*/ 475 w 868"/>
                <a:gd name="T11" fmla="*/ 693 h 985"/>
                <a:gd name="T12" fmla="*/ 438 w 868"/>
                <a:gd name="T13" fmla="*/ 629 h 985"/>
                <a:gd name="T14" fmla="*/ 397 w 868"/>
                <a:gd name="T15" fmla="*/ 571 h 985"/>
                <a:gd name="T16" fmla="*/ 351 w 868"/>
                <a:gd name="T17" fmla="*/ 521 h 985"/>
                <a:gd name="T18" fmla="*/ 302 w 868"/>
                <a:gd name="T19" fmla="*/ 477 h 985"/>
                <a:gd name="T20" fmla="*/ 227 w 868"/>
                <a:gd name="T21" fmla="*/ 423 h 985"/>
                <a:gd name="T22" fmla="*/ 134 w 868"/>
                <a:gd name="T23" fmla="*/ 370 h 985"/>
                <a:gd name="T24" fmla="*/ 24 w 868"/>
                <a:gd name="T25" fmla="*/ 326 h 985"/>
                <a:gd name="T26" fmla="*/ 0 w 868"/>
                <a:gd name="T27" fmla="*/ 321 h 985"/>
                <a:gd name="T28" fmla="*/ 79 w 868"/>
                <a:gd name="T29" fmla="*/ 0 h 985"/>
                <a:gd name="T30" fmla="*/ 133 w 868"/>
                <a:gd name="T31" fmla="*/ 15 h 985"/>
                <a:gd name="T32" fmla="*/ 253 w 868"/>
                <a:gd name="T33" fmla="*/ 62 h 985"/>
                <a:gd name="T34" fmla="*/ 383 w 868"/>
                <a:gd name="T35" fmla="*/ 132 h 985"/>
                <a:gd name="T36" fmla="*/ 482 w 868"/>
                <a:gd name="T37" fmla="*/ 201 h 985"/>
                <a:gd name="T38" fmla="*/ 545 w 868"/>
                <a:gd name="T39" fmla="*/ 255 h 985"/>
                <a:gd name="T40" fmla="*/ 607 w 868"/>
                <a:gd name="T41" fmla="*/ 314 h 985"/>
                <a:gd name="T42" fmla="*/ 664 w 868"/>
                <a:gd name="T43" fmla="*/ 381 h 985"/>
                <a:gd name="T44" fmla="*/ 717 w 868"/>
                <a:gd name="T45" fmla="*/ 454 h 985"/>
                <a:gd name="T46" fmla="*/ 763 w 868"/>
                <a:gd name="T47" fmla="*/ 535 h 985"/>
                <a:gd name="T48" fmla="*/ 803 w 868"/>
                <a:gd name="T49" fmla="*/ 621 h 985"/>
                <a:gd name="T50" fmla="*/ 834 w 868"/>
                <a:gd name="T51" fmla="*/ 717 h 985"/>
                <a:gd name="T52" fmla="*/ 856 w 868"/>
                <a:gd name="T53" fmla="*/ 818 h 985"/>
                <a:gd name="T54" fmla="*/ 867 w 868"/>
                <a:gd name="T55" fmla="*/ 928 h 985"/>
                <a:gd name="T56" fmla="*/ 868 w 868"/>
                <a:gd name="T57" fmla="*/ 985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8" h="985">
                  <a:moveTo>
                    <a:pt x="868" y="985"/>
                  </a:moveTo>
                  <a:lnTo>
                    <a:pt x="538" y="985"/>
                  </a:lnTo>
                  <a:lnTo>
                    <a:pt x="537" y="937"/>
                  </a:lnTo>
                  <a:lnTo>
                    <a:pt x="526" y="847"/>
                  </a:lnTo>
                  <a:lnTo>
                    <a:pt x="505" y="766"/>
                  </a:lnTo>
                  <a:lnTo>
                    <a:pt x="475" y="693"/>
                  </a:lnTo>
                  <a:lnTo>
                    <a:pt x="438" y="629"/>
                  </a:lnTo>
                  <a:lnTo>
                    <a:pt x="397" y="571"/>
                  </a:lnTo>
                  <a:lnTo>
                    <a:pt x="351" y="521"/>
                  </a:lnTo>
                  <a:lnTo>
                    <a:pt x="302" y="477"/>
                  </a:lnTo>
                  <a:lnTo>
                    <a:pt x="227" y="423"/>
                  </a:lnTo>
                  <a:lnTo>
                    <a:pt x="134" y="370"/>
                  </a:lnTo>
                  <a:lnTo>
                    <a:pt x="24" y="326"/>
                  </a:lnTo>
                  <a:lnTo>
                    <a:pt x="0" y="321"/>
                  </a:lnTo>
                  <a:lnTo>
                    <a:pt x="79" y="0"/>
                  </a:lnTo>
                  <a:lnTo>
                    <a:pt x="133" y="15"/>
                  </a:lnTo>
                  <a:lnTo>
                    <a:pt x="253" y="62"/>
                  </a:lnTo>
                  <a:lnTo>
                    <a:pt x="383" y="132"/>
                  </a:lnTo>
                  <a:lnTo>
                    <a:pt x="482" y="201"/>
                  </a:lnTo>
                  <a:lnTo>
                    <a:pt x="545" y="255"/>
                  </a:lnTo>
                  <a:lnTo>
                    <a:pt x="607" y="314"/>
                  </a:lnTo>
                  <a:lnTo>
                    <a:pt x="664" y="381"/>
                  </a:lnTo>
                  <a:lnTo>
                    <a:pt x="717" y="454"/>
                  </a:lnTo>
                  <a:lnTo>
                    <a:pt x="763" y="535"/>
                  </a:lnTo>
                  <a:lnTo>
                    <a:pt x="803" y="621"/>
                  </a:lnTo>
                  <a:lnTo>
                    <a:pt x="834" y="717"/>
                  </a:lnTo>
                  <a:lnTo>
                    <a:pt x="856" y="818"/>
                  </a:lnTo>
                  <a:lnTo>
                    <a:pt x="867" y="928"/>
                  </a:lnTo>
                  <a:lnTo>
                    <a:pt x="868" y="985"/>
                  </a:lnTo>
                  <a:close/>
                </a:path>
              </a:pathLst>
            </a:cu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Rectangle 86"/>
            <p:cNvSpPr>
              <a:spLocks noChangeArrowheads="1"/>
            </p:cNvSpPr>
            <p:nvPr/>
          </p:nvSpPr>
          <p:spPr bwMode="auto">
            <a:xfrm>
              <a:off x="2325" y="1503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87"/>
            <p:cNvSpPr>
              <a:spLocks/>
            </p:cNvSpPr>
            <p:nvPr/>
          </p:nvSpPr>
          <p:spPr bwMode="auto">
            <a:xfrm>
              <a:off x="1810" y="1881"/>
              <a:ext cx="226" cy="224"/>
            </a:xfrm>
            <a:custGeom>
              <a:avLst/>
              <a:gdLst>
                <a:gd name="T0" fmla="*/ 1743 w 1804"/>
                <a:gd name="T1" fmla="*/ 1484 h 1796"/>
                <a:gd name="T2" fmla="*/ 233 w 1804"/>
                <a:gd name="T3" fmla="*/ 0 h 1796"/>
                <a:gd name="T4" fmla="*/ 120 w 1804"/>
                <a:gd name="T5" fmla="*/ 114 h 1796"/>
                <a:gd name="T6" fmla="*/ 0 w 1804"/>
                <a:gd name="T7" fmla="*/ 235 h 1796"/>
                <a:gd name="T8" fmla="*/ 1504 w 1804"/>
                <a:gd name="T9" fmla="*/ 1712 h 1796"/>
                <a:gd name="T10" fmla="*/ 1579 w 1804"/>
                <a:gd name="T11" fmla="*/ 1796 h 1796"/>
                <a:gd name="T12" fmla="*/ 1608 w 1804"/>
                <a:gd name="T13" fmla="*/ 1767 h 1796"/>
                <a:gd name="T14" fmla="*/ 1804 w 1804"/>
                <a:gd name="T15" fmla="*/ 1553 h 1796"/>
                <a:gd name="T16" fmla="*/ 1743 w 1804"/>
                <a:gd name="T17" fmla="*/ 1484 h 1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4" h="1796">
                  <a:moveTo>
                    <a:pt x="1743" y="1484"/>
                  </a:moveTo>
                  <a:lnTo>
                    <a:pt x="233" y="0"/>
                  </a:lnTo>
                  <a:lnTo>
                    <a:pt x="120" y="114"/>
                  </a:lnTo>
                  <a:lnTo>
                    <a:pt x="0" y="235"/>
                  </a:lnTo>
                  <a:lnTo>
                    <a:pt x="1504" y="1712"/>
                  </a:lnTo>
                  <a:lnTo>
                    <a:pt x="1579" y="1796"/>
                  </a:lnTo>
                  <a:lnTo>
                    <a:pt x="1608" y="1767"/>
                  </a:lnTo>
                  <a:lnTo>
                    <a:pt x="1804" y="1553"/>
                  </a:lnTo>
                  <a:lnTo>
                    <a:pt x="1743" y="1484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 flipH="1">
            <a:off x="10613062" y="111551"/>
            <a:ext cx="554960" cy="430752"/>
            <a:chOff x="4099405" y="2266310"/>
            <a:chExt cx="935158" cy="725856"/>
          </a:xfrm>
        </p:grpSpPr>
        <p:sp>
          <p:nvSpPr>
            <p:cNvPr id="164" name="이등변 삼각형 163"/>
            <p:cNvSpPr/>
            <p:nvPr/>
          </p:nvSpPr>
          <p:spPr>
            <a:xfrm rot="8634949">
              <a:off x="4681166" y="2653118"/>
              <a:ext cx="170472" cy="339048"/>
            </a:xfrm>
            <a:prstGeom prst="triangle">
              <a:avLst>
                <a:gd name="adj" fmla="val 5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65" name="구름 164"/>
            <p:cNvSpPr/>
            <p:nvPr/>
          </p:nvSpPr>
          <p:spPr>
            <a:xfrm>
              <a:off x="4185992" y="2266310"/>
              <a:ext cx="761981" cy="63150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099405" y="2393812"/>
              <a:ext cx="935158" cy="363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96D1CF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나는</a:t>
              </a:r>
              <a:r>
                <a:rPr lang="en-US" altLang="ko-KR" sz="800" dirty="0">
                  <a:solidFill>
                    <a:srgbClr val="96D1CF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~??</a:t>
              </a:r>
              <a:endParaRPr lang="ko-KR" altLang="en-US" sz="800" dirty="0">
                <a:solidFill>
                  <a:srgbClr val="96D1C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666361D-6DC6-4A89-B282-A207790BB7E4}"/>
              </a:ext>
            </a:extLst>
          </p:cNvPr>
          <p:cNvSpPr txBox="1"/>
          <p:nvPr/>
        </p:nvSpPr>
        <p:spPr>
          <a:xfrm>
            <a:off x="727125" y="1418930"/>
            <a:ext cx="107388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생성자</a:t>
            </a:r>
            <a:r>
              <a:rPr lang="ko-KR" altLang="en-US" b="1" dirty="0"/>
              <a:t> 위임 </a:t>
            </a:r>
            <a:r>
              <a:rPr lang="en-US" altLang="ko-KR" dirty="0"/>
              <a:t>(C++11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멤버가 늘어나면 날수록 멤버 초기화 리스트에 보이는 멤버들 수는 기하 급수적으로 증가함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생성자</a:t>
            </a:r>
            <a:r>
              <a:rPr lang="ko-KR" altLang="en-US" dirty="0"/>
              <a:t> 위임을 통해 다른 버전의 </a:t>
            </a:r>
            <a:r>
              <a:rPr lang="ko-KR" altLang="en-US" dirty="0" err="1"/>
              <a:t>생성자를</a:t>
            </a:r>
            <a:r>
              <a:rPr lang="ko-KR" altLang="en-US" dirty="0"/>
              <a:t> 호출하는 것이 가능해진다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en-US" altLang="ko-KR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128781E-760A-4C32-9BE3-ED0F4A819CC5}"/>
              </a:ext>
            </a:extLst>
          </p:cNvPr>
          <p:cNvSpPr/>
          <p:nvPr/>
        </p:nvSpPr>
        <p:spPr>
          <a:xfrm>
            <a:off x="586722" y="182063"/>
            <a:ext cx="81551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i="1" dirty="0">
                <a:solidFill>
                  <a:prstClr val="white"/>
                </a:solidFill>
              </a:rPr>
              <a:t>2.3 </a:t>
            </a:r>
            <a:r>
              <a:rPr lang="en-US" altLang="ko-KR" sz="3200" b="1" i="1" dirty="0">
                <a:solidFill>
                  <a:prstClr val="white"/>
                </a:solidFill>
              </a:rPr>
              <a:t>Constructor &amp; Assignment operator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666361D-6DC6-4A89-B282-A207790BB7E4}"/>
              </a:ext>
            </a:extLst>
          </p:cNvPr>
          <p:cNvSpPr txBox="1"/>
          <p:nvPr/>
        </p:nvSpPr>
        <p:spPr>
          <a:xfrm>
            <a:off x="727124" y="4741820"/>
            <a:ext cx="51058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멤버의 기본값 </a:t>
            </a:r>
            <a:r>
              <a:rPr lang="en-US" altLang="ko-KR" dirty="0"/>
              <a:t>(C++11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멤버변수의 기본값을 설정할 수 있음</a:t>
            </a:r>
            <a:r>
              <a:rPr lang="en-US" altLang="ko-KR" dirty="0"/>
              <a:t>. (p.128)</a:t>
            </a:r>
            <a:br>
              <a:rPr lang="ko-KR" altLang="en-US" dirty="0"/>
            </a:b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423" y="2900128"/>
            <a:ext cx="3705225" cy="12382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198" y="2726614"/>
            <a:ext cx="3648075" cy="1924050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4845465" y="3571608"/>
            <a:ext cx="1025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593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175259" y="857413"/>
            <a:ext cx="11842570" cy="5922772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0" name="자유형 69"/>
          <p:cNvSpPr/>
          <p:nvPr/>
        </p:nvSpPr>
        <p:spPr>
          <a:xfrm>
            <a:off x="8687549" y="675100"/>
            <a:ext cx="2507264" cy="525890"/>
          </a:xfrm>
          <a:custGeom>
            <a:avLst/>
            <a:gdLst>
              <a:gd name="connsiteX0" fmla="*/ 6012551 w 12192000"/>
              <a:gd name="connsiteY0" fmla="*/ 0 h 4678329"/>
              <a:gd name="connsiteX1" fmla="*/ 6083886 w 12192000"/>
              <a:gd name="connsiteY1" fmla="*/ 0 h 4678329"/>
              <a:gd name="connsiteX2" fmla="*/ 6120521 w 12192000"/>
              <a:gd name="connsiteY2" fmla="*/ 240041 h 4678329"/>
              <a:gd name="connsiteX3" fmla="*/ 10382903 w 12192000"/>
              <a:gd name="connsiteY3" fmla="*/ 3713983 h 4678329"/>
              <a:gd name="connsiteX4" fmla="*/ 12076421 w 12192000"/>
              <a:gd name="connsiteY4" fmla="*/ 3372078 h 4678329"/>
              <a:gd name="connsiteX5" fmla="*/ 12192000 w 12192000"/>
              <a:gd name="connsiteY5" fmla="*/ 3319826 h 4678329"/>
              <a:gd name="connsiteX6" fmla="*/ 12192000 w 12192000"/>
              <a:gd name="connsiteY6" fmla="*/ 4678329 h 4678329"/>
              <a:gd name="connsiteX7" fmla="*/ 0 w 12192000"/>
              <a:gd name="connsiteY7" fmla="*/ 4678329 h 4678329"/>
              <a:gd name="connsiteX8" fmla="*/ 0 w 12192000"/>
              <a:gd name="connsiteY8" fmla="*/ 3363030 h 4678329"/>
              <a:gd name="connsiteX9" fmla="*/ 20015 w 12192000"/>
              <a:gd name="connsiteY9" fmla="*/ 3372079 h 4678329"/>
              <a:gd name="connsiteX10" fmla="*/ 1713534 w 12192000"/>
              <a:gd name="connsiteY10" fmla="*/ 3713984 h 4678329"/>
              <a:gd name="connsiteX11" fmla="*/ 5975916 w 12192000"/>
              <a:gd name="connsiteY11" fmla="*/ 240042 h 467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678329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557571" y="18608"/>
            <a:ext cx="658056" cy="806857"/>
            <a:chOff x="9566279" y="126999"/>
            <a:chExt cx="658056" cy="806857"/>
          </a:xfrm>
        </p:grpSpPr>
        <p:grpSp>
          <p:nvGrpSpPr>
            <p:cNvPr id="72" name="Group 4"/>
            <p:cNvGrpSpPr>
              <a:grpSpLocks noChangeAspect="1"/>
            </p:cNvGrpSpPr>
            <p:nvPr/>
          </p:nvGrpSpPr>
          <p:grpSpPr bwMode="auto">
            <a:xfrm>
              <a:off x="9739131" y="126999"/>
              <a:ext cx="396566" cy="564330"/>
              <a:chOff x="749" y="781"/>
              <a:chExt cx="2118" cy="3014"/>
            </a:xfrm>
          </p:grpSpPr>
          <p:sp>
            <p:nvSpPr>
              <p:cNvPr id="77" name="Freeform 6"/>
              <p:cNvSpPr>
                <a:spLocks/>
              </p:cNvSpPr>
              <p:nvPr/>
            </p:nvSpPr>
            <p:spPr bwMode="auto">
              <a:xfrm>
                <a:off x="1440" y="781"/>
                <a:ext cx="736" cy="2160"/>
              </a:xfrm>
              <a:custGeom>
                <a:avLst/>
                <a:gdLst>
                  <a:gd name="T0" fmla="*/ 2208 w 2208"/>
                  <a:gd name="T1" fmla="*/ 6481 h 6481"/>
                  <a:gd name="T2" fmla="*/ 0 w 2208"/>
                  <a:gd name="T3" fmla="*/ 6481 h 6481"/>
                  <a:gd name="T4" fmla="*/ 0 w 2208"/>
                  <a:gd name="T5" fmla="*/ 1825 h 6481"/>
                  <a:gd name="T6" fmla="*/ 0 w 2208"/>
                  <a:gd name="T7" fmla="*/ 1766 h 6481"/>
                  <a:gd name="T8" fmla="*/ 11 w 2208"/>
                  <a:gd name="T9" fmla="*/ 1637 h 6481"/>
                  <a:gd name="T10" fmla="*/ 34 w 2208"/>
                  <a:gd name="T11" fmla="*/ 1501 h 6481"/>
                  <a:gd name="T12" fmla="*/ 66 w 2208"/>
                  <a:gd name="T13" fmla="*/ 1355 h 6481"/>
                  <a:gd name="T14" fmla="*/ 109 w 2208"/>
                  <a:gd name="T15" fmla="*/ 1205 h 6481"/>
                  <a:gd name="T16" fmla="*/ 160 w 2208"/>
                  <a:gd name="T17" fmla="*/ 1053 h 6481"/>
                  <a:gd name="T18" fmla="*/ 220 w 2208"/>
                  <a:gd name="T19" fmla="*/ 902 h 6481"/>
                  <a:gd name="T20" fmla="*/ 288 w 2208"/>
                  <a:gd name="T21" fmla="*/ 753 h 6481"/>
                  <a:gd name="T22" fmla="*/ 363 w 2208"/>
                  <a:gd name="T23" fmla="*/ 612 h 6481"/>
                  <a:gd name="T24" fmla="*/ 445 w 2208"/>
                  <a:gd name="T25" fmla="*/ 478 h 6481"/>
                  <a:gd name="T26" fmla="*/ 533 w 2208"/>
                  <a:gd name="T27" fmla="*/ 356 h 6481"/>
                  <a:gd name="T28" fmla="*/ 626 w 2208"/>
                  <a:gd name="T29" fmla="*/ 246 h 6481"/>
                  <a:gd name="T30" fmla="*/ 726 w 2208"/>
                  <a:gd name="T31" fmla="*/ 154 h 6481"/>
                  <a:gd name="T32" fmla="*/ 829 w 2208"/>
                  <a:gd name="T33" fmla="*/ 81 h 6481"/>
                  <a:gd name="T34" fmla="*/ 936 w 2208"/>
                  <a:gd name="T35" fmla="*/ 30 h 6481"/>
                  <a:gd name="T36" fmla="*/ 1019 w 2208"/>
                  <a:gd name="T37" fmla="*/ 9 h 6481"/>
                  <a:gd name="T38" fmla="*/ 1076 w 2208"/>
                  <a:gd name="T39" fmla="*/ 1 h 6481"/>
                  <a:gd name="T40" fmla="*/ 1103 w 2208"/>
                  <a:gd name="T41" fmla="*/ 0 h 6481"/>
                  <a:gd name="T42" fmla="*/ 1103 w 2208"/>
                  <a:gd name="T43" fmla="*/ 0 h 6481"/>
                  <a:gd name="T44" fmla="*/ 1132 w 2208"/>
                  <a:gd name="T45" fmla="*/ 1 h 6481"/>
                  <a:gd name="T46" fmla="*/ 1189 w 2208"/>
                  <a:gd name="T47" fmla="*/ 9 h 6481"/>
                  <a:gd name="T48" fmla="*/ 1273 w 2208"/>
                  <a:gd name="T49" fmla="*/ 30 h 6481"/>
                  <a:gd name="T50" fmla="*/ 1381 w 2208"/>
                  <a:gd name="T51" fmla="*/ 81 h 6481"/>
                  <a:gd name="T52" fmla="*/ 1485 w 2208"/>
                  <a:gd name="T53" fmla="*/ 154 h 6481"/>
                  <a:gd name="T54" fmla="*/ 1584 w 2208"/>
                  <a:gd name="T55" fmla="*/ 246 h 6481"/>
                  <a:gd name="T56" fmla="*/ 1678 w 2208"/>
                  <a:gd name="T57" fmla="*/ 356 h 6481"/>
                  <a:gd name="T58" fmla="*/ 1767 w 2208"/>
                  <a:gd name="T59" fmla="*/ 478 h 6481"/>
                  <a:gd name="T60" fmla="*/ 1848 w 2208"/>
                  <a:gd name="T61" fmla="*/ 612 h 6481"/>
                  <a:gd name="T62" fmla="*/ 1922 w 2208"/>
                  <a:gd name="T63" fmla="*/ 753 h 6481"/>
                  <a:gd name="T64" fmla="*/ 1990 w 2208"/>
                  <a:gd name="T65" fmla="*/ 902 h 6481"/>
                  <a:gd name="T66" fmla="*/ 2049 w 2208"/>
                  <a:gd name="T67" fmla="*/ 1053 h 6481"/>
                  <a:gd name="T68" fmla="*/ 2100 w 2208"/>
                  <a:gd name="T69" fmla="*/ 1205 h 6481"/>
                  <a:gd name="T70" fmla="*/ 2141 w 2208"/>
                  <a:gd name="T71" fmla="*/ 1355 h 6481"/>
                  <a:gd name="T72" fmla="*/ 2173 w 2208"/>
                  <a:gd name="T73" fmla="*/ 1501 h 6481"/>
                  <a:gd name="T74" fmla="*/ 2196 w 2208"/>
                  <a:gd name="T75" fmla="*/ 1637 h 6481"/>
                  <a:gd name="T76" fmla="*/ 2206 w 2208"/>
                  <a:gd name="T77" fmla="*/ 1766 h 6481"/>
                  <a:gd name="T78" fmla="*/ 2208 w 2208"/>
                  <a:gd name="T79" fmla="*/ 1825 h 6481"/>
                  <a:gd name="T80" fmla="*/ 2208 w 2208"/>
                  <a:gd name="T81" fmla="*/ 6481 h 6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08" h="6481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"/>
              <p:cNvSpPr>
                <a:spLocks/>
              </p:cNvSpPr>
              <p:nvPr/>
            </p:nvSpPr>
            <p:spPr bwMode="auto">
              <a:xfrm>
                <a:off x="2228" y="1229"/>
                <a:ext cx="428" cy="1712"/>
              </a:xfrm>
              <a:custGeom>
                <a:avLst/>
                <a:gdLst>
                  <a:gd name="T0" fmla="*/ 1286 w 1286"/>
                  <a:gd name="T1" fmla="*/ 5136 h 5136"/>
                  <a:gd name="T2" fmla="*/ 0 w 1286"/>
                  <a:gd name="T3" fmla="*/ 5136 h 5136"/>
                  <a:gd name="T4" fmla="*/ 0 w 1286"/>
                  <a:gd name="T5" fmla="*/ 1066 h 5136"/>
                  <a:gd name="T6" fmla="*/ 1 w 1286"/>
                  <a:gd name="T7" fmla="*/ 995 h 5136"/>
                  <a:gd name="T8" fmla="*/ 27 w 1286"/>
                  <a:gd name="T9" fmla="*/ 835 h 5136"/>
                  <a:gd name="T10" fmla="*/ 76 w 1286"/>
                  <a:gd name="T11" fmla="*/ 661 h 5136"/>
                  <a:gd name="T12" fmla="*/ 145 w 1286"/>
                  <a:gd name="T13" fmla="*/ 484 h 5136"/>
                  <a:gd name="T14" fmla="*/ 233 w 1286"/>
                  <a:gd name="T15" fmla="*/ 317 h 5136"/>
                  <a:gd name="T16" fmla="*/ 309 w 1286"/>
                  <a:gd name="T17" fmla="*/ 207 h 5136"/>
                  <a:gd name="T18" fmla="*/ 364 w 1286"/>
                  <a:gd name="T19" fmla="*/ 144 h 5136"/>
                  <a:gd name="T20" fmla="*/ 422 w 1286"/>
                  <a:gd name="T21" fmla="*/ 89 h 5136"/>
                  <a:gd name="T22" fmla="*/ 482 w 1286"/>
                  <a:gd name="T23" fmla="*/ 48 h 5136"/>
                  <a:gd name="T24" fmla="*/ 544 w 1286"/>
                  <a:gd name="T25" fmla="*/ 17 h 5136"/>
                  <a:gd name="T26" fmla="*/ 609 w 1286"/>
                  <a:gd name="T27" fmla="*/ 2 h 5136"/>
                  <a:gd name="T28" fmla="*/ 642 w 1286"/>
                  <a:gd name="T29" fmla="*/ 0 h 5136"/>
                  <a:gd name="T30" fmla="*/ 642 w 1286"/>
                  <a:gd name="T31" fmla="*/ 0 h 5136"/>
                  <a:gd name="T32" fmla="*/ 675 w 1286"/>
                  <a:gd name="T33" fmla="*/ 2 h 5136"/>
                  <a:gd name="T34" fmla="*/ 740 w 1286"/>
                  <a:gd name="T35" fmla="*/ 17 h 5136"/>
                  <a:gd name="T36" fmla="*/ 803 w 1286"/>
                  <a:gd name="T37" fmla="*/ 48 h 5136"/>
                  <a:gd name="T38" fmla="*/ 864 w 1286"/>
                  <a:gd name="T39" fmla="*/ 89 h 5136"/>
                  <a:gd name="T40" fmla="*/ 921 w 1286"/>
                  <a:gd name="T41" fmla="*/ 144 h 5136"/>
                  <a:gd name="T42" fmla="*/ 976 w 1286"/>
                  <a:gd name="T43" fmla="*/ 207 h 5136"/>
                  <a:gd name="T44" fmla="*/ 1052 w 1286"/>
                  <a:gd name="T45" fmla="*/ 317 h 5136"/>
                  <a:gd name="T46" fmla="*/ 1140 w 1286"/>
                  <a:gd name="T47" fmla="*/ 484 h 5136"/>
                  <a:gd name="T48" fmla="*/ 1209 w 1286"/>
                  <a:gd name="T49" fmla="*/ 661 h 5136"/>
                  <a:gd name="T50" fmla="*/ 1258 w 1286"/>
                  <a:gd name="T51" fmla="*/ 835 h 5136"/>
                  <a:gd name="T52" fmla="*/ 1283 w 1286"/>
                  <a:gd name="T53" fmla="*/ 995 h 5136"/>
                  <a:gd name="T54" fmla="*/ 1286 w 1286"/>
                  <a:gd name="T55" fmla="*/ 1066 h 5136"/>
                  <a:gd name="T56" fmla="*/ 1286 w 1286"/>
                  <a:gd name="T57" fmla="*/ 5136 h 5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6" h="5136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8"/>
              <p:cNvSpPr>
                <a:spLocks/>
              </p:cNvSpPr>
              <p:nvPr/>
            </p:nvSpPr>
            <p:spPr bwMode="auto">
              <a:xfrm>
                <a:off x="960" y="1229"/>
                <a:ext cx="429" cy="1712"/>
              </a:xfrm>
              <a:custGeom>
                <a:avLst/>
                <a:gdLst>
                  <a:gd name="T0" fmla="*/ 1286 w 1286"/>
                  <a:gd name="T1" fmla="*/ 5136 h 5136"/>
                  <a:gd name="T2" fmla="*/ 0 w 1286"/>
                  <a:gd name="T3" fmla="*/ 5136 h 5136"/>
                  <a:gd name="T4" fmla="*/ 0 w 1286"/>
                  <a:gd name="T5" fmla="*/ 1066 h 5136"/>
                  <a:gd name="T6" fmla="*/ 1 w 1286"/>
                  <a:gd name="T7" fmla="*/ 995 h 5136"/>
                  <a:gd name="T8" fmla="*/ 27 w 1286"/>
                  <a:gd name="T9" fmla="*/ 835 h 5136"/>
                  <a:gd name="T10" fmla="*/ 76 w 1286"/>
                  <a:gd name="T11" fmla="*/ 661 h 5136"/>
                  <a:gd name="T12" fmla="*/ 145 w 1286"/>
                  <a:gd name="T13" fmla="*/ 484 h 5136"/>
                  <a:gd name="T14" fmla="*/ 233 w 1286"/>
                  <a:gd name="T15" fmla="*/ 317 h 5136"/>
                  <a:gd name="T16" fmla="*/ 309 w 1286"/>
                  <a:gd name="T17" fmla="*/ 207 h 5136"/>
                  <a:gd name="T18" fmla="*/ 364 w 1286"/>
                  <a:gd name="T19" fmla="*/ 144 h 5136"/>
                  <a:gd name="T20" fmla="*/ 422 w 1286"/>
                  <a:gd name="T21" fmla="*/ 89 h 5136"/>
                  <a:gd name="T22" fmla="*/ 482 w 1286"/>
                  <a:gd name="T23" fmla="*/ 48 h 5136"/>
                  <a:gd name="T24" fmla="*/ 544 w 1286"/>
                  <a:gd name="T25" fmla="*/ 17 h 5136"/>
                  <a:gd name="T26" fmla="*/ 609 w 1286"/>
                  <a:gd name="T27" fmla="*/ 2 h 5136"/>
                  <a:gd name="T28" fmla="*/ 642 w 1286"/>
                  <a:gd name="T29" fmla="*/ 0 h 5136"/>
                  <a:gd name="T30" fmla="*/ 642 w 1286"/>
                  <a:gd name="T31" fmla="*/ 0 h 5136"/>
                  <a:gd name="T32" fmla="*/ 675 w 1286"/>
                  <a:gd name="T33" fmla="*/ 2 h 5136"/>
                  <a:gd name="T34" fmla="*/ 740 w 1286"/>
                  <a:gd name="T35" fmla="*/ 17 h 5136"/>
                  <a:gd name="T36" fmla="*/ 803 w 1286"/>
                  <a:gd name="T37" fmla="*/ 48 h 5136"/>
                  <a:gd name="T38" fmla="*/ 864 w 1286"/>
                  <a:gd name="T39" fmla="*/ 89 h 5136"/>
                  <a:gd name="T40" fmla="*/ 921 w 1286"/>
                  <a:gd name="T41" fmla="*/ 144 h 5136"/>
                  <a:gd name="T42" fmla="*/ 976 w 1286"/>
                  <a:gd name="T43" fmla="*/ 207 h 5136"/>
                  <a:gd name="T44" fmla="*/ 1052 w 1286"/>
                  <a:gd name="T45" fmla="*/ 317 h 5136"/>
                  <a:gd name="T46" fmla="*/ 1140 w 1286"/>
                  <a:gd name="T47" fmla="*/ 484 h 5136"/>
                  <a:gd name="T48" fmla="*/ 1209 w 1286"/>
                  <a:gd name="T49" fmla="*/ 661 h 5136"/>
                  <a:gd name="T50" fmla="*/ 1258 w 1286"/>
                  <a:gd name="T51" fmla="*/ 835 h 5136"/>
                  <a:gd name="T52" fmla="*/ 1283 w 1286"/>
                  <a:gd name="T53" fmla="*/ 995 h 5136"/>
                  <a:gd name="T54" fmla="*/ 1286 w 1286"/>
                  <a:gd name="T55" fmla="*/ 1066 h 5136"/>
                  <a:gd name="T56" fmla="*/ 1286 w 1286"/>
                  <a:gd name="T57" fmla="*/ 5136 h 5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6" h="5136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9"/>
              <p:cNvSpPr>
                <a:spLocks/>
              </p:cNvSpPr>
              <p:nvPr/>
            </p:nvSpPr>
            <p:spPr bwMode="auto">
              <a:xfrm>
                <a:off x="1869" y="3443"/>
                <a:ext cx="237" cy="352"/>
              </a:xfrm>
              <a:custGeom>
                <a:avLst/>
                <a:gdLst>
                  <a:gd name="T0" fmla="*/ 710 w 710"/>
                  <a:gd name="T1" fmla="*/ 356 h 1056"/>
                  <a:gd name="T2" fmla="*/ 707 w 710"/>
                  <a:gd name="T3" fmla="*/ 396 h 1056"/>
                  <a:gd name="T4" fmla="*/ 678 w 710"/>
                  <a:gd name="T5" fmla="*/ 494 h 1056"/>
                  <a:gd name="T6" fmla="*/ 628 w 710"/>
                  <a:gd name="T7" fmla="*/ 607 h 1056"/>
                  <a:gd name="T8" fmla="*/ 566 w 710"/>
                  <a:gd name="T9" fmla="*/ 725 h 1056"/>
                  <a:gd name="T10" fmla="*/ 399 w 710"/>
                  <a:gd name="T11" fmla="*/ 994 h 1056"/>
                  <a:gd name="T12" fmla="*/ 356 w 710"/>
                  <a:gd name="T13" fmla="*/ 1056 h 1056"/>
                  <a:gd name="T14" fmla="*/ 311 w 710"/>
                  <a:gd name="T15" fmla="*/ 993 h 1056"/>
                  <a:gd name="T16" fmla="*/ 144 w 710"/>
                  <a:gd name="T17" fmla="*/ 720 h 1056"/>
                  <a:gd name="T18" fmla="*/ 82 w 710"/>
                  <a:gd name="T19" fmla="*/ 602 h 1056"/>
                  <a:gd name="T20" fmla="*/ 32 w 710"/>
                  <a:gd name="T21" fmla="*/ 491 h 1056"/>
                  <a:gd name="T22" fmla="*/ 3 w 710"/>
                  <a:gd name="T23" fmla="*/ 394 h 1056"/>
                  <a:gd name="T24" fmla="*/ 0 w 710"/>
                  <a:gd name="T25" fmla="*/ 356 h 1056"/>
                  <a:gd name="T26" fmla="*/ 1 w 710"/>
                  <a:gd name="T27" fmla="*/ 319 h 1056"/>
                  <a:gd name="T28" fmla="*/ 16 w 710"/>
                  <a:gd name="T29" fmla="*/ 248 h 1056"/>
                  <a:gd name="T30" fmla="*/ 43 w 710"/>
                  <a:gd name="T31" fmla="*/ 183 h 1056"/>
                  <a:gd name="T32" fmla="*/ 82 w 710"/>
                  <a:gd name="T33" fmla="*/ 127 h 1056"/>
                  <a:gd name="T34" fmla="*/ 131 w 710"/>
                  <a:gd name="T35" fmla="*/ 80 h 1056"/>
                  <a:gd name="T36" fmla="*/ 187 w 710"/>
                  <a:gd name="T37" fmla="*/ 42 h 1056"/>
                  <a:gd name="T38" fmla="*/ 250 w 710"/>
                  <a:gd name="T39" fmla="*/ 15 h 1056"/>
                  <a:gd name="T40" fmla="*/ 320 w 710"/>
                  <a:gd name="T41" fmla="*/ 2 h 1056"/>
                  <a:gd name="T42" fmla="*/ 356 w 710"/>
                  <a:gd name="T43" fmla="*/ 0 h 1056"/>
                  <a:gd name="T44" fmla="*/ 392 w 710"/>
                  <a:gd name="T45" fmla="*/ 2 h 1056"/>
                  <a:gd name="T46" fmla="*/ 459 w 710"/>
                  <a:gd name="T47" fmla="*/ 15 h 1056"/>
                  <a:gd name="T48" fmla="*/ 523 w 710"/>
                  <a:gd name="T49" fmla="*/ 42 h 1056"/>
                  <a:gd name="T50" fmla="*/ 580 w 710"/>
                  <a:gd name="T51" fmla="*/ 80 h 1056"/>
                  <a:gd name="T52" fmla="*/ 628 w 710"/>
                  <a:gd name="T53" fmla="*/ 127 h 1056"/>
                  <a:gd name="T54" fmla="*/ 667 w 710"/>
                  <a:gd name="T55" fmla="*/ 183 h 1056"/>
                  <a:gd name="T56" fmla="*/ 694 w 710"/>
                  <a:gd name="T57" fmla="*/ 248 h 1056"/>
                  <a:gd name="T58" fmla="*/ 708 w 710"/>
                  <a:gd name="T59" fmla="*/ 319 h 1056"/>
                  <a:gd name="T60" fmla="*/ 710 w 710"/>
                  <a:gd name="T61" fmla="*/ 3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0" h="1056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0"/>
              <p:cNvSpPr>
                <a:spLocks/>
              </p:cNvSpPr>
              <p:nvPr/>
            </p:nvSpPr>
            <p:spPr bwMode="auto">
              <a:xfrm>
                <a:off x="1894" y="3495"/>
                <a:ext cx="180" cy="262"/>
              </a:xfrm>
              <a:custGeom>
                <a:avLst/>
                <a:gdLst>
                  <a:gd name="T0" fmla="*/ 539 w 539"/>
                  <a:gd name="T1" fmla="*/ 268 h 787"/>
                  <a:gd name="T2" fmla="*/ 536 w 539"/>
                  <a:gd name="T3" fmla="*/ 297 h 787"/>
                  <a:gd name="T4" fmla="*/ 514 w 539"/>
                  <a:gd name="T5" fmla="*/ 369 h 787"/>
                  <a:gd name="T6" fmla="*/ 454 w 539"/>
                  <a:gd name="T7" fmla="*/ 496 h 787"/>
                  <a:gd name="T8" fmla="*/ 303 w 539"/>
                  <a:gd name="T9" fmla="*/ 741 h 787"/>
                  <a:gd name="T10" fmla="*/ 270 w 539"/>
                  <a:gd name="T11" fmla="*/ 787 h 787"/>
                  <a:gd name="T12" fmla="*/ 236 w 539"/>
                  <a:gd name="T13" fmla="*/ 741 h 787"/>
                  <a:gd name="T14" fmla="*/ 85 w 539"/>
                  <a:gd name="T15" fmla="*/ 496 h 787"/>
                  <a:gd name="T16" fmla="*/ 25 w 539"/>
                  <a:gd name="T17" fmla="*/ 369 h 787"/>
                  <a:gd name="T18" fmla="*/ 3 w 539"/>
                  <a:gd name="T19" fmla="*/ 297 h 787"/>
                  <a:gd name="T20" fmla="*/ 0 w 539"/>
                  <a:gd name="T21" fmla="*/ 268 h 787"/>
                  <a:gd name="T22" fmla="*/ 2 w 539"/>
                  <a:gd name="T23" fmla="*/ 242 h 787"/>
                  <a:gd name="T24" fmla="*/ 12 w 539"/>
                  <a:gd name="T25" fmla="*/ 191 h 787"/>
                  <a:gd name="T26" fmla="*/ 32 w 539"/>
                  <a:gd name="T27" fmla="*/ 143 h 787"/>
                  <a:gd name="T28" fmla="*/ 61 w 539"/>
                  <a:gd name="T29" fmla="*/ 100 h 787"/>
                  <a:gd name="T30" fmla="*/ 97 w 539"/>
                  <a:gd name="T31" fmla="*/ 62 h 787"/>
                  <a:gd name="T32" fmla="*/ 138 w 539"/>
                  <a:gd name="T33" fmla="*/ 34 h 787"/>
                  <a:gd name="T34" fmla="*/ 187 w 539"/>
                  <a:gd name="T35" fmla="*/ 12 h 787"/>
                  <a:gd name="T36" fmla="*/ 241 w 539"/>
                  <a:gd name="T37" fmla="*/ 0 h 787"/>
                  <a:gd name="T38" fmla="*/ 270 w 539"/>
                  <a:gd name="T39" fmla="*/ 0 h 787"/>
                  <a:gd name="T40" fmla="*/ 298 w 539"/>
                  <a:gd name="T41" fmla="*/ 0 h 787"/>
                  <a:gd name="T42" fmla="*/ 352 w 539"/>
                  <a:gd name="T43" fmla="*/ 12 h 787"/>
                  <a:gd name="T44" fmla="*/ 401 w 539"/>
                  <a:gd name="T45" fmla="*/ 34 h 787"/>
                  <a:gd name="T46" fmla="*/ 442 w 539"/>
                  <a:gd name="T47" fmla="*/ 62 h 787"/>
                  <a:gd name="T48" fmla="*/ 478 w 539"/>
                  <a:gd name="T49" fmla="*/ 100 h 787"/>
                  <a:gd name="T50" fmla="*/ 507 w 539"/>
                  <a:gd name="T51" fmla="*/ 143 h 787"/>
                  <a:gd name="T52" fmla="*/ 527 w 539"/>
                  <a:gd name="T53" fmla="*/ 191 h 787"/>
                  <a:gd name="T54" fmla="*/ 537 w 539"/>
                  <a:gd name="T55" fmla="*/ 242 h 787"/>
                  <a:gd name="T56" fmla="*/ 539 w 539"/>
                  <a:gd name="T57" fmla="*/ 268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39" h="787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11"/>
              <p:cNvSpPr>
                <a:spLocks/>
              </p:cNvSpPr>
              <p:nvPr/>
            </p:nvSpPr>
            <p:spPr bwMode="auto">
              <a:xfrm>
                <a:off x="1514" y="3443"/>
                <a:ext cx="236" cy="352"/>
              </a:xfrm>
              <a:custGeom>
                <a:avLst/>
                <a:gdLst>
                  <a:gd name="T0" fmla="*/ 710 w 710"/>
                  <a:gd name="T1" fmla="*/ 356 h 1056"/>
                  <a:gd name="T2" fmla="*/ 707 w 710"/>
                  <a:gd name="T3" fmla="*/ 396 h 1056"/>
                  <a:gd name="T4" fmla="*/ 679 w 710"/>
                  <a:gd name="T5" fmla="*/ 494 h 1056"/>
                  <a:gd name="T6" fmla="*/ 628 w 710"/>
                  <a:gd name="T7" fmla="*/ 607 h 1056"/>
                  <a:gd name="T8" fmla="*/ 566 w 710"/>
                  <a:gd name="T9" fmla="*/ 725 h 1056"/>
                  <a:gd name="T10" fmla="*/ 399 w 710"/>
                  <a:gd name="T11" fmla="*/ 994 h 1056"/>
                  <a:gd name="T12" fmla="*/ 356 w 710"/>
                  <a:gd name="T13" fmla="*/ 1056 h 1056"/>
                  <a:gd name="T14" fmla="*/ 311 w 710"/>
                  <a:gd name="T15" fmla="*/ 993 h 1056"/>
                  <a:gd name="T16" fmla="*/ 144 w 710"/>
                  <a:gd name="T17" fmla="*/ 720 h 1056"/>
                  <a:gd name="T18" fmla="*/ 82 w 710"/>
                  <a:gd name="T19" fmla="*/ 602 h 1056"/>
                  <a:gd name="T20" fmla="*/ 32 w 710"/>
                  <a:gd name="T21" fmla="*/ 491 h 1056"/>
                  <a:gd name="T22" fmla="*/ 3 w 710"/>
                  <a:gd name="T23" fmla="*/ 394 h 1056"/>
                  <a:gd name="T24" fmla="*/ 0 w 710"/>
                  <a:gd name="T25" fmla="*/ 356 h 1056"/>
                  <a:gd name="T26" fmla="*/ 2 w 710"/>
                  <a:gd name="T27" fmla="*/ 319 h 1056"/>
                  <a:gd name="T28" fmla="*/ 16 w 710"/>
                  <a:gd name="T29" fmla="*/ 248 h 1056"/>
                  <a:gd name="T30" fmla="*/ 43 w 710"/>
                  <a:gd name="T31" fmla="*/ 183 h 1056"/>
                  <a:gd name="T32" fmla="*/ 82 w 710"/>
                  <a:gd name="T33" fmla="*/ 127 h 1056"/>
                  <a:gd name="T34" fmla="*/ 131 w 710"/>
                  <a:gd name="T35" fmla="*/ 80 h 1056"/>
                  <a:gd name="T36" fmla="*/ 187 w 710"/>
                  <a:gd name="T37" fmla="*/ 42 h 1056"/>
                  <a:gd name="T38" fmla="*/ 251 w 710"/>
                  <a:gd name="T39" fmla="*/ 15 h 1056"/>
                  <a:gd name="T40" fmla="*/ 320 w 710"/>
                  <a:gd name="T41" fmla="*/ 2 h 1056"/>
                  <a:gd name="T42" fmla="*/ 356 w 710"/>
                  <a:gd name="T43" fmla="*/ 0 h 1056"/>
                  <a:gd name="T44" fmla="*/ 392 w 710"/>
                  <a:gd name="T45" fmla="*/ 2 h 1056"/>
                  <a:gd name="T46" fmla="*/ 460 w 710"/>
                  <a:gd name="T47" fmla="*/ 15 h 1056"/>
                  <a:gd name="T48" fmla="*/ 523 w 710"/>
                  <a:gd name="T49" fmla="*/ 42 h 1056"/>
                  <a:gd name="T50" fmla="*/ 581 w 710"/>
                  <a:gd name="T51" fmla="*/ 80 h 1056"/>
                  <a:gd name="T52" fmla="*/ 628 w 710"/>
                  <a:gd name="T53" fmla="*/ 127 h 1056"/>
                  <a:gd name="T54" fmla="*/ 667 w 710"/>
                  <a:gd name="T55" fmla="*/ 183 h 1056"/>
                  <a:gd name="T56" fmla="*/ 694 w 710"/>
                  <a:gd name="T57" fmla="*/ 248 h 1056"/>
                  <a:gd name="T58" fmla="*/ 709 w 710"/>
                  <a:gd name="T59" fmla="*/ 319 h 1056"/>
                  <a:gd name="T60" fmla="*/ 710 w 710"/>
                  <a:gd name="T61" fmla="*/ 3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0" h="1056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12"/>
              <p:cNvSpPr>
                <a:spLocks/>
              </p:cNvSpPr>
              <p:nvPr/>
            </p:nvSpPr>
            <p:spPr bwMode="auto">
              <a:xfrm>
                <a:off x="1539" y="3495"/>
                <a:ext cx="180" cy="262"/>
              </a:xfrm>
              <a:custGeom>
                <a:avLst/>
                <a:gdLst>
                  <a:gd name="T0" fmla="*/ 538 w 538"/>
                  <a:gd name="T1" fmla="*/ 268 h 787"/>
                  <a:gd name="T2" fmla="*/ 535 w 538"/>
                  <a:gd name="T3" fmla="*/ 297 h 787"/>
                  <a:gd name="T4" fmla="*/ 514 w 538"/>
                  <a:gd name="T5" fmla="*/ 369 h 787"/>
                  <a:gd name="T6" fmla="*/ 453 w 538"/>
                  <a:gd name="T7" fmla="*/ 496 h 787"/>
                  <a:gd name="T8" fmla="*/ 302 w 538"/>
                  <a:gd name="T9" fmla="*/ 741 h 787"/>
                  <a:gd name="T10" fmla="*/ 269 w 538"/>
                  <a:gd name="T11" fmla="*/ 787 h 787"/>
                  <a:gd name="T12" fmla="*/ 236 w 538"/>
                  <a:gd name="T13" fmla="*/ 741 h 787"/>
                  <a:gd name="T14" fmla="*/ 85 w 538"/>
                  <a:gd name="T15" fmla="*/ 496 h 787"/>
                  <a:gd name="T16" fmla="*/ 24 w 538"/>
                  <a:gd name="T17" fmla="*/ 369 h 787"/>
                  <a:gd name="T18" fmla="*/ 2 w 538"/>
                  <a:gd name="T19" fmla="*/ 297 h 787"/>
                  <a:gd name="T20" fmla="*/ 0 w 538"/>
                  <a:gd name="T21" fmla="*/ 268 h 787"/>
                  <a:gd name="T22" fmla="*/ 1 w 538"/>
                  <a:gd name="T23" fmla="*/ 242 h 787"/>
                  <a:gd name="T24" fmla="*/ 11 w 538"/>
                  <a:gd name="T25" fmla="*/ 191 h 787"/>
                  <a:gd name="T26" fmla="*/ 31 w 538"/>
                  <a:gd name="T27" fmla="*/ 143 h 787"/>
                  <a:gd name="T28" fmla="*/ 60 w 538"/>
                  <a:gd name="T29" fmla="*/ 100 h 787"/>
                  <a:gd name="T30" fmla="*/ 96 w 538"/>
                  <a:gd name="T31" fmla="*/ 62 h 787"/>
                  <a:gd name="T32" fmla="*/ 138 w 538"/>
                  <a:gd name="T33" fmla="*/ 34 h 787"/>
                  <a:gd name="T34" fmla="*/ 187 w 538"/>
                  <a:gd name="T35" fmla="*/ 12 h 787"/>
                  <a:gd name="T36" fmla="*/ 240 w 538"/>
                  <a:gd name="T37" fmla="*/ 0 h 787"/>
                  <a:gd name="T38" fmla="*/ 269 w 538"/>
                  <a:gd name="T39" fmla="*/ 0 h 787"/>
                  <a:gd name="T40" fmla="*/ 298 w 538"/>
                  <a:gd name="T41" fmla="*/ 0 h 787"/>
                  <a:gd name="T42" fmla="*/ 351 w 538"/>
                  <a:gd name="T43" fmla="*/ 12 h 787"/>
                  <a:gd name="T44" fmla="*/ 400 w 538"/>
                  <a:gd name="T45" fmla="*/ 34 h 787"/>
                  <a:gd name="T46" fmla="*/ 442 w 538"/>
                  <a:gd name="T47" fmla="*/ 62 h 787"/>
                  <a:gd name="T48" fmla="*/ 478 w 538"/>
                  <a:gd name="T49" fmla="*/ 100 h 787"/>
                  <a:gd name="T50" fmla="*/ 506 w 538"/>
                  <a:gd name="T51" fmla="*/ 143 h 787"/>
                  <a:gd name="T52" fmla="*/ 527 w 538"/>
                  <a:gd name="T53" fmla="*/ 191 h 787"/>
                  <a:gd name="T54" fmla="*/ 537 w 538"/>
                  <a:gd name="T55" fmla="*/ 242 h 787"/>
                  <a:gd name="T56" fmla="*/ 538 w 538"/>
                  <a:gd name="T57" fmla="*/ 268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38" h="787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3"/>
              <p:cNvSpPr>
                <a:spLocks/>
              </p:cNvSpPr>
              <p:nvPr/>
            </p:nvSpPr>
            <p:spPr bwMode="auto">
              <a:xfrm>
                <a:off x="2077" y="1859"/>
                <a:ext cx="790" cy="1220"/>
              </a:xfrm>
              <a:custGeom>
                <a:avLst/>
                <a:gdLst>
                  <a:gd name="T0" fmla="*/ 1757 w 2372"/>
                  <a:gd name="T1" fmla="*/ 2621 h 3658"/>
                  <a:gd name="T2" fmla="*/ 1612 w 2372"/>
                  <a:gd name="T3" fmla="*/ 2543 h 3658"/>
                  <a:gd name="T4" fmla="*/ 1337 w 2372"/>
                  <a:gd name="T5" fmla="*/ 2376 h 3658"/>
                  <a:gd name="T6" fmla="*/ 1085 w 2372"/>
                  <a:gd name="T7" fmla="*/ 2196 h 3658"/>
                  <a:gd name="T8" fmla="*/ 857 w 2372"/>
                  <a:gd name="T9" fmla="*/ 2007 h 3658"/>
                  <a:gd name="T10" fmla="*/ 705 w 2372"/>
                  <a:gd name="T11" fmla="*/ 1858 h 3658"/>
                  <a:gd name="T12" fmla="*/ 611 w 2372"/>
                  <a:gd name="T13" fmla="*/ 1755 h 3658"/>
                  <a:gd name="T14" fmla="*/ 525 w 2372"/>
                  <a:gd name="T15" fmla="*/ 1650 h 3658"/>
                  <a:gd name="T16" fmla="*/ 444 w 2372"/>
                  <a:gd name="T17" fmla="*/ 1544 h 3658"/>
                  <a:gd name="T18" fmla="*/ 372 w 2372"/>
                  <a:gd name="T19" fmla="*/ 1434 h 3658"/>
                  <a:gd name="T20" fmla="*/ 309 w 2372"/>
                  <a:gd name="T21" fmla="*/ 1323 h 3658"/>
                  <a:gd name="T22" fmla="*/ 252 w 2372"/>
                  <a:gd name="T23" fmla="*/ 1210 h 3658"/>
                  <a:gd name="T24" fmla="*/ 204 w 2372"/>
                  <a:gd name="T25" fmla="*/ 1096 h 3658"/>
                  <a:gd name="T26" fmla="*/ 183 w 2372"/>
                  <a:gd name="T27" fmla="*/ 1037 h 3658"/>
                  <a:gd name="T28" fmla="*/ 142 w 2372"/>
                  <a:gd name="T29" fmla="*/ 910 h 3658"/>
                  <a:gd name="T30" fmla="*/ 74 w 2372"/>
                  <a:gd name="T31" fmla="*/ 652 h 3658"/>
                  <a:gd name="T32" fmla="*/ 28 w 2372"/>
                  <a:gd name="T33" fmla="*/ 392 h 3658"/>
                  <a:gd name="T34" fmla="*/ 3 w 2372"/>
                  <a:gd name="T35" fmla="*/ 130 h 3658"/>
                  <a:gd name="T36" fmla="*/ 0 w 2372"/>
                  <a:gd name="T37" fmla="*/ 0 h 3658"/>
                  <a:gd name="T38" fmla="*/ 0 w 2372"/>
                  <a:gd name="T39" fmla="*/ 3658 h 3658"/>
                  <a:gd name="T40" fmla="*/ 2372 w 2372"/>
                  <a:gd name="T41" fmla="*/ 3658 h 3658"/>
                  <a:gd name="T42" fmla="*/ 2372 w 2372"/>
                  <a:gd name="T43" fmla="*/ 3446 h 3658"/>
                  <a:gd name="T44" fmla="*/ 2371 w 2372"/>
                  <a:gd name="T45" fmla="*/ 3384 h 3658"/>
                  <a:gd name="T46" fmla="*/ 2349 w 2372"/>
                  <a:gd name="T47" fmla="*/ 3263 h 3658"/>
                  <a:gd name="T48" fmla="*/ 2306 w 2372"/>
                  <a:gd name="T49" fmla="*/ 3147 h 3658"/>
                  <a:gd name="T50" fmla="*/ 2244 w 2372"/>
                  <a:gd name="T51" fmla="*/ 3036 h 3658"/>
                  <a:gd name="T52" fmla="*/ 2164 w 2372"/>
                  <a:gd name="T53" fmla="*/ 2932 h 3658"/>
                  <a:gd name="T54" fmla="*/ 2067 w 2372"/>
                  <a:gd name="T55" fmla="*/ 2834 h 3658"/>
                  <a:gd name="T56" fmla="*/ 1955 w 2372"/>
                  <a:gd name="T57" fmla="*/ 2743 h 3658"/>
                  <a:gd name="T58" fmla="*/ 1827 w 2372"/>
                  <a:gd name="T59" fmla="*/ 2660 h 3658"/>
                  <a:gd name="T60" fmla="*/ 1757 w 2372"/>
                  <a:gd name="T61" fmla="*/ 2621 h 3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72" h="3658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14"/>
              <p:cNvSpPr>
                <a:spLocks/>
              </p:cNvSpPr>
              <p:nvPr/>
            </p:nvSpPr>
            <p:spPr bwMode="auto">
              <a:xfrm>
                <a:off x="749" y="1859"/>
                <a:ext cx="790" cy="1220"/>
              </a:xfrm>
              <a:custGeom>
                <a:avLst/>
                <a:gdLst>
                  <a:gd name="T0" fmla="*/ 614 w 2371"/>
                  <a:gd name="T1" fmla="*/ 2621 h 3658"/>
                  <a:gd name="T2" fmla="*/ 760 w 2371"/>
                  <a:gd name="T3" fmla="*/ 2543 h 3658"/>
                  <a:gd name="T4" fmla="*/ 1034 w 2371"/>
                  <a:gd name="T5" fmla="*/ 2376 h 3658"/>
                  <a:gd name="T6" fmla="*/ 1286 w 2371"/>
                  <a:gd name="T7" fmla="*/ 2196 h 3658"/>
                  <a:gd name="T8" fmla="*/ 1514 w 2371"/>
                  <a:gd name="T9" fmla="*/ 2007 h 3658"/>
                  <a:gd name="T10" fmla="*/ 1668 w 2371"/>
                  <a:gd name="T11" fmla="*/ 1858 h 3658"/>
                  <a:gd name="T12" fmla="*/ 1761 w 2371"/>
                  <a:gd name="T13" fmla="*/ 1755 h 3658"/>
                  <a:gd name="T14" fmla="*/ 1848 w 2371"/>
                  <a:gd name="T15" fmla="*/ 1650 h 3658"/>
                  <a:gd name="T16" fmla="*/ 1927 w 2371"/>
                  <a:gd name="T17" fmla="*/ 1544 h 3658"/>
                  <a:gd name="T18" fmla="*/ 1999 w 2371"/>
                  <a:gd name="T19" fmla="*/ 1434 h 3658"/>
                  <a:gd name="T20" fmla="*/ 2064 w 2371"/>
                  <a:gd name="T21" fmla="*/ 1323 h 3658"/>
                  <a:gd name="T22" fmla="*/ 2120 w 2371"/>
                  <a:gd name="T23" fmla="*/ 1210 h 3658"/>
                  <a:gd name="T24" fmla="*/ 2167 w 2371"/>
                  <a:gd name="T25" fmla="*/ 1096 h 3658"/>
                  <a:gd name="T26" fmla="*/ 2189 w 2371"/>
                  <a:gd name="T27" fmla="*/ 1037 h 3658"/>
                  <a:gd name="T28" fmla="*/ 2231 w 2371"/>
                  <a:gd name="T29" fmla="*/ 910 h 3658"/>
                  <a:gd name="T30" fmla="*/ 2297 w 2371"/>
                  <a:gd name="T31" fmla="*/ 652 h 3658"/>
                  <a:gd name="T32" fmla="*/ 2345 w 2371"/>
                  <a:gd name="T33" fmla="*/ 392 h 3658"/>
                  <a:gd name="T34" fmla="*/ 2369 w 2371"/>
                  <a:gd name="T35" fmla="*/ 130 h 3658"/>
                  <a:gd name="T36" fmla="*/ 2371 w 2371"/>
                  <a:gd name="T37" fmla="*/ 0 h 3658"/>
                  <a:gd name="T38" fmla="*/ 2371 w 2371"/>
                  <a:gd name="T39" fmla="*/ 3658 h 3658"/>
                  <a:gd name="T40" fmla="*/ 0 w 2371"/>
                  <a:gd name="T41" fmla="*/ 3658 h 3658"/>
                  <a:gd name="T42" fmla="*/ 0 w 2371"/>
                  <a:gd name="T43" fmla="*/ 3446 h 3658"/>
                  <a:gd name="T44" fmla="*/ 2 w 2371"/>
                  <a:gd name="T45" fmla="*/ 3384 h 3658"/>
                  <a:gd name="T46" fmla="*/ 23 w 2371"/>
                  <a:gd name="T47" fmla="*/ 3263 h 3658"/>
                  <a:gd name="T48" fmla="*/ 66 w 2371"/>
                  <a:gd name="T49" fmla="*/ 3147 h 3658"/>
                  <a:gd name="T50" fmla="*/ 128 w 2371"/>
                  <a:gd name="T51" fmla="*/ 3036 h 3658"/>
                  <a:gd name="T52" fmla="*/ 207 w 2371"/>
                  <a:gd name="T53" fmla="*/ 2932 h 3658"/>
                  <a:gd name="T54" fmla="*/ 305 w 2371"/>
                  <a:gd name="T55" fmla="*/ 2834 h 3658"/>
                  <a:gd name="T56" fmla="*/ 418 w 2371"/>
                  <a:gd name="T57" fmla="*/ 2743 h 3658"/>
                  <a:gd name="T58" fmla="*/ 544 w 2371"/>
                  <a:gd name="T59" fmla="*/ 2660 h 3658"/>
                  <a:gd name="T60" fmla="*/ 614 w 2371"/>
                  <a:gd name="T61" fmla="*/ 2621 h 3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71" h="3658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15"/>
              <p:cNvSpPr>
                <a:spLocks/>
              </p:cNvSpPr>
              <p:nvPr/>
            </p:nvSpPr>
            <p:spPr bwMode="auto">
              <a:xfrm>
                <a:off x="1501" y="1283"/>
                <a:ext cx="614" cy="480"/>
              </a:xfrm>
              <a:custGeom>
                <a:avLst/>
                <a:gdLst>
                  <a:gd name="T0" fmla="*/ 1844 w 1844"/>
                  <a:gd name="T1" fmla="*/ 1440 h 1440"/>
                  <a:gd name="T2" fmla="*/ 1842 w 1844"/>
                  <a:gd name="T3" fmla="*/ 1391 h 1440"/>
                  <a:gd name="T4" fmla="*/ 1832 w 1844"/>
                  <a:gd name="T5" fmla="*/ 1287 h 1440"/>
                  <a:gd name="T6" fmla="*/ 1812 w 1844"/>
                  <a:gd name="T7" fmla="*/ 1176 h 1440"/>
                  <a:gd name="T8" fmla="*/ 1785 w 1844"/>
                  <a:gd name="T9" fmla="*/ 1060 h 1440"/>
                  <a:gd name="T10" fmla="*/ 1730 w 1844"/>
                  <a:gd name="T11" fmla="*/ 880 h 1440"/>
                  <a:gd name="T12" fmla="*/ 1656 w 1844"/>
                  <a:gd name="T13" fmla="*/ 701 h 1440"/>
                  <a:gd name="T14" fmla="*/ 1602 w 1844"/>
                  <a:gd name="T15" fmla="*/ 585 h 1440"/>
                  <a:gd name="T16" fmla="*/ 1538 w 1844"/>
                  <a:gd name="T17" fmla="*/ 474 h 1440"/>
                  <a:gd name="T18" fmla="*/ 1471 w 1844"/>
                  <a:gd name="T19" fmla="*/ 370 h 1440"/>
                  <a:gd name="T20" fmla="*/ 1399 w 1844"/>
                  <a:gd name="T21" fmla="*/ 275 h 1440"/>
                  <a:gd name="T22" fmla="*/ 1321 w 1844"/>
                  <a:gd name="T23" fmla="*/ 190 h 1440"/>
                  <a:gd name="T24" fmla="*/ 1239 w 1844"/>
                  <a:gd name="T25" fmla="*/ 119 h 1440"/>
                  <a:gd name="T26" fmla="*/ 1152 w 1844"/>
                  <a:gd name="T27" fmla="*/ 62 h 1440"/>
                  <a:gd name="T28" fmla="*/ 1063 w 1844"/>
                  <a:gd name="T29" fmla="*/ 23 h 1440"/>
                  <a:gd name="T30" fmla="*/ 970 w 1844"/>
                  <a:gd name="T31" fmla="*/ 1 h 1440"/>
                  <a:gd name="T32" fmla="*/ 922 w 1844"/>
                  <a:gd name="T33" fmla="*/ 0 h 1440"/>
                  <a:gd name="T34" fmla="*/ 922 w 1844"/>
                  <a:gd name="T35" fmla="*/ 0 h 1440"/>
                  <a:gd name="T36" fmla="*/ 876 w 1844"/>
                  <a:gd name="T37" fmla="*/ 1 h 1440"/>
                  <a:gd name="T38" fmla="*/ 785 w 1844"/>
                  <a:gd name="T39" fmla="*/ 23 h 1440"/>
                  <a:gd name="T40" fmla="*/ 696 w 1844"/>
                  <a:gd name="T41" fmla="*/ 62 h 1440"/>
                  <a:gd name="T42" fmla="*/ 611 w 1844"/>
                  <a:gd name="T43" fmla="*/ 119 h 1440"/>
                  <a:gd name="T44" fmla="*/ 529 w 1844"/>
                  <a:gd name="T45" fmla="*/ 190 h 1440"/>
                  <a:gd name="T46" fmla="*/ 451 w 1844"/>
                  <a:gd name="T47" fmla="*/ 275 h 1440"/>
                  <a:gd name="T48" fmla="*/ 378 w 1844"/>
                  <a:gd name="T49" fmla="*/ 370 h 1440"/>
                  <a:gd name="T50" fmla="*/ 310 w 1844"/>
                  <a:gd name="T51" fmla="*/ 474 h 1440"/>
                  <a:gd name="T52" fmla="*/ 247 w 1844"/>
                  <a:gd name="T53" fmla="*/ 585 h 1440"/>
                  <a:gd name="T54" fmla="*/ 190 w 1844"/>
                  <a:gd name="T55" fmla="*/ 701 h 1440"/>
                  <a:gd name="T56" fmla="*/ 117 w 1844"/>
                  <a:gd name="T57" fmla="*/ 880 h 1440"/>
                  <a:gd name="T58" fmla="*/ 61 w 1844"/>
                  <a:gd name="T59" fmla="*/ 1060 h 1440"/>
                  <a:gd name="T60" fmla="*/ 33 w 1844"/>
                  <a:gd name="T61" fmla="*/ 1176 h 1440"/>
                  <a:gd name="T62" fmla="*/ 13 w 1844"/>
                  <a:gd name="T63" fmla="*/ 1287 h 1440"/>
                  <a:gd name="T64" fmla="*/ 3 w 1844"/>
                  <a:gd name="T65" fmla="*/ 1391 h 1440"/>
                  <a:gd name="T66" fmla="*/ 0 w 1844"/>
                  <a:gd name="T67" fmla="*/ 1440 h 1440"/>
                  <a:gd name="T68" fmla="*/ 1844 w 1844"/>
                  <a:gd name="T69" fmla="*/ 144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44" h="1440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16"/>
              <p:cNvSpPr>
                <a:spLocks/>
              </p:cNvSpPr>
              <p:nvPr/>
            </p:nvSpPr>
            <p:spPr bwMode="auto">
              <a:xfrm>
                <a:off x="1501" y="1421"/>
                <a:ext cx="614" cy="1738"/>
              </a:xfrm>
              <a:custGeom>
                <a:avLst/>
                <a:gdLst>
                  <a:gd name="T0" fmla="*/ 1681 w 1844"/>
                  <a:gd name="T1" fmla="*/ 5213 h 5213"/>
                  <a:gd name="T2" fmla="*/ 165 w 1844"/>
                  <a:gd name="T3" fmla="*/ 5213 h 5213"/>
                  <a:gd name="T4" fmla="*/ 131 w 1844"/>
                  <a:gd name="T5" fmla="*/ 5210 h 5213"/>
                  <a:gd name="T6" fmla="*/ 74 w 1844"/>
                  <a:gd name="T7" fmla="*/ 5185 h 5213"/>
                  <a:gd name="T8" fmla="*/ 29 w 1844"/>
                  <a:gd name="T9" fmla="*/ 5140 h 5213"/>
                  <a:gd name="T10" fmla="*/ 3 w 1844"/>
                  <a:gd name="T11" fmla="*/ 5082 h 5213"/>
                  <a:gd name="T12" fmla="*/ 0 w 1844"/>
                  <a:gd name="T13" fmla="*/ 5049 h 5213"/>
                  <a:gd name="T14" fmla="*/ 0 w 1844"/>
                  <a:gd name="T15" fmla="*/ 1046 h 5213"/>
                  <a:gd name="T16" fmla="*/ 2 w 1844"/>
                  <a:gd name="T17" fmla="*/ 998 h 5213"/>
                  <a:gd name="T18" fmla="*/ 10 w 1844"/>
                  <a:gd name="T19" fmla="*/ 903 h 5213"/>
                  <a:gd name="T20" fmla="*/ 29 w 1844"/>
                  <a:gd name="T21" fmla="*/ 808 h 5213"/>
                  <a:gd name="T22" fmla="*/ 56 w 1844"/>
                  <a:gd name="T23" fmla="*/ 714 h 5213"/>
                  <a:gd name="T24" fmla="*/ 91 w 1844"/>
                  <a:gd name="T25" fmla="*/ 622 h 5213"/>
                  <a:gd name="T26" fmla="*/ 134 w 1844"/>
                  <a:gd name="T27" fmla="*/ 534 h 5213"/>
                  <a:gd name="T28" fmla="*/ 183 w 1844"/>
                  <a:gd name="T29" fmla="*/ 449 h 5213"/>
                  <a:gd name="T30" fmla="*/ 239 w 1844"/>
                  <a:gd name="T31" fmla="*/ 370 h 5213"/>
                  <a:gd name="T32" fmla="*/ 303 w 1844"/>
                  <a:gd name="T33" fmla="*/ 295 h 5213"/>
                  <a:gd name="T34" fmla="*/ 370 w 1844"/>
                  <a:gd name="T35" fmla="*/ 228 h 5213"/>
                  <a:gd name="T36" fmla="*/ 444 w 1844"/>
                  <a:gd name="T37" fmla="*/ 167 h 5213"/>
                  <a:gd name="T38" fmla="*/ 523 w 1844"/>
                  <a:gd name="T39" fmla="*/ 114 h 5213"/>
                  <a:gd name="T40" fmla="*/ 605 w 1844"/>
                  <a:gd name="T41" fmla="*/ 71 h 5213"/>
                  <a:gd name="T42" fmla="*/ 692 w 1844"/>
                  <a:gd name="T43" fmla="*/ 36 h 5213"/>
                  <a:gd name="T44" fmla="*/ 782 w 1844"/>
                  <a:gd name="T45" fmla="*/ 13 h 5213"/>
                  <a:gd name="T46" fmla="*/ 874 w 1844"/>
                  <a:gd name="T47" fmla="*/ 0 h 5213"/>
                  <a:gd name="T48" fmla="*/ 922 w 1844"/>
                  <a:gd name="T49" fmla="*/ 0 h 5213"/>
                  <a:gd name="T50" fmla="*/ 922 w 1844"/>
                  <a:gd name="T51" fmla="*/ 0 h 5213"/>
                  <a:gd name="T52" fmla="*/ 970 w 1844"/>
                  <a:gd name="T53" fmla="*/ 0 h 5213"/>
                  <a:gd name="T54" fmla="*/ 1063 w 1844"/>
                  <a:gd name="T55" fmla="*/ 13 h 5213"/>
                  <a:gd name="T56" fmla="*/ 1152 w 1844"/>
                  <a:gd name="T57" fmla="*/ 36 h 5213"/>
                  <a:gd name="T58" fmla="*/ 1239 w 1844"/>
                  <a:gd name="T59" fmla="*/ 71 h 5213"/>
                  <a:gd name="T60" fmla="*/ 1322 w 1844"/>
                  <a:gd name="T61" fmla="*/ 114 h 5213"/>
                  <a:gd name="T62" fmla="*/ 1400 w 1844"/>
                  <a:gd name="T63" fmla="*/ 167 h 5213"/>
                  <a:gd name="T64" fmla="*/ 1474 w 1844"/>
                  <a:gd name="T65" fmla="*/ 228 h 5213"/>
                  <a:gd name="T66" fmla="*/ 1543 w 1844"/>
                  <a:gd name="T67" fmla="*/ 295 h 5213"/>
                  <a:gd name="T68" fmla="*/ 1605 w 1844"/>
                  <a:gd name="T69" fmla="*/ 370 h 5213"/>
                  <a:gd name="T70" fmla="*/ 1661 w 1844"/>
                  <a:gd name="T71" fmla="*/ 449 h 5213"/>
                  <a:gd name="T72" fmla="*/ 1711 w 1844"/>
                  <a:gd name="T73" fmla="*/ 534 h 5213"/>
                  <a:gd name="T74" fmla="*/ 1753 w 1844"/>
                  <a:gd name="T75" fmla="*/ 622 h 5213"/>
                  <a:gd name="T76" fmla="*/ 1789 w 1844"/>
                  <a:gd name="T77" fmla="*/ 714 h 5213"/>
                  <a:gd name="T78" fmla="*/ 1815 w 1844"/>
                  <a:gd name="T79" fmla="*/ 808 h 5213"/>
                  <a:gd name="T80" fmla="*/ 1834 w 1844"/>
                  <a:gd name="T81" fmla="*/ 903 h 5213"/>
                  <a:gd name="T82" fmla="*/ 1844 w 1844"/>
                  <a:gd name="T83" fmla="*/ 998 h 5213"/>
                  <a:gd name="T84" fmla="*/ 1844 w 1844"/>
                  <a:gd name="T85" fmla="*/ 1046 h 5213"/>
                  <a:gd name="T86" fmla="*/ 1844 w 1844"/>
                  <a:gd name="T87" fmla="*/ 5049 h 5213"/>
                  <a:gd name="T88" fmla="*/ 1842 w 1844"/>
                  <a:gd name="T89" fmla="*/ 5082 h 5213"/>
                  <a:gd name="T90" fmla="*/ 1816 w 1844"/>
                  <a:gd name="T91" fmla="*/ 5140 h 5213"/>
                  <a:gd name="T92" fmla="*/ 1772 w 1844"/>
                  <a:gd name="T93" fmla="*/ 5185 h 5213"/>
                  <a:gd name="T94" fmla="*/ 1713 w 1844"/>
                  <a:gd name="T95" fmla="*/ 5210 h 5213"/>
                  <a:gd name="T96" fmla="*/ 1681 w 1844"/>
                  <a:gd name="T97" fmla="*/ 5213 h 5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44" h="5213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17"/>
              <p:cNvSpPr>
                <a:spLocks/>
              </p:cNvSpPr>
              <p:nvPr/>
            </p:nvSpPr>
            <p:spPr bwMode="auto">
              <a:xfrm>
                <a:off x="1639" y="1366"/>
                <a:ext cx="339" cy="148"/>
              </a:xfrm>
              <a:custGeom>
                <a:avLst/>
                <a:gdLst>
                  <a:gd name="T0" fmla="*/ 508 w 1018"/>
                  <a:gd name="T1" fmla="*/ 0 h 442"/>
                  <a:gd name="T2" fmla="*/ 561 w 1018"/>
                  <a:gd name="T3" fmla="*/ 1 h 442"/>
                  <a:gd name="T4" fmla="*/ 661 w 1018"/>
                  <a:gd name="T5" fmla="*/ 10 h 442"/>
                  <a:gd name="T6" fmla="*/ 751 w 1018"/>
                  <a:gd name="T7" fmla="*/ 27 h 442"/>
                  <a:gd name="T8" fmla="*/ 832 w 1018"/>
                  <a:gd name="T9" fmla="*/ 50 h 442"/>
                  <a:gd name="T10" fmla="*/ 901 w 1018"/>
                  <a:gd name="T11" fmla="*/ 81 h 442"/>
                  <a:gd name="T12" fmla="*/ 956 w 1018"/>
                  <a:gd name="T13" fmla="*/ 115 h 442"/>
                  <a:gd name="T14" fmla="*/ 995 w 1018"/>
                  <a:gd name="T15" fmla="*/ 156 h 442"/>
                  <a:gd name="T16" fmla="*/ 1015 w 1018"/>
                  <a:gd name="T17" fmla="*/ 199 h 442"/>
                  <a:gd name="T18" fmla="*/ 1018 w 1018"/>
                  <a:gd name="T19" fmla="*/ 222 h 442"/>
                  <a:gd name="T20" fmla="*/ 1015 w 1018"/>
                  <a:gd name="T21" fmla="*/ 243 h 442"/>
                  <a:gd name="T22" fmla="*/ 995 w 1018"/>
                  <a:gd name="T23" fmla="*/ 287 h 442"/>
                  <a:gd name="T24" fmla="*/ 956 w 1018"/>
                  <a:gd name="T25" fmla="*/ 327 h 442"/>
                  <a:gd name="T26" fmla="*/ 901 w 1018"/>
                  <a:gd name="T27" fmla="*/ 361 h 442"/>
                  <a:gd name="T28" fmla="*/ 832 w 1018"/>
                  <a:gd name="T29" fmla="*/ 392 h 442"/>
                  <a:gd name="T30" fmla="*/ 751 w 1018"/>
                  <a:gd name="T31" fmla="*/ 416 h 442"/>
                  <a:gd name="T32" fmla="*/ 661 w 1018"/>
                  <a:gd name="T33" fmla="*/ 432 h 442"/>
                  <a:gd name="T34" fmla="*/ 561 w 1018"/>
                  <a:gd name="T35" fmla="*/ 441 h 442"/>
                  <a:gd name="T36" fmla="*/ 508 w 1018"/>
                  <a:gd name="T37" fmla="*/ 442 h 442"/>
                  <a:gd name="T38" fmla="*/ 456 w 1018"/>
                  <a:gd name="T39" fmla="*/ 441 h 442"/>
                  <a:gd name="T40" fmla="*/ 357 w 1018"/>
                  <a:gd name="T41" fmla="*/ 432 h 442"/>
                  <a:gd name="T42" fmla="*/ 266 w 1018"/>
                  <a:gd name="T43" fmla="*/ 416 h 442"/>
                  <a:gd name="T44" fmla="*/ 184 w 1018"/>
                  <a:gd name="T45" fmla="*/ 392 h 442"/>
                  <a:gd name="T46" fmla="*/ 115 w 1018"/>
                  <a:gd name="T47" fmla="*/ 361 h 442"/>
                  <a:gd name="T48" fmla="*/ 60 w 1018"/>
                  <a:gd name="T49" fmla="*/ 327 h 442"/>
                  <a:gd name="T50" fmla="*/ 21 w 1018"/>
                  <a:gd name="T51" fmla="*/ 287 h 442"/>
                  <a:gd name="T52" fmla="*/ 1 w 1018"/>
                  <a:gd name="T53" fmla="*/ 243 h 442"/>
                  <a:gd name="T54" fmla="*/ 0 w 1018"/>
                  <a:gd name="T55" fmla="*/ 222 h 442"/>
                  <a:gd name="T56" fmla="*/ 1 w 1018"/>
                  <a:gd name="T57" fmla="*/ 199 h 442"/>
                  <a:gd name="T58" fmla="*/ 21 w 1018"/>
                  <a:gd name="T59" fmla="*/ 156 h 442"/>
                  <a:gd name="T60" fmla="*/ 60 w 1018"/>
                  <a:gd name="T61" fmla="*/ 115 h 442"/>
                  <a:gd name="T62" fmla="*/ 115 w 1018"/>
                  <a:gd name="T63" fmla="*/ 81 h 442"/>
                  <a:gd name="T64" fmla="*/ 184 w 1018"/>
                  <a:gd name="T65" fmla="*/ 50 h 442"/>
                  <a:gd name="T66" fmla="*/ 266 w 1018"/>
                  <a:gd name="T67" fmla="*/ 27 h 442"/>
                  <a:gd name="T68" fmla="*/ 357 w 1018"/>
                  <a:gd name="T69" fmla="*/ 10 h 442"/>
                  <a:gd name="T70" fmla="*/ 456 w 1018"/>
                  <a:gd name="T71" fmla="*/ 1 h 442"/>
                  <a:gd name="T72" fmla="*/ 508 w 1018"/>
                  <a:gd name="T73" fmla="*/ 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18" h="442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18"/>
              <p:cNvSpPr>
                <a:spLocks/>
              </p:cNvSpPr>
              <p:nvPr/>
            </p:nvSpPr>
            <p:spPr bwMode="auto">
              <a:xfrm>
                <a:off x="1458" y="3155"/>
                <a:ext cx="704" cy="221"/>
              </a:xfrm>
              <a:custGeom>
                <a:avLst/>
                <a:gdLst>
                  <a:gd name="T0" fmla="*/ 1944 w 2114"/>
                  <a:gd name="T1" fmla="*/ 663 h 663"/>
                  <a:gd name="T2" fmla="*/ 158 w 2114"/>
                  <a:gd name="T3" fmla="*/ 663 h 663"/>
                  <a:gd name="T4" fmla="*/ 139 w 2114"/>
                  <a:gd name="T5" fmla="*/ 661 h 663"/>
                  <a:gd name="T6" fmla="*/ 102 w 2114"/>
                  <a:gd name="T7" fmla="*/ 653 h 663"/>
                  <a:gd name="T8" fmla="*/ 70 w 2114"/>
                  <a:gd name="T9" fmla="*/ 635 h 663"/>
                  <a:gd name="T10" fmla="*/ 43 w 2114"/>
                  <a:gd name="T11" fmla="*/ 611 h 663"/>
                  <a:gd name="T12" fmla="*/ 21 w 2114"/>
                  <a:gd name="T13" fmla="*/ 582 h 663"/>
                  <a:gd name="T14" fmla="*/ 7 w 2114"/>
                  <a:gd name="T15" fmla="*/ 548 h 663"/>
                  <a:gd name="T16" fmla="*/ 0 w 2114"/>
                  <a:gd name="T17" fmla="*/ 510 h 663"/>
                  <a:gd name="T18" fmla="*/ 0 w 2114"/>
                  <a:gd name="T19" fmla="*/ 471 h 663"/>
                  <a:gd name="T20" fmla="*/ 5 w 2114"/>
                  <a:gd name="T21" fmla="*/ 451 h 663"/>
                  <a:gd name="T22" fmla="*/ 101 w 2114"/>
                  <a:gd name="T23" fmla="*/ 115 h 663"/>
                  <a:gd name="T24" fmla="*/ 109 w 2114"/>
                  <a:gd name="T25" fmla="*/ 91 h 663"/>
                  <a:gd name="T26" fmla="*/ 139 w 2114"/>
                  <a:gd name="T27" fmla="*/ 49 h 663"/>
                  <a:gd name="T28" fmla="*/ 181 w 2114"/>
                  <a:gd name="T29" fmla="*/ 19 h 663"/>
                  <a:gd name="T30" fmla="*/ 229 w 2114"/>
                  <a:gd name="T31" fmla="*/ 2 h 663"/>
                  <a:gd name="T32" fmla="*/ 255 w 2114"/>
                  <a:gd name="T33" fmla="*/ 0 h 663"/>
                  <a:gd name="T34" fmla="*/ 1857 w 2114"/>
                  <a:gd name="T35" fmla="*/ 0 h 663"/>
                  <a:gd name="T36" fmla="*/ 1883 w 2114"/>
                  <a:gd name="T37" fmla="*/ 2 h 663"/>
                  <a:gd name="T38" fmla="*/ 1931 w 2114"/>
                  <a:gd name="T39" fmla="*/ 19 h 663"/>
                  <a:gd name="T40" fmla="*/ 1973 w 2114"/>
                  <a:gd name="T41" fmla="*/ 49 h 663"/>
                  <a:gd name="T42" fmla="*/ 2003 w 2114"/>
                  <a:gd name="T43" fmla="*/ 91 h 663"/>
                  <a:gd name="T44" fmla="*/ 2012 w 2114"/>
                  <a:gd name="T45" fmla="*/ 115 h 663"/>
                  <a:gd name="T46" fmla="*/ 2108 w 2114"/>
                  <a:gd name="T47" fmla="*/ 451 h 663"/>
                  <a:gd name="T48" fmla="*/ 2112 w 2114"/>
                  <a:gd name="T49" fmla="*/ 471 h 663"/>
                  <a:gd name="T50" fmla="*/ 2114 w 2114"/>
                  <a:gd name="T51" fmla="*/ 510 h 663"/>
                  <a:gd name="T52" fmla="*/ 2107 w 2114"/>
                  <a:gd name="T53" fmla="*/ 548 h 663"/>
                  <a:gd name="T54" fmla="*/ 2091 w 2114"/>
                  <a:gd name="T55" fmla="*/ 582 h 663"/>
                  <a:gd name="T56" fmla="*/ 2068 w 2114"/>
                  <a:gd name="T57" fmla="*/ 611 h 663"/>
                  <a:gd name="T58" fmla="*/ 2039 w 2114"/>
                  <a:gd name="T59" fmla="*/ 635 h 663"/>
                  <a:gd name="T60" fmla="*/ 2004 w 2114"/>
                  <a:gd name="T61" fmla="*/ 653 h 663"/>
                  <a:gd name="T62" fmla="*/ 1965 w 2114"/>
                  <a:gd name="T63" fmla="*/ 661 h 663"/>
                  <a:gd name="T64" fmla="*/ 1944 w 2114"/>
                  <a:gd name="T65" fmla="*/ 663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14" h="663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19"/>
              <p:cNvSpPr>
                <a:spLocks/>
              </p:cNvSpPr>
              <p:nvPr/>
            </p:nvSpPr>
            <p:spPr bwMode="auto">
              <a:xfrm>
                <a:off x="1834" y="3376"/>
                <a:ext cx="281" cy="93"/>
              </a:xfrm>
              <a:custGeom>
                <a:avLst/>
                <a:gdLst>
                  <a:gd name="T0" fmla="*/ 691 w 844"/>
                  <a:gd name="T1" fmla="*/ 0 h 278"/>
                  <a:gd name="T2" fmla="*/ 152 w 844"/>
                  <a:gd name="T3" fmla="*/ 0 h 278"/>
                  <a:gd name="T4" fmla="*/ 0 w 844"/>
                  <a:gd name="T5" fmla="*/ 278 h 278"/>
                  <a:gd name="T6" fmla="*/ 844 w 844"/>
                  <a:gd name="T7" fmla="*/ 278 h 278"/>
                  <a:gd name="T8" fmla="*/ 691 w 844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4" h="278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20"/>
              <p:cNvSpPr>
                <a:spLocks/>
              </p:cNvSpPr>
              <p:nvPr/>
            </p:nvSpPr>
            <p:spPr bwMode="auto">
              <a:xfrm>
                <a:off x="1501" y="3376"/>
                <a:ext cx="282" cy="93"/>
              </a:xfrm>
              <a:custGeom>
                <a:avLst/>
                <a:gdLst>
                  <a:gd name="T0" fmla="*/ 692 w 846"/>
                  <a:gd name="T1" fmla="*/ 0 h 278"/>
                  <a:gd name="T2" fmla="*/ 154 w 846"/>
                  <a:gd name="T3" fmla="*/ 0 h 278"/>
                  <a:gd name="T4" fmla="*/ 0 w 846"/>
                  <a:gd name="T5" fmla="*/ 278 h 278"/>
                  <a:gd name="T6" fmla="*/ 846 w 846"/>
                  <a:gd name="T7" fmla="*/ 278 h 278"/>
                  <a:gd name="T8" fmla="*/ 692 w 846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6" h="278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21"/>
              <p:cNvSpPr>
                <a:spLocks/>
              </p:cNvSpPr>
              <p:nvPr/>
            </p:nvSpPr>
            <p:spPr bwMode="auto">
              <a:xfrm>
                <a:off x="1562" y="1709"/>
                <a:ext cx="493" cy="214"/>
              </a:xfrm>
              <a:custGeom>
                <a:avLst/>
                <a:gdLst>
                  <a:gd name="T0" fmla="*/ 1479 w 1479"/>
                  <a:gd name="T1" fmla="*/ 643 h 643"/>
                  <a:gd name="T2" fmla="*/ 1399 w 1479"/>
                  <a:gd name="T3" fmla="*/ 598 h 643"/>
                  <a:gd name="T4" fmla="*/ 1226 w 1479"/>
                  <a:gd name="T5" fmla="*/ 526 h 643"/>
                  <a:gd name="T6" fmla="*/ 1040 w 1479"/>
                  <a:gd name="T7" fmla="*/ 478 h 643"/>
                  <a:gd name="T8" fmla="*/ 843 w 1479"/>
                  <a:gd name="T9" fmla="*/ 452 h 643"/>
                  <a:gd name="T10" fmla="*/ 739 w 1479"/>
                  <a:gd name="T11" fmla="*/ 451 h 643"/>
                  <a:gd name="T12" fmla="*/ 687 w 1479"/>
                  <a:gd name="T13" fmla="*/ 451 h 643"/>
                  <a:gd name="T14" fmla="*/ 586 w 1479"/>
                  <a:gd name="T15" fmla="*/ 458 h 643"/>
                  <a:gd name="T16" fmla="*/ 438 w 1479"/>
                  <a:gd name="T17" fmla="*/ 480 h 643"/>
                  <a:gd name="T18" fmla="*/ 254 w 1479"/>
                  <a:gd name="T19" fmla="*/ 530 h 643"/>
                  <a:gd name="T20" fmla="*/ 81 w 1479"/>
                  <a:gd name="T21" fmla="*/ 601 h 643"/>
                  <a:gd name="T22" fmla="*/ 0 w 1479"/>
                  <a:gd name="T23" fmla="*/ 643 h 643"/>
                  <a:gd name="T24" fmla="*/ 23 w 1479"/>
                  <a:gd name="T25" fmla="*/ 573 h 643"/>
                  <a:gd name="T26" fmla="*/ 82 w 1479"/>
                  <a:gd name="T27" fmla="*/ 444 h 643"/>
                  <a:gd name="T28" fmla="*/ 154 w 1479"/>
                  <a:gd name="T29" fmla="*/ 327 h 643"/>
                  <a:gd name="T30" fmla="*/ 239 w 1479"/>
                  <a:gd name="T31" fmla="*/ 225 h 643"/>
                  <a:gd name="T32" fmla="*/ 336 w 1479"/>
                  <a:gd name="T33" fmla="*/ 140 h 643"/>
                  <a:gd name="T34" fmla="*/ 442 w 1479"/>
                  <a:gd name="T35" fmla="*/ 72 h 643"/>
                  <a:gd name="T36" fmla="*/ 556 w 1479"/>
                  <a:gd name="T37" fmla="*/ 26 h 643"/>
                  <a:gd name="T38" fmla="*/ 677 w 1479"/>
                  <a:gd name="T39" fmla="*/ 2 h 643"/>
                  <a:gd name="T40" fmla="*/ 739 w 1479"/>
                  <a:gd name="T41" fmla="*/ 0 h 643"/>
                  <a:gd name="T42" fmla="*/ 802 w 1479"/>
                  <a:gd name="T43" fmla="*/ 2 h 643"/>
                  <a:gd name="T44" fmla="*/ 922 w 1479"/>
                  <a:gd name="T45" fmla="*/ 26 h 643"/>
                  <a:gd name="T46" fmla="*/ 1036 w 1479"/>
                  <a:gd name="T47" fmla="*/ 72 h 643"/>
                  <a:gd name="T48" fmla="*/ 1139 w 1479"/>
                  <a:gd name="T49" fmla="*/ 140 h 643"/>
                  <a:gd name="T50" fmla="*/ 1236 w 1479"/>
                  <a:gd name="T51" fmla="*/ 225 h 643"/>
                  <a:gd name="T52" fmla="*/ 1321 w 1479"/>
                  <a:gd name="T53" fmla="*/ 327 h 643"/>
                  <a:gd name="T54" fmla="*/ 1393 w 1479"/>
                  <a:gd name="T55" fmla="*/ 444 h 643"/>
                  <a:gd name="T56" fmla="*/ 1455 w 1479"/>
                  <a:gd name="T57" fmla="*/ 573 h 643"/>
                  <a:gd name="T58" fmla="*/ 1479 w 1479"/>
                  <a:gd name="T59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79" h="643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3" name="구름 72"/>
            <p:cNvSpPr/>
            <p:nvPr/>
          </p:nvSpPr>
          <p:spPr>
            <a:xfrm>
              <a:off x="9566279" y="770901"/>
              <a:ext cx="162124" cy="162124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구름 73"/>
            <p:cNvSpPr/>
            <p:nvPr/>
          </p:nvSpPr>
          <p:spPr>
            <a:xfrm>
              <a:off x="10058501" y="638895"/>
              <a:ext cx="135682" cy="13568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구름 74"/>
            <p:cNvSpPr/>
            <p:nvPr/>
          </p:nvSpPr>
          <p:spPr>
            <a:xfrm>
              <a:off x="9707450" y="651595"/>
              <a:ext cx="41906" cy="41906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구름 75"/>
            <p:cNvSpPr/>
            <p:nvPr/>
          </p:nvSpPr>
          <p:spPr>
            <a:xfrm>
              <a:off x="10145187" y="854708"/>
              <a:ext cx="79148" cy="7914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0" name="Group 55"/>
          <p:cNvGrpSpPr>
            <a:grpSpLocks noChangeAspect="1"/>
          </p:cNvGrpSpPr>
          <p:nvPr/>
        </p:nvGrpSpPr>
        <p:grpSpPr bwMode="auto">
          <a:xfrm flipH="1">
            <a:off x="10437577" y="580917"/>
            <a:ext cx="296567" cy="260642"/>
            <a:chOff x="1624" y="1235"/>
            <a:chExt cx="1197" cy="1052"/>
          </a:xfrm>
        </p:grpSpPr>
        <p:sp>
          <p:nvSpPr>
            <p:cNvPr id="131" name="Freeform 56"/>
            <p:cNvSpPr>
              <a:spLocks/>
            </p:cNvSpPr>
            <p:nvPr/>
          </p:nvSpPr>
          <p:spPr bwMode="auto">
            <a:xfrm>
              <a:off x="1680" y="1668"/>
              <a:ext cx="715" cy="578"/>
            </a:xfrm>
            <a:custGeom>
              <a:avLst/>
              <a:gdLst>
                <a:gd name="T0" fmla="*/ 4479 w 5723"/>
                <a:gd name="T1" fmla="*/ 660 h 4620"/>
                <a:gd name="T2" fmla="*/ 5307 w 5723"/>
                <a:gd name="T3" fmla="*/ 989 h 4620"/>
                <a:gd name="T4" fmla="*/ 5553 w 5723"/>
                <a:gd name="T5" fmla="*/ 806 h 4620"/>
                <a:gd name="T6" fmla="*/ 5723 w 5723"/>
                <a:gd name="T7" fmla="*/ 1650 h 4620"/>
                <a:gd name="T8" fmla="*/ 5473 w 5723"/>
                <a:gd name="T9" fmla="*/ 1815 h 4620"/>
                <a:gd name="T10" fmla="*/ 4313 w 5723"/>
                <a:gd name="T11" fmla="*/ 1650 h 4620"/>
                <a:gd name="T12" fmla="*/ 4313 w 5723"/>
                <a:gd name="T13" fmla="*/ 1650 h 4620"/>
                <a:gd name="T14" fmla="*/ 2654 w 5723"/>
                <a:gd name="T15" fmla="*/ 3465 h 4620"/>
                <a:gd name="T16" fmla="*/ 2341 w 5723"/>
                <a:gd name="T17" fmla="*/ 3776 h 4620"/>
                <a:gd name="T18" fmla="*/ 1678 w 5723"/>
                <a:gd name="T19" fmla="*/ 4435 h 4620"/>
                <a:gd name="T20" fmla="*/ 1492 w 5723"/>
                <a:gd name="T21" fmla="*/ 4620 h 4620"/>
                <a:gd name="T22" fmla="*/ 1040 w 5723"/>
                <a:gd name="T23" fmla="*/ 4080 h 4620"/>
                <a:gd name="T24" fmla="*/ 1180 w 5723"/>
                <a:gd name="T25" fmla="*/ 3940 h 4620"/>
                <a:gd name="T26" fmla="*/ 1844 w 5723"/>
                <a:gd name="T27" fmla="*/ 3280 h 4620"/>
                <a:gd name="T28" fmla="*/ 1346 w 5723"/>
                <a:gd name="T29" fmla="*/ 2785 h 4620"/>
                <a:gd name="T30" fmla="*/ 683 w 5723"/>
                <a:gd name="T31" fmla="*/ 3280 h 4620"/>
                <a:gd name="T32" fmla="*/ 468 w 5723"/>
                <a:gd name="T33" fmla="*/ 3494 h 4620"/>
                <a:gd name="T34" fmla="*/ 0 w 5723"/>
                <a:gd name="T35" fmla="*/ 2970 h 4620"/>
                <a:gd name="T36" fmla="*/ 185 w 5723"/>
                <a:gd name="T37" fmla="*/ 2785 h 4620"/>
                <a:gd name="T38" fmla="*/ 848 w 5723"/>
                <a:gd name="T39" fmla="*/ 2126 h 4620"/>
                <a:gd name="T40" fmla="*/ 1162 w 5723"/>
                <a:gd name="T41" fmla="*/ 1815 h 4620"/>
                <a:gd name="T42" fmla="*/ 2157 w 5723"/>
                <a:gd name="T43" fmla="*/ 824 h 4620"/>
                <a:gd name="T44" fmla="*/ 1300 w 5723"/>
                <a:gd name="T45" fmla="*/ 830 h 4620"/>
                <a:gd name="T46" fmla="*/ 1170 w 5723"/>
                <a:gd name="T47" fmla="*/ 894 h 4620"/>
                <a:gd name="T48" fmla="*/ 1077 w 5723"/>
                <a:gd name="T49" fmla="*/ 118 h 4620"/>
                <a:gd name="T50" fmla="*/ 1315 w 5723"/>
                <a:gd name="T51" fmla="*/ 0 h 4620"/>
                <a:gd name="T52" fmla="*/ 2489 w 5723"/>
                <a:gd name="T53" fmla="*/ 10 h 4620"/>
                <a:gd name="T54" fmla="*/ 3124 w 5723"/>
                <a:gd name="T55" fmla="*/ 0 h 4620"/>
                <a:gd name="T56" fmla="*/ 4479 w 5723"/>
                <a:gd name="T57" fmla="*/ 660 h 4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23" h="4620">
                  <a:moveTo>
                    <a:pt x="4479" y="660"/>
                  </a:moveTo>
                  <a:lnTo>
                    <a:pt x="5307" y="989"/>
                  </a:lnTo>
                  <a:lnTo>
                    <a:pt x="5553" y="806"/>
                  </a:lnTo>
                  <a:lnTo>
                    <a:pt x="5723" y="1650"/>
                  </a:lnTo>
                  <a:lnTo>
                    <a:pt x="5473" y="1815"/>
                  </a:lnTo>
                  <a:lnTo>
                    <a:pt x="4313" y="1650"/>
                  </a:lnTo>
                  <a:lnTo>
                    <a:pt x="4313" y="1650"/>
                  </a:lnTo>
                  <a:lnTo>
                    <a:pt x="2654" y="3465"/>
                  </a:lnTo>
                  <a:lnTo>
                    <a:pt x="2341" y="3776"/>
                  </a:lnTo>
                  <a:lnTo>
                    <a:pt x="1678" y="4435"/>
                  </a:lnTo>
                  <a:lnTo>
                    <a:pt x="1492" y="4620"/>
                  </a:lnTo>
                  <a:lnTo>
                    <a:pt x="1040" y="4080"/>
                  </a:lnTo>
                  <a:lnTo>
                    <a:pt x="1180" y="3940"/>
                  </a:lnTo>
                  <a:lnTo>
                    <a:pt x="1844" y="3280"/>
                  </a:lnTo>
                  <a:lnTo>
                    <a:pt x="1346" y="2785"/>
                  </a:lnTo>
                  <a:lnTo>
                    <a:pt x="683" y="3280"/>
                  </a:lnTo>
                  <a:lnTo>
                    <a:pt x="468" y="3494"/>
                  </a:lnTo>
                  <a:lnTo>
                    <a:pt x="0" y="2970"/>
                  </a:lnTo>
                  <a:lnTo>
                    <a:pt x="185" y="2785"/>
                  </a:lnTo>
                  <a:lnTo>
                    <a:pt x="848" y="2126"/>
                  </a:lnTo>
                  <a:lnTo>
                    <a:pt x="1162" y="1815"/>
                  </a:lnTo>
                  <a:lnTo>
                    <a:pt x="2157" y="824"/>
                  </a:lnTo>
                  <a:lnTo>
                    <a:pt x="1300" y="830"/>
                  </a:lnTo>
                  <a:lnTo>
                    <a:pt x="1170" y="894"/>
                  </a:lnTo>
                  <a:lnTo>
                    <a:pt x="1077" y="118"/>
                  </a:lnTo>
                  <a:lnTo>
                    <a:pt x="1315" y="0"/>
                  </a:lnTo>
                  <a:lnTo>
                    <a:pt x="2489" y="10"/>
                  </a:lnTo>
                  <a:lnTo>
                    <a:pt x="3124" y="0"/>
                  </a:lnTo>
                  <a:lnTo>
                    <a:pt x="4479" y="6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57"/>
            <p:cNvSpPr>
              <a:spLocks/>
            </p:cNvSpPr>
            <p:nvPr/>
          </p:nvSpPr>
          <p:spPr bwMode="auto">
            <a:xfrm>
              <a:off x="1929" y="1256"/>
              <a:ext cx="497" cy="495"/>
            </a:xfrm>
            <a:custGeom>
              <a:avLst/>
              <a:gdLst>
                <a:gd name="T0" fmla="*/ 2092 w 3979"/>
                <a:gd name="T1" fmla="*/ 2 h 3961"/>
                <a:gd name="T2" fmla="*/ 2487 w 3979"/>
                <a:gd name="T3" fmla="*/ 62 h 3961"/>
                <a:gd name="T4" fmla="*/ 2852 w 3979"/>
                <a:gd name="T5" fmla="*/ 195 h 3961"/>
                <a:gd name="T6" fmla="*/ 3181 w 3979"/>
                <a:gd name="T7" fmla="*/ 392 h 3961"/>
                <a:gd name="T8" fmla="*/ 3462 w 3979"/>
                <a:gd name="T9" fmla="*/ 648 h 3961"/>
                <a:gd name="T10" fmla="*/ 3691 w 3979"/>
                <a:gd name="T11" fmla="*/ 953 h 3961"/>
                <a:gd name="T12" fmla="*/ 3858 w 3979"/>
                <a:gd name="T13" fmla="*/ 1299 h 3961"/>
                <a:gd name="T14" fmla="*/ 3957 w 3979"/>
                <a:gd name="T15" fmla="*/ 1679 h 3961"/>
                <a:gd name="T16" fmla="*/ 3979 w 3979"/>
                <a:gd name="T17" fmla="*/ 1981 h 3961"/>
                <a:gd name="T18" fmla="*/ 3957 w 3979"/>
                <a:gd name="T19" fmla="*/ 2283 h 3961"/>
                <a:gd name="T20" fmla="*/ 3858 w 3979"/>
                <a:gd name="T21" fmla="*/ 2662 h 3961"/>
                <a:gd name="T22" fmla="*/ 3691 w 3979"/>
                <a:gd name="T23" fmla="*/ 3008 h 3961"/>
                <a:gd name="T24" fmla="*/ 3462 w 3979"/>
                <a:gd name="T25" fmla="*/ 3312 h 3961"/>
                <a:gd name="T26" fmla="*/ 3181 w 3979"/>
                <a:gd name="T27" fmla="*/ 3568 h 3961"/>
                <a:gd name="T28" fmla="*/ 2852 w 3979"/>
                <a:gd name="T29" fmla="*/ 3767 h 3961"/>
                <a:gd name="T30" fmla="*/ 2487 w 3979"/>
                <a:gd name="T31" fmla="*/ 3899 h 3961"/>
                <a:gd name="T32" fmla="*/ 2092 w 3979"/>
                <a:gd name="T33" fmla="*/ 3959 h 3961"/>
                <a:gd name="T34" fmla="*/ 1886 w 3979"/>
                <a:gd name="T35" fmla="*/ 3959 h 3961"/>
                <a:gd name="T36" fmla="*/ 1491 w 3979"/>
                <a:gd name="T37" fmla="*/ 3899 h 3961"/>
                <a:gd name="T38" fmla="*/ 1127 w 3979"/>
                <a:gd name="T39" fmla="*/ 3767 h 3961"/>
                <a:gd name="T40" fmla="*/ 798 w 3979"/>
                <a:gd name="T41" fmla="*/ 3568 h 3961"/>
                <a:gd name="T42" fmla="*/ 516 w 3979"/>
                <a:gd name="T43" fmla="*/ 3312 h 3961"/>
                <a:gd name="T44" fmla="*/ 287 w 3979"/>
                <a:gd name="T45" fmla="*/ 3008 h 3961"/>
                <a:gd name="T46" fmla="*/ 120 w 3979"/>
                <a:gd name="T47" fmla="*/ 2662 h 3961"/>
                <a:gd name="T48" fmla="*/ 21 w 3979"/>
                <a:gd name="T49" fmla="*/ 2283 h 3961"/>
                <a:gd name="T50" fmla="*/ 0 w 3979"/>
                <a:gd name="T51" fmla="*/ 1981 h 3961"/>
                <a:gd name="T52" fmla="*/ 21 w 3979"/>
                <a:gd name="T53" fmla="*/ 1679 h 3961"/>
                <a:gd name="T54" fmla="*/ 120 w 3979"/>
                <a:gd name="T55" fmla="*/ 1299 h 3961"/>
                <a:gd name="T56" fmla="*/ 287 w 3979"/>
                <a:gd name="T57" fmla="*/ 953 h 3961"/>
                <a:gd name="T58" fmla="*/ 516 w 3979"/>
                <a:gd name="T59" fmla="*/ 648 h 3961"/>
                <a:gd name="T60" fmla="*/ 798 w 3979"/>
                <a:gd name="T61" fmla="*/ 392 h 3961"/>
                <a:gd name="T62" fmla="*/ 1127 w 3979"/>
                <a:gd name="T63" fmla="*/ 195 h 3961"/>
                <a:gd name="T64" fmla="*/ 1491 w 3979"/>
                <a:gd name="T65" fmla="*/ 62 h 3961"/>
                <a:gd name="T66" fmla="*/ 1886 w 3979"/>
                <a:gd name="T67" fmla="*/ 2 h 3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79" h="3961">
                  <a:moveTo>
                    <a:pt x="1989" y="0"/>
                  </a:moveTo>
                  <a:lnTo>
                    <a:pt x="2092" y="2"/>
                  </a:lnTo>
                  <a:lnTo>
                    <a:pt x="2293" y="22"/>
                  </a:lnTo>
                  <a:lnTo>
                    <a:pt x="2487" y="62"/>
                  </a:lnTo>
                  <a:lnTo>
                    <a:pt x="2673" y="120"/>
                  </a:lnTo>
                  <a:lnTo>
                    <a:pt x="2852" y="195"/>
                  </a:lnTo>
                  <a:lnTo>
                    <a:pt x="3021" y="286"/>
                  </a:lnTo>
                  <a:lnTo>
                    <a:pt x="3181" y="392"/>
                  </a:lnTo>
                  <a:lnTo>
                    <a:pt x="3328" y="514"/>
                  </a:lnTo>
                  <a:lnTo>
                    <a:pt x="3462" y="648"/>
                  </a:lnTo>
                  <a:lnTo>
                    <a:pt x="3585" y="795"/>
                  </a:lnTo>
                  <a:lnTo>
                    <a:pt x="3691" y="953"/>
                  </a:lnTo>
                  <a:lnTo>
                    <a:pt x="3783" y="1122"/>
                  </a:lnTo>
                  <a:lnTo>
                    <a:pt x="3858" y="1299"/>
                  </a:lnTo>
                  <a:lnTo>
                    <a:pt x="3917" y="1485"/>
                  </a:lnTo>
                  <a:lnTo>
                    <a:pt x="3957" y="1679"/>
                  </a:lnTo>
                  <a:lnTo>
                    <a:pt x="3977" y="1879"/>
                  </a:lnTo>
                  <a:lnTo>
                    <a:pt x="3979" y="1981"/>
                  </a:lnTo>
                  <a:lnTo>
                    <a:pt x="3977" y="2083"/>
                  </a:lnTo>
                  <a:lnTo>
                    <a:pt x="3957" y="2283"/>
                  </a:lnTo>
                  <a:lnTo>
                    <a:pt x="3917" y="2475"/>
                  </a:lnTo>
                  <a:lnTo>
                    <a:pt x="3858" y="2662"/>
                  </a:lnTo>
                  <a:lnTo>
                    <a:pt x="3783" y="2839"/>
                  </a:lnTo>
                  <a:lnTo>
                    <a:pt x="3691" y="3008"/>
                  </a:lnTo>
                  <a:lnTo>
                    <a:pt x="3585" y="3165"/>
                  </a:lnTo>
                  <a:lnTo>
                    <a:pt x="3462" y="3312"/>
                  </a:lnTo>
                  <a:lnTo>
                    <a:pt x="3328" y="3447"/>
                  </a:lnTo>
                  <a:lnTo>
                    <a:pt x="3181" y="3568"/>
                  </a:lnTo>
                  <a:lnTo>
                    <a:pt x="3021" y="3675"/>
                  </a:lnTo>
                  <a:lnTo>
                    <a:pt x="2852" y="3767"/>
                  </a:lnTo>
                  <a:lnTo>
                    <a:pt x="2673" y="3842"/>
                  </a:lnTo>
                  <a:lnTo>
                    <a:pt x="2487" y="3899"/>
                  </a:lnTo>
                  <a:lnTo>
                    <a:pt x="2293" y="3939"/>
                  </a:lnTo>
                  <a:lnTo>
                    <a:pt x="2092" y="3959"/>
                  </a:lnTo>
                  <a:lnTo>
                    <a:pt x="1989" y="3961"/>
                  </a:lnTo>
                  <a:lnTo>
                    <a:pt x="1886" y="3959"/>
                  </a:lnTo>
                  <a:lnTo>
                    <a:pt x="1686" y="3939"/>
                  </a:lnTo>
                  <a:lnTo>
                    <a:pt x="1491" y="3899"/>
                  </a:lnTo>
                  <a:lnTo>
                    <a:pt x="1305" y="3842"/>
                  </a:lnTo>
                  <a:lnTo>
                    <a:pt x="1127" y="3767"/>
                  </a:lnTo>
                  <a:lnTo>
                    <a:pt x="957" y="3675"/>
                  </a:lnTo>
                  <a:lnTo>
                    <a:pt x="798" y="3568"/>
                  </a:lnTo>
                  <a:lnTo>
                    <a:pt x="651" y="3447"/>
                  </a:lnTo>
                  <a:lnTo>
                    <a:pt x="516" y="3312"/>
                  </a:lnTo>
                  <a:lnTo>
                    <a:pt x="394" y="3165"/>
                  </a:lnTo>
                  <a:lnTo>
                    <a:pt x="287" y="3008"/>
                  </a:lnTo>
                  <a:lnTo>
                    <a:pt x="195" y="2839"/>
                  </a:lnTo>
                  <a:lnTo>
                    <a:pt x="120" y="2662"/>
                  </a:lnTo>
                  <a:lnTo>
                    <a:pt x="62" y="2475"/>
                  </a:lnTo>
                  <a:lnTo>
                    <a:pt x="21" y="2283"/>
                  </a:lnTo>
                  <a:lnTo>
                    <a:pt x="1" y="2083"/>
                  </a:lnTo>
                  <a:lnTo>
                    <a:pt x="0" y="1981"/>
                  </a:lnTo>
                  <a:lnTo>
                    <a:pt x="1" y="1879"/>
                  </a:lnTo>
                  <a:lnTo>
                    <a:pt x="21" y="1679"/>
                  </a:lnTo>
                  <a:lnTo>
                    <a:pt x="62" y="1485"/>
                  </a:lnTo>
                  <a:lnTo>
                    <a:pt x="120" y="1299"/>
                  </a:lnTo>
                  <a:lnTo>
                    <a:pt x="195" y="1122"/>
                  </a:lnTo>
                  <a:lnTo>
                    <a:pt x="287" y="953"/>
                  </a:lnTo>
                  <a:lnTo>
                    <a:pt x="394" y="795"/>
                  </a:lnTo>
                  <a:lnTo>
                    <a:pt x="516" y="648"/>
                  </a:lnTo>
                  <a:lnTo>
                    <a:pt x="651" y="514"/>
                  </a:lnTo>
                  <a:lnTo>
                    <a:pt x="798" y="392"/>
                  </a:lnTo>
                  <a:lnTo>
                    <a:pt x="957" y="286"/>
                  </a:lnTo>
                  <a:lnTo>
                    <a:pt x="1127" y="195"/>
                  </a:lnTo>
                  <a:lnTo>
                    <a:pt x="1305" y="120"/>
                  </a:lnTo>
                  <a:lnTo>
                    <a:pt x="1491" y="62"/>
                  </a:lnTo>
                  <a:lnTo>
                    <a:pt x="1686" y="22"/>
                  </a:lnTo>
                  <a:lnTo>
                    <a:pt x="1886" y="2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rgbClr val="D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58"/>
            <p:cNvSpPr>
              <a:spLocks/>
            </p:cNvSpPr>
            <p:nvPr/>
          </p:nvSpPr>
          <p:spPr bwMode="auto">
            <a:xfrm>
              <a:off x="1929" y="1256"/>
              <a:ext cx="462" cy="495"/>
            </a:xfrm>
            <a:custGeom>
              <a:avLst/>
              <a:gdLst>
                <a:gd name="T0" fmla="*/ 1801 w 3702"/>
                <a:gd name="T1" fmla="*/ 2146 h 3961"/>
                <a:gd name="T2" fmla="*/ 2388 w 3702"/>
                <a:gd name="T3" fmla="*/ 198 h 3961"/>
                <a:gd name="T4" fmla="*/ 2443 w 3702"/>
                <a:gd name="T5" fmla="*/ 54 h 3961"/>
                <a:gd name="T6" fmla="*/ 2388 w 3702"/>
                <a:gd name="T7" fmla="*/ 41 h 3961"/>
                <a:gd name="T8" fmla="*/ 2277 w 3702"/>
                <a:gd name="T9" fmla="*/ 21 h 3961"/>
                <a:gd name="T10" fmla="*/ 2164 w 3702"/>
                <a:gd name="T11" fmla="*/ 8 h 3961"/>
                <a:gd name="T12" fmla="*/ 2049 w 3702"/>
                <a:gd name="T13" fmla="*/ 1 h 3961"/>
                <a:gd name="T14" fmla="*/ 1990 w 3702"/>
                <a:gd name="T15" fmla="*/ 0 h 3961"/>
                <a:gd name="T16" fmla="*/ 1887 w 3702"/>
                <a:gd name="T17" fmla="*/ 2 h 3961"/>
                <a:gd name="T18" fmla="*/ 1687 w 3702"/>
                <a:gd name="T19" fmla="*/ 22 h 3961"/>
                <a:gd name="T20" fmla="*/ 1492 w 3702"/>
                <a:gd name="T21" fmla="*/ 62 h 3961"/>
                <a:gd name="T22" fmla="*/ 1306 w 3702"/>
                <a:gd name="T23" fmla="*/ 120 h 3961"/>
                <a:gd name="T24" fmla="*/ 1127 w 3702"/>
                <a:gd name="T25" fmla="*/ 195 h 3961"/>
                <a:gd name="T26" fmla="*/ 958 w 3702"/>
                <a:gd name="T27" fmla="*/ 286 h 3961"/>
                <a:gd name="T28" fmla="*/ 799 w 3702"/>
                <a:gd name="T29" fmla="*/ 392 h 3961"/>
                <a:gd name="T30" fmla="*/ 652 w 3702"/>
                <a:gd name="T31" fmla="*/ 514 h 3961"/>
                <a:gd name="T32" fmla="*/ 517 w 3702"/>
                <a:gd name="T33" fmla="*/ 648 h 3961"/>
                <a:gd name="T34" fmla="*/ 395 w 3702"/>
                <a:gd name="T35" fmla="*/ 795 h 3961"/>
                <a:gd name="T36" fmla="*/ 288 w 3702"/>
                <a:gd name="T37" fmla="*/ 953 h 3961"/>
                <a:gd name="T38" fmla="*/ 196 w 3702"/>
                <a:gd name="T39" fmla="*/ 1122 h 3961"/>
                <a:gd name="T40" fmla="*/ 120 w 3702"/>
                <a:gd name="T41" fmla="*/ 1299 h 3961"/>
                <a:gd name="T42" fmla="*/ 63 w 3702"/>
                <a:gd name="T43" fmla="*/ 1485 h 3961"/>
                <a:gd name="T44" fmla="*/ 22 w 3702"/>
                <a:gd name="T45" fmla="*/ 1679 h 3961"/>
                <a:gd name="T46" fmla="*/ 2 w 3702"/>
                <a:gd name="T47" fmla="*/ 1879 h 3961"/>
                <a:gd name="T48" fmla="*/ 0 w 3702"/>
                <a:gd name="T49" fmla="*/ 1981 h 3961"/>
                <a:gd name="T50" fmla="*/ 2 w 3702"/>
                <a:gd name="T51" fmla="*/ 2083 h 3961"/>
                <a:gd name="T52" fmla="*/ 22 w 3702"/>
                <a:gd name="T53" fmla="*/ 2283 h 3961"/>
                <a:gd name="T54" fmla="*/ 63 w 3702"/>
                <a:gd name="T55" fmla="*/ 2475 h 3961"/>
                <a:gd name="T56" fmla="*/ 120 w 3702"/>
                <a:gd name="T57" fmla="*/ 2662 h 3961"/>
                <a:gd name="T58" fmla="*/ 196 w 3702"/>
                <a:gd name="T59" fmla="*/ 2839 h 3961"/>
                <a:gd name="T60" fmla="*/ 288 w 3702"/>
                <a:gd name="T61" fmla="*/ 3008 h 3961"/>
                <a:gd name="T62" fmla="*/ 395 w 3702"/>
                <a:gd name="T63" fmla="*/ 3165 h 3961"/>
                <a:gd name="T64" fmla="*/ 517 w 3702"/>
                <a:gd name="T65" fmla="*/ 3312 h 3961"/>
                <a:gd name="T66" fmla="*/ 652 w 3702"/>
                <a:gd name="T67" fmla="*/ 3447 h 3961"/>
                <a:gd name="T68" fmla="*/ 799 w 3702"/>
                <a:gd name="T69" fmla="*/ 3568 h 3961"/>
                <a:gd name="T70" fmla="*/ 958 w 3702"/>
                <a:gd name="T71" fmla="*/ 3675 h 3961"/>
                <a:gd name="T72" fmla="*/ 1127 w 3702"/>
                <a:gd name="T73" fmla="*/ 3767 h 3961"/>
                <a:gd name="T74" fmla="*/ 1306 w 3702"/>
                <a:gd name="T75" fmla="*/ 3842 h 3961"/>
                <a:gd name="T76" fmla="*/ 1492 w 3702"/>
                <a:gd name="T77" fmla="*/ 3899 h 3961"/>
                <a:gd name="T78" fmla="*/ 1687 w 3702"/>
                <a:gd name="T79" fmla="*/ 3939 h 3961"/>
                <a:gd name="T80" fmla="*/ 1887 w 3702"/>
                <a:gd name="T81" fmla="*/ 3959 h 3961"/>
                <a:gd name="T82" fmla="*/ 1990 w 3702"/>
                <a:gd name="T83" fmla="*/ 3961 h 3961"/>
                <a:gd name="T84" fmla="*/ 2058 w 3702"/>
                <a:gd name="T85" fmla="*/ 3961 h 3961"/>
                <a:gd name="T86" fmla="*/ 2193 w 3702"/>
                <a:gd name="T87" fmla="*/ 3950 h 3961"/>
                <a:gd name="T88" fmla="*/ 2325 w 3702"/>
                <a:gd name="T89" fmla="*/ 3934 h 3961"/>
                <a:gd name="T90" fmla="*/ 2454 w 3702"/>
                <a:gd name="T91" fmla="*/ 3907 h 3961"/>
                <a:gd name="T92" fmla="*/ 2580 w 3702"/>
                <a:gd name="T93" fmla="*/ 3872 h 3961"/>
                <a:gd name="T94" fmla="*/ 2702 w 3702"/>
                <a:gd name="T95" fmla="*/ 3830 h 3961"/>
                <a:gd name="T96" fmla="*/ 2820 w 3702"/>
                <a:gd name="T97" fmla="*/ 3780 h 3961"/>
                <a:gd name="T98" fmla="*/ 2935 w 3702"/>
                <a:gd name="T99" fmla="*/ 3723 h 3961"/>
                <a:gd name="T100" fmla="*/ 3045 w 3702"/>
                <a:gd name="T101" fmla="*/ 3659 h 3961"/>
                <a:gd name="T102" fmla="*/ 3150 w 3702"/>
                <a:gd name="T103" fmla="*/ 3588 h 3961"/>
                <a:gd name="T104" fmla="*/ 3251 w 3702"/>
                <a:gd name="T105" fmla="*/ 3511 h 3961"/>
                <a:gd name="T106" fmla="*/ 3347 w 3702"/>
                <a:gd name="T107" fmla="*/ 3428 h 3961"/>
                <a:gd name="T108" fmla="*/ 3436 w 3702"/>
                <a:gd name="T109" fmla="*/ 3339 h 3961"/>
                <a:gd name="T110" fmla="*/ 3521 w 3702"/>
                <a:gd name="T111" fmla="*/ 3244 h 3961"/>
                <a:gd name="T112" fmla="*/ 3598 w 3702"/>
                <a:gd name="T113" fmla="*/ 3144 h 3961"/>
                <a:gd name="T114" fmla="*/ 3670 w 3702"/>
                <a:gd name="T115" fmla="*/ 3040 h 3961"/>
                <a:gd name="T116" fmla="*/ 3702 w 3702"/>
                <a:gd name="T117" fmla="*/ 2986 h 3961"/>
                <a:gd name="T118" fmla="*/ 3668 w 3702"/>
                <a:gd name="T119" fmla="*/ 2970 h 3961"/>
                <a:gd name="T120" fmla="*/ 1801 w 3702"/>
                <a:gd name="T121" fmla="*/ 2146 h 3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02" h="3961">
                  <a:moveTo>
                    <a:pt x="1801" y="2146"/>
                  </a:moveTo>
                  <a:lnTo>
                    <a:pt x="2388" y="198"/>
                  </a:lnTo>
                  <a:lnTo>
                    <a:pt x="2443" y="54"/>
                  </a:lnTo>
                  <a:lnTo>
                    <a:pt x="2388" y="41"/>
                  </a:lnTo>
                  <a:lnTo>
                    <a:pt x="2277" y="21"/>
                  </a:lnTo>
                  <a:lnTo>
                    <a:pt x="2164" y="8"/>
                  </a:lnTo>
                  <a:lnTo>
                    <a:pt x="2049" y="1"/>
                  </a:lnTo>
                  <a:lnTo>
                    <a:pt x="1990" y="0"/>
                  </a:lnTo>
                  <a:lnTo>
                    <a:pt x="1887" y="2"/>
                  </a:lnTo>
                  <a:lnTo>
                    <a:pt x="1687" y="22"/>
                  </a:lnTo>
                  <a:lnTo>
                    <a:pt x="1492" y="62"/>
                  </a:lnTo>
                  <a:lnTo>
                    <a:pt x="1306" y="120"/>
                  </a:lnTo>
                  <a:lnTo>
                    <a:pt x="1127" y="195"/>
                  </a:lnTo>
                  <a:lnTo>
                    <a:pt x="958" y="286"/>
                  </a:lnTo>
                  <a:lnTo>
                    <a:pt x="799" y="392"/>
                  </a:lnTo>
                  <a:lnTo>
                    <a:pt x="652" y="514"/>
                  </a:lnTo>
                  <a:lnTo>
                    <a:pt x="517" y="648"/>
                  </a:lnTo>
                  <a:lnTo>
                    <a:pt x="395" y="795"/>
                  </a:lnTo>
                  <a:lnTo>
                    <a:pt x="288" y="953"/>
                  </a:lnTo>
                  <a:lnTo>
                    <a:pt x="196" y="1122"/>
                  </a:lnTo>
                  <a:lnTo>
                    <a:pt x="120" y="1299"/>
                  </a:lnTo>
                  <a:lnTo>
                    <a:pt x="63" y="1485"/>
                  </a:lnTo>
                  <a:lnTo>
                    <a:pt x="22" y="1679"/>
                  </a:lnTo>
                  <a:lnTo>
                    <a:pt x="2" y="1879"/>
                  </a:lnTo>
                  <a:lnTo>
                    <a:pt x="0" y="1981"/>
                  </a:lnTo>
                  <a:lnTo>
                    <a:pt x="2" y="2083"/>
                  </a:lnTo>
                  <a:lnTo>
                    <a:pt x="22" y="2283"/>
                  </a:lnTo>
                  <a:lnTo>
                    <a:pt x="63" y="2475"/>
                  </a:lnTo>
                  <a:lnTo>
                    <a:pt x="120" y="2662"/>
                  </a:lnTo>
                  <a:lnTo>
                    <a:pt x="196" y="2839"/>
                  </a:lnTo>
                  <a:lnTo>
                    <a:pt x="288" y="3008"/>
                  </a:lnTo>
                  <a:lnTo>
                    <a:pt x="395" y="3165"/>
                  </a:lnTo>
                  <a:lnTo>
                    <a:pt x="517" y="3312"/>
                  </a:lnTo>
                  <a:lnTo>
                    <a:pt x="652" y="3447"/>
                  </a:lnTo>
                  <a:lnTo>
                    <a:pt x="799" y="3568"/>
                  </a:lnTo>
                  <a:lnTo>
                    <a:pt x="958" y="3675"/>
                  </a:lnTo>
                  <a:lnTo>
                    <a:pt x="1127" y="3767"/>
                  </a:lnTo>
                  <a:lnTo>
                    <a:pt x="1306" y="3842"/>
                  </a:lnTo>
                  <a:lnTo>
                    <a:pt x="1492" y="3899"/>
                  </a:lnTo>
                  <a:lnTo>
                    <a:pt x="1687" y="3939"/>
                  </a:lnTo>
                  <a:lnTo>
                    <a:pt x="1887" y="3959"/>
                  </a:lnTo>
                  <a:lnTo>
                    <a:pt x="1990" y="3961"/>
                  </a:lnTo>
                  <a:lnTo>
                    <a:pt x="2058" y="3961"/>
                  </a:lnTo>
                  <a:lnTo>
                    <a:pt x="2193" y="3950"/>
                  </a:lnTo>
                  <a:lnTo>
                    <a:pt x="2325" y="3934"/>
                  </a:lnTo>
                  <a:lnTo>
                    <a:pt x="2454" y="3907"/>
                  </a:lnTo>
                  <a:lnTo>
                    <a:pt x="2580" y="3872"/>
                  </a:lnTo>
                  <a:lnTo>
                    <a:pt x="2702" y="3830"/>
                  </a:lnTo>
                  <a:lnTo>
                    <a:pt x="2820" y="3780"/>
                  </a:lnTo>
                  <a:lnTo>
                    <a:pt x="2935" y="3723"/>
                  </a:lnTo>
                  <a:lnTo>
                    <a:pt x="3045" y="3659"/>
                  </a:lnTo>
                  <a:lnTo>
                    <a:pt x="3150" y="3588"/>
                  </a:lnTo>
                  <a:lnTo>
                    <a:pt x="3251" y="3511"/>
                  </a:lnTo>
                  <a:lnTo>
                    <a:pt x="3347" y="3428"/>
                  </a:lnTo>
                  <a:lnTo>
                    <a:pt x="3436" y="3339"/>
                  </a:lnTo>
                  <a:lnTo>
                    <a:pt x="3521" y="3244"/>
                  </a:lnTo>
                  <a:lnTo>
                    <a:pt x="3598" y="3144"/>
                  </a:lnTo>
                  <a:lnTo>
                    <a:pt x="3670" y="3040"/>
                  </a:lnTo>
                  <a:lnTo>
                    <a:pt x="3702" y="2986"/>
                  </a:lnTo>
                  <a:lnTo>
                    <a:pt x="3668" y="2970"/>
                  </a:lnTo>
                  <a:lnTo>
                    <a:pt x="1801" y="21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59"/>
            <p:cNvSpPr>
              <a:spLocks/>
            </p:cNvSpPr>
            <p:nvPr/>
          </p:nvSpPr>
          <p:spPr bwMode="auto">
            <a:xfrm>
              <a:off x="2576" y="1235"/>
              <a:ext cx="245" cy="233"/>
            </a:xfrm>
            <a:custGeom>
              <a:avLst/>
              <a:gdLst>
                <a:gd name="T0" fmla="*/ 981 w 1961"/>
                <a:gd name="T1" fmla="*/ 0 h 1864"/>
                <a:gd name="T2" fmla="*/ 1284 w 1961"/>
                <a:gd name="T3" fmla="*/ 614 h 1864"/>
                <a:gd name="T4" fmla="*/ 1961 w 1961"/>
                <a:gd name="T5" fmla="*/ 712 h 1864"/>
                <a:gd name="T6" fmla="*/ 1471 w 1961"/>
                <a:gd name="T7" fmla="*/ 1190 h 1864"/>
                <a:gd name="T8" fmla="*/ 1587 w 1961"/>
                <a:gd name="T9" fmla="*/ 1864 h 1864"/>
                <a:gd name="T10" fmla="*/ 981 w 1961"/>
                <a:gd name="T11" fmla="*/ 1546 h 1864"/>
                <a:gd name="T12" fmla="*/ 375 w 1961"/>
                <a:gd name="T13" fmla="*/ 1864 h 1864"/>
                <a:gd name="T14" fmla="*/ 491 w 1961"/>
                <a:gd name="T15" fmla="*/ 1190 h 1864"/>
                <a:gd name="T16" fmla="*/ 0 w 1961"/>
                <a:gd name="T17" fmla="*/ 712 h 1864"/>
                <a:gd name="T18" fmla="*/ 678 w 1961"/>
                <a:gd name="T19" fmla="*/ 614 h 1864"/>
                <a:gd name="T20" fmla="*/ 981 w 1961"/>
                <a:gd name="T21" fmla="*/ 0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1" h="1864">
                  <a:moveTo>
                    <a:pt x="981" y="0"/>
                  </a:moveTo>
                  <a:lnTo>
                    <a:pt x="1284" y="614"/>
                  </a:lnTo>
                  <a:lnTo>
                    <a:pt x="1961" y="712"/>
                  </a:lnTo>
                  <a:lnTo>
                    <a:pt x="1471" y="1190"/>
                  </a:lnTo>
                  <a:lnTo>
                    <a:pt x="1587" y="1864"/>
                  </a:lnTo>
                  <a:lnTo>
                    <a:pt x="981" y="1546"/>
                  </a:lnTo>
                  <a:lnTo>
                    <a:pt x="375" y="1864"/>
                  </a:lnTo>
                  <a:lnTo>
                    <a:pt x="491" y="1190"/>
                  </a:lnTo>
                  <a:lnTo>
                    <a:pt x="0" y="712"/>
                  </a:lnTo>
                  <a:lnTo>
                    <a:pt x="678" y="614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rgbClr val="F89B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Rectangle 60"/>
            <p:cNvSpPr>
              <a:spLocks noChangeArrowheads="1"/>
            </p:cNvSpPr>
            <p:nvPr/>
          </p:nvSpPr>
          <p:spPr bwMode="auto">
            <a:xfrm>
              <a:off x="2574" y="1936"/>
              <a:ext cx="41" cy="42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Rectangle 61"/>
            <p:cNvSpPr>
              <a:spLocks noChangeArrowheads="1"/>
            </p:cNvSpPr>
            <p:nvPr/>
          </p:nvSpPr>
          <p:spPr bwMode="auto">
            <a:xfrm>
              <a:off x="2574" y="2019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Rectangle 62"/>
            <p:cNvSpPr>
              <a:spLocks noChangeArrowheads="1"/>
            </p:cNvSpPr>
            <p:nvPr/>
          </p:nvSpPr>
          <p:spPr bwMode="auto">
            <a:xfrm>
              <a:off x="2615" y="1978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Rectangle 63"/>
            <p:cNvSpPr>
              <a:spLocks noChangeArrowheads="1"/>
            </p:cNvSpPr>
            <p:nvPr/>
          </p:nvSpPr>
          <p:spPr bwMode="auto">
            <a:xfrm>
              <a:off x="2532" y="1978"/>
              <a:ext cx="42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Rectangle 64"/>
            <p:cNvSpPr>
              <a:spLocks noChangeArrowheads="1"/>
            </p:cNvSpPr>
            <p:nvPr/>
          </p:nvSpPr>
          <p:spPr bwMode="auto">
            <a:xfrm>
              <a:off x="2429" y="2163"/>
              <a:ext cx="41" cy="42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65"/>
            <p:cNvSpPr>
              <a:spLocks noChangeArrowheads="1"/>
            </p:cNvSpPr>
            <p:nvPr/>
          </p:nvSpPr>
          <p:spPr bwMode="auto">
            <a:xfrm>
              <a:off x="2429" y="2246"/>
              <a:ext cx="41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Rectangle 66"/>
            <p:cNvSpPr>
              <a:spLocks noChangeArrowheads="1"/>
            </p:cNvSpPr>
            <p:nvPr/>
          </p:nvSpPr>
          <p:spPr bwMode="auto">
            <a:xfrm>
              <a:off x="2470" y="2205"/>
              <a:ext cx="42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Rectangle 67"/>
            <p:cNvSpPr>
              <a:spLocks noChangeArrowheads="1"/>
            </p:cNvSpPr>
            <p:nvPr/>
          </p:nvSpPr>
          <p:spPr bwMode="auto">
            <a:xfrm>
              <a:off x="2388" y="2205"/>
              <a:ext cx="41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Rectangle 68"/>
            <p:cNvSpPr>
              <a:spLocks noChangeArrowheads="1"/>
            </p:cNvSpPr>
            <p:nvPr/>
          </p:nvSpPr>
          <p:spPr bwMode="auto">
            <a:xfrm>
              <a:off x="2181" y="2081"/>
              <a:ext cx="42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Rectangle 69"/>
            <p:cNvSpPr>
              <a:spLocks noChangeArrowheads="1"/>
            </p:cNvSpPr>
            <p:nvPr/>
          </p:nvSpPr>
          <p:spPr bwMode="auto">
            <a:xfrm>
              <a:off x="2181" y="2163"/>
              <a:ext cx="42" cy="42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Rectangle 70"/>
            <p:cNvSpPr>
              <a:spLocks noChangeArrowheads="1"/>
            </p:cNvSpPr>
            <p:nvPr/>
          </p:nvSpPr>
          <p:spPr bwMode="auto">
            <a:xfrm>
              <a:off x="2223" y="2122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Rectangle 71"/>
            <p:cNvSpPr>
              <a:spLocks noChangeArrowheads="1"/>
            </p:cNvSpPr>
            <p:nvPr/>
          </p:nvSpPr>
          <p:spPr bwMode="auto">
            <a:xfrm>
              <a:off x="2140" y="2122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Rectangle 72"/>
            <p:cNvSpPr>
              <a:spLocks noChangeArrowheads="1"/>
            </p:cNvSpPr>
            <p:nvPr/>
          </p:nvSpPr>
          <p:spPr bwMode="auto">
            <a:xfrm>
              <a:off x="1789" y="1379"/>
              <a:ext cx="41" cy="42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Rectangle 73"/>
            <p:cNvSpPr>
              <a:spLocks noChangeArrowheads="1"/>
            </p:cNvSpPr>
            <p:nvPr/>
          </p:nvSpPr>
          <p:spPr bwMode="auto">
            <a:xfrm>
              <a:off x="1789" y="1462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Rectangle 74"/>
            <p:cNvSpPr>
              <a:spLocks noChangeArrowheads="1"/>
            </p:cNvSpPr>
            <p:nvPr/>
          </p:nvSpPr>
          <p:spPr bwMode="auto">
            <a:xfrm>
              <a:off x="1830" y="1421"/>
              <a:ext cx="42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Rectangle 75"/>
            <p:cNvSpPr>
              <a:spLocks noChangeArrowheads="1"/>
            </p:cNvSpPr>
            <p:nvPr/>
          </p:nvSpPr>
          <p:spPr bwMode="auto">
            <a:xfrm>
              <a:off x="1748" y="1421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76"/>
            <p:cNvSpPr>
              <a:spLocks/>
            </p:cNvSpPr>
            <p:nvPr/>
          </p:nvSpPr>
          <p:spPr bwMode="auto">
            <a:xfrm>
              <a:off x="2097" y="1483"/>
              <a:ext cx="103" cy="103"/>
            </a:xfrm>
            <a:custGeom>
              <a:avLst/>
              <a:gdLst>
                <a:gd name="T0" fmla="*/ 415 w 830"/>
                <a:gd name="T1" fmla="*/ 0 h 824"/>
                <a:gd name="T2" fmla="*/ 457 w 830"/>
                <a:gd name="T3" fmla="*/ 1 h 824"/>
                <a:gd name="T4" fmla="*/ 538 w 830"/>
                <a:gd name="T5" fmla="*/ 17 h 824"/>
                <a:gd name="T6" fmla="*/ 613 w 830"/>
                <a:gd name="T7" fmla="*/ 48 h 824"/>
                <a:gd name="T8" fmla="*/ 679 w 830"/>
                <a:gd name="T9" fmla="*/ 93 h 824"/>
                <a:gd name="T10" fmla="*/ 736 w 830"/>
                <a:gd name="T11" fmla="*/ 149 h 824"/>
                <a:gd name="T12" fmla="*/ 780 w 830"/>
                <a:gd name="T13" fmla="*/ 215 h 824"/>
                <a:gd name="T14" fmla="*/ 812 w 830"/>
                <a:gd name="T15" fmla="*/ 289 h 824"/>
                <a:gd name="T16" fmla="*/ 828 w 830"/>
                <a:gd name="T17" fmla="*/ 370 h 824"/>
                <a:gd name="T18" fmla="*/ 830 w 830"/>
                <a:gd name="T19" fmla="*/ 412 h 824"/>
                <a:gd name="T20" fmla="*/ 828 w 830"/>
                <a:gd name="T21" fmla="*/ 454 h 824"/>
                <a:gd name="T22" fmla="*/ 812 w 830"/>
                <a:gd name="T23" fmla="*/ 535 h 824"/>
                <a:gd name="T24" fmla="*/ 780 w 830"/>
                <a:gd name="T25" fmla="*/ 609 h 824"/>
                <a:gd name="T26" fmla="*/ 736 w 830"/>
                <a:gd name="T27" fmla="*/ 675 h 824"/>
                <a:gd name="T28" fmla="*/ 679 w 830"/>
                <a:gd name="T29" fmla="*/ 731 h 824"/>
                <a:gd name="T30" fmla="*/ 613 w 830"/>
                <a:gd name="T31" fmla="*/ 775 h 824"/>
                <a:gd name="T32" fmla="*/ 538 w 830"/>
                <a:gd name="T33" fmla="*/ 806 h 824"/>
                <a:gd name="T34" fmla="*/ 457 w 830"/>
                <a:gd name="T35" fmla="*/ 823 h 824"/>
                <a:gd name="T36" fmla="*/ 415 w 830"/>
                <a:gd name="T37" fmla="*/ 824 h 824"/>
                <a:gd name="T38" fmla="*/ 372 w 830"/>
                <a:gd name="T39" fmla="*/ 823 h 824"/>
                <a:gd name="T40" fmla="*/ 291 w 830"/>
                <a:gd name="T41" fmla="*/ 806 h 824"/>
                <a:gd name="T42" fmla="*/ 217 w 830"/>
                <a:gd name="T43" fmla="*/ 775 h 824"/>
                <a:gd name="T44" fmla="*/ 151 w 830"/>
                <a:gd name="T45" fmla="*/ 731 h 824"/>
                <a:gd name="T46" fmla="*/ 95 w 830"/>
                <a:gd name="T47" fmla="*/ 675 h 824"/>
                <a:gd name="T48" fmla="*/ 50 w 830"/>
                <a:gd name="T49" fmla="*/ 609 h 824"/>
                <a:gd name="T50" fmla="*/ 18 w 830"/>
                <a:gd name="T51" fmla="*/ 535 h 824"/>
                <a:gd name="T52" fmla="*/ 1 w 830"/>
                <a:gd name="T53" fmla="*/ 454 h 824"/>
                <a:gd name="T54" fmla="*/ 0 w 830"/>
                <a:gd name="T55" fmla="*/ 412 h 824"/>
                <a:gd name="T56" fmla="*/ 1 w 830"/>
                <a:gd name="T57" fmla="*/ 370 h 824"/>
                <a:gd name="T58" fmla="*/ 18 w 830"/>
                <a:gd name="T59" fmla="*/ 289 h 824"/>
                <a:gd name="T60" fmla="*/ 50 w 830"/>
                <a:gd name="T61" fmla="*/ 215 h 824"/>
                <a:gd name="T62" fmla="*/ 95 w 830"/>
                <a:gd name="T63" fmla="*/ 149 h 824"/>
                <a:gd name="T64" fmla="*/ 151 w 830"/>
                <a:gd name="T65" fmla="*/ 93 h 824"/>
                <a:gd name="T66" fmla="*/ 217 w 830"/>
                <a:gd name="T67" fmla="*/ 48 h 824"/>
                <a:gd name="T68" fmla="*/ 291 w 830"/>
                <a:gd name="T69" fmla="*/ 17 h 824"/>
                <a:gd name="T70" fmla="*/ 372 w 830"/>
                <a:gd name="T71" fmla="*/ 1 h 824"/>
                <a:gd name="T72" fmla="*/ 415 w 830"/>
                <a:gd name="T73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30" h="824">
                  <a:moveTo>
                    <a:pt x="415" y="0"/>
                  </a:moveTo>
                  <a:lnTo>
                    <a:pt x="457" y="1"/>
                  </a:lnTo>
                  <a:lnTo>
                    <a:pt x="538" y="17"/>
                  </a:lnTo>
                  <a:lnTo>
                    <a:pt x="613" y="48"/>
                  </a:lnTo>
                  <a:lnTo>
                    <a:pt x="679" y="93"/>
                  </a:lnTo>
                  <a:lnTo>
                    <a:pt x="736" y="149"/>
                  </a:lnTo>
                  <a:lnTo>
                    <a:pt x="780" y="215"/>
                  </a:lnTo>
                  <a:lnTo>
                    <a:pt x="812" y="289"/>
                  </a:lnTo>
                  <a:lnTo>
                    <a:pt x="828" y="370"/>
                  </a:lnTo>
                  <a:lnTo>
                    <a:pt x="830" y="412"/>
                  </a:lnTo>
                  <a:lnTo>
                    <a:pt x="828" y="454"/>
                  </a:lnTo>
                  <a:lnTo>
                    <a:pt x="812" y="535"/>
                  </a:lnTo>
                  <a:lnTo>
                    <a:pt x="780" y="609"/>
                  </a:lnTo>
                  <a:lnTo>
                    <a:pt x="736" y="675"/>
                  </a:lnTo>
                  <a:lnTo>
                    <a:pt x="679" y="731"/>
                  </a:lnTo>
                  <a:lnTo>
                    <a:pt x="613" y="775"/>
                  </a:lnTo>
                  <a:lnTo>
                    <a:pt x="538" y="806"/>
                  </a:lnTo>
                  <a:lnTo>
                    <a:pt x="457" y="823"/>
                  </a:lnTo>
                  <a:lnTo>
                    <a:pt x="415" y="824"/>
                  </a:lnTo>
                  <a:lnTo>
                    <a:pt x="372" y="823"/>
                  </a:lnTo>
                  <a:lnTo>
                    <a:pt x="291" y="806"/>
                  </a:lnTo>
                  <a:lnTo>
                    <a:pt x="217" y="775"/>
                  </a:lnTo>
                  <a:lnTo>
                    <a:pt x="151" y="731"/>
                  </a:lnTo>
                  <a:lnTo>
                    <a:pt x="95" y="675"/>
                  </a:lnTo>
                  <a:lnTo>
                    <a:pt x="50" y="609"/>
                  </a:lnTo>
                  <a:lnTo>
                    <a:pt x="18" y="535"/>
                  </a:lnTo>
                  <a:lnTo>
                    <a:pt x="1" y="454"/>
                  </a:lnTo>
                  <a:lnTo>
                    <a:pt x="0" y="412"/>
                  </a:lnTo>
                  <a:lnTo>
                    <a:pt x="1" y="370"/>
                  </a:lnTo>
                  <a:lnTo>
                    <a:pt x="18" y="289"/>
                  </a:lnTo>
                  <a:lnTo>
                    <a:pt x="50" y="215"/>
                  </a:lnTo>
                  <a:lnTo>
                    <a:pt x="95" y="149"/>
                  </a:lnTo>
                  <a:lnTo>
                    <a:pt x="151" y="93"/>
                  </a:lnTo>
                  <a:lnTo>
                    <a:pt x="217" y="48"/>
                  </a:lnTo>
                  <a:lnTo>
                    <a:pt x="291" y="17"/>
                  </a:lnTo>
                  <a:lnTo>
                    <a:pt x="372" y="1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268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77"/>
            <p:cNvSpPr>
              <a:spLocks/>
            </p:cNvSpPr>
            <p:nvPr/>
          </p:nvSpPr>
          <p:spPr bwMode="auto">
            <a:xfrm>
              <a:off x="2154" y="1262"/>
              <a:ext cx="272" cy="367"/>
            </a:xfrm>
            <a:custGeom>
              <a:avLst/>
              <a:gdLst>
                <a:gd name="T0" fmla="*/ 642 w 2179"/>
                <a:gd name="T1" fmla="*/ 0 h 2932"/>
                <a:gd name="T2" fmla="*/ 587 w 2179"/>
                <a:gd name="T3" fmla="*/ 144 h 2932"/>
                <a:gd name="T4" fmla="*/ 0 w 2179"/>
                <a:gd name="T5" fmla="*/ 2092 h 2932"/>
                <a:gd name="T6" fmla="*/ 1867 w 2179"/>
                <a:gd name="T7" fmla="*/ 2916 h 2932"/>
                <a:gd name="T8" fmla="*/ 1901 w 2179"/>
                <a:gd name="T9" fmla="*/ 2932 h 2932"/>
                <a:gd name="T10" fmla="*/ 1934 w 2179"/>
                <a:gd name="T11" fmla="*/ 2876 h 2932"/>
                <a:gd name="T12" fmla="*/ 1992 w 2179"/>
                <a:gd name="T13" fmla="*/ 2761 h 2932"/>
                <a:gd name="T14" fmla="*/ 2044 w 2179"/>
                <a:gd name="T15" fmla="*/ 2641 h 2932"/>
                <a:gd name="T16" fmla="*/ 2088 w 2179"/>
                <a:gd name="T17" fmla="*/ 2519 h 2932"/>
                <a:gd name="T18" fmla="*/ 2124 w 2179"/>
                <a:gd name="T19" fmla="*/ 2392 h 2932"/>
                <a:gd name="T20" fmla="*/ 2150 w 2179"/>
                <a:gd name="T21" fmla="*/ 2263 h 2932"/>
                <a:gd name="T22" fmla="*/ 2168 w 2179"/>
                <a:gd name="T23" fmla="*/ 2131 h 2932"/>
                <a:gd name="T24" fmla="*/ 2179 w 2179"/>
                <a:gd name="T25" fmla="*/ 1995 h 2932"/>
                <a:gd name="T26" fmla="*/ 2179 w 2179"/>
                <a:gd name="T27" fmla="*/ 1927 h 2932"/>
                <a:gd name="T28" fmla="*/ 2177 w 2179"/>
                <a:gd name="T29" fmla="*/ 1839 h 2932"/>
                <a:gd name="T30" fmla="*/ 2163 w 2179"/>
                <a:gd name="T31" fmla="*/ 1667 h 2932"/>
                <a:gd name="T32" fmla="*/ 2134 w 2179"/>
                <a:gd name="T33" fmla="*/ 1499 h 2932"/>
                <a:gd name="T34" fmla="*/ 2090 w 2179"/>
                <a:gd name="T35" fmla="*/ 1337 h 2932"/>
                <a:gd name="T36" fmla="*/ 2034 w 2179"/>
                <a:gd name="T37" fmla="*/ 1181 h 2932"/>
                <a:gd name="T38" fmla="*/ 1964 w 2179"/>
                <a:gd name="T39" fmla="*/ 1031 h 2932"/>
                <a:gd name="T40" fmla="*/ 1883 w 2179"/>
                <a:gd name="T41" fmla="*/ 887 h 2932"/>
                <a:gd name="T42" fmla="*/ 1791 w 2179"/>
                <a:gd name="T43" fmla="*/ 752 h 2932"/>
                <a:gd name="T44" fmla="*/ 1688 w 2179"/>
                <a:gd name="T45" fmla="*/ 625 h 2932"/>
                <a:gd name="T46" fmla="*/ 1576 w 2179"/>
                <a:gd name="T47" fmla="*/ 507 h 2932"/>
                <a:gd name="T48" fmla="*/ 1454 w 2179"/>
                <a:gd name="T49" fmla="*/ 398 h 2932"/>
                <a:gd name="T50" fmla="*/ 1323 w 2179"/>
                <a:gd name="T51" fmla="*/ 299 h 2932"/>
                <a:gd name="T52" fmla="*/ 1184 w 2179"/>
                <a:gd name="T53" fmla="*/ 212 h 2932"/>
                <a:gd name="T54" fmla="*/ 1037 w 2179"/>
                <a:gd name="T55" fmla="*/ 135 h 2932"/>
                <a:gd name="T56" fmla="*/ 884 w 2179"/>
                <a:gd name="T57" fmla="*/ 72 h 2932"/>
                <a:gd name="T58" fmla="*/ 724 w 2179"/>
                <a:gd name="T59" fmla="*/ 20 h 2932"/>
                <a:gd name="T60" fmla="*/ 642 w 2179"/>
                <a:gd name="T61" fmla="*/ 0 h 2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79" h="2932">
                  <a:moveTo>
                    <a:pt x="642" y="0"/>
                  </a:moveTo>
                  <a:lnTo>
                    <a:pt x="587" y="144"/>
                  </a:lnTo>
                  <a:lnTo>
                    <a:pt x="0" y="2092"/>
                  </a:lnTo>
                  <a:lnTo>
                    <a:pt x="1867" y="2916"/>
                  </a:lnTo>
                  <a:lnTo>
                    <a:pt x="1901" y="2932"/>
                  </a:lnTo>
                  <a:lnTo>
                    <a:pt x="1934" y="2876"/>
                  </a:lnTo>
                  <a:lnTo>
                    <a:pt x="1992" y="2761"/>
                  </a:lnTo>
                  <a:lnTo>
                    <a:pt x="2044" y="2641"/>
                  </a:lnTo>
                  <a:lnTo>
                    <a:pt x="2088" y="2519"/>
                  </a:lnTo>
                  <a:lnTo>
                    <a:pt x="2124" y="2392"/>
                  </a:lnTo>
                  <a:lnTo>
                    <a:pt x="2150" y="2263"/>
                  </a:lnTo>
                  <a:lnTo>
                    <a:pt x="2168" y="2131"/>
                  </a:lnTo>
                  <a:lnTo>
                    <a:pt x="2179" y="1995"/>
                  </a:lnTo>
                  <a:lnTo>
                    <a:pt x="2179" y="1927"/>
                  </a:lnTo>
                  <a:lnTo>
                    <a:pt x="2177" y="1839"/>
                  </a:lnTo>
                  <a:lnTo>
                    <a:pt x="2163" y="1667"/>
                  </a:lnTo>
                  <a:lnTo>
                    <a:pt x="2134" y="1499"/>
                  </a:lnTo>
                  <a:lnTo>
                    <a:pt x="2090" y="1337"/>
                  </a:lnTo>
                  <a:lnTo>
                    <a:pt x="2034" y="1181"/>
                  </a:lnTo>
                  <a:lnTo>
                    <a:pt x="1964" y="1031"/>
                  </a:lnTo>
                  <a:lnTo>
                    <a:pt x="1883" y="887"/>
                  </a:lnTo>
                  <a:lnTo>
                    <a:pt x="1791" y="752"/>
                  </a:lnTo>
                  <a:lnTo>
                    <a:pt x="1688" y="625"/>
                  </a:lnTo>
                  <a:lnTo>
                    <a:pt x="1576" y="507"/>
                  </a:lnTo>
                  <a:lnTo>
                    <a:pt x="1454" y="398"/>
                  </a:lnTo>
                  <a:lnTo>
                    <a:pt x="1323" y="299"/>
                  </a:lnTo>
                  <a:lnTo>
                    <a:pt x="1184" y="212"/>
                  </a:lnTo>
                  <a:lnTo>
                    <a:pt x="1037" y="135"/>
                  </a:lnTo>
                  <a:lnTo>
                    <a:pt x="884" y="72"/>
                  </a:lnTo>
                  <a:lnTo>
                    <a:pt x="724" y="20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2A95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78"/>
            <p:cNvSpPr>
              <a:spLocks/>
            </p:cNvSpPr>
            <p:nvPr/>
          </p:nvSpPr>
          <p:spPr bwMode="auto">
            <a:xfrm>
              <a:off x="2343" y="1707"/>
              <a:ext cx="174" cy="188"/>
            </a:xfrm>
            <a:custGeom>
              <a:avLst/>
              <a:gdLst>
                <a:gd name="T0" fmla="*/ 0 w 1392"/>
                <a:gd name="T1" fmla="*/ 681 h 1507"/>
                <a:gd name="T2" fmla="*/ 664 w 1392"/>
                <a:gd name="T3" fmla="*/ 187 h 1507"/>
                <a:gd name="T4" fmla="*/ 907 w 1392"/>
                <a:gd name="T5" fmla="*/ 0 h 1507"/>
                <a:gd name="T6" fmla="*/ 1392 w 1392"/>
                <a:gd name="T7" fmla="*/ 631 h 1507"/>
                <a:gd name="T8" fmla="*/ 1162 w 1392"/>
                <a:gd name="T9" fmla="*/ 847 h 1507"/>
                <a:gd name="T10" fmla="*/ 166 w 1392"/>
                <a:gd name="T11" fmla="*/ 1507 h 1507"/>
                <a:gd name="T12" fmla="*/ 0 w 1392"/>
                <a:gd name="T13" fmla="*/ 681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2" h="1507">
                  <a:moveTo>
                    <a:pt x="0" y="681"/>
                  </a:moveTo>
                  <a:lnTo>
                    <a:pt x="664" y="187"/>
                  </a:lnTo>
                  <a:lnTo>
                    <a:pt x="907" y="0"/>
                  </a:lnTo>
                  <a:lnTo>
                    <a:pt x="1392" y="631"/>
                  </a:lnTo>
                  <a:lnTo>
                    <a:pt x="1162" y="847"/>
                  </a:lnTo>
                  <a:lnTo>
                    <a:pt x="166" y="1507"/>
                  </a:lnTo>
                  <a:lnTo>
                    <a:pt x="0" y="681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79"/>
            <p:cNvSpPr>
              <a:spLocks/>
            </p:cNvSpPr>
            <p:nvPr/>
          </p:nvSpPr>
          <p:spPr bwMode="auto">
            <a:xfrm>
              <a:off x="2426" y="1683"/>
              <a:ext cx="127" cy="130"/>
            </a:xfrm>
            <a:custGeom>
              <a:avLst/>
              <a:gdLst>
                <a:gd name="T0" fmla="*/ 0 w 1014"/>
                <a:gd name="T1" fmla="*/ 378 h 1038"/>
                <a:gd name="T2" fmla="*/ 498 w 1014"/>
                <a:gd name="T3" fmla="*/ 1038 h 1038"/>
                <a:gd name="T4" fmla="*/ 892 w 1014"/>
                <a:gd name="T5" fmla="*/ 669 h 1038"/>
                <a:gd name="T6" fmla="*/ 918 w 1014"/>
                <a:gd name="T7" fmla="*/ 644 h 1038"/>
                <a:gd name="T8" fmla="*/ 959 w 1014"/>
                <a:gd name="T9" fmla="*/ 586 h 1038"/>
                <a:gd name="T10" fmla="*/ 989 w 1014"/>
                <a:gd name="T11" fmla="*/ 522 h 1038"/>
                <a:gd name="T12" fmla="*/ 1009 w 1014"/>
                <a:gd name="T13" fmla="*/ 456 h 1038"/>
                <a:gd name="T14" fmla="*/ 1014 w 1014"/>
                <a:gd name="T15" fmla="*/ 388 h 1038"/>
                <a:gd name="T16" fmla="*/ 1009 w 1014"/>
                <a:gd name="T17" fmla="*/ 318 h 1038"/>
                <a:gd name="T18" fmla="*/ 989 w 1014"/>
                <a:gd name="T19" fmla="*/ 251 h 1038"/>
                <a:gd name="T20" fmla="*/ 958 w 1014"/>
                <a:gd name="T21" fmla="*/ 187 h 1038"/>
                <a:gd name="T22" fmla="*/ 938 w 1014"/>
                <a:gd name="T23" fmla="*/ 157 h 1038"/>
                <a:gd name="T24" fmla="*/ 938 w 1014"/>
                <a:gd name="T25" fmla="*/ 157 h 1038"/>
                <a:gd name="T26" fmla="*/ 912 w 1014"/>
                <a:gd name="T27" fmla="*/ 125 h 1038"/>
                <a:gd name="T28" fmla="*/ 854 w 1014"/>
                <a:gd name="T29" fmla="*/ 74 h 1038"/>
                <a:gd name="T30" fmla="*/ 787 w 1014"/>
                <a:gd name="T31" fmla="*/ 36 h 1038"/>
                <a:gd name="T32" fmla="*/ 716 w 1014"/>
                <a:gd name="T33" fmla="*/ 11 h 1038"/>
                <a:gd name="T34" fmla="*/ 642 w 1014"/>
                <a:gd name="T35" fmla="*/ 0 h 1038"/>
                <a:gd name="T36" fmla="*/ 565 w 1014"/>
                <a:gd name="T37" fmla="*/ 4 h 1038"/>
                <a:gd name="T38" fmla="*/ 491 w 1014"/>
                <a:gd name="T39" fmla="*/ 23 h 1038"/>
                <a:gd name="T40" fmla="*/ 420 w 1014"/>
                <a:gd name="T41" fmla="*/ 57 h 1038"/>
                <a:gd name="T42" fmla="*/ 388 w 1014"/>
                <a:gd name="T43" fmla="*/ 80 h 1038"/>
                <a:gd name="T44" fmla="*/ 0 w 1014"/>
                <a:gd name="T45" fmla="*/ 378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4" h="1038">
                  <a:moveTo>
                    <a:pt x="0" y="378"/>
                  </a:moveTo>
                  <a:lnTo>
                    <a:pt x="498" y="1038"/>
                  </a:lnTo>
                  <a:lnTo>
                    <a:pt x="892" y="669"/>
                  </a:lnTo>
                  <a:lnTo>
                    <a:pt x="918" y="644"/>
                  </a:lnTo>
                  <a:lnTo>
                    <a:pt x="959" y="586"/>
                  </a:lnTo>
                  <a:lnTo>
                    <a:pt x="989" y="522"/>
                  </a:lnTo>
                  <a:lnTo>
                    <a:pt x="1009" y="456"/>
                  </a:lnTo>
                  <a:lnTo>
                    <a:pt x="1014" y="388"/>
                  </a:lnTo>
                  <a:lnTo>
                    <a:pt x="1009" y="318"/>
                  </a:lnTo>
                  <a:lnTo>
                    <a:pt x="989" y="251"/>
                  </a:lnTo>
                  <a:lnTo>
                    <a:pt x="958" y="187"/>
                  </a:lnTo>
                  <a:lnTo>
                    <a:pt x="938" y="157"/>
                  </a:lnTo>
                  <a:lnTo>
                    <a:pt x="938" y="157"/>
                  </a:lnTo>
                  <a:lnTo>
                    <a:pt x="912" y="125"/>
                  </a:lnTo>
                  <a:lnTo>
                    <a:pt x="854" y="74"/>
                  </a:lnTo>
                  <a:lnTo>
                    <a:pt x="787" y="36"/>
                  </a:lnTo>
                  <a:lnTo>
                    <a:pt x="716" y="11"/>
                  </a:lnTo>
                  <a:lnTo>
                    <a:pt x="642" y="0"/>
                  </a:lnTo>
                  <a:lnTo>
                    <a:pt x="565" y="4"/>
                  </a:lnTo>
                  <a:lnTo>
                    <a:pt x="491" y="23"/>
                  </a:lnTo>
                  <a:lnTo>
                    <a:pt x="420" y="57"/>
                  </a:lnTo>
                  <a:lnTo>
                    <a:pt x="388" y="80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80"/>
            <p:cNvSpPr>
              <a:spLocks/>
            </p:cNvSpPr>
            <p:nvPr/>
          </p:nvSpPr>
          <p:spPr bwMode="auto">
            <a:xfrm>
              <a:off x="1690" y="1668"/>
              <a:ext cx="154" cy="163"/>
            </a:xfrm>
            <a:custGeom>
              <a:avLst/>
              <a:gdLst>
                <a:gd name="T0" fmla="*/ 1210 w 1231"/>
                <a:gd name="T1" fmla="*/ 830 h 1305"/>
                <a:gd name="T2" fmla="*/ 473 w 1231"/>
                <a:gd name="T3" fmla="*/ 1210 h 1305"/>
                <a:gd name="T4" fmla="*/ 295 w 1231"/>
                <a:gd name="T5" fmla="*/ 1305 h 1305"/>
                <a:gd name="T6" fmla="*/ 0 w 1231"/>
                <a:gd name="T7" fmla="*/ 605 h 1305"/>
                <a:gd name="T8" fmla="*/ 229 w 1231"/>
                <a:gd name="T9" fmla="*/ 495 h 1305"/>
                <a:gd name="T10" fmla="*/ 1231 w 1231"/>
                <a:gd name="T11" fmla="*/ 0 h 1305"/>
                <a:gd name="T12" fmla="*/ 1210 w 1231"/>
                <a:gd name="T13" fmla="*/ 830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305">
                  <a:moveTo>
                    <a:pt x="1210" y="830"/>
                  </a:moveTo>
                  <a:lnTo>
                    <a:pt x="473" y="1210"/>
                  </a:lnTo>
                  <a:lnTo>
                    <a:pt x="295" y="1305"/>
                  </a:lnTo>
                  <a:lnTo>
                    <a:pt x="0" y="605"/>
                  </a:lnTo>
                  <a:lnTo>
                    <a:pt x="229" y="495"/>
                  </a:lnTo>
                  <a:lnTo>
                    <a:pt x="1231" y="0"/>
                  </a:lnTo>
                  <a:lnTo>
                    <a:pt x="1210" y="830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81"/>
            <p:cNvSpPr>
              <a:spLocks/>
            </p:cNvSpPr>
            <p:nvPr/>
          </p:nvSpPr>
          <p:spPr bwMode="auto">
            <a:xfrm>
              <a:off x="1624" y="1730"/>
              <a:ext cx="125" cy="124"/>
            </a:xfrm>
            <a:custGeom>
              <a:avLst/>
              <a:gdLst>
                <a:gd name="T0" fmla="*/ 1003 w 1003"/>
                <a:gd name="T1" fmla="*/ 715 h 990"/>
                <a:gd name="T2" fmla="*/ 759 w 1003"/>
                <a:gd name="T3" fmla="*/ 0 h 990"/>
                <a:gd name="T4" fmla="*/ 173 w 1003"/>
                <a:gd name="T5" fmla="*/ 281 h 990"/>
                <a:gd name="T6" fmla="*/ 143 w 1003"/>
                <a:gd name="T7" fmla="*/ 303 h 990"/>
                <a:gd name="T8" fmla="*/ 92 w 1003"/>
                <a:gd name="T9" fmla="*/ 353 h 990"/>
                <a:gd name="T10" fmla="*/ 52 w 1003"/>
                <a:gd name="T11" fmla="*/ 410 h 990"/>
                <a:gd name="T12" fmla="*/ 22 w 1003"/>
                <a:gd name="T13" fmla="*/ 473 h 990"/>
                <a:gd name="T14" fmla="*/ 4 w 1003"/>
                <a:gd name="T15" fmla="*/ 539 h 990"/>
                <a:gd name="T16" fmla="*/ 0 w 1003"/>
                <a:gd name="T17" fmla="*/ 608 h 990"/>
                <a:gd name="T18" fmla="*/ 7 w 1003"/>
                <a:gd name="T19" fmla="*/ 677 h 990"/>
                <a:gd name="T20" fmla="*/ 27 w 1003"/>
                <a:gd name="T21" fmla="*/ 746 h 990"/>
                <a:gd name="T22" fmla="*/ 43 w 1003"/>
                <a:gd name="T23" fmla="*/ 779 h 990"/>
                <a:gd name="T24" fmla="*/ 43 w 1003"/>
                <a:gd name="T25" fmla="*/ 779 h 990"/>
                <a:gd name="T26" fmla="*/ 62 w 1003"/>
                <a:gd name="T27" fmla="*/ 814 h 990"/>
                <a:gd name="T28" fmla="*/ 111 w 1003"/>
                <a:gd name="T29" fmla="*/ 875 h 990"/>
                <a:gd name="T30" fmla="*/ 171 w 1003"/>
                <a:gd name="T31" fmla="*/ 924 h 990"/>
                <a:gd name="T32" fmla="*/ 237 w 1003"/>
                <a:gd name="T33" fmla="*/ 960 h 990"/>
                <a:gd name="T34" fmla="*/ 309 w 1003"/>
                <a:gd name="T35" fmla="*/ 982 h 990"/>
                <a:gd name="T36" fmla="*/ 384 w 1003"/>
                <a:gd name="T37" fmla="*/ 990 h 990"/>
                <a:gd name="T38" fmla="*/ 460 w 1003"/>
                <a:gd name="T39" fmla="*/ 985 h 990"/>
                <a:gd name="T40" fmla="*/ 535 w 1003"/>
                <a:gd name="T41" fmla="*/ 962 h 990"/>
                <a:gd name="T42" fmla="*/ 572 w 1003"/>
                <a:gd name="T43" fmla="*/ 944 h 990"/>
                <a:gd name="T44" fmla="*/ 1003 w 1003"/>
                <a:gd name="T45" fmla="*/ 715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03" h="990">
                  <a:moveTo>
                    <a:pt x="1003" y="715"/>
                  </a:moveTo>
                  <a:lnTo>
                    <a:pt x="759" y="0"/>
                  </a:lnTo>
                  <a:lnTo>
                    <a:pt x="173" y="281"/>
                  </a:lnTo>
                  <a:lnTo>
                    <a:pt x="143" y="303"/>
                  </a:lnTo>
                  <a:lnTo>
                    <a:pt x="92" y="353"/>
                  </a:lnTo>
                  <a:lnTo>
                    <a:pt x="52" y="410"/>
                  </a:lnTo>
                  <a:lnTo>
                    <a:pt x="22" y="473"/>
                  </a:lnTo>
                  <a:lnTo>
                    <a:pt x="4" y="539"/>
                  </a:lnTo>
                  <a:lnTo>
                    <a:pt x="0" y="608"/>
                  </a:lnTo>
                  <a:lnTo>
                    <a:pt x="7" y="677"/>
                  </a:lnTo>
                  <a:lnTo>
                    <a:pt x="27" y="746"/>
                  </a:lnTo>
                  <a:lnTo>
                    <a:pt x="43" y="779"/>
                  </a:lnTo>
                  <a:lnTo>
                    <a:pt x="43" y="779"/>
                  </a:lnTo>
                  <a:lnTo>
                    <a:pt x="62" y="814"/>
                  </a:lnTo>
                  <a:lnTo>
                    <a:pt x="111" y="875"/>
                  </a:lnTo>
                  <a:lnTo>
                    <a:pt x="171" y="924"/>
                  </a:lnTo>
                  <a:lnTo>
                    <a:pt x="237" y="960"/>
                  </a:lnTo>
                  <a:lnTo>
                    <a:pt x="309" y="982"/>
                  </a:lnTo>
                  <a:lnTo>
                    <a:pt x="384" y="990"/>
                  </a:lnTo>
                  <a:lnTo>
                    <a:pt x="460" y="985"/>
                  </a:lnTo>
                  <a:lnTo>
                    <a:pt x="535" y="962"/>
                  </a:lnTo>
                  <a:lnTo>
                    <a:pt x="572" y="944"/>
                  </a:lnTo>
                  <a:lnTo>
                    <a:pt x="1003" y="715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82"/>
            <p:cNvSpPr>
              <a:spLocks/>
            </p:cNvSpPr>
            <p:nvPr/>
          </p:nvSpPr>
          <p:spPr bwMode="auto">
            <a:xfrm>
              <a:off x="1638" y="2016"/>
              <a:ext cx="127" cy="127"/>
            </a:xfrm>
            <a:custGeom>
              <a:avLst/>
              <a:gdLst>
                <a:gd name="T0" fmla="*/ 517 w 1015"/>
                <a:gd name="T1" fmla="*/ 0 h 1010"/>
                <a:gd name="T2" fmla="*/ 103 w 1015"/>
                <a:gd name="T3" fmla="*/ 413 h 1010"/>
                <a:gd name="T4" fmla="*/ 78 w 1015"/>
                <a:gd name="T5" fmla="*/ 439 h 1010"/>
                <a:gd name="T6" fmla="*/ 40 w 1015"/>
                <a:gd name="T7" fmla="*/ 497 h 1010"/>
                <a:gd name="T8" fmla="*/ 14 w 1015"/>
                <a:gd name="T9" fmla="*/ 561 h 1010"/>
                <a:gd name="T10" fmla="*/ 0 w 1015"/>
                <a:gd name="T11" fmla="*/ 627 h 1010"/>
                <a:gd name="T12" fmla="*/ 0 w 1015"/>
                <a:gd name="T13" fmla="*/ 694 h 1010"/>
                <a:gd name="T14" fmla="*/ 14 w 1015"/>
                <a:gd name="T15" fmla="*/ 761 h 1010"/>
                <a:gd name="T16" fmla="*/ 40 w 1015"/>
                <a:gd name="T17" fmla="*/ 823 h 1010"/>
                <a:gd name="T18" fmla="*/ 78 w 1015"/>
                <a:gd name="T19" fmla="*/ 882 h 1010"/>
                <a:gd name="T20" fmla="*/ 103 w 1015"/>
                <a:gd name="T21" fmla="*/ 908 h 1010"/>
                <a:gd name="T22" fmla="*/ 103 w 1015"/>
                <a:gd name="T23" fmla="*/ 908 h 1010"/>
                <a:gd name="T24" fmla="*/ 130 w 1015"/>
                <a:gd name="T25" fmla="*/ 932 h 1010"/>
                <a:gd name="T26" fmla="*/ 188 w 1015"/>
                <a:gd name="T27" fmla="*/ 970 h 1010"/>
                <a:gd name="T28" fmla="*/ 251 w 1015"/>
                <a:gd name="T29" fmla="*/ 996 h 1010"/>
                <a:gd name="T30" fmla="*/ 318 w 1015"/>
                <a:gd name="T31" fmla="*/ 1010 h 1010"/>
                <a:gd name="T32" fmla="*/ 385 w 1015"/>
                <a:gd name="T33" fmla="*/ 1010 h 1010"/>
                <a:gd name="T34" fmla="*/ 452 w 1015"/>
                <a:gd name="T35" fmla="*/ 996 h 1010"/>
                <a:gd name="T36" fmla="*/ 516 w 1015"/>
                <a:gd name="T37" fmla="*/ 970 h 1010"/>
                <a:gd name="T38" fmla="*/ 574 w 1015"/>
                <a:gd name="T39" fmla="*/ 932 h 1010"/>
                <a:gd name="T40" fmla="*/ 600 w 1015"/>
                <a:gd name="T41" fmla="*/ 908 h 1010"/>
                <a:gd name="T42" fmla="*/ 1015 w 1015"/>
                <a:gd name="T43" fmla="*/ 495 h 1010"/>
                <a:gd name="T44" fmla="*/ 517 w 1015"/>
                <a:gd name="T45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5" h="1010">
                  <a:moveTo>
                    <a:pt x="517" y="0"/>
                  </a:moveTo>
                  <a:lnTo>
                    <a:pt x="103" y="413"/>
                  </a:lnTo>
                  <a:lnTo>
                    <a:pt x="78" y="439"/>
                  </a:lnTo>
                  <a:lnTo>
                    <a:pt x="40" y="497"/>
                  </a:lnTo>
                  <a:lnTo>
                    <a:pt x="14" y="561"/>
                  </a:lnTo>
                  <a:lnTo>
                    <a:pt x="0" y="627"/>
                  </a:lnTo>
                  <a:lnTo>
                    <a:pt x="0" y="694"/>
                  </a:lnTo>
                  <a:lnTo>
                    <a:pt x="14" y="761"/>
                  </a:lnTo>
                  <a:lnTo>
                    <a:pt x="40" y="823"/>
                  </a:lnTo>
                  <a:lnTo>
                    <a:pt x="78" y="882"/>
                  </a:lnTo>
                  <a:lnTo>
                    <a:pt x="103" y="908"/>
                  </a:lnTo>
                  <a:lnTo>
                    <a:pt x="103" y="908"/>
                  </a:lnTo>
                  <a:lnTo>
                    <a:pt x="130" y="932"/>
                  </a:lnTo>
                  <a:lnTo>
                    <a:pt x="188" y="970"/>
                  </a:lnTo>
                  <a:lnTo>
                    <a:pt x="251" y="996"/>
                  </a:lnTo>
                  <a:lnTo>
                    <a:pt x="318" y="1010"/>
                  </a:lnTo>
                  <a:lnTo>
                    <a:pt x="385" y="1010"/>
                  </a:lnTo>
                  <a:lnTo>
                    <a:pt x="452" y="996"/>
                  </a:lnTo>
                  <a:lnTo>
                    <a:pt x="516" y="970"/>
                  </a:lnTo>
                  <a:lnTo>
                    <a:pt x="574" y="932"/>
                  </a:lnTo>
                  <a:lnTo>
                    <a:pt x="600" y="908"/>
                  </a:lnTo>
                  <a:lnTo>
                    <a:pt x="1015" y="495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83"/>
            <p:cNvSpPr>
              <a:spLocks/>
            </p:cNvSpPr>
            <p:nvPr/>
          </p:nvSpPr>
          <p:spPr bwMode="auto">
            <a:xfrm>
              <a:off x="1763" y="2161"/>
              <a:ext cx="126" cy="126"/>
            </a:xfrm>
            <a:custGeom>
              <a:avLst/>
              <a:gdLst>
                <a:gd name="T0" fmla="*/ 516 w 1014"/>
                <a:gd name="T1" fmla="*/ 0 h 1010"/>
                <a:gd name="T2" fmla="*/ 1014 w 1014"/>
                <a:gd name="T3" fmla="*/ 495 h 1010"/>
                <a:gd name="T4" fmla="*/ 599 w 1014"/>
                <a:gd name="T5" fmla="*/ 908 h 1010"/>
                <a:gd name="T6" fmla="*/ 572 w 1014"/>
                <a:gd name="T7" fmla="*/ 933 h 1010"/>
                <a:gd name="T8" fmla="*/ 514 w 1014"/>
                <a:gd name="T9" fmla="*/ 971 h 1010"/>
                <a:gd name="T10" fmla="*/ 451 w 1014"/>
                <a:gd name="T11" fmla="*/ 997 h 1010"/>
                <a:gd name="T12" fmla="*/ 384 w 1014"/>
                <a:gd name="T13" fmla="*/ 1010 h 1010"/>
                <a:gd name="T14" fmla="*/ 317 w 1014"/>
                <a:gd name="T15" fmla="*/ 1010 h 1010"/>
                <a:gd name="T16" fmla="*/ 250 w 1014"/>
                <a:gd name="T17" fmla="*/ 997 h 1010"/>
                <a:gd name="T18" fmla="*/ 186 w 1014"/>
                <a:gd name="T19" fmla="*/ 971 h 1010"/>
                <a:gd name="T20" fmla="*/ 128 w 1014"/>
                <a:gd name="T21" fmla="*/ 933 h 1010"/>
                <a:gd name="T22" fmla="*/ 102 w 1014"/>
                <a:gd name="T23" fmla="*/ 908 h 1010"/>
                <a:gd name="T24" fmla="*/ 102 w 1014"/>
                <a:gd name="T25" fmla="*/ 908 h 1010"/>
                <a:gd name="T26" fmla="*/ 77 w 1014"/>
                <a:gd name="T27" fmla="*/ 882 h 1010"/>
                <a:gd name="T28" fmla="*/ 38 w 1014"/>
                <a:gd name="T29" fmla="*/ 824 h 1010"/>
                <a:gd name="T30" fmla="*/ 12 w 1014"/>
                <a:gd name="T31" fmla="*/ 760 h 1010"/>
                <a:gd name="T32" fmla="*/ 0 w 1014"/>
                <a:gd name="T33" fmla="*/ 694 h 1010"/>
                <a:gd name="T34" fmla="*/ 0 w 1014"/>
                <a:gd name="T35" fmla="*/ 626 h 1010"/>
                <a:gd name="T36" fmla="*/ 12 w 1014"/>
                <a:gd name="T37" fmla="*/ 560 h 1010"/>
                <a:gd name="T38" fmla="*/ 38 w 1014"/>
                <a:gd name="T39" fmla="*/ 497 h 1010"/>
                <a:gd name="T40" fmla="*/ 77 w 1014"/>
                <a:gd name="T41" fmla="*/ 439 h 1010"/>
                <a:gd name="T42" fmla="*/ 102 w 1014"/>
                <a:gd name="T43" fmla="*/ 413 h 1010"/>
                <a:gd name="T44" fmla="*/ 516 w 1014"/>
                <a:gd name="T45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4" h="1010">
                  <a:moveTo>
                    <a:pt x="516" y="0"/>
                  </a:moveTo>
                  <a:lnTo>
                    <a:pt x="1014" y="495"/>
                  </a:lnTo>
                  <a:lnTo>
                    <a:pt x="599" y="908"/>
                  </a:lnTo>
                  <a:lnTo>
                    <a:pt x="572" y="933"/>
                  </a:lnTo>
                  <a:lnTo>
                    <a:pt x="514" y="971"/>
                  </a:lnTo>
                  <a:lnTo>
                    <a:pt x="451" y="997"/>
                  </a:lnTo>
                  <a:lnTo>
                    <a:pt x="384" y="1010"/>
                  </a:lnTo>
                  <a:lnTo>
                    <a:pt x="317" y="1010"/>
                  </a:lnTo>
                  <a:lnTo>
                    <a:pt x="250" y="997"/>
                  </a:lnTo>
                  <a:lnTo>
                    <a:pt x="186" y="971"/>
                  </a:lnTo>
                  <a:lnTo>
                    <a:pt x="128" y="933"/>
                  </a:lnTo>
                  <a:lnTo>
                    <a:pt x="102" y="908"/>
                  </a:lnTo>
                  <a:lnTo>
                    <a:pt x="102" y="908"/>
                  </a:lnTo>
                  <a:lnTo>
                    <a:pt x="77" y="882"/>
                  </a:lnTo>
                  <a:lnTo>
                    <a:pt x="38" y="824"/>
                  </a:lnTo>
                  <a:lnTo>
                    <a:pt x="12" y="760"/>
                  </a:lnTo>
                  <a:lnTo>
                    <a:pt x="0" y="694"/>
                  </a:lnTo>
                  <a:lnTo>
                    <a:pt x="0" y="626"/>
                  </a:lnTo>
                  <a:lnTo>
                    <a:pt x="12" y="560"/>
                  </a:lnTo>
                  <a:lnTo>
                    <a:pt x="38" y="497"/>
                  </a:lnTo>
                  <a:lnTo>
                    <a:pt x="77" y="439"/>
                  </a:lnTo>
                  <a:lnTo>
                    <a:pt x="102" y="41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84"/>
            <p:cNvSpPr>
              <a:spLocks/>
            </p:cNvSpPr>
            <p:nvPr/>
          </p:nvSpPr>
          <p:spPr bwMode="auto">
            <a:xfrm>
              <a:off x="1949" y="1792"/>
              <a:ext cx="166" cy="165"/>
            </a:xfrm>
            <a:custGeom>
              <a:avLst/>
              <a:gdLst>
                <a:gd name="T0" fmla="*/ 663 w 1326"/>
                <a:gd name="T1" fmla="*/ 0 h 1321"/>
                <a:gd name="T2" fmla="*/ 0 w 1326"/>
                <a:gd name="T3" fmla="*/ 661 h 1321"/>
                <a:gd name="T4" fmla="*/ 663 w 1326"/>
                <a:gd name="T5" fmla="*/ 1321 h 1321"/>
                <a:gd name="T6" fmla="*/ 1326 w 1326"/>
                <a:gd name="T7" fmla="*/ 661 h 1321"/>
                <a:gd name="T8" fmla="*/ 663 w 1326"/>
                <a:gd name="T9" fmla="*/ 0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6" h="1321">
                  <a:moveTo>
                    <a:pt x="663" y="0"/>
                  </a:moveTo>
                  <a:lnTo>
                    <a:pt x="0" y="661"/>
                  </a:lnTo>
                  <a:lnTo>
                    <a:pt x="663" y="1321"/>
                  </a:lnTo>
                  <a:lnTo>
                    <a:pt x="1326" y="661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217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85"/>
            <p:cNvSpPr>
              <a:spLocks/>
            </p:cNvSpPr>
            <p:nvPr/>
          </p:nvSpPr>
          <p:spPr bwMode="auto">
            <a:xfrm>
              <a:off x="2258" y="1339"/>
              <a:ext cx="108" cy="123"/>
            </a:xfrm>
            <a:custGeom>
              <a:avLst/>
              <a:gdLst>
                <a:gd name="T0" fmla="*/ 868 w 868"/>
                <a:gd name="T1" fmla="*/ 985 h 985"/>
                <a:gd name="T2" fmla="*/ 538 w 868"/>
                <a:gd name="T3" fmla="*/ 985 h 985"/>
                <a:gd name="T4" fmla="*/ 537 w 868"/>
                <a:gd name="T5" fmla="*/ 937 h 985"/>
                <a:gd name="T6" fmla="*/ 526 w 868"/>
                <a:gd name="T7" fmla="*/ 847 h 985"/>
                <a:gd name="T8" fmla="*/ 505 w 868"/>
                <a:gd name="T9" fmla="*/ 766 h 985"/>
                <a:gd name="T10" fmla="*/ 475 w 868"/>
                <a:gd name="T11" fmla="*/ 693 h 985"/>
                <a:gd name="T12" fmla="*/ 438 w 868"/>
                <a:gd name="T13" fmla="*/ 629 h 985"/>
                <a:gd name="T14" fmla="*/ 397 w 868"/>
                <a:gd name="T15" fmla="*/ 571 h 985"/>
                <a:gd name="T16" fmla="*/ 351 w 868"/>
                <a:gd name="T17" fmla="*/ 521 h 985"/>
                <a:gd name="T18" fmla="*/ 302 w 868"/>
                <a:gd name="T19" fmla="*/ 477 h 985"/>
                <a:gd name="T20" fmla="*/ 227 w 868"/>
                <a:gd name="T21" fmla="*/ 423 h 985"/>
                <a:gd name="T22" fmla="*/ 134 w 868"/>
                <a:gd name="T23" fmla="*/ 370 h 985"/>
                <a:gd name="T24" fmla="*/ 24 w 868"/>
                <a:gd name="T25" fmla="*/ 326 h 985"/>
                <a:gd name="T26" fmla="*/ 0 w 868"/>
                <a:gd name="T27" fmla="*/ 321 h 985"/>
                <a:gd name="T28" fmla="*/ 79 w 868"/>
                <a:gd name="T29" fmla="*/ 0 h 985"/>
                <a:gd name="T30" fmla="*/ 133 w 868"/>
                <a:gd name="T31" fmla="*/ 15 h 985"/>
                <a:gd name="T32" fmla="*/ 253 w 868"/>
                <a:gd name="T33" fmla="*/ 62 h 985"/>
                <a:gd name="T34" fmla="*/ 383 w 868"/>
                <a:gd name="T35" fmla="*/ 132 h 985"/>
                <a:gd name="T36" fmla="*/ 482 w 868"/>
                <a:gd name="T37" fmla="*/ 201 h 985"/>
                <a:gd name="T38" fmla="*/ 545 w 868"/>
                <a:gd name="T39" fmla="*/ 255 h 985"/>
                <a:gd name="T40" fmla="*/ 607 w 868"/>
                <a:gd name="T41" fmla="*/ 314 h 985"/>
                <a:gd name="T42" fmla="*/ 664 w 868"/>
                <a:gd name="T43" fmla="*/ 381 h 985"/>
                <a:gd name="T44" fmla="*/ 717 w 868"/>
                <a:gd name="T45" fmla="*/ 454 h 985"/>
                <a:gd name="T46" fmla="*/ 763 w 868"/>
                <a:gd name="T47" fmla="*/ 535 h 985"/>
                <a:gd name="T48" fmla="*/ 803 w 868"/>
                <a:gd name="T49" fmla="*/ 621 h 985"/>
                <a:gd name="T50" fmla="*/ 834 w 868"/>
                <a:gd name="T51" fmla="*/ 717 h 985"/>
                <a:gd name="T52" fmla="*/ 856 w 868"/>
                <a:gd name="T53" fmla="*/ 818 h 985"/>
                <a:gd name="T54" fmla="*/ 867 w 868"/>
                <a:gd name="T55" fmla="*/ 928 h 985"/>
                <a:gd name="T56" fmla="*/ 868 w 868"/>
                <a:gd name="T57" fmla="*/ 985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8" h="985">
                  <a:moveTo>
                    <a:pt x="868" y="985"/>
                  </a:moveTo>
                  <a:lnTo>
                    <a:pt x="538" y="985"/>
                  </a:lnTo>
                  <a:lnTo>
                    <a:pt x="537" y="937"/>
                  </a:lnTo>
                  <a:lnTo>
                    <a:pt x="526" y="847"/>
                  </a:lnTo>
                  <a:lnTo>
                    <a:pt x="505" y="766"/>
                  </a:lnTo>
                  <a:lnTo>
                    <a:pt x="475" y="693"/>
                  </a:lnTo>
                  <a:lnTo>
                    <a:pt x="438" y="629"/>
                  </a:lnTo>
                  <a:lnTo>
                    <a:pt x="397" y="571"/>
                  </a:lnTo>
                  <a:lnTo>
                    <a:pt x="351" y="521"/>
                  </a:lnTo>
                  <a:lnTo>
                    <a:pt x="302" y="477"/>
                  </a:lnTo>
                  <a:lnTo>
                    <a:pt x="227" y="423"/>
                  </a:lnTo>
                  <a:lnTo>
                    <a:pt x="134" y="370"/>
                  </a:lnTo>
                  <a:lnTo>
                    <a:pt x="24" y="326"/>
                  </a:lnTo>
                  <a:lnTo>
                    <a:pt x="0" y="321"/>
                  </a:lnTo>
                  <a:lnTo>
                    <a:pt x="79" y="0"/>
                  </a:lnTo>
                  <a:lnTo>
                    <a:pt x="133" y="15"/>
                  </a:lnTo>
                  <a:lnTo>
                    <a:pt x="253" y="62"/>
                  </a:lnTo>
                  <a:lnTo>
                    <a:pt x="383" y="132"/>
                  </a:lnTo>
                  <a:lnTo>
                    <a:pt x="482" y="201"/>
                  </a:lnTo>
                  <a:lnTo>
                    <a:pt x="545" y="255"/>
                  </a:lnTo>
                  <a:lnTo>
                    <a:pt x="607" y="314"/>
                  </a:lnTo>
                  <a:lnTo>
                    <a:pt x="664" y="381"/>
                  </a:lnTo>
                  <a:lnTo>
                    <a:pt x="717" y="454"/>
                  </a:lnTo>
                  <a:lnTo>
                    <a:pt x="763" y="535"/>
                  </a:lnTo>
                  <a:lnTo>
                    <a:pt x="803" y="621"/>
                  </a:lnTo>
                  <a:lnTo>
                    <a:pt x="834" y="717"/>
                  </a:lnTo>
                  <a:lnTo>
                    <a:pt x="856" y="818"/>
                  </a:lnTo>
                  <a:lnTo>
                    <a:pt x="867" y="928"/>
                  </a:lnTo>
                  <a:lnTo>
                    <a:pt x="868" y="985"/>
                  </a:lnTo>
                  <a:close/>
                </a:path>
              </a:pathLst>
            </a:cu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Rectangle 86"/>
            <p:cNvSpPr>
              <a:spLocks noChangeArrowheads="1"/>
            </p:cNvSpPr>
            <p:nvPr/>
          </p:nvSpPr>
          <p:spPr bwMode="auto">
            <a:xfrm>
              <a:off x="2325" y="1503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87"/>
            <p:cNvSpPr>
              <a:spLocks/>
            </p:cNvSpPr>
            <p:nvPr/>
          </p:nvSpPr>
          <p:spPr bwMode="auto">
            <a:xfrm>
              <a:off x="1810" y="1881"/>
              <a:ext cx="226" cy="224"/>
            </a:xfrm>
            <a:custGeom>
              <a:avLst/>
              <a:gdLst>
                <a:gd name="T0" fmla="*/ 1743 w 1804"/>
                <a:gd name="T1" fmla="*/ 1484 h 1796"/>
                <a:gd name="T2" fmla="*/ 233 w 1804"/>
                <a:gd name="T3" fmla="*/ 0 h 1796"/>
                <a:gd name="T4" fmla="*/ 120 w 1804"/>
                <a:gd name="T5" fmla="*/ 114 h 1796"/>
                <a:gd name="T6" fmla="*/ 0 w 1804"/>
                <a:gd name="T7" fmla="*/ 235 h 1796"/>
                <a:gd name="T8" fmla="*/ 1504 w 1804"/>
                <a:gd name="T9" fmla="*/ 1712 h 1796"/>
                <a:gd name="T10" fmla="*/ 1579 w 1804"/>
                <a:gd name="T11" fmla="*/ 1796 h 1796"/>
                <a:gd name="T12" fmla="*/ 1608 w 1804"/>
                <a:gd name="T13" fmla="*/ 1767 h 1796"/>
                <a:gd name="T14" fmla="*/ 1804 w 1804"/>
                <a:gd name="T15" fmla="*/ 1553 h 1796"/>
                <a:gd name="T16" fmla="*/ 1743 w 1804"/>
                <a:gd name="T17" fmla="*/ 1484 h 1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4" h="1796">
                  <a:moveTo>
                    <a:pt x="1743" y="1484"/>
                  </a:moveTo>
                  <a:lnTo>
                    <a:pt x="233" y="0"/>
                  </a:lnTo>
                  <a:lnTo>
                    <a:pt x="120" y="114"/>
                  </a:lnTo>
                  <a:lnTo>
                    <a:pt x="0" y="235"/>
                  </a:lnTo>
                  <a:lnTo>
                    <a:pt x="1504" y="1712"/>
                  </a:lnTo>
                  <a:lnTo>
                    <a:pt x="1579" y="1796"/>
                  </a:lnTo>
                  <a:lnTo>
                    <a:pt x="1608" y="1767"/>
                  </a:lnTo>
                  <a:lnTo>
                    <a:pt x="1804" y="1553"/>
                  </a:lnTo>
                  <a:lnTo>
                    <a:pt x="1743" y="1484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 flipH="1">
            <a:off x="10613062" y="111551"/>
            <a:ext cx="554960" cy="430752"/>
            <a:chOff x="4099405" y="2266310"/>
            <a:chExt cx="935158" cy="725856"/>
          </a:xfrm>
        </p:grpSpPr>
        <p:sp>
          <p:nvSpPr>
            <p:cNvPr id="164" name="이등변 삼각형 163"/>
            <p:cNvSpPr/>
            <p:nvPr/>
          </p:nvSpPr>
          <p:spPr>
            <a:xfrm rot="8634949">
              <a:off x="4681166" y="2653118"/>
              <a:ext cx="170472" cy="339048"/>
            </a:xfrm>
            <a:prstGeom prst="triangle">
              <a:avLst>
                <a:gd name="adj" fmla="val 5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65" name="구름 164"/>
            <p:cNvSpPr/>
            <p:nvPr/>
          </p:nvSpPr>
          <p:spPr>
            <a:xfrm>
              <a:off x="4185992" y="2266310"/>
              <a:ext cx="761981" cy="63150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099405" y="2393812"/>
              <a:ext cx="935158" cy="363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96D1CF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나는</a:t>
              </a:r>
              <a:r>
                <a:rPr lang="en-US" altLang="ko-KR" sz="800" dirty="0">
                  <a:solidFill>
                    <a:srgbClr val="96D1CF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~??</a:t>
              </a:r>
              <a:endParaRPr lang="ko-KR" altLang="en-US" sz="800" dirty="0">
                <a:solidFill>
                  <a:srgbClr val="96D1C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666361D-6DC6-4A89-B282-A207790BB7E4}"/>
              </a:ext>
            </a:extLst>
          </p:cNvPr>
          <p:cNvSpPr txBox="1"/>
          <p:nvPr/>
        </p:nvSpPr>
        <p:spPr>
          <a:xfrm>
            <a:off x="1097010" y="1688410"/>
            <a:ext cx="53078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복사 할당연산자 </a:t>
            </a:r>
            <a:r>
              <a:rPr lang="en-US" altLang="ko-KR" dirty="0"/>
              <a:t>(p.129)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다중 할당 시 </a:t>
            </a:r>
            <a:r>
              <a:rPr lang="en-US" altLang="ko-KR" dirty="0"/>
              <a:t>this </a:t>
            </a:r>
            <a:r>
              <a:rPr lang="ko-KR" altLang="en-US" dirty="0"/>
              <a:t>포인터를 이용하여 </a:t>
            </a:r>
            <a:r>
              <a:rPr lang="ko-KR" altLang="en-US" dirty="0" err="1"/>
              <a:t>역참조함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This</a:t>
            </a:r>
            <a:r>
              <a:rPr lang="ko-KR" altLang="en-US" dirty="0"/>
              <a:t>는 자기자신을 가리키는 포인터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128781E-760A-4C32-9BE3-ED0F4A819CC5}"/>
              </a:ext>
            </a:extLst>
          </p:cNvPr>
          <p:cNvSpPr/>
          <p:nvPr/>
        </p:nvSpPr>
        <p:spPr>
          <a:xfrm>
            <a:off x="586722" y="182063"/>
            <a:ext cx="81551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i="1" dirty="0">
                <a:solidFill>
                  <a:prstClr val="white"/>
                </a:solidFill>
              </a:rPr>
              <a:t>2.3 </a:t>
            </a:r>
            <a:r>
              <a:rPr lang="en-US" altLang="ko-KR" sz="3200" b="1" i="1" dirty="0">
                <a:solidFill>
                  <a:prstClr val="white"/>
                </a:solidFill>
              </a:rPr>
              <a:t>Constructor &amp; Assignment operator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66361D-6DC6-4A89-B282-A207790BB7E4}"/>
              </a:ext>
            </a:extLst>
          </p:cNvPr>
          <p:cNvSpPr txBox="1"/>
          <p:nvPr/>
        </p:nvSpPr>
        <p:spPr>
          <a:xfrm>
            <a:off x="1097010" y="3649627"/>
            <a:ext cx="43140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초기화 리스트 </a:t>
            </a:r>
            <a:r>
              <a:rPr lang="en-US" altLang="ko-KR" dirty="0"/>
              <a:t>(C++11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&lt;</a:t>
            </a:r>
            <a:r>
              <a:rPr lang="en-US" altLang="ko-KR" dirty="0" err="1"/>
              <a:t>initializer_list</a:t>
            </a:r>
            <a:r>
              <a:rPr lang="en-US" altLang="ko-KR" dirty="0"/>
              <a:t>&gt; </a:t>
            </a:r>
            <a:r>
              <a:rPr lang="ko-KR" altLang="en-US" dirty="0"/>
              <a:t>헤더파일을 사용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벡터의 모든 항목을 동시에 설정가능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Page.131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5266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175259" y="857413"/>
            <a:ext cx="11842570" cy="5922772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0" name="자유형 69"/>
          <p:cNvSpPr/>
          <p:nvPr/>
        </p:nvSpPr>
        <p:spPr>
          <a:xfrm>
            <a:off x="8687549" y="675100"/>
            <a:ext cx="2507264" cy="525890"/>
          </a:xfrm>
          <a:custGeom>
            <a:avLst/>
            <a:gdLst>
              <a:gd name="connsiteX0" fmla="*/ 6012551 w 12192000"/>
              <a:gd name="connsiteY0" fmla="*/ 0 h 4678329"/>
              <a:gd name="connsiteX1" fmla="*/ 6083886 w 12192000"/>
              <a:gd name="connsiteY1" fmla="*/ 0 h 4678329"/>
              <a:gd name="connsiteX2" fmla="*/ 6120521 w 12192000"/>
              <a:gd name="connsiteY2" fmla="*/ 240041 h 4678329"/>
              <a:gd name="connsiteX3" fmla="*/ 10382903 w 12192000"/>
              <a:gd name="connsiteY3" fmla="*/ 3713983 h 4678329"/>
              <a:gd name="connsiteX4" fmla="*/ 12076421 w 12192000"/>
              <a:gd name="connsiteY4" fmla="*/ 3372078 h 4678329"/>
              <a:gd name="connsiteX5" fmla="*/ 12192000 w 12192000"/>
              <a:gd name="connsiteY5" fmla="*/ 3319826 h 4678329"/>
              <a:gd name="connsiteX6" fmla="*/ 12192000 w 12192000"/>
              <a:gd name="connsiteY6" fmla="*/ 4678329 h 4678329"/>
              <a:gd name="connsiteX7" fmla="*/ 0 w 12192000"/>
              <a:gd name="connsiteY7" fmla="*/ 4678329 h 4678329"/>
              <a:gd name="connsiteX8" fmla="*/ 0 w 12192000"/>
              <a:gd name="connsiteY8" fmla="*/ 3363030 h 4678329"/>
              <a:gd name="connsiteX9" fmla="*/ 20015 w 12192000"/>
              <a:gd name="connsiteY9" fmla="*/ 3372079 h 4678329"/>
              <a:gd name="connsiteX10" fmla="*/ 1713534 w 12192000"/>
              <a:gd name="connsiteY10" fmla="*/ 3713984 h 4678329"/>
              <a:gd name="connsiteX11" fmla="*/ 5975916 w 12192000"/>
              <a:gd name="connsiteY11" fmla="*/ 240042 h 467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678329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557571" y="18608"/>
            <a:ext cx="658056" cy="806857"/>
            <a:chOff x="9566279" y="126999"/>
            <a:chExt cx="658056" cy="806857"/>
          </a:xfrm>
        </p:grpSpPr>
        <p:grpSp>
          <p:nvGrpSpPr>
            <p:cNvPr id="72" name="Group 4"/>
            <p:cNvGrpSpPr>
              <a:grpSpLocks noChangeAspect="1"/>
            </p:cNvGrpSpPr>
            <p:nvPr/>
          </p:nvGrpSpPr>
          <p:grpSpPr bwMode="auto">
            <a:xfrm>
              <a:off x="9739131" y="126999"/>
              <a:ext cx="396566" cy="564330"/>
              <a:chOff x="749" y="781"/>
              <a:chExt cx="2118" cy="3014"/>
            </a:xfrm>
          </p:grpSpPr>
          <p:sp>
            <p:nvSpPr>
              <p:cNvPr id="77" name="Freeform 6"/>
              <p:cNvSpPr>
                <a:spLocks/>
              </p:cNvSpPr>
              <p:nvPr/>
            </p:nvSpPr>
            <p:spPr bwMode="auto">
              <a:xfrm>
                <a:off x="1440" y="781"/>
                <a:ext cx="736" cy="2160"/>
              </a:xfrm>
              <a:custGeom>
                <a:avLst/>
                <a:gdLst>
                  <a:gd name="T0" fmla="*/ 2208 w 2208"/>
                  <a:gd name="T1" fmla="*/ 6481 h 6481"/>
                  <a:gd name="T2" fmla="*/ 0 w 2208"/>
                  <a:gd name="T3" fmla="*/ 6481 h 6481"/>
                  <a:gd name="T4" fmla="*/ 0 w 2208"/>
                  <a:gd name="T5" fmla="*/ 1825 h 6481"/>
                  <a:gd name="T6" fmla="*/ 0 w 2208"/>
                  <a:gd name="T7" fmla="*/ 1766 h 6481"/>
                  <a:gd name="T8" fmla="*/ 11 w 2208"/>
                  <a:gd name="T9" fmla="*/ 1637 h 6481"/>
                  <a:gd name="T10" fmla="*/ 34 w 2208"/>
                  <a:gd name="T11" fmla="*/ 1501 h 6481"/>
                  <a:gd name="T12" fmla="*/ 66 w 2208"/>
                  <a:gd name="T13" fmla="*/ 1355 h 6481"/>
                  <a:gd name="T14" fmla="*/ 109 w 2208"/>
                  <a:gd name="T15" fmla="*/ 1205 h 6481"/>
                  <a:gd name="T16" fmla="*/ 160 w 2208"/>
                  <a:gd name="T17" fmla="*/ 1053 h 6481"/>
                  <a:gd name="T18" fmla="*/ 220 w 2208"/>
                  <a:gd name="T19" fmla="*/ 902 h 6481"/>
                  <a:gd name="T20" fmla="*/ 288 w 2208"/>
                  <a:gd name="T21" fmla="*/ 753 h 6481"/>
                  <a:gd name="T22" fmla="*/ 363 w 2208"/>
                  <a:gd name="T23" fmla="*/ 612 h 6481"/>
                  <a:gd name="T24" fmla="*/ 445 w 2208"/>
                  <a:gd name="T25" fmla="*/ 478 h 6481"/>
                  <a:gd name="T26" fmla="*/ 533 w 2208"/>
                  <a:gd name="T27" fmla="*/ 356 h 6481"/>
                  <a:gd name="T28" fmla="*/ 626 w 2208"/>
                  <a:gd name="T29" fmla="*/ 246 h 6481"/>
                  <a:gd name="T30" fmla="*/ 726 w 2208"/>
                  <a:gd name="T31" fmla="*/ 154 h 6481"/>
                  <a:gd name="T32" fmla="*/ 829 w 2208"/>
                  <a:gd name="T33" fmla="*/ 81 h 6481"/>
                  <a:gd name="T34" fmla="*/ 936 w 2208"/>
                  <a:gd name="T35" fmla="*/ 30 h 6481"/>
                  <a:gd name="T36" fmla="*/ 1019 w 2208"/>
                  <a:gd name="T37" fmla="*/ 9 h 6481"/>
                  <a:gd name="T38" fmla="*/ 1076 w 2208"/>
                  <a:gd name="T39" fmla="*/ 1 h 6481"/>
                  <a:gd name="T40" fmla="*/ 1103 w 2208"/>
                  <a:gd name="T41" fmla="*/ 0 h 6481"/>
                  <a:gd name="T42" fmla="*/ 1103 w 2208"/>
                  <a:gd name="T43" fmla="*/ 0 h 6481"/>
                  <a:gd name="T44" fmla="*/ 1132 w 2208"/>
                  <a:gd name="T45" fmla="*/ 1 h 6481"/>
                  <a:gd name="T46" fmla="*/ 1189 w 2208"/>
                  <a:gd name="T47" fmla="*/ 9 h 6481"/>
                  <a:gd name="T48" fmla="*/ 1273 w 2208"/>
                  <a:gd name="T49" fmla="*/ 30 h 6481"/>
                  <a:gd name="T50" fmla="*/ 1381 w 2208"/>
                  <a:gd name="T51" fmla="*/ 81 h 6481"/>
                  <a:gd name="T52" fmla="*/ 1485 w 2208"/>
                  <a:gd name="T53" fmla="*/ 154 h 6481"/>
                  <a:gd name="T54" fmla="*/ 1584 w 2208"/>
                  <a:gd name="T55" fmla="*/ 246 h 6481"/>
                  <a:gd name="T56" fmla="*/ 1678 w 2208"/>
                  <a:gd name="T57" fmla="*/ 356 h 6481"/>
                  <a:gd name="T58" fmla="*/ 1767 w 2208"/>
                  <a:gd name="T59" fmla="*/ 478 h 6481"/>
                  <a:gd name="T60" fmla="*/ 1848 w 2208"/>
                  <a:gd name="T61" fmla="*/ 612 h 6481"/>
                  <a:gd name="T62" fmla="*/ 1922 w 2208"/>
                  <a:gd name="T63" fmla="*/ 753 h 6481"/>
                  <a:gd name="T64" fmla="*/ 1990 w 2208"/>
                  <a:gd name="T65" fmla="*/ 902 h 6481"/>
                  <a:gd name="T66" fmla="*/ 2049 w 2208"/>
                  <a:gd name="T67" fmla="*/ 1053 h 6481"/>
                  <a:gd name="T68" fmla="*/ 2100 w 2208"/>
                  <a:gd name="T69" fmla="*/ 1205 h 6481"/>
                  <a:gd name="T70" fmla="*/ 2141 w 2208"/>
                  <a:gd name="T71" fmla="*/ 1355 h 6481"/>
                  <a:gd name="T72" fmla="*/ 2173 w 2208"/>
                  <a:gd name="T73" fmla="*/ 1501 h 6481"/>
                  <a:gd name="T74" fmla="*/ 2196 w 2208"/>
                  <a:gd name="T75" fmla="*/ 1637 h 6481"/>
                  <a:gd name="T76" fmla="*/ 2206 w 2208"/>
                  <a:gd name="T77" fmla="*/ 1766 h 6481"/>
                  <a:gd name="T78" fmla="*/ 2208 w 2208"/>
                  <a:gd name="T79" fmla="*/ 1825 h 6481"/>
                  <a:gd name="T80" fmla="*/ 2208 w 2208"/>
                  <a:gd name="T81" fmla="*/ 6481 h 6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08" h="6481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"/>
              <p:cNvSpPr>
                <a:spLocks/>
              </p:cNvSpPr>
              <p:nvPr/>
            </p:nvSpPr>
            <p:spPr bwMode="auto">
              <a:xfrm>
                <a:off x="2228" y="1229"/>
                <a:ext cx="428" cy="1712"/>
              </a:xfrm>
              <a:custGeom>
                <a:avLst/>
                <a:gdLst>
                  <a:gd name="T0" fmla="*/ 1286 w 1286"/>
                  <a:gd name="T1" fmla="*/ 5136 h 5136"/>
                  <a:gd name="T2" fmla="*/ 0 w 1286"/>
                  <a:gd name="T3" fmla="*/ 5136 h 5136"/>
                  <a:gd name="T4" fmla="*/ 0 w 1286"/>
                  <a:gd name="T5" fmla="*/ 1066 h 5136"/>
                  <a:gd name="T6" fmla="*/ 1 w 1286"/>
                  <a:gd name="T7" fmla="*/ 995 h 5136"/>
                  <a:gd name="T8" fmla="*/ 27 w 1286"/>
                  <a:gd name="T9" fmla="*/ 835 h 5136"/>
                  <a:gd name="T10" fmla="*/ 76 w 1286"/>
                  <a:gd name="T11" fmla="*/ 661 h 5136"/>
                  <a:gd name="T12" fmla="*/ 145 w 1286"/>
                  <a:gd name="T13" fmla="*/ 484 h 5136"/>
                  <a:gd name="T14" fmla="*/ 233 w 1286"/>
                  <a:gd name="T15" fmla="*/ 317 h 5136"/>
                  <a:gd name="T16" fmla="*/ 309 w 1286"/>
                  <a:gd name="T17" fmla="*/ 207 h 5136"/>
                  <a:gd name="T18" fmla="*/ 364 w 1286"/>
                  <a:gd name="T19" fmla="*/ 144 h 5136"/>
                  <a:gd name="T20" fmla="*/ 422 w 1286"/>
                  <a:gd name="T21" fmla="*/ 89 h 5136"/>
                  <a:gd name="T22" fmla="*/ 482 w 1286"/>
                  <a:gd name="T23" fmla="*/ 48 h 5136"/>
                  <a:gd name="T24" fmla="*/ 544 w 1286"/>
                  <a:gd name="T25" fmla="*/ 17 h 5136"/>
                  <a:gd name="T26" fmla="*/ 609 w 1286"/>
                  <a:gd name="T27" fmla="*/ 2 h 5136"/>
                  <a:gd name="T28" fmla="*/ 642 w 1286"/>
                  <a:gd name="T29" fmla="*/ 0 h 5136"/>
                  <a:gd name="T30" fmla="*/ 642 w 1286"/>
                  <a:gd name="T31" fmla="*/ 0 h 5136"/>
                  <a:gd name="T32" fmla="*/ 675 w 1286"/>
                  <a:gd name="T33" fmla="*/ 2 h 5136"/>
                  <a:gd name="T34" fmla="*/ 740 w 1286"/>
                  <a:gd name="T35" fmla="*/ 17 h 5136"/>
                  <a:gd name="T36" fmla="*/ 803 w 1286"/>
                  <a:gd name="T37" fmla="*/ 48 h 5136"/>
                  <a:gd name="T38" fmla="*/ 864 w 1286"/>
                  <a:gd name="T39" fmla="*/ 89 h 5136"/>
                  <a:gd name="T40" fmla="*/ 921 w 1286"/>
                  <a:gd name="T41" fmla="*/ 144 h 5136"/>
                  <a:gd name="T42" fmla="*/ 976 w 1286"/>
                  <a:gd name="T43" fmla="*/ 207 h 5136"/>
                  <a:gd name="T44" fmla="*/ 1052 w 1286"/>
                  <a:gd name="T45" fmla="*/ 317 h 5136"/>
                  <a:gd name="T46" fmla="*/ 1140 w 1286"/>
                  <a:gd name="T47" fmla="*/ 484 h 5136"/>
                  <a:gd name="T48" fmla="*/ 1209 w 1286"/>
                  <a:gd name="T49" fmla="*/ 661 h 5136"/>
                  <a:gd name="T50" fmla="*/ 1258 w 1286"/>
                  <a:gd name="T51" fmla="*/ 835 h 5136"/>
                  <a:gd name="T52" fmla="*/ 1283 w 1286"/>
                  <a:gd name="T53" fmla="*/ 995 h 5136"/>
                  <a:gd name="T54" fmla="*/ 1286 w 1286"/>
                  <a:gd name="T55" fmla="*/ 1066 h 5136"/>
                  <a:gd name="T56" fmla="*/ 1286 w 1286"/>
                  <a:gd name="T57" fmla="*/ 5136 h 5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6" h="5136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8"/>
              <p:cNvSpPr>
                <a:spLocks/>
              </p:cNvSpPr>
              <p:nvPr/>
            </p:nvSpPr>
            <p:spPr bwMode="auto">
              <a:xfrm>
                <a:off x="960" y="1229"/>
                <a:ext cx="429" cy="1712"/>
              </a:xfrm>
              <a:custGeom>
                <a:avLst/>
                <a:gdLst>
                  <a:gd name="T0" fmla="*/ 1286 w 1286"/>
                  <a:gd name="T1" fmla="*/ 5136 h 5136"/>
                  <a:gd name="T2" fmla="*/ 0 w 1286"/>
                  <a:gd name="T3" fmla="*/ 5136 h 5136"/>
                  <a:gd name="T4" fmla="*/ 0 w 1286"/>
                  <a:gd name="T5" fmla="*/ 1066 h 5136"/>
                  <a:gd name="T6" fmla="*/ 1 w 1286"/>
                  <a:gd name="T7" fmla="*/ 995 h 5136"/>
                  <a:gd name="T8" fmla="*/ 27 w 1286"/>
                  <a:gd name="T9" fmla="*/ 835 h 5136"/>
                  <a:gd name="T10" fmla="*/ 76 w 1286"/>
                  <a:gd name="T11" fmla="*/ 661 h 5136"/>
                  <a:gd name="T12" fmla="*/ 145 w 1286"/>
                  <a:gd name="T13" fmla="*/ 484 h 5136"/>
                  <a:gd name="T14" fmla="*/ 233 w 1286"/>
                  <a:gd name="T15" fmla="*/ 317 h 5136"/>
                  <a:gd name="T16" fmla="*/ 309 w 1286"/>
                  <a:gd name="T17" fmla="*/ 207 h 5136"/>
                  <a:gd name="T18" fmla="*/ 364 w 1286"/>
                  <a:gd name="T19" fmla="*/ 144 h 5136"/>
                  <a:gd name="T20" fmla="*/ 422 w 1286"/>
                  <a:gd name="T21" fmla="*/ 89 h 5136"/>
                  <a:gd name="T22" fmla="*/ 482 w 1286"/>
                  <a:gd name="T23" fmla="*/ 48 h 5136"/>
                  <a:gd name="T24" fmla="*/ 544 w 1286"/>
                  <a:gd name="T25" fmla="*/ 17 h 5136"/>
                  <a:gd name="T26" fmla="*/ 609 w 1286"/>
                  <a:gd name="T27" fmla="*/ 2 h 5136"/>
                  <a:gd name="T28" fmla="*/ 642 w 1286"/>
                  <a:gd name="T29" fmla="*/ 0 h 5136"/>
                  <a:gd name="T30" fmla="*/ 642 w 1286"/>
                  <a:gd name="T31" fmla="*/ 0 h 5136"/>
                  <a:gd name="T32" fmla="*/ 675 w 1286"/>
                  <a:gd name="T33" fmla="*/ 2 h 5136"/>
                  <a:gd name="T34" fmla="*/ 740 w 1286"/>
                  <a:gd name="T35" fmla="*/ 17 h 5136"/>
                  <a:gd name="T36" fmla="*/ 803 w 1286"/>
                  <a:gd name="T37" fmla="*/ 48 h 5136"/>
                  <a:gd name="T38" fmla="*/ 864 w 1286"/>
                  <a:gd name="T39" fmla="*/ 89 h 5136"/>
                  <a:gd name="T40" fmla="*/ 921 w 1286"/>
                  <a:gd name="T41" fmla="*/ 144 h 5136"/>
                  <a:gd name="T42" fmla="*/ 976 w 1286"/>
                  <a:gd name="T43" fmla="*/ 207 h 5136"/>
                  <a:gd name="T44" fmla="*/ 1052 w 1286"/>
                  <a:gd name="T45" fmla="*/ 317 h 5136"/>
                  <a:gd name="T46" fmla="*/ 1140 w 1286"/>
                  <a:gd name="T47" fmla="*/ 484 h 5136"/>
                  <a:gd name="T48" fmla="*/ 1209 w 1286"/>
                  <a:gd name="T49" fmla="*/ 661 h 5136"/>
                  <a:gd name="T50" fmla="*/ 1258 w 1286"/>
                  <a:gd name="T51" fmla="*/ 835 h 5136"/>
                  <a:gd name="T52" fmla="*/ 1283 w 1286"/>
                  <a:gd name="T53" fmla="*/ 995 h 5136"/>
                  <a:gd name="T54" fmla="*/ 1286 w 1286"/>
                  <a:gd name="T55" fmla="*/ 1066 h 5136"/>
                  <a:gd name="T56" fmla="*/ 1286 w 1286"/>
                  <a:gd name="T57" fmla="*/ 5136 h 5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6" h="5136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9"/>
              <p:cNvSpPr>
                <a:spLocks/>
              </p:cNvSpPr>
              <p:nvPr/>
            </p:nvSpPr>
            <p:spPr bwMode="auto">
              <a:xfrm>
                <a:off x="1869" y="3443"/>
                <a:ext cx="237" cy="352"/>
              </a:xfrm>
              <a:custGeom>
                <a:avLst/>
                <a:gdLst>
                  <a:gd name="T0" fmla="*/ 710 w 710"/>
                  <a:gd name="T1" fmla="*/ 356 h 1056"/>
                  <a:gd name="T2" fmla="*/ 707 w 710"/>
                  <a:gd name="T3" fmla="*/ 396 h 1056"/>
                  <a:gd name="T4" fmla="*/ 678 w 710"/>
                  <a:gd name="T5" fmla="*/ 494 h 1056"/>
                  <a:gd name="T6" fmla="*/ 628 w 710"/>
                  <a:gd name="T7" fmla="*/ 607 h 1056"/>
                  <a:gd name="T8" fmla="*/ 566 w 710"/>
                  <a:gd name="T9" fmla="*/ 725 h 1056"/>
                  <a:gd name="T10" fmla="*/ 399 w 710"/>
                  <a:gd name="T11" fmla="*/ 994 h 1056"/>
                  <a:gd name="T12" fmla="*/ 356 w 710"/>
                  <a:gd name="T13" fmla="*/ 1056 h 1056"/>
                  <a:gd name="T14" fmla="*/ 311 w 710"/>
                  <a:gd name="T15" fmla="*/ 993 h 1056"/>
                  <a:gd name="T16" fmla="*/ 144 w 710"/>
                  <a:gd name="T17" fmla="*/ 720 h 1056"/>
                  <a:gd name="T18" fmla="*/ 82 w 710"/>
                  <a:gd name="T19" fmla="*/ 602 h 1056"/>
                  <a:gd name="T20" fmla="*/ 32 w 710"/>
                  <a:gd name="T21" fmla="*/ 491 h 1056"/>
                  <a:gd name="T22" fmla="*/ 3 w 710"/>
                  <a:gd name="T23" fmla="*/ 394 h 1056"/>
                  <a:gd name="T24" fmla="*/ 0 w 710"/>
                  <a:gd name="T25" fmla="*/ 356 h 1056"/>
                  <a:gd name="T26" fmla="*/ 1 w 710"/>
                  <a:gd name="T27" fmla="*/ 319 h 1056"/>
                  <a:gd name="T28" fmla="*/ 16 w 710"/>
                  <a:gd name="T29" fmla="*/ 248 h 1056"/>
                  <a:gd name="T30" fmla="*/ 43 w 710"/>
                  <a:gd name="T31" fmla="*/ 183 h 1056"/>
                  <a:gd name="T32" fmla="*/ 82 w 710"/>
                  <a:gd name="T33" fmla="*/ 127 h 1056"/>
                  <a:gd name="T34" fmla="*/ 131 w 710"/>
                  <a:gd name="T35" fmla="*/ 80 h 1056"/>
                  <a:gd name="T36" fmla="*/ 187 w 710"/>
                  <a:gd name="T37" fmla="*/ 42 h 1056"/>
                  <a:gd name="T38" fmla="*/ 250 w 710"/>
                  <a:gd name="T39" fmla="*/ 15 h 1056"/>
                  <a:gd name="T40" fmla="*/ 320 w 710"/>
                  <a:gd name="T41" fmla="*/ 2 h 1056"/>
                  <a:gd name="T42" fmla="*/ 356 w 710"/>
                  <a:gd name="T43" fmla="*/ 0 h 1056"/>
                  <a:gd name="T44" fmla="*/ 392 w 710"/>
                  <a:gd name="T45" fmla="*/ 2 h 1056"/>
                  <a:gd name="T46" fmla="*/ 459 w 710"/>
                  <a:gd name="T47" fmla="*/ 15 h 1056"/>
                  <a:gd name="T48" fmla="*/ 523 w 710"/>
                  <a:gd name="T49" fmla="*/ 42 h 1056"/>
                  <a:gd name="T50" fmla="*/ 580 w 710"/>
                  <a:gd name="T51" fmla="*/ 80 h 1056"/>
                  <a:gd name="T52" fmla="*/ 628 w 710"/>
                  <a:gd name="T53" fmla="*/ 127 h 1056"/>
                  <a:gd name="T54" fmla="*/ 667 w 710"/>
                  <a:gd name="T55" fmla="*/ 183 h 1056"/>
                  <a:gd name="T56" fmla="*/ 694 w 710"/>
                  <a:gd name="T57" fmla="*/ 248 h 1056"/>
                  <a:gd name="T58" fmla="*/ 708 w 710"/>
                  <a:gd name="T59" fmla="*/ 319 h 1056"/>
                  <a:gd name="T60" fmla="*/ 710 w 710"/>
                  <a:gd name="T61" fmla="*/ 3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0" h="1056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0"/>
              <p:cNvSpPr>
                <a:spLocks/>
              </p:cNvSpPr>
              <p:nvPr/>
            </p:nvSpPr>
            <p:spPr bwMode="auto">
              <a:xfrm>
                <a:off x="1894" y="3495"/>
                <a:ext cx="180" cy="262"/>
              </a:xfrm>
              <a:custGeom>
                <a:avLst/>
                <a:gdLst>
                  <a:gd name="T0" fmla="*/ 539 w 539"/>
                  <a:gd name="T1" fmla="*/ 268 h 787"/>
                  <a:gd name="T2" fmla="*/ 536 w 539"/>
                  <a:gd name="T3" fmla="*/ 297 h 787"/>
                  <a:gd name="T4" fmla="*/ 514 w 539"/>
                  <a:gd name="T5" fmla="*/ 369 h 787"/>
                  <a:gd name="T6" fmla="*/ 454 w 539"/>
                  <a:gd name="T7" fmla="*/ 496 h 787"/>
                  <a:gd name="T8" fmla="*/ 303 w 539"/>
                  <a:gd name="T9" fmla="*/ 741 h 787"/>
                  <a:gd name="T10" fmla="*/ 270 w 539"/>
                  <a:gd name="T11" fmla="*/ 787 h 787"/>
                  <a:gd name="T12" fmla="*/ 236 w 539"/>
                  <a:gd name="T13" fmla="*/ 741 h 787"/>
                  <a:gd name="T14" fmla="*/ 85 w 539"/>
                  <a:gd name="T15" fmla="*/ 496 h 787"/>
                  <a:gd name="T16" fmla="*/ 25 w 539"/>
                  <a:gd name="T17" fmla="*/ 369 h 787"/>
                  <a:gd name="T18" fmla="*/ 3 w 539"/>
                  <a:gd name="T19" fmla="*/ 297 h 787"/>
                  <a:gd name="T20" fmla="*/ 0 w 539"/>
                  <a:gd name="T21" fmla="*/ 268 h 787"/>
                  <a:gd name="T22" fmla="*/ 2 w 539"/>
                  <a:gd name="T23" fmla="*/ 242 h 787"/>
                  <a:gd name="T24" fmla="*/ 12 w 539"/>
                  <a:gd name="T25" fmla="*/ 191 h 787"/>
                  <a:gd name="T26" fmla="*/ 32 w 539"/>
                  <a:gd name="T27" fmla="*/ 143 h 787"/>
                  <a:gd name="T28" fmla="*/ 61 w 539"/>
                  <a:gd name="T29" fmla="*/ 100 h 787"/>
                  <a:gd name="T30" fmla="*/ 97 w 539"/>
                  <a:gd name="T31" fmla="*/ 62 h 787"/>
                  <a:gd name="T32" fmla="*/ 138 w 539"/>
                  <a:gd name="T33" fmla="*/ 34 h 787"/>
                  <a:gd name="T34" fmla="*/ 187 w 539"/>
                  <a:gd name="T35" fmla="*/ 12 h 787"/>
                  <a:gd name="T36" fmla="*/ 241 w 539"/>
                  <a:gd name="T37" fmla="*/ 0 h 787"/>
                  <a:gd name="T38" fmla="*/ 270 w 539"/>
                  <a:gd name="T39" fmla="*/ 0 h 787"/>
                  <a:gd name="T40" fmla="*/ 298 w 539"/>
                  <a:gd name="T41" fmla="*/ 0 h 787"/>
                  <a:gd name="T42" fmla="*/ 352 w 539"/>
                  <a:gd name="T43" fmla="*/ 12 h 787"/>
                  <a:gd name="T44" fmla="*/ 401 w 539"/>
                  <a:gd name="T45" fmla="*/ 34 h 787"/>
                  <a:gd name="T46" fmla="*/ 442 w 539"/>
                  <a:gd name="T47" fmla="*/ 62 h 787"/>
                  <a:gd name="T48" fmla="*/ 478 w 539"/>
                  <a:gd name="T49" fmla="*/ 100 h 787"/>
                  <a:gd name="T50" fmla="*/ 507 w 539"/>
                  <a:gd name="T51" fmla="*/ 143 h 787"/>
                  <a:gd name="T52" fmla="*/ 527 w 539"/>
                  <a:gd name="T53" fmla="*/ 191 h 787"/>
                  <a:gd name="T54" fmla="*/ 537 w 539"/>
                  <a:gd name="T55" fmla="*/ 242 h 787"/>
                  <a:gd name="T56" fmla="*/ 539 w 539"/>
                  <a:gd name="T57" fmla="*/ 268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39" h="787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11"/>
              <p:cNvSpPr>
                <a:spLocks/>
              </p:cNvSpPr>
              <p:nvPr/>
            </p:nvSpPr>
            <p:spPr bwMode="auto">
              <a:xfrm>
                <a:off x="1514" y="3443"/>
                <a:ext cx="236" cy="352"/>
              </a:xfrm>
              <a:custGeom>
                <a:avLst/>
                <a:gdLst>
                  <a:gd name="T0" fmla="*/ 710 w 710"/>
                  <a:gd name="T1" fmla="*/ 356 h 1056"/>
                  <a:gd name="T2" fmla="*/ 707 w 710"/>
                  <a:gd name="T3" fmla="*/ 396 h 1056"/>
                  <a:gd name="T4" fmla="*/ 679 w 710"/>
                  <a:gd name="T5" fmla="*/ 494 h 1056"/>
                  <a:gd name="T6" fmla="*/ 628 w 710"/>
                  <a:gd name="T7" fmla="*/ 607 h 1056"/>
                  <a:gd name="T8" fmla="*/ 566 w 710"/>
                  <a:gd name="T9" fmla="*/ 725 h 1056"/>
                  <a:gd name="T10" fmla="*/ 399 w 710"/>
                  <a:gd name="T11" fmla="*/ 994 h 1056"/>
                  <a:gd name="T12" fmla="*/ 356 w 710"/>
                  <a:gd name="T13" fmla="*/ 1056 h 1056"/>
                  <a:gd name="T14" fmla="*/ 311 w 710"/>
                  <a:gd name="T15" fmla="*/ 993 h 1056"/>
                  <a:gd name="T16" fmla="*/ 144 w 710"/>
                  <a:gd name="T17" fmla="*/ 720 h 1056"/>
                  <a:gd name="T18" fmla="*/ 82 w 710"/>
                  <a:gd name="T19" fmla="*/ 602 h 1056"/>
                  <a:gd name="T20" fmla="*/ 32 w 710"/>
                  <a:gd name="T21" fmla="*/ 491 h 1056"/>
                  <a:gd name="T22" fmla="*/ 3 w 710"/>
                  <a:gd name="T23" fmla="*/ 394 h 1056"/>
                  <a:gd name="T24" fmla="*/ 0 w 710"/>
                  <a:gd name="T25" fmla="*/ 356 h 1056"/>
                  <a:gd name="T26" fmla="*/ 2 w 710"/>
                  <a:gd name="T27" fmla="*/ 319 h 1056"/>
                  <a:gd name="T28" fmla="*/ 16 w 710"/>
                  <a:gd name="T29" fmla="*/ 248 h 1056"/>
                  <a:gd name="T30" fmla="*/ 43 w 710"/>
                  <a:gd name="T31" fmla="*/ 183 h 1056"/>
                  <a:gd name="T32" fmla="*/ 82 w 710"/>
                  <a:gd name="T33" fmla="*/ 127 h 1056"/>
                  <a:gd name="T34" fmla="*/ 131 w 710"/>
                  <a:gd name="T35" fmla="*/ 80 h 1056"/>
                  <a:gd name="T36" fmla="*/ 187 w 710"/>
                  <a:gd name="T37" fmla="*/ 42 h 1056"/>
                  <a:gd name="T38" fmla="*/ 251 w 710"/>
                  <a:gd name="T39" fmla="*/ 15 h 1056"/>
                  <a:gd name="T40" fmla="*/ 320 w 710"/>
                  <a:gd name="T41" fmla="*/ 2 h 1056"/>
                  <a:gd name="T42" fmla="*/ 356 w 710"/>
                  <a:gd name="T43" fmla="*/ 0 h 1056"/>
                  <a:gd name="T44" fmla="*/ 392 w 710"/>
                  <a:gd name="T45" fmla="*/ 2 h 1056"/>
                  <a:gd name="T46" fmla="*/ 460 w 710"/>
                  <a:gd name="T47" fmla="*/ 15 h 1056"/>
                  <a:gd name="T48" fmla="*/ 523 w 710"/>
                  <a:gd name="T49" fmla="*/ 42 h 1056"/>
                  <a:gd name="T50" fmla="*/ 581 w 710"/>
                  <a:gd name="T51" fmla="*/ 80 h 1056"/>
                  <a:gd name="T52" fmla="*/ 628 w 710"/>
                  <a:gd name="T53" fmla="*/ 127 h 1056"/>
                  <a:gd name="T54" fmla="*/ 667 w 710"/>
                  <a:gd name="T55" fmla="*/ 183 h 1056"/>
                  <a:gd name="T56" fmla="*/ 694 w 710"/>
                  <a:gd name="T57" fmla="*/ 248 h 1056"/>
                  <a:gd name="T58" fmla="*/ 709 w 710"/>
                  <a:gd name="T59" fmla="*/ 319 h 1056"/>
                  <a:gd name="T60" fmla="*/ 710 w 710"/>
                  <a:gd name="T61" fmla="*/ 3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0" h="1056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12"/>
              <p:cNvSpPr>
                <a:spLocks/>
              </p:cNvSpPr>
              <p:nvPr/>
            </p:nvSpPr>
            <p:spPr bwMode="auto">
              <a:xfrm>
                <a:off x="1539" y="3495"/>
                <a:ext cx="180" cy="262"/>
              </a:xfrm>
              <a:custGeom>
                <a:avLst/>
                <a:gdLst>
                  <a:gd name="T0" fmla="*/ 538 w 538"/>
                  <a:gd name="T1" fmla="*/ 268 h 787"/>
                  <a:gd name="T2" fmla="*/ 535 w 538"/>
                  <a:gd name="T3" fmla="*/ 297 h 787"/>
                  <a:gd name="T4" fmla="*/ 514 w 538"/>
                  <a:gd name="T5" fmla="*/ 369 h 787"/>
                  <a:gd name="T6" fmla="*/ 453 w 538"/>
                  <a:gd name="T7" fmla="*/ 496 h 787"/>
                  <a:gd name="T8" fmla="*/ 302 w 538"/>
                  <a:gd name="T9" fmla="*/ 741 h 787"/>
                  <a:gd name="T10" fmla="*/ 269 w 538"/>
                  <a:gd name="T11" fmla="*/ 787 h 787"/>
                  <a:gd name="T12" fmla="*/ 236 w 538"/>
                  <a:gd name="T13" fmla="*/ 741 h 787"/>
                  <a:gd name="T14" fmla="*/ 85 w 538"/>
                  <a:gd name="T15" fmla="*/ 496 h 787"/>
                  <a:gd name="T16" fmla="*/ 24 w 538"/>
                  <a:gd name="T17" fmla="*/ 369 h 787"/>
                  <a:gd name="T18" fmla="*/ 2 w 538"/>
                  <a:gd name="T19" fmla="*/ 297 h 787"/>
                  <a:gd name="T20" fmla="*/ 0 w 538"/>
                  <a:gd name="T21" fmla="*/ 268 h 787"/>
                  <a:gd name="T22" fmla="*/ 1 w 538"/>
                  <a:gd name="T23" fmla="*/ 242 h 787"/>
                  <a:gd name="T24" fmla="*/ 11 w 538"/>
                  <a:gd name="T25" fmla="*/ 191 h 787"/>
                  <a:gd name="T26" fmla="*/ 31 w 538"/>
                  <a:gd name="T27" fmla="*/ 143 h 787"/>
                  <a:gd name="T28" fmla="*/ 60 w 538"/>
                  <a:gd name="T29" fmla="*/ 100 h 787"/>
                  <a:gd name="T30" fmla="*/ 96 w 538"/>
                  <a:gd name="T31" fmla="*/ 62 h 787"/>
                  <a:gd name="T32" fmla="*/ 138 w 538"/>
                  <a:gd name="T33" fmla="*/ 34 h 787"/>
                  <a:gd name="T34" fmla="*/ 187 w 538"/>
                  <a:gd name="T35" fmla="*/ 12 h 787"/>
                  <a:gd name="T36" fmla="*/ 240 w 538"/>
                  <a:gd name="T37" fmla="*/ 0 h 787"/>
                  <a:gd name="T38" fmla="*/ 269 w 538"/>
                  <a:gd name="T39" fmla="*/ 0 h 787"/>
                  <a:gd name="T40" fmla="*/ 298 w 538"/>
                  <a:gd name="T41" fmla="*/ 0 h 787"/>
                  <a:gd name="T42" fmla="*/ 351 w 538"/>
                  <a:gd name="T43" fmla="*/ 12 h 787"/>
                  <a:gd name="T44" fmla="*/ 400 w 538"/>
                  <a:gd name="T45" fmla="*/ 34 h 787"/>
                  <a:gd name="T46" fmla="*/ 442 w 538"/>
                  <a:gd name="T47" fmla="*/ 62 h 787"/>
                  <a:gd name="T48" fmla="*/ 478 w 538"/>
                  <a:gd name="T49" fmla="*/ 100 h 787"/>
                  <a:gd name="T50" fmla="*/ 506 w 538"/>
                  <a:gd name="T51" fmla="*/ 143 h 787"/>
                  <a:gd name="T52" fmla="*/ 527 w 538"/>
                  <a:gd name="T53" fmla="*/ 191 h 787"/>
                  <a:gd name="T54" fmla="*/ 537 w 538"/>
                  <a:gd name="T55" fmla="*/ 242 h 787"/>
                  <a:gd name="T56" fmla="*/ 538 w 538"/>
                  <a:gd name="T57" fmla="*/ 268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38" h="787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3"/>
              <p:cNvSpPr>
                <a:spLocks/>
              </p:cNvSpPr>
              <p:nvPr/>
            </p:nvSpPr>
            <p:spPr bwMode="auto">
              <a:xfrm>
                <a:off x="2077" y="1859"/>
                <a:ext cx="790" cy="1220"/>
              </a:xfrm>
              <a:custGeom>
                <a:avLst/>
                <a:gdLst>
                  <a:gd name="T0" fmla="*/ 1757 w 2372"/>
                  <a:gd name="T1" fmla="*/ 2621 h 3658"/>
                  <a:gd name="T2" fmla="*/ 1612 w 2372"/>
                  <a:gd name="T3" fmla="*/ 2543 h 3658"/>
                  <a:gd name="T4" fmla="*/ 1337 w 2372"/>
                  <a:gd name="T5" fmla="*/ 2376 h 3658"/>
                  <a:gd name="T6" fmla="*/ 1085 w 2372"/>
                  <a:gd name="T7" fmla="*/ 2196 h 3658"/>
                  <a:gd name="T8" fmla="*/ 857 w 2372"/>
                  <a:gd name="T9" fmla="*/ 2007 h 3658"/>
                  <a:gd name="T10" fmla="*/ 705 w 2372"/>
                  <a:gd name="T11" fmla="*/ 1858 h 3658"/>
                  <a:gd name="T12" fmla="*/ 611 w 2372"/>
                  <a:gd name="T13" fmla="*/ 1755 h 3658"/>
                  <a:gd name="T14" fmla="*/ 525 w 2372"/>
                  <a:gd name="T15" fmla="*/ 1650 h 3658"/>
                  <a:gd name="T16" fmla="*/ 444 w 2372"/>
                  <a:gd name="T17" fmla="*/ 1544 h 3658"/>
                  <a:gd name="T18" fmla="*/ 372 w 2372"/>
                  <a:gd name="T19" fmla="*/ 1434 h 3658"/>
                  <a:gd name="T20" fmla="*/ 309 w 2372"/>
                  <a:gd name="T21" fmla="*/ 1323 h 3658"/>
                  <a:gd name="T22" fmla="*/ 252 w 2372"/>
                  <a:gd name="T23" fmla="*/ 1210 h 3658"/>
                  <a:gd name="T24" fmla="*/ 204 w 2372"/>
                  <a:gd name="T25" fmla="*/ 1096 h 3658"/>
                  <a:gd name="T26" fmla="*/ 183 w 2372"/>
                  <a:gd name="T27" fmla="*/ 1037 h 3658"/>
                  <a:gd name="T28" fmla="*/ 142 w 2372"/>
                  <a:gd name="T29" fmla="*/ 910 h 3658"/>
                  <a:gd name="T30" fmla="*/ 74 w 2372"/>
                  <a:gd name="T31" fmla="*/ 652 h 3658"/>
                  <a:gd name="T32" fmla="*/ 28 w 2372"/>
                  <a:gd name="T33" fmla="*/ 392 h 3658"/>
                  <a:gd name="T34" fmla="*/ 3 w 2372"/>
                  <a:gd name="T35" fmla="*/ 130 h 3658"/>
                  <a:gd name="T36" fmla="*/ 0 w 2372"/>
                  <a:gd name="T37" fmla="*/ 0 h 3658"/>
                  <a:gd name="T38" fmla="*/ 0 w 2372"/>
                  <a:gd name="T39" fmla="*/ 3658 h 3658"/>
                  <a:gd name="T40" fmla="*/ 2372 w 2372"/>
                  <a:gd name="T41" fmla="*/ 3658 h 3658"/>
                  <a:gd name="T42" fmla="*/ 2372 w 2372"/>
                  <a:gd name="T43" fmla="*/ 3446 h 3658"/>
                  <a:gd name="T44" fmla="*/ 2371 w 2372"/>
                  <a:gd name="T45" fmla="*/ 3384 h 3658"/>
                  <a:gd name="T46" fmla="*/ 2349 w 2372"/>
                  <a:gd name="T47" fmla="*/ 3263 h 3658"/>
                  <a:gd name="T48" fmla="*/ 2306 w 2372"/>
                  <a:gd name="T49" fmla="*/ 3147 h 3658"/>
                  <a:gd name="T50" fmla="*/ 2244 w 2372"/>
                  <a:gd name="T51" fmla="*/ 3036 h 3658"/>
                  <a:gd name="T52" fmla="*/ 2164 w 2372"/>
                  <a:gd name="T53" fmla="*/ 2932 h 3658"/>
                  <a:gd name="T54" fmla="*/ 2067 w 2372"/>
                  <a:gd name="T55" fmla="*/ 2834 h 3658"/>
                  <a:gd name="T56" fmla="*/ 1955 w 2372"/>
                  <a:gd name="T57" fmla="*/ 2743 h 3658"/>
                  <a:gd name="T58" fmla="*/ 1827 w 2372"/>
                  <a:gd name="T59" fmla="*/ 2660 h 3658"/>
                  <a:gd name="T60" fmla="*/ 1757 w 2372"/>
                  <a:gd name="T61" fmla="*/ 2621 h 3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72" h="3658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14"/>
              <p:cNvSpPr>
                <a:spLocks/>
              </p:cNvSpPr>
              <p:nvPr/>
            </p:nvSpPr>
            <p:spPr bwMode="auto">
              <a:xfrm>
                <a:off x="749" y="1859"/>
                <a:ext cx="790" cy="1220"/>
              </a:xfrm>
              <a:custGeom>
                <a:avLst/>
                <a:gdLst>
                  <a:gd name="T0" fmla="*/ 614 w 2371"/>
                  <a:gd name="T1" fmla="*/ 2621 h 3658"/>
                  <a:gd name="T2" fmla="*/ 760 w 2371"/>
                  <a:gd name="T3" fmla="*/ 2543 h 3658"/>
                  <a:gd name="T4" fmla="*/ 1034 w 2371"/>
                  <a:gd name="T5" fmla="*/ 2376 h 3658"/>
                  <a:gd name="T6" fmla="*/ 1286 w 2371"/>
                  <a:gd name="T7" fmla="*/ 2196 h 3658"/>
                  <a:gd name="T8" fmla="*/ 1514 w 2371"/>
                  <a:gd name="T9" fmla="*/ 2007 h 3658"/>
                  <a:gd name="T10" fmla="*/ 1668 w 2371"/>
                  <a:gd name="T11" fmla="*/ 1858 h 3658"/>
                  <a:gd name="T12" fmla="*/ 1761 w 2371"/>
                  <a:gd name="T13" fmla="*/ 1755 h 3658"/>
                  <a:gd name="T14" fmla="*/ 1848 w 2371"/>
                  <a:gd name="T15" fmla="*/ 1650 h 3658"/>
                  <a:gd name="T16" fmla="*/ 1927 w 2371"/>
                  <a:gd name="T17" fmla="*/ 1544 h 3658"/>
                  <a:gd name="T18" fmla="*/ 1999 w 2371"/>
                  <a:gd name="T19" fmla="*/ 1434 h 3658"/>
                  <a:gd name="T20" fmla="*/ 2064 w 2371"/>
                  <a:gd name="T21" fmla="*/ 1323 h 3658"/>
                  <a:gd name="T22" fmla="*/ 2120 w 2371"/>
                  <a:gd name="T23" fmla="*/ 1210 h 3658"/>
                  <a:gd name="T24" fmla="*/ 2167 w 2371"/>
                  <a:gd name="T25" fmla="*/ 1096 h 3658"/>
                  <a:gd name="T26" fmla="*/ 2189 w 2371"/>
                  <a:gd name="T27" fmla="*/ 1037 h 3658"/>
                  <a:gd name="T28" fmla="*/ 2231 w 2371"/>
                  <a:gd name="T29" fmla="*/ 910 h 3658"/>
                  <a:gd name="T30" fmla="*/ 2297 w 2371"/>
                  <a:gd name="T31" fmla="*/ 652 h 3658"/>
                  <a:gd name="T32" fmla="*/ 2345 w 2371"/>
                  <a:gd name="T33" fmla="*/ 392 h 3658"/>
                  <a:gd name="T34" fmla="*/ 2369 w 2371"/>
                  <a:gd name="T35" fmla="*/ 130 h 3658"/>
                  <a:gd name="T36" fmla="*/ 2371 w 2371"/>
                  <a:gd name="T37" fmla="*/ 0 h 3658"/>
                  <a:gd name="T38" fmla="*/ 2371 w 2371"/>
                  <a:gd name="T39" fmla="*/ 3658 h 3658"/>
                  <a:gd name="T40" fmla="*/ 0 w 2371"/>
                  <a:gd name="T41" fmla="*/ 3658 h 3658"/>
                  <a:gd name="T42" fmla="*/ 0 w 2371"/>
                  <a:gd name="T43" fmla="*/ 3446 h 3658"/>
                  <a:gd name="T44" fmla="*/ 2 w 2371"/>
                  <a:gd name="T45" fmla="*/ 3384 h 3658"/>
                  <a:gd name="T46" fmla="*/ 23 w 2371"/>
                  <a:gd name="T47" fmla="*/ 3263 h 3658"/>
                  <a:gd name="T48" fmla="*/ 66 w 2371"/>
                  <a:gd name="T49" fmla="*/ 3147 h 3658"/>
                  <a:gd name="T50" fmla="*/ 128 w 2371"/>
                  <a:gd name="T51" fmla="*/ 3036 h 3658"/>
                  <a:gd name="T52" fmla="*/ 207 w 2371"/>
                  <a:gd name="T53" fmla="*/ 2932 h 3658"/>
                  <a:gd name="T54" fmla="*/ 305 w 2371"/>
                  <a:gd name="T55" fmla="*/ 2834 h 3658"/>
                  <a:gd name="T56" fmla="*/ 418 w 2371"/>
                  <a:gd name="T57" fmla="*/ 2743 h 3658"/>
                  <a:gd name="T58" fmla="*/ 544 w 2371"/>
                  <a:gd name="T59" fmla="*/ 2660 h 3658"/>
                  <a:gd name="T60" fmla="*/ 614 w 2371"/>
                  <a:gd name="T61" fmla="*/ 2621 h 3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71" h="3658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15"/>
              <p:cNvSpPr>
                <a:spLocks/>
              </p:cNvSpPr>
              <p:nvPr/>
            </p:nvSpPr>
            <p:spPr bwMode="auto">
              <a:xfrm>
                <a:off x="1501" y="1283"/>
                <a:ext cx="614" cy="480"/>
              </a:xfrm>
              <a:custGeom>
                <a:avLst/>
                <a:gdLst>
                  <a:gd name="T0" fmla="*/ 1844 w 1844"/>
                  <a:gd name="T1" fmla="*/ 1440 h 1440"/>
                  <a:gd name="T2" fmla="*/ 1842 w 1844"/>
                  <a:gd name="T3" fmla="*/ 1391 h 1440"/>
                  <a:gd name="T4" fmla="*/ 1832 w 1844"/>
                  <a:gd name="T5" fmla="*/ 1287 h 1440"/>
                  <a:gd name="T6" fmla="*/ 1812 w 1844"/>
                  <a:gd name="T7" fmla="*/ 1176 h 1440"/>
                  <a:gd name="T8" fmla="*/ 1785 w 1844"/>
                  <a:gd name="T9" fmla="*/ 1060 h 1440"/>
                  <a:gd name="T10" fmla="*/ 1730 w 1844"/>
                  <a:gd name="T11" fmla="*/ 880 h 1440"/>
                  <a:gd name="T12" fmla="*/ 1656 w 1844"/>
                  <a:gd name="T13" fmla="*/ 701 h 1440"/>
                  <a:gd name="T14" fmla="*/ 1602 w 1844"/>
                  <a:gd name="T15" fmla="*/ 585 h 1440"/>
                  <a:gd name="T16" fmla="*/ 1538 w 1844"/>
                  <a:gd name="T17" fmla="*/ 474 h 1440"/>
                  <a:gd name="T18" fmla="*/ 1471 w 1844"/>
                  <a:gd name="T19" fmla="*/ 370 h 1440"/>
                  <a:gd name="T20" fmla="*/ 1399 w 1844"/>
                  <a:gd name="T21" fmla="*/ 275 h 1440"/>
                  <a:gd name="T22" fmla="*/ 1321 w 1844"/>
                  <a:gd name="T23" fmla="*/ 190 h 1440"/>
                  <a:gd name="T24" fmla="*/ 1239 w 1844"/>
                  <a:gd name="T25" fmla="*/ 119 h 1440"/>
                  <a:gd name="T26" fmla="*/ 1152 w 1844"/>
                  <a:gd name="T27" fmla="*/ 62 h 1440"/>
                  <a:gd name="T28" fmla="*/ 1063 w 1844"/>
                  <a:gd name="T29" fmla="*/ 23 h 1440"/>
                  <a:gd name="T30" fmla="*/ 970 w 1844"/>
                  <a:gd name="T31" fmla="*/ 1 h 1440"/>
                  <a:gd name="T32" fmla="*/ 922 w 1844"/>
                  <a:gd name="T33" fmla="*/ 0 h 1440"/>
                  <a:gd name="T34" fmla="*/ 922 w 1844"/>
                  <a:gd name="T35" fmla="*/ 0 h 1440"/>
                  <a:gd name="T36" fmla="*/ 876 w 1844"/>
                  <a:gd name="T37" fmla="*/ 1 h 1440"/>
                  <a:gd name="T38" fmla="*/ 785 w 1844"/>
                  <a:gd name="T39" fmla="*/ 23 h 1440"/>
                  <a:gd name="T40" fmla="*/ 696 w 1844"/>
                  <a:gd name="T41" fmla="*/ 62 h 1440"/>
                  <a:gd name="T42" fmla="*/ 611 w 1844"/>
                  <a:gd name="T43" fmla="*/ 119 h 1440"/>
                  <a:gd name="T44" fmla="*/ 529 w 1844"/>
                  <a:gd name="T45" fmla="*/ 190 h 1440"/>
                  <a:gd name="T46" fmla="*/ 451 w 1844"/>
                  <a:gd name="T47" fmla="*/ 275 h 1440"/>
                  <a:gd name="T48" fmla="*/ 378 w 1844"/>
                  <a:gd name="T49" fmla="*/ 370 h 1440"/>
                  <a:gd name="T50" fmla="*/ 310 w 1844"/>
                  <a:gd name="T51" fmla="*/ 474 h 1440"/>
                  <a:gd name="T52" fmla="*/ 247 w 1844"/>
                  <a:gd name="T53" fmla="*/ 585 h 1440"/>
                  <a:gd name="T54" fmla="*/ 190 w 1844"/>
                  <a:gd name="T55" fmla="*/ 701 h 1440"/>
                  <a:gd name="T56" fmla="*/ 117 w 1844"/>
                  <a:gd name="T57" fmla="*/ 880 h 1440"/>
                  <a:gd name="T58" fmla="*/ 61 w 1844"/>
                  <a:gd name="T59" fmla="*/ 1060 h 1440"/>
                  <a:gd name="T60" fmla="*/ 33 w 1844"/>
                  <a:gd name="T61" fmla="*/ 1176 h 1440"/>
                  <a:gd name="T62" fmla="*/ 13 w 1844"/>
                  <a:gd name="T63" fmla="*/ 1287 h 1440"/>
                  <a:gd name="T64" fmla="*/ 3 w 1844"/>
                  <a:gd name="T65" fmla="*/ 1391 h 1440"/>
                  <a:gd name="T66" fmla="*/ 0 w 1844"/>
                  <a:gd name="T67" fmla="*/ 1440 h 1440"/>
                  <a:gd name="T68" fmla="*/ 1844 w 1844"/>
                  <a:gd name="T69" fmla="*/ 144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44" h="1440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16"/>
              <p:cNvSpPr>
                <a:spLocks/>
              </p:cNvSpPr>
              <p:nvPr/>
            </p:nvSpPr>
            <p:spPr bwMode="auto">
              <a:xfrm>
                <a:off x="1501" y="1421"/>
                <a:ext cx="614" cy="1738"/>
              </a:xfrm>
              <a:custGeom>
                <a:avLst/>
                <a:gdLst>
                  <a:gd name="T0" fmla="*/ 1681 w 1844"/>
                  <a:gd name="T1" fmla="*/ 5213 h 5213"/>
                  <a:gd name="T2" fmla="*/ 165 w 1844"/>
                  <a:gd name="T3" fmla="*/ 5213 h 5213"/>
                  <a:gd name="T4" fmla="*/ 131 w 1844"/>
                  <a:gd name="T5" fmla="*/ 5210 h 5213"/>
                  <a:gd name="T6" fmla="*/ 74 w 1844"/>
                  <a:gd name="T7" fmla="*/ 5185 h 5213"/>
                  <a:gd name="T8" fmla="*/ 29 w 1844"/>
                  <a:gd name="T9" fmla="*/ 5140 h 5213"/>
                  <a:gd name="T10" fmla="*/ 3 w 1844"/>
                  <a:gd name="T11" fmla="*/ 5082 h 5213"/>
                  <a:gd name="T12" fmla="*/ 0 w 1844"/>
                  <a:gd name="T13" fmla="*/ 5049 h 5213"/>
                  <a:gd name="T14" fmla="*/ 0 w 1844"/>
                  <a:gd name="T15" fmla="*/ 1046 h 5213"/>
                  <a:gd name="T16" fmla="*/ 2 w 1844"/>
                  <a:gd name="T17" fmla="*/ 998 h 5213"/>
                  <a:gd name="T18" fmla="*/ 10 w 1844"/>
                  <a:gd name="T19" fmla="*/ 903 h 5213"/>
                  <a:gd name="T20" fmla="*/ 29 w 1844"/>
                  <a:gd name="T21" fmla="*/ 808 h 5213"/>
                  <a:gd name="T22" fmla="*/ 56 w 1844"/>
                  <a:gd name="T23" fmla="*/ 714 h 5213"/>
                  <a:gd name="T24" fmla="*/ 91 w 1844"/>
                  <a:gd name="T25" fmla="*/ 622 h 5213"/>
                  <a:gd name="T26" fmla="*/ 134 w 1844"/>
                  <a:gd name="T27" fmla="*/ 534 h 5213"/>
                  <a:gd name="T28" fmla="*/ 183 w 1844"/>
                  <a:gd name="T29" fmla="*/ 449 h 5213"/>
                  <a:gd name="T30" fmla="*/ 239 w 1844"/>
                  <a:gd name="T31" fmla="*/ 370 h 5213"/>
                  <a:gd name="T32" fmla="*/ 303 w 1844"/>
                  <a:gd name="T33" fmla="*/ 295 h 5213"/>
                  <a:gd name="T34" fmla="*/ 370 w 1844"/>
                  <a:gd name="T35" fmla="*/ 228 h 5213"/>
                  <a:gd name="T36" fmla="*/ 444 w 1844"/>
                  <a:gd name="T37" fmla="*/ 167 h 5213"/>
                  <a:gd name="T38" fmla="*/ 523 w 1844"/>
                  <a:gd name="T39" fmla="*/ 114 h 5213"/>
                  <a:gd name="T40" fmla="*/ 605 w 1844"/>
                  <a:gd name="T41" fmla="*/ 71 h 5213"/>
                  <a:gd name="T42" fmla="*/ 692 w 1844"/>
                  <a:gd name="T43" fmla="*/ 36 h 5213"/>
                  <a:gd name="T44" fmla="*/ 782 w 1844"/>
                  <a:gd name="T45" fmla="*/ 13 h 5213"/>
                  <a:gd name="T46" fmla="*/ 874 w 1844"/>
                  <a:gd name="T47" fmla="*/ 0 h 5213"/>
                  <a:gd name="T48" fmla="*/ 922 w 1844"/>
                  <a:gd name="T49" fmla="*/ 0 h 5213"/>
                  <a:gd name="T50" fmla="*/ 922 w 1844"/>
                  <a:gd name="T51" fmla="*/ 0 h 5213"/>
                  <a:gd name="T52" fmla="*/ 970 w 1844"/>
                  <a:gd name="T53" fmla="*/ 0 h 5213"/>
                  <a:gd name="T54" fmla="*/ 1063 w 1844"/>
                  <a:gd name="T55" fmla="*/ 13 h 5213"/>
                  <a:gd name="T56" fmla="*/ 1152 w 1844"/>
                  <a:gd name="T57" fmla="*/ 36 h 5213"/>
                  <a:gd name="T58" fmla="*/ 1239 w 1844"/>
                  <a:gd name="T59" fmla="*/ 71 h 5213"/>
                  <a:gd name="T60" fmla="*/ 1322 w 1844"/>
                  <a:gd name="T61" fmla="*/ 114 h 5213"/>
                  <a:gd name="T62" fmla="*/ 1400 w 1844"/>
                  <a:gd name="T63" fmla="*/ 167 h 5213"/>
                  <a:gd name="T64" fmla="*/ 1474 w 1844"/>
                  <a:gd name="T65" fmla="*/ 228 h 5213"/>
                  <a:gd name="T66" fmla="*/ 1543 w 1844"/>
                  <a:gd name="T67" fmla="*/ 295 h 5213"/>
                  <a:gd name="T68" fmla="*/ 1605 w 1844"/>
                  <a:gd name="T69" fmla="*/ 370 h 5213"/>
                  <a:gd name="T70" fmla="*/ 1661 w 1844"/>
                  <a:gd name="T71" fmla="*/ 449 h 5213"/>
                  <a:gd name="T72" fmla="*/ 1711 w 1844"/>
                  <a:gd name="T73" fmla="*/ 534 h 5213"/>
                  <a:gd name="T74" fmla="*/ 1753 w 1844"/>
                  <a:gd name="T75" fmla="*/ 622 h 5213"/>
                  <a:gd name="T76" fmla="*/ 1789 w 1844"/>
                  <a:gd name="T77" fmla="*/ 714 h 5213"/>
                  <a:gd name="T78" fmla="*/ 1815 w 1844"/>
                  <a:gd name="T79" fmla="*/ 808 h 5213"/>
                  <a:gd name="T80" fmla="*/ 1834 w 1844"/>
                  <a:gd name="T81" fmla="*/ 903 h 5213"/>
                  <a:gd name="T82" fmla="*/ 1844 w 1844"/>
                  <a:gd name="T83" fmla="*/ 998 h 5213"/>
                  <a:gd name="T84" fmla="*/ 1844 w 1844"/>
                  <a:gd name="T85" fmla="*/ 1046 h 5213"/>
                  <a:gd name="T86" fmla="*/ 1844 w 1844"/>
                  <a:gd name="T87" fmla="*/ 5049 h 5213"/>
                  <a:gd name="T88" fmla="*/ 1842 w 1844"/>
                  <a:gd name="T89" fmla="*/ 5082 h 5213"/>
                  <a:gd name="T90" fmla="*/ 1816 w 1844"/>
                  <a:gd name="T91" fmla="*/ 5140 h 5213"/>
                  <a:gd name="T92" fmla="*/ 1772 w 1844"/>
                  <a:gd name="T93" fmla="*/ 5185 h 5213"/>
                  <a:gd name="T94" fmla="*/ 1713 w 1844"/>
                  <a:gd name="T95" fmla="*/ 5210 h 5213"/>
                  <a:gd name="T96" fmla="*/ 1681 w 1844"/>
                  <a:gd name="T97" fmla="*/ 5213 h 5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44" h="5213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17"/>
              <p:cNvSpPr>
                <a:spLocks/>
              </p:cNvSpPr>
              <p:nvPr/>
            </p:nvSpPr>
            <p:spPr bwMode="auto">
              <a:xfrm>
                <a:off x="1639" y="1366"/>
                <a:ext cx="339" cy="148"/>
              </a:xfrm>
              <a:custGeom>
                <a:avLst/>
                <a:gdLst>
                  <a:gd name="T0" fmla="*/ 508 w 1018"/>
                  <a:gd name="T1" fmla="*/ 0 h 442"/>
                  <a:gd name="T2" fmla="*/ 561 w 1018"/>
                  <a:gd name="T3" fmla="*/ 1 h 442"/>
                  <a:gd name="T4" fmla="*/ 661 w 1018"/>
                  <a:gd name="T5" fmla="*/ 10 h 442"/>
                  <a:gd name="T6" fmla="*/ 751 w 1018"/>
                  <a:gd name="T7" fmla="*/ 27 h 442"/>
                  <a:gd name="T8" fmla="*/ 832 w 1018"/>
                  <a:gd name="T9" fmla="*/ 50 h 442"/>
                  <a:gd name="T10" fmla="*/ 901 w 1018"/>
                  <a:gd name="T11" fmla="*/ 81 h 442"/>
                  <a:gd name="T12" fmla="*/ 956 w 1018"/>
                  <a:gd name="T13" fmla="*/ 115 h 442"/>
                  <a:gd name="T14" fmla="*/ 995 w 1018"/>
                  <a:gd name="T15" fmla="*/ 156 h 442"/>
                  <a:gd name="T16" fmla="*/ 1015 w 1018"/>
                  <a:gd name="T17" fmla="*/ 199 h 442"/>
                  <a:gd name="T18" fmla="*/ 1018 w 1018"/>
                  <a:gd name="T19" fmla="*/ 222 h 442"/>
                  <a:gd name="T20" fmla="*/ 1015 w 1018"/>
                  <a:gd name="T21" fmla="*/ 243 h 442"/>
                  <a:gd name="T22" fmla="*/ 995 w 1018"/>
                  <a:gd name="T23" fmla="*/ 287 h 442"/>
                  <a:gd name="T24" fmla="*/ 956 w 1018"/>
                  <a:gd name="T25" fmla="*/ 327 h 442"/>
                  <a:gd name="T26" fmla="*/ 901 w 1018"/>
                  <a:gd name="T27" fmla="*/ 361 h 442"/>
                  <a:gd name="T28" fmla="*/ 832 w 1018"/>
                  <a:gd name="T29" fmla="*/ 392 h 442"/>
                  <a:gd name="T30" fmla="*/ 751 w 1018"/>
                  <a:gd name="T31" fmla="*/ 416 h 442"/>
                  <a:gd name="T32" fmla="*/ 661 w 1018"/>
                  <a:gd name="T33" fmla="*/ 432 h 442"/>
                  <a:gd name="T34" fmla="*/ 561 w 1018"/>
                  <a:gd name="T35" fmla="*/ 441 h 442"/>
                  <a:gd name="T36" fmla="*/ 508 w 1018"/>
                  <a:gd name="T37" fmla="*/ 442 h 442"/>
                  <a:gd name="T38" fmla="*/ 456 w 1018"/>
                  <a:gd name="T39" fmla="*/ 441 h 442"/>
                  <a:gd name="T40" fmla="*/ 357 w 1018"/>
                  <a:gd name="T41" fmla="*/ 432 h 442"/>
                  <a:gd name="T42" fmla="*/ 266 w 1018"/>
                  <a:gd name="T43" fmla="*/ 416 h 442"/>
                  <a:gd name="T44" fmla="*/ 184 w 1018"/>
                  <a:gd name="T45" fmla="*/ 392 h 442"/>
                  <a:gd name="T46" fmla="*/ 115 w 1018"/>
                  <a:gd name="T47" fmla="*/ 361 h 442"/>
                  <a:gd name="T48" fmla="*/ 60 w 1018"/>
                  <a:gd name="T49" fmla="*/ 327 h 442"/>
                  <a:gd name="T50" fmla="*/ 21 w 1018"/>
                  <a:gd name="T51" fmla="*/ 287 h 442"/>
                  <a:gd name="T52" fmla="*/ 1 w 1018"/>
                  <a:gd name="T53" fmla="*/ 243 h 442"/>
                  <a:gd name="T54" fmla="*/ 0 w 1018"/>
                  <a:gd name="T55" fmla="*/ 222 h 442"/>
                  <a:gd name="T56" fmla="*/ 1 w 1018"/>
                  <a:gd name="T57" fmla="*/ 199 h 442"/>
                  <a:gd name="T58" fmla="*/ 21 w 1018"/>
                  <a:gd name="T59" fmla="*/ 156 h 442"/>
                  <a:gd name="T60" fmla="*/ 60 w 1018"/>
                  <a:gd name="T61" fmla="*/ 115 h 442"/>
                  <a:gd name="T62" fmla="*/ 115 w 1018"/>
                  <a:gd name="T63" fmla="*/ 81 h 442"/>
                  <a:gd name="T64" fmla="*/ 184 w 1018"/>
                  <a:gd name="T65" fmla="*/ 50 h 442"/>
                  <a:gd name="T66" fmla="*/ 266 w 1018"/>
                  <a:gd name="T67" fmla="*/ 27 h 442"/>
                  <a:gd name="T68" fmla="*/ 357 w 1018"/>
                  <a:gd name="T69" fmla="*/ 10 h 442"/>
                  <a:gd name="T70" fmla="*/ 456 w 1018"/>
                  <a:gd name="T71" fmla="*/ 1 h 442"/>
                  <a:gd name="T72" fmla="*/ 508 w 1018"/>
                  <a:gd name="T73" fmla="*/ 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18" h="442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18"/>
              <p:cNvSpPr>
                <a:spLocks/>
              </p:cNvSpPr>
              <p:nvPr/>
            </p:nvSpPr>
            <p:spPr bwMode="auto">
              <a:xfrm>
                <a:off x="1458" y="3155"/>
                <a:ext cx="704" cy="221"/>
              </a:xfrm>
              <a:custGeom>
                <a:avLst/>
                <a:gdLst>
                  <a:gd name="T0" fmla="*/ 1944 w 2114"/>
                  <a:gd name="T1" fmla="*/ 663 h 663"/>
                  <a:gd name="T2" fmla="*/ 158 w 2114"/>
                  <a:gd name="T3" fmla="*/ 663 h 663"/>
                  <a:gd name="T4" fmla="*/ 139 w 2114"/>
                  <a:gd name="T5" fmla="*/ 661 h 663"/>
                  <a:gd name="T6" fmla="*/ 102 w 2114"/>
                  <a:gd name="T7" fmla="*/ 653 h 663"/>
                  <a:gd name="T8" fmla="*/ 70 w 2114"/>
                  <a:gd name="T9" fmla="*/ 635 h 663"/>
                  <a:gd name="T10" fmla="*/ 43 w 2114"/>
                  <a:gd name="T11" fmla="*/ 611 h 663"/>
                  <a:gd name="T12" fmla="*/ 21 w 2114"/>
                  <a:gd name="T13" fmla="*/ 582 h 663"/>
                  <a:gd name="T14" fmla="*/ 7 w 2114"/>
                  <a:gd name="T15" fmla="*/ 548 h 663"/>
                  <a:gd name="T16" fmla="*/ 0 w 2114"/>
                  <a:gd name="T17" fmla="*/ 510 h 663"/>
                  <a:gd name="T18" fmla="*/ 0 w 2114"/>
                  <a:gd name="T19" fmla="*/ 471 h 663"/>
                  <a:gd name="T20" fmla="*/ 5 w 2114"/>
                  <a:gd name="T21" fmla="*/ 451 h 663"/>
                  <a:gd name="T22" fmla="*/ 101 w 2114"/>
                  <a:gd name="T23" fmla="*/ 115 h 663"/>
                  <a:gd name="T24" fmla="*/ 109 w 2114"/>
                  <a:gd name="T25" fmla="*/ 91 h 663"/>
                  <a:gd name="T26" fmla="*/ 139 w 2114"/>
                  <a:gd name="T27" fmla="*/ 49 h 663"/>
                  <a:gd name="T28" fmla="*/ 181 w 2114"/>
                  <a:gd name="T29" fmla="*/ 19 h 663"/>
                  <a:gd name="T30" fmla="*/ 229 w 2114"/>
                  <a:gd name="T31" fmla="*/ 2 h 663"/>
                  <a:gd name="T32" fmla="*/ 255 w 2114"/>
                  <a:gd name="T33" fmla="*/ 0 h 663"/>
                  <a:gd name="T34" fmla="*/ 1857 w 2114"/>
                  <a:gd name="T35" fmla="*/ 0 h 663"/>
                  <a:gd name="T36" fmla="*/ 1883 w 2114"/>
                  <a:gd name="T37" fmla="*/ 2 h 663"/>
                  <a:gd name="T38" fmla="*/ 1931 w 2114"/>
                  <a:gd name="T39" fmla="*/ 19 h 663"/>
                  <a:gd name="T40" fmla="*/ 1973 w 2114"/>
                  <a:gd name="T41" fmla="*/ 49 h 663"/>
                  <a:gd name="T42" fmla="*/ 2003 w 2114"/>
                  <a:gd name="T43" fmla="*/ 91 h 663"/>
                  <a:gd name="T44" fmla="*/ 2012 w 2114"/>
                  <a:gd name="T45" fmla="*/ 115 h 663"/>
                  <a:gd name="T46" fmla="*/ 2108 w 2114"/>
                  <a:gd name="T47" fmla="*/ 451 h 663"/>
                  <a:gd name="T48" fmla="*/ 2112 w 2114"/>
                  <a:gd name="T49" fmla="*/ 471 h 663"/>
                  <a:gd name="T50" fmla="*/ 2114 w 2114"/>
                  <a:gd name="T51" fmla="*/ 510 h 663"/>
                  <a:gd name="T52" fmla="*/ 2107 w 2114"/>
                  <a:gd name="T53" fmla="*/ 548 h 663"/>
                  <a:gd name="T54" fmla="*/ 2091 w 2114"/>
                  <a:gd name="T55" fmla="*/ 582 h 663"/>
                  <a:gd name="T56" fmla="*/ 2068 w 2114"/>
                  <a:gd name="T57" fmla="*/ 611 h 663"/>
                  <a:gd name="T58" fmla="*/ 2039 w 2114"/>
                  <a:gd name="T59" fmla="*/ 635 h 663"/>
                  <a:gd name="T60" fmla="*/ 2004 w 2114"/>
                  <a:gd name="T61" fmla="*/ 653 h 663"/>
                  <a:gd name="T62" fmla="*/ 1965 w 2114"/>
                  <a:gd name="T63" fmla="*/ 661 h 663"/>
                  <a:gd name="T64" fmla="*/ 1944 w 2114"/>
                  <a:gd name="T65" fmla="*/ 663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14" h="663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19"/>
              <p:cNvSpPr>
                <a:spLocks/>
              </p:cNvSpPr>
              <p:nvPr/>
            </p:nvSpPr>
            <p:spPr bwMode="auto">
              <a:xfrm>
                <a:off x="1834" y="3376"/>
                <a:ext cx="281" cy="93"/>
              </a:xfrm>
              <a:custGeom>
                <a:avLst/>
                <a:gdLst>
                  <a:gd name="T0" fmla="*/ 691 w 844"/>
                  <a:gd name="T1" fmla="*/ 0 h 278"/>
                  <a:gd name="T2" fmla="*/ 152 w 844"/>
                  <a:gd name="T3" fmla="*/ 0 h 278"/>
                  <a:gd name="T4" fmla="*/ 0 w 844"/>
                  <a:gd name="T5" fmla="*/ 278 h 278"/>
                  <a:gd name="T6" fmla="*/ 844 w 844"/>
                  <a:gd name="T7" fmla="*/ 278 h 278"/>
                  <a:gd name="T8" fmla="*/ 691 w 844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4" h="278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20"/>
              <p:cNvSpPr>
                <a:spLocks/>
              </p:cNvSpPr>
              <p:nvPr/>
            </p:nvSpPr>
            <p:spPr bwMode="auto">
              <a:xfrm>
                <a:off x="1501" y="3376"/>
                <a:ext cx="282" cy="93"/>
              </a:xfrm>
              <a:custGeom>
                <a:avLst/>
                <a:gdLst>
                  <a:gd name="T0" fmla="*/ 692 w 846"/>
                  <a:gd name="T1" fmla="*/ 0 h 278"/>
                  <a:gd name="T2" fmla="*/ 154 w 846"/>
                  <a:gd name="T3" fmla="*/ 0 h 278"/>
                  <a:gd name="T4" fmla="*/ 0 w 846"/>
                  <a:gd name="T5" fmla="*/ 278 h 278"/>
                  <a:gd name="T6" fmla="*/ 846 w 846"/>
                  <a:gd name="T7" fmla="*/ 278 h 278"/>
                  <a:gd name="T8" fmla="*/ 692 w 846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6" h="278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21"/>
              <p:cNvSpPr>
                <a:spLocks/>
              </p:cNvSpPr>
              <p:nvPr/>
            </p:nvSpPr>
            <p:spPr bwMode="auto">
              <a:xfrm>
                <a:off x="1562" y="1709"/>
                <a:ext cx="493" cy="214"/>
              </a:xfrm>
              <a:custGeom>
                <a:avLst/>
                <a:gdLst>
                  <a:gd name="T0" fmla="*/ 1479 w 1479"/>
                  <a:gd name="T1" fmla="*/ 643 h 643"/>
                  <a:gd name="T2" fmla="*/ 1399 w 1479"/>
                  <a:gd name="T3" fmla="*/ 598 h 643"/>
                  <a:gd name="T4" fmla="*/ 1226 w 1479"/>
                  <a:gd name="T5" fmla="*/ 526 h 643"/>
                  <a:gd name="T6" fmla="*/ 1040 w 1479"/>
                  <a:gd name="T7" fmla="*/ 478 h 643"/>
                  <a:gd name="T8" fmla="*/ 843 w 1479"/>
                  <a:gd name="T9" fmla="*/ 452 h 643"/>
                  <a:gd name="T10" fmla="*/ 739 w 1479"/>
                  <a:gd name="T11" fmla="*/ 451 h 643"/>
                  <a:gd name="T12" fmla="*/ 687 w 1479"/>
                  <a:gd name="T13" fmla="*/ 451 h 643"/>
                  <a:gd name="T14" fmla="*/ 586 w 1479"/>
                  <a:gd name="T15" fmla="*/ 458 h 643"/>
                  <a:gd name="T16" fmla="*/ 438 w 1479"/>
                  <a:gd name="T17" fmla="*/ 480 h 643"/>
                  <a:gd name="T18" fmla="*/ 254 w 1479"/>
                  <a:gd name="T19" fmla="*/ 530 h 643"/>
                  <a:gd name="T20" fmla="*/ 81 w 1479"/>
                  <a:gd name="T21" fmla="*/ 601 h 643"/>
                  <a:gd name="T22" fmla="*/ 0 w 1479"/>
                  <a:gd name="T23" fmla="*/ 643 h 643"/>
                  <a:gd name="T24" fmla="*/ 23 w 1479"/>
                  <a:gd name="T25" fmla="*/ 573 h 643"/>
                  <a:gd name="T26" fmla="*/ 82 w 1479"/>
                  <a:gd name="T27" fmla="*/ 444 h 643"/>
                  <a:gd name="T28" fmla="*/ 154 w 1479"/>
                  <a:gd name="T29" fmla="*/ 327 h 643"/>
                  <a:gd name="T30" fmla="*/ 239 w 1479"/>
                  <a:gd name="T31" fmla="*/ 225 h 643"/>
                  <a:gd name="T32" fmla="*/ 336 w 1479"/>
                  <a:gd name="T33" fmla="*/ 140 h 643"/>
                  <a:gd name="T34" fmla="*/ 442 w 1479"/>
                  <a:gd name="T35" fmla="*/ 72 h 643"/>
                  <a:gd name="T36" fmla="*/ 556 w 1479"/>
                  <a:gd name="T37" fmla="*/ 26 h 643"/>
                  <a:gd name="T38" fmla="*/ 677 w 1479"/>
                  <a:gd name="T39" fmla="*/ 2 h 643"/>
                  <a:gd name="T40" fmla="*/ 739 w 1479"/>
                  <a:gd name="T41" fmla="*/ 0 h 643"/>
                  <a:gd name="T42" fmla="*/ 802 w 1479"/>
                  <a:gd name="T43" fmla="*/ 2 h 643"/>
                  <a:gd name="T44" fmla="*/ 922 w 1479"/>
                  <a:gd name="T45" fmla="*/ 26 h 643"/>
                  <a:gd name="T46" fmla="*/ 1036 w 1479"/>
                  <a:gd name="T47" fmla="*/ 72 h 643"/>
                  <a:gd name="T48" fmla="*/ 1139 w 1479"/>
                  <a:gd name="T49" fmla="*/ 140 h 643"/>
                  <a:gd name="T50" fmla="*/ 1236 w 1479"/>
                  <a:gd name="T51" fmla="*/ 225 h 643"/>
                  <a:gd name="T52" fmla="*/ 1321 w 1479"/>
                  <a:gd name="T53" fmla="*/ 327 h 643"/>
                  <a:gd name="T54" fmla="*/ 1393 w 1479"/>
                  <a:gd name="T55" fmla="*/ 444 h 643"/>
                  <a:gd name="T56" fmla="*/ 1455 w 1479"/>
                  <a:gd name="T57" fmla="*/ 573 h 643"/>
                  <a:gd name="T58" fmla="*/ 1479 w 1479"/>
                  <a:gd name="T59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79" h="643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3" name="구름 72"/>
            <p:cNvSpPr/>
            <p:nvPr/>
          </p:nvSpPr>
          <p:spPr>
            <a:xfrm>
              <a:off x="9566279" y="770901"/>
              <a:ext cx="162124" cy="162124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구름 73"/>
            <p:cNvSpPr/>
            <p:nvPr/>
          </p:nvSpPr>
          <p:spPr>
            <a:xfrm>
              <a:off x="10058501" y="638895"/>
              <a:ext cx="135682" cy="13568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구름 74"/>
            <p:cNvSpPr/>
            <p:nvPr/>
          </p:nvSpPr>
          <p:spPr>
            <a:xfrm>
              <a:off x="9707450" y="651595"/>
              <a:ext cx="41906" cy="41906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구름 75"/>
            <p:cNvSpPr/>
            <p:nvPr/>
          </p:nvSpPr>
          <p:spPr>
            <a:xfrm>
              <a:off x="10145187" y="854708"/>
              <a:ext cx="79148" cy="7914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0" name="Group 55"/>
          <p:cNvGrpSpPr>
            <a:grpSpLocks noChangeAspect="1"/>
          </p:cNvGrpSpPr>
          <p:nvPr/>
        </p:nvGrpSpPr>
        <p:grpSpPr bwMode="auto">
          <a:xfrm flipH="1">
            <a:off x="10437577" y="580917"/>
            <a:ext cx="296567" cy="260642"/>
            <a:chOff x="1624" y="1235"/>
            <a:chExt cx="1197" cy="1052"/>
          </a:xfrm>
        </p:grpSpPr>
        <p:sp>
          <p:nvSpPr>
            <p:cNvPr id="131" name="Freeform 56"/>
            <p:cNvSpPr>
              <a:spLocks/>
            </p:cNvSpPr>
            <p:nvPr/>
          </p:nvSpPr>
          <p:spPr bwMode="auto">
            <a:xfrm>
              <a:off x="1680" y="1668"/>
              <a:ext cx="715" cy="578"/>
            </a:xfrm>
            <a:custGeom>
              <a:avLst/>
              <a:gdLst>
                <a:gd name="T0" fmla="*/ 4479 w 5723"/>
                <a:gd name="T1" fmla="*/ 660 h 4620"/>
                <a:gd name="T2" fmla="*/ 5307 w 5723"/>
                <a:gd name="T3" fmla="*/ 989 h 4620"/>
                <a:gd name="T4" fmla="*/ 5553 w 5723"/>
                <a:gd name="T5" fmla="*/ 806 h 4620"/>
                <a:gd name="T6" fmla="*/ 5723 w 5723"/>
                <a:gd name="T7" fmla="*/ 1650 h 4620"/>
                <a:gd name="T8" fmla="*/ 5473 w 5723"/>
                <a:gd name="T9" fmla="*/ 1815 h 4620"/>
                <a:gd name="T10" fmla="*/ 4313 w 5723"/>
                <a:gd name="T11" fmla="*/ 1650 h 4620"/>
                <a:gd name="T12" fmla="*/ 4313 w 5723"/>
                <a:gd name="T13" fmla="*/ 1650 h 4620"/>
                <a:gd name="T14" fmla="*/ 2654 w 5723"/>
                <a:gd name="T15" fmla="*/ 3465 h 4620"/>
                <a:gd name="T16" fmla="*/ 2341 w 5723"/>
                <a:gd name="T17" fmla="*/ 3776 h 4620"/>
                <a:gd name="T18" fmla="*/ 1678 w 5723"/>
                <a:gd name="T19" fmla="*/ 4435 h 4620"/>
                <a:gd name="T20" fmla="*/ 1492 w 5723"/>
                <a:gd name="T21" fmla="*/ 4620 h 4620"/>
                <a:gd name="T22" fmla="*/ 1040 w 5723"/>
                <a:gd name="T23" fmla="*/ 4080 h 4620"/>
                <a:gd name="T24" fmla="*/ 1180 w 5723"/>
                <a:gd name="T25" fmla="*/ 3940 h 4620"/>
                <a:gd name="T26" fmla="*/ 1844 w 5723"/>
                <a:gd name="T27" fmla="*/ 3280 h 4620"/>
                <a:gd name="T28" fmla="*/ 1346 w 5723"/>
                <a:gd name="T29" fmla="*/ 2785 h 4620"/>
                <a:gd name="T30" fmla="*/ 683 w 5723"/>
                <a:gd name="T31" fmla="*/ 3280 h 4620"/>
                <a:gd name="T32" fmla="*/ 468 w 5723"/>
                <a:gd name="T33" fmla="*/ 3494 h 4620"/>
                <a:gd name="T34" fmla="*/ 0 w 5723"/>
                <a:gd name="T35" fmla="*/ 2970 h 4620"/>
                <a:gd name="T36" fmla="*/ 185 w 5723"/>
                <a:gd name="T37" fmla="*/ 2785 h 4620"/>
                <a:gd name="T38" fmla="*/ 848 w 5723"/>
                <a:gd name="T39" fmla="*/ 2126 h 4620"/>
                <a:gd name="T40" fmla="*/ 1162 w 5723"/>
                <a:gd name="T41" fmla="*/ 1815 h 4620"/>
                <a:gd name="T42" fmla="*/ 2157 w 5723"/>
                <a:gd name="T43" fmla="*/ 824 h 4620"/>
                <a:gd name="T44" fmla="*/ 1300 w 5723"/>
                <a:gd name="T45" fmla="*/ 830 h 4620"/>
                <a:gd name="T46" fmla="*/ 1170 w 5723"/>
                <a:gd name="T47" fmla="*/ 894 h 4620"/>
                <a:gd name="T48" fmla="*/ 1077 w 5723"/>
                <a:gd name="T49" fmla="*/ 118 h 4620"/>
                <a:gd name="T50" fmla="*/ 1315 w 5723"/>
                <a:gd name="T51" fmla="*/ 0 h 4620"/>
                <a:gd name="T52" fmla="*/ 2489 w 5723"/>
                <a:gd name="T53" fmla="*/ 10 h 4620"/>
                <a:gd name="T54" fmla="*/ 3124 w 5723"/>
                <a:gd name="T55" fmla="*/ 0 h 4620"/>
                <a:gd name="T56" fmla="*/ 4479 w 5723"/>
                <a:gd name="T57" fmla="*/ 660 h 4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23" h="4620">
                  <a:moveTo>
                    <a:pt x="4479" y="660"/>
                  </a:moveTo>
                  <a:lnTo>
                    <a:pt x="5307" y="989"/>
                  </a:lnTo>
                  <a:lnTo>
                    <a:pt x="5553" y="806"/>
                  </a:lnTo>
                  <a:lnTo>
                    <a:pt x="5723" y="1650"/>
                  </a:lnTo>
                  <a:lnTo>
                    <a:pt x="5473" y="1815"/>
                  </a:lnTo>
                  <a:lnTo>
                    <a:pt x="4313" y="1650"/>
                  </a:lnTo>
                  <a:lnTo>
                    <a:pt x="4313" y="1650"/>
                  </a:lnTo>
                  <a:lnTo>
                    <a:pt x="2654" y="3465"/>
                  </a:lnTo>
                  <a:lnTo>
                    <a:pt x="2341" y="3776"/>
                  </a:lnTo>
                  <a:lnTo>
                    <a:pt x="1678" y="4435"/>
                  </a:lnTo>
                  <a:lnTo>
                    <a:pt x="1492" y="4620"/>
                  </a:lnTo>
                  <a:lnTo>
                    <a:pt x="1040" y="4080"/>
                  </a:lnTo>
                  <a:lnTo>
                    <a:pt x="1180" y="3940"/>
                  </a:lnTo>
                  <a:lnTo>
                    <a:pt x="1844" y="3280"/>
                  </a:lnTo>
                  <a:lnTo>
                    <a:pt x="1346" y="2785"/>
                  </a:lnTo>
                  <a:lnTo>
                    <a:pt x="683" y="3280"/>
                  </a:lnTo>
                  <a:lnTo>
                    <a:pt x="468" y="3494"/>
                  </a:lnTo>
                  <a:lnTo>
                    <a:pt x="0" y="2970"/>
                  </a:lnTo>
                  <a:lnTo>
                    <a:pt x="185" y="2785"/>
                  </a:lnTo>
                  <a:lnTo>
                    <a:pt x="848" y="2126"/>
                  </a:lnTo>
                  <a:lnTo>
                    <a:pt x="1162" y="1815"/>
                  </a:lnTo>
                  <a:lnTo>
                    <a:pt x="2157" y="824"/>
                  </a:lnTo>
                  <a:lnTo>
                    <a:pt x="1300" y="830"/>
                  </a:lnTo>
                  <a:lnTo>
                    <a:pt x="1170" y="894"/>
                  </a:lnTo>
                  <a:lnTo>
                    <a:pt x="1077" y="118"/>
                  </a:lnTo>
                  <a:lnTo>
                    <a:pt x="1315" y="0"/>
                  </a:lnTo>
                  <a:lnTo>
                    <a:pt x="2489" y="10"/>
                  </a:lnTo>
                  <a:lnTo>
                    <a:pt x="3124" y="0"/>
                  </a:lnTo>
                  <a:lnTo>
                    <a:pt x="4479" y="6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57"/>
            <p:cNvSpPr>
              <a:spLocks/>
            </p:cNvSpPr>
            <p:nvPr/>
          </p:nvSpPr>
          <p:spPr bwMode="auto">
            <a:xfrm>
              <a:off x="1929" y="1256"/>
              <a:ext cx="497" cy="495"/>
            </a:xfrm>
            <a:custGeom>
              <a:avLst/>
              <a:gdLst>
                <a:gd name="T0" fmla="*/ 2092 w 3979"/>
                <a:gd name="T1" fmla="*/ 2 h 3961"/>
                <a:gd name="T2" fmla="*/ 2487 w 3979"/>
                <a:gd name="T3" fmla="*/ 62 h 3961"/>
                <a:gd name="T4" fmla="*/ 2852 w 3979"/>
                <a:gd name="T5" fmla="*/ 195 h 3961"/>
                <a:gd name="T6" fmla="*/ 3181 w 3979"/>
                <a:gd name="T7" fmla="*/ 392 h 3961"/>
                <a:gd name="T8" fmla="*/ 3462 w 3979"/>
                <a:gd name="T9" fmla="*/ 648 h 3961"/>
                <a:gd name="T10" fmla="*/ 3691 w 3979"/>
                <a:gd name="T11" fmla="*/ 953 h 3961"/>
                <a:gd name="T12" fmla="*/ 3858 w 3979"/>
                <a:gd name="T13" fmla="*/ 1299 h 3961"/>
                <a:gd name="T14" fmla="*/ 3957 w 3979"/>
                <a:gd name="T15" fmla="*/ 1679 h 3961"/>
                <a:gd name="T16" fmla="*/ 3979 w 3979"/>
                <a:gd name="T17" fmla="*/ 1981 h 3961"/>
                <a:gd name="T18" fmla="*/ 3957 w 3979"/>
                <a:gd name="T19" fmla="*/ 2283 h 3961"/>
                <a:gd name="T20" fmla="*/ 3858 w 3979"/>
                <a:gd name="T21" fmla="*/ 2662 h 3961"/>
                <a:gd name="T22" fmla="*/ 3691 w 3979"/>
                <a:gd name="T23" fmla="*/ 3008 h 3961"/>
                <a:gd name="T24" fmla="*/ 3462 w 3979"/>
                <a:gd name="T25" fmla="*/ 3312 h 3961"/>
                <a:gd name="T26" fmla="*/ 3181 w 3979"/>
                <a:gd name="T27" fmla="*/ 3568 h 3961"/>
                <a:gd name="T28" fmla="*/ 2852 w 3979"/>
                <a:gd name="T29" fmla="*/ 3767 h 3961"/>
                <a:gd name="T30" fmla="*/ 2487 w 3979"/>
                <a:gd name="T31" fmla="*/ 3899 h 3961"/>
                <a:gd name="T32" fmla="*/ 2092 w 3979"/>
                <a:gd name="T33" fmla="*/ 3959 h 3961"/>
                <a:gd name="T34" fmla="*/ 1886 w 3979"/>
                <a:gd name="T35" fmla="*/ 3959 h 3961"/>
                <a:gd name="T36" fmla="*/ 1491 w 3979"/>
                <a:gd name="T37" fmla="*/ 3899 h 3961"/>
                <a:gd name="T38" fmla="*/ 1127 w 3979"/>
                <a:gd name="T39" fmla="*/ 3767 h 3961"/>
                <a:gd name="T40" fmla="*/ 798 w 3979"/>
                <a:gd name="T41" fmla="*/ 3568 h 3961"/>
                <a:gd name="T42" fmla="*/ 516 w 3979"/>
                <a:gd name="T43" fmla="*/ 3312 h 3961"/>
                <a:gd name="T44" fmla="*/ 287 w 3979"/>
                <a:gd name="T45" fmla="*/ 3008 h 3961"/>
                <a:gd name="T46" fmla="*/ 120 w 3979"/>
                <a:gd name="T47" fmla="*/ 2662 h 3961"/>
                <a:gd name="T48" fmla="*/ 21 w 3979"/>
                <a:gd name="T49" fmla="*/ 2283 h 3961"/>
                <a:gd name="T50" fmla="*/ 0 w 3979"/>
                <a:gd name="T51" fmla="*/ 1981 h 3961"/>
                <a:gd name="T52" fmla="*/ 21 w 3979"/>
                <a:gd name="T53" fmla="*/ 1679 h 3961"/>
                <a:gd name="T54" fmla="*/ 120 w 3979"/>
                <a:gd name="T55" fmla="*/ 1299 h 3961"/>
                <a:gd name="T56" fmla="*/ 287 w 3979"/>
                <a:gd name="T57" fmla="*/ 953 h 3961"/>
                <a:gd name="T58" fmla="*/ 516 w 3979"/>
                <a:gd name="T59" fmla="*/ 648 h 3961"/>
                <a:gd name="T60" fmla="*/ 798 w 3979"/>
                <a:gd name="T61" fmla="*/ 392 h 3961"/>
                <a:gd name="T62" fmla="*/ 1127 w 3979"/>
                <a:gd name="T63" fmla="*/ 195 h 3961"/>
                <a:gd name="T64" fmla="*/ 1491 w 3979"/>
                <a:gd name="T65" fmla="*/ 62 h 3961"/>
                <a:gd name="T66" fmla="*/ 1886 w 3979"/>
                <a:gd name="T67" fmla="*/ 2 h 3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79" h="3961">
                  <a:moveTo>
                    <a:pt x="1989" y="0"/>
                  </a:moveTo>
                  <a:lnTo>
                    <a:pt x="2092" y="2"/>
                  </a:lnTo>
                  <a:lnTo>
                    <a:pt x="2293" y="22"/>
                  </a:lnTo>
                  <a:lnTo>
                    <a:pt x="2487" y="62"/>
                  </a:lnTo>
                  <a:lnTo>
                    <a:pt x="2673" y="120"/>
                  </a:lnTo>
                  <a:lnTo>
                    <a:pt x="2852" y="195"/>
                  </a:lnTo>
                  <a:lnTo>
                    <a:pt x="3021" y="286"/>
                  </a:lnTo>
                  <a:lnTo>
                    <a:pt x="3181" y="392"/>
                  </a:lnTo>
                  <a:lnTo>
                    <a:pt x="3328" y="514"/>
                  </a:lnTo>
                  <a:lnTo>
                    <a:pt x="3462" y="648"/>
                  </a:lnTo>
                  <a:lnTo>
                    <a:pt x="3585" y="795"/>
                  </a:lnTo>
                  <a:lnTo>
                    <a:pt x="3691" y="953"/>
                  </a:lnTo>
                  <a:lnTo>
                    <a:pt x="3783" y="1122"/>
                  </a:lnTo>
                  <a:lnTo>
                    <a:pt x="3858" y="1299"/>
                  </a:lnTo>
                  <a:lnTo>
                    <a:pt x="3917" y="1485"/>
                  </a:lnTo>
                  <a:lnTo>
                    <a:pt x="3957" y="1679"/>
                  </a:lnTo>
                  <a:lnTo>
                    <a:pt x="3977" y="1879"/>
                  </a:lnTo>
                  <a:lnTo>
                    <a:pt x="3979" y="1981"/>
                  </a:lnTo>
                  <a:lnTo>
                    <a:pt x="3977" y="2083"/>
                  </a:lnTo>
                  <a:lnTo>
                    <a:pt x="3957" y="2283"/>
                  </a:lnTo>
                  <a:lnTo>
                    <a:pt x="3917" y="2475"/>
                  </a:lnTo>
                  <a:lnTo>
                    <a:pt x="3858" y="2662"/>
                  </a:lnTo>
                  <a:lnTo>
                    <a:pt x="3783" y="2839"/>
                  </a:lnTo>
                  <a:lnTo>
                    <a:pt x="3691" y="3008"/>
                  </a:lnTo>
                  <a:lnTo>
                    <a:pt x="3585" y="3165"/>
                  </a:lnTo>
                  <a:lnTo>
                    <a:pt x="3462" y="3312"/>
                  </a:lnTo>
                  <a:lnTo>
                    <a:pt x="3328" y="3447"/>
                  </a:lnTo>
                  <a:lnTo>
                    <a:pt x="3181" y="3568"/>
                  </a:lnTo>
                  <a:lnTo>
                    <a:pt x="3021" y="3675"/>
                  </a:lnTo>
                  <a:lnTo>
                    <a:pt x="2852" y="3767"/>
                  </a:lnTo>
                  <a:lnTo>
                    <a:pt x="2673" y="3842"/>
                  </a:lnTo>
                  <a:lnTo>
                    <a:pt x="2487" y="3899"/>
                  </a:lnTo>
                  <a:lnTo>
                    <a:pt x="2293" y="3939"/>
                  </a:lnTo>
                  <a:lnTo>
                    <a:pt x="2092" y="3959"/>
                  </a:lnTo>
                  <a:lnTo>
                    <a:pt x="1989" y="3961"/>
                  </a:lnTo>
                  <a:lnTo>
                    <a:pt x="1886" y="3959"/>
                  </a:lnTo>
                  <a:lnTo>
                    <a:pt x="1686" y="3939"/>
                  </a:lnTo>
                  <a:lnTo>
                    <a:pt x="1491" y="3899"/>
                  </a:lnTo>
                  <a:lnTo>
                    <a:pt x="1305" y="3842"/>
                  </a:lnTo>
                  <a:lnTo>
                    <a:pt x="1127" y="3767"/>
                  </a:lnTo>
                  <a:lnTo>
                    <a:pt x="957" y="3675"/>
                  </a:lnTo>
                  <a:lnTo>
                    <a:pt x="798" y="3568"/>
                  </a:lnTo>
                  <a:lnTo>
                    <a:pt x="651" y="3447"/>
                  </a:lnTo>
                  <a:lnTo>
                    <a:pt x="516" y="3312"/>
                  </a:lnTo>
                  <a:lnTo>
                    <a:pt x="394" y="3165"/>
                  </a:lnTo>
                  <a:lnTo>
                    <a:pt x="287" y="3008"/>
                  </a:lnTo>
                  <a:lnTo>
                    <a:pt x="195" y="2839"/>
                  </a:lnTo>
                  <a:lnTo>
                    <a:pt x="120" y="2662"/>
                  </a:lnTo>
                  <a:lnTo>
                    <a:pt x="62" y="2475"/>
                  </a:lnTo>
                  <a:lnTo>
                    <a:pt x="21" y="2283"/>
                  </a:lnTo>
                  <a:lnTo>
                    <a:pt x="1" y="2083"/>
                  </a:lnTo>
                  <a:lnTo>
                    <a:pt x="0" y="1981"/>
                  </a:lnTo>
                  <a:lnTo>
                    <a:pt x="1" y="1879"/>
                  </a:lnTo>
                  <a:lnTo>
                    <a:pt x="21" y="1679"/>
                  </a:lnTo>
                  <a:lnTo>
                    <a:pt x="62" y="1485"/>
                  </a:lnTo>
                  <a:lnTo>
                    <a:pt x="120" y="1299"/>
                  </a:lnTo>
                  <a:lnTo>
                    <a:pt x="195" y="1122"/>
                  </a:lnTo>
                  <a:lnTo>
                    <a:pt x="287" y="953"/>
                  </a:lnTo>
                  <a:lnTo>
                    <a:pt x="394" y="795"/>
                  </a:lnTo>
                  <a:lnTo>
                    <a:pt x="516" y="648"/>
                  </a:lnTo>
                  <a:lnTo>
                    <a:pt x="651" y="514"/>
                  </a:lnTo>
                  <a:lnTo>
                    <a:pt x="798" y="392"/>
                  </a:lnTo>
                  <a:lnTo>
                    <a:pt x="957" y="286"/>
                  </a:lnTo>
                  <a:lnTo>
                    <a:pt x="1127" y="195"/>
                  </a:lnTo>
                  <a:lnTo>
                    <a:pt x="1305" y="120"/>
                  </a:lnTo>
                  <a:lnTo>
                    <a:pt x="1491" y="62"/>
                  </a:lnTo>
                  <a:lnTo>
                    <a:pt x="1686" y="22"/>
                  </a:lnTo>
                  <a:lnTo>
                    <a:pt x="1886" y="2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rgbClr val="D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58"/>
            <p:cNvSpPr>
              <a:spLocks/>
            </p:cNvSpPr>
            <p:nvPr/>
          </p:nvSpPr>
          <p:spPr bwMode="auto">
            <a:xfrm>
              <a:off x="1929" y="1256"/>
              <a:ext cx="462" cy="495"/>
            </a:xfrm>
            <a:custGeom>
              <a:avLst/>
              <a:gdLst>
                <a:gd name="T0" fmla="*/ 1801 w 3702"/>
                <a:gd name="T1" fmla="*/ 2146 h 3961"/>
                <a:gd name="T2" fmla="*/ 2388 w 3702"/>
                <a:gd name="T3" fmla="*/ 198 h 3961"/>
                <a:gd name="T4" fmla="*/ 2443 w 3702"/>
                <a:gd name="T5" fmla="*/ 54 h 3961"/>
                <a:gd name="T6" fmla="*/ 2388 w 3702"/>
                <a:gd name="T7" fmla="*/ 41 h 3961"/>
                <a:gd name="T8" fmla="*/ 2277 w 3702"/>
                <a:gd name="T9" fmla="*/ 21 h 3961"/>
                <a:gd name="T10" fmla="*/ 2164 w 3702"/>
                <a:gd name="T11" fmla="*/ 8 h 3961"/>
                <a:gd name="T12" fmla="*/ 2049 w 3702"/>
                <a:gd name="T13" fmla="*/ 1 h 3961"/>
                <a:gd name="T14" fmla="*/ 1990 w 3702"/>
                <a:gd name="T15" fmla="*/ 0 h 3961"/>
                <a:gd name="T16" fmla="*/ 1887 w 3702"/>
                <a:gd name="T17" fmla="*/ 2 h 3961"/>
                <a:gd name="T18" fmla="*/ 1687 w 3702"/>
                <a:gd name="T19" fmla="*/ 22 h 3961"/>
                <a:gd name="T20" fmla="*/ 1492 w 3702"/>
                <a:gd name="T21" fmla="*/ 62 h 3961"/>
                <a:gd name="T22" fmla="*/ 1306 w 3702"/>
                <a:gd name="T23" fmla="*/ 120 h 3961"/>
                <a:gd name="T24" fmla="*/ 1127 w 3702"/>
                <a:gd name="T25" fmla="*/ 195 h 3961"/>
                <a:gd name="T26" fmla="*/ 958 w 3702"/>
                <a:gd name="T27" fmla="*/ 286 h 3961"/>
                <a:gd name="T28" fmla="*/ 799 w 3702"/>
                <a:gd name="T29" fmla="*/ 392 h 3961"/>
                <a:gd name="T30" fmla="*/ 652 w 3702"/>
                <a:gd name="T31" fmla="*/ 514 h 3961"/>
                <a:gd name="T32" fmla="*/ 517 w 3702"/>
                <a:gd name="T33" fmla="*/ 648 h 3961"/>
                <a:gd name="T34" fmla="*/ 395 w 3702"/>
                <a:gd name="T35" fmla="*/ 795 h 3961"/>
                <a:gd name="T36" fmla="*/ 288 w 3702"/>
                <a:gd name="T37" fmla="*/ 953 h 3961"/>
                <a:gd name="T38" fmla="*/ 196 w 3702"/>
                <a:gd name="T39" fmla="*/ 1122 h 3961"/>
                <a:gd name="T40" fmla="*/ 120 w 3702"/>
                <a:gd name="T41" fmla="*/ 1299 h 3961"/>
                <a:gd name="T42" fmla="*/ 63 w 3702"/>
                <a:gd name="T43" fmla="*/ 1485 h 3961"/>
                <a:gd name="T44" fmla="*/ 22 w 3702"/>
                <a:gd name="T45" fmla="*/ 1679 h 3961"/>
                <a:gd name="T46" fmla="*/ 2 w 3702"/>
                <a:gd name="T47" fmla="*/ 1879 h 3961"/>
                <a:gd name="T48" fmla="*/ 0 w 3702"/>
                <a:gd name="T49" fmla="*/ 1981 h 3961"/>
                <a:gd name="T50" fmla="*/ 2 w 3702"/>
                <a:gd name="T51" fmla="*/ 2083 h 3961"/>
                <a:gd name="T52" fmla="*/ 22 w 3702"/>
                <a:gd name="T53" fmla="*/ 2283 h 3961"/>
                <a:gd name="T54" fmla="*/ 63 w 3702"/>
                <a:gd name="T55" fmla="*/ 2475 h 3961"/>
                <a:gd name="T56" fmla="*/ 120 w 3702"/>
                <a:gd name="T57" fmla="*/ 2662 h 3961"/>
                <a:gd name="T58" fmla="*/ 196 w 3702"/>
                <a:gd name="T59" fmla="*/ 2839 h 3961"/>
                <a:gd name="T60" fmla="*/ 288 w 3702"/>
                <a:gd name="T61" fmla="*/ 3008 h 3961"/>
                <a:gd name="T62" fmla="*/ 395 w 3702"/>
                <a:gd name="T63" fmla="*/ 3165 h 3961"/>
                <a:gd name="T64" fmla="*/ 517 w 3702"/>
                <a:gd name="T65" fmla="*/ 3312 h 3961"/>
                <a:gd name="T66" fmla="*/ 652 w 3702"/>
                <a:gd name="T67" fmla="*/ 3447 h 3961"/>
                <a:gd name="T68" fmla="*/ 799 w 3702"/>
                <a:gd name="T69" fmla="*/ 3568 h 3961"/>
                <a:gd name="T70" fmla="*/ 958 w 3702"/>
                <a:gd name="T71" fmla="*/ 3675 h 3961"/>
                <a:gd name="T72" fmla="*/ 1127 w 3702"/>
                <a:gd name="T73" fmla="*/ 3767 h 3961"/>
                <a:gd name="T74" fmla="*/ 1306 w 3702"/>
                <a:gd name="T75" fmla="*/ 3842 h 3961"/>
                <a:gd name="T76" fmla="*/ 1492 w 3702"/>
                <a:gd name="T77" fmla="*/ 3899 h 3961"/>
                <a:gd name="T78" fmla="*/ 1687 w 3702"/>
                <a:gd name="T79" fmla="*/ 3939 h 3961"/>
                <a:gd name="T80" fmla="*/ 1887 w 3702"/>
                <a:gd name="T81" fmla="*/ 3959 h 3961"/>
                <a:gd name="T82" fmla="*/ 1990 w 3702"/>
                <a:gd name="T83" fmla="*/ 3961 h 3961"/>
                <a:gd name="T84" fmla="*/ 2058 w 3702"/>
                <a:gd name="T85" fmla="*/ 3961 h 3961"/>
                <a:gd name="T86" fmla="*/ 2193 w 3702"/>
                <a:gd name="T87" fmla="*/ 3950 h 3961"/>
                <a:gd name="T88" fmla="*/ 2325 w 3702"/>
                <a:gd name="T89" fmla="*/ 3934 h 3961"/>
                <a:gd name="T90" fmla="*/ 2454 w 3702"/>
                <a:gd name="T91" fmla="*/ 3907 h 3961"/>
                <a:gd name="T92" fmla="*/ 2580 w 3702"/>
                <a:gd name="T93" fmla="*/ 3872 h 3961"/>
                <a:gd name="T94" fmla="*/ 2702 w 3702"/>
                <a:gd name="T95" fmla="*/ 3830 h 3961"/>
                <a:gd name="T96" fmla="*/ 2820 w 3702"/>
                <a:gd name="T97" fmla="*/ 3780 h 3961"/>
                <a:gd name="T98" fmla="*/ 2935 w 3702"/>
                <a:gd name="T99" fmla="*/ 3723 h 3961"/>
                <a:gd name="T100" fmla="*/ 3045 w 3702"/>
                <a:gd name="T101" fmla="*/ 3659 h 3961"/>
                <a:gd name="T102" fmla="*/ 3150 w 3702"/>
                <a:gd name="T103" fmla="*/ 3588 h 3961"/>
                <a:gd name="T104" fmla="*/ 3251 w 3702"/>
                <a:gd name="T105" fmla="*/ 3511 h 3961"/>
                <a:gd name="T106" fmla="*/ 3347 w 3702"/>
                <a:gd name="T107" fmla="*/ 3428 h 3961"/>
                <a:gd name="T108" fmla="*/ 3436 w 3702"/>
                <a:gd name="T109" fmla="*/ 3339 h 3961"/>
                <a:gd name="T110" fmla="*/ 3521 w 3702"/>
                <a:gd name="T111" fmla="*/ 3244 h 3961"/>
                <a:gd name="T112" fmla="*/ 3598 w 3702"/>
                <a:gd name="T113" fmla="*/ 3144 h 3961"/>
                <a:gd name="T114" fmla="*/ 3670 w 3702"/>
                <a:gd name="T115" fmla="*/ 3040 h 3961"/>
                <a:gd name="T116" fmla="*/ 3702 w 3702"/>
                <a:gd name="T117" fmla="*/ 2986 h 3961"/>
                <a:gd name="T118" fmla="*/ 3668 w 3702"/>
                <a:gd name="T119" fmla="*/ 2970 h 3961"/>
                <a:gd name="T120" fmla="*/ 1801 w 3702"/>
                <a:gd name="T121" fmla="*/ 2146 h 3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02" h="3961">
                  <a:moveTo>
                    <a:pt x="1801" y="2146"/>
                  </a:moveTo>
                  <a:lnTo>
                    <a:pt x="2388" y="198"/>
                  </a:lnTo>
                  <a:lnTo>
                    <a:pt x="2443" y="54"/>
                  </a:lnTo>
                  <a:lnTo>
                    <a:pt x="2388" y="41"/>
                  </a:lnTo>
                  <a:lnTo>
                    <a:pt x="2277" y="21"/>
                  </a:lnTo>
                  <a:lnTo>
                    <a:pt x="2164" y="8"/>
                  </a:lnTo>
                  <a:lnTo>
                    <a:pt x="2049" y="1"/>
                  </a:lnTo>
                  <a:lnTo>
                    <a:pt x="1990" y="0"/>
                  </a:lnTo>
                  <a:lnTo>
                    <a:pt x="1887" y="2"/>
                  </a:lnTo>
                  <a:lnTo>
                    <a:pt x="1687" y="22"/>
                  </a:lnTo>
                  <a:lnTo>
                    <a:pt x="1492" y="62"/>
                  </a:lnTo>
                  <a:lnTo>
                    <a:pt x="1306" y="120"/>
                  </a:lnTo>
                  <a:lnTo>
                    <a:pt x="1127" y="195"/>
                  </a:lnTo>
                  <a:lnTo>
                    <a:pt x="958" y="286"/>
                  </a:lnTo>
                  <a:lnTo>
                    <a:pt x="799" y="392"/>
                  </a:lnTo>
                  <a:lnTo>
                    <a:pt x="652" y="514"/>
                  </a:lnTo>
                  <a:lnTo>
                    <a:pt x="517" y="648"/>
                  </a:lnTo>
                  <a:lnTo>
                    <a:pt x="395" y="795"/>
                  </a:lnTo>
                  <a:lnTo>
                    <a:pt x="288" y="953"/>
                  </a:lnTo>
                  <a:lnTo>
                    <a:pt x="196" y="1122"/>
                  </a:lnTo>
                  <a:lnTo>
                    <a:pt x="120" y="1299"/>
                  </a:lnTo>
                  <a:lnTo>
                    <a:pt x="63" y="1485"/>
                  </a:lnTo>
                  <a:lnTo>
                    <a:pt x="22" y="1679"/>
                  </a:lnTo>
                  <a:lnTo>
                    <a:pt x="2" y="1879"/>
                  </a:lnTo>
                  <a:lnTo>
                    <a:pt x="0" y="1981"/>
                  </a:lnTo>
                  <a:lnTo>
                    <a:pt x="2" y="2083"/>
                  </a:lnTo>
                  <a:lnTo>
                    <a:pt x="22" y="2283"/>
                  </a:lnTo>
                  <a:lnTo>
                    <a:pt x="63" y="2475"/>
                  </a:lnTo>
                  <a:lnTo>
                    <a:pt x="120" y="2662"/>
                  </a:lnTo>
                  <a:lnTo>
                    <a:pt x="196" y="2839"/>
                  </a:lnTo>
                  <a:lnTo>
                    <a:pt x="288" y="3008"/>
                  </a:lnTo>
                  <a:lnTo>
                    <a:pt x="395" y="3165"/>
                  </a:lnTo>
                  <a:lnTo>
                    <a:pt x="517" y="3312"/>
                  </a:lnTo>
                  <a:lnTo>
                    <a:pt x="652" y="3447"/>
                  </a:lnTo>
                  <a:lnTo>
                    <a:pt x="799" y="3568"/>
                  </a:lnTo>
                  <a:lnTo>
                    <a:pt x="958" y="3675"/>
                  </a:lnTo>
                  <a:lnTo>
                    <a:pt x="1127" y="3767"/>
                  </a:lnTo>
                  <a:lnTo>
                    <a:pt x="1306" y="3842"/>
                  </a:lnTo>
                  <a:lnTo>
                    <a:pt x="1492" y="3899"/>
                  </a:lnTo>
                  <a:lnTo>
                    <a:pt x="1687" y="3939"/>
                  </a:lnTo>
                  <a:lnTo>
                    <a:pt x="1887" y="3959"/>
                  </a:lnTo>
                  <a:lnTo>
                    <a:pt x="1990" y="3961"/>
                  </a:lnTo>
                  <a:lnTo>
                    <a:pt x="2058" y="3961"/>
                  </a:lnTo>
                  <a:lnTo>
                    <a:pt x="2193" y="3950"/>
                  </a:lnTo>
                  <a:lnTo>
                    <a:pt x="2325" y="3934"/>
                  </a:lnTo>
                  <a:lnTo>
                    <a:pt x="2454" y="3907"/>
                  </a:lnTo>
                  <a:lnTo>
                    <a:pt x="2580" y="3872"/>
                  </a:lnTo>
                  <a:lnTo>
                    <a:pt x="2702" y="3830"/>
                  </a:lnTo>
                  <a:lnTo>
                    <a:pt x="2820" y="3780"/>
                  </a:lnTo>
                  <a:lnTo>
                    <a:pt x="2935" y="3723"/>
                  </a:lnTo>
                  <a:lnTo>
                    <a:pt x="3045" y="3659"/>
                  </a:lnTo>
                  <a:lnTo>
                    <a:pt x="3150" y="3588"/>
                  </a:lnTo>
                  <a:lnTo>
                    <a:pt x="3251" y="3511"/>
                  </a:lnTo>
                  <a:lnTo>
                    <a:pt x="3347" y="3428"/>
                  </a:lnTo>
                  <a:lnTo>
                    <a:pt x="3436" y="3339"/>
                  </a:lnTo>
                  <a:lnTo>
                    <a:pt x="3521" y="3244"/>
                  </a:lnTo>
                  <a:lnTo>
                    <a:pt x="3598" y="3144"/>
                  </a:lnTo>
                  <a:lnTo>
                    <a:pt x="3670" y="3040"/>
                  </a:lnTo>
                  <a:lnTo>
                    <a:pt x="3702" y="2986"/>
                  </a:lnTo>
                  <a:lnTo>
                    <a:pt x="3668" y="2970"/>
                  </a:lnTo>
                  <a:lnTo>
                    <a:pt x="1801" y="21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59"/>
            <p:cNvSpPr>
              <a:spLocks/>
            </p:cNvSpPr>
            <p:nvPr/>
          </p:nvSpPr>
          <p:spPr bwMode="auto">
            <a:xfrm>
              <a:off x="2576" y="1235"/>
              <a:ext cx="245" cy="233"/>
            </a:xfrm>
            <a:custGeom>
              <a:avLst/>
              <a:gdLst>
                <a:gd name="T0" fmla="*/ 981 w 1961"/>
                <a:gd name="T1" fmla="*/ 0 h 1864"/>
                <a:gd name="T2" fmla="*/ 1284 w 1961"/>
                <a:gd name="T3" fmla="*/ 614 h 1864"/>
                <a:gd name="T4" fmla="*/ 1961 w 1961"/>
                <a:gd name="T5" fmla="*/ 712 h 1864"/>
                <a:gd name="T6" fmla="*/ 1471 w 1961"/>
                <a:gd name="T7" fmla="*/ 1190 h 1864"/>
                <a:gd name="T8" fmla="*/ 1587 w 1961"/>
                <a:gd name="T9" fmla="*/ 1864 h 1864"/>
                <a:gd name="T10" fmla="*/ 981 w 1961"/>
                <a:gd name="T11" fmla="*/ 1546 h 1864"/>
                <a:gd name="T12" fmla="*/ 375 w 1961"/>
                <a:gd name="T13" fmla="*/ 1864 h 1864"/>
                <a:gd name="T14" fmla="*/ 491 w 1961"/>
                <a:gd name="T15" fmla="*/ 1190 h 1864"/>
                <a:gd name="T16" fmla="*/ 0 w 1961"/>
                <a:gd name="T17" fmla="*/ 712 h 1864"/>
                <a:gd name="T18" fmla="*/ 678 w 1961"/>
                <a:gd name="T19" fmla="*/ 614 h 1864"/>
                <a:gd name="T20" fmla="*/ 981 w 1961"/>
                <a:gd name="T21" fmla="*/ 0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1" h="1864">
                  <a:moveTo>
                    <a:pt x="981" y="0"/>
                  </a:moveTo>
                  <a:lnTo>
                    <a:pt x="1284" y="614"/>
                  </a:lnTo>
                  <a:lnTo>
                    <a:pt x="1961" y="712"/>
                  </a:lnTo>
                  <a:lnTo>
                    <a:pt x="1471" y="1190"/>
                  </a:lnTo>
                  <a:lnTo>
                    <a:pt x="1587" y="1864"/>
                  </a:lnTo>
                  <a:lnTo>
                    <a:pt x="981" y="1546"/>
                  </a:lnTo>
                  <a:lnTo>
                    <a:pt x="375" y="1864"/>
                  </a:lnTo>
                  <a:lnTo>
                    <a:pt x="491" y="1190"/>
                  </a:lnTo>
                  <a:lnTo>
                    <a:pt x="0" y="712"/>
                  </a:lnTo>
                  <a:lnTo>
                    <a:pt x="678" y="614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rgbClr val="F89B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Rectangle 60"/>
            <p:cNvSpPr>
              <a:spLocks noChangeArrowheads="1"/>
            </p:cNvSpPr>
            <p:nvPr/>
          </p:nvSpPr>
          <p:spPr bwMode="auto">
            <a:xfrm>
              <a:off x="2574" y="1936"/>
              <a:ext cx="41" cy="42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Rectangle 61"/>
            <p:cNvSpPr>
              <a:spLocks noChangeArrowheads="1"/>
            </p:cNvSpPr>
            <p:nvPr/>
          </p:nvSpPr>
          <p:spPr bwMode="auto">
            <a:xfrm>
              <a:off x="2574" y="2019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Rectangle 62"/>
            <p:cNvSpPr>
              <a:spLocks noChangeArrowheads="1"/>
            </p:cNvSpPr>
            <p:nvPr/>
          </p:nvSpPr>
          <p:spPr bwMode="auto">
            <a:xfrm>
              <a:off x="2615" y="1978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Rectangle 63"/>
            <p:cNvSpPr>
              <a:spLocks noChangeArrowheads="1"/>
            </p:cNvSpPr>
            <p:nvPr/>
          </p:nvSpPr>
          <p:spPr bwMode="auto">
            <a:xfrm>
              <a:off x="2532" y="1978"/>
              <a:ext cx="42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Rectangle 64"/>
            <p:cNvSpPr>
              <a:spLocks noChangeArrowheads="1"/>
            </p:cNvSpPr>
            <p:nvPr/>
          </p:nvSpPr>
          <p:spPr bwMode="auto">
            <a:xfrm>
              <a:off x="2429" y="2163"/>
              <a:ext cx="41" cy="42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65"/>
            <p:cNvSpPr>
              <a:spLocks noChangeArrowheads="1"/>
            </p:cNvSpPr>
            <p:nvPr/>
          </p:nvSpPr>
          <p:spPr bwMode="auto">
            <a:xfrm>
              <a:off x="2429" y="2246"/>
              <a:ext cx="41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Rectangle 66"/>
            <p:cNvSpPr>
              <a:spLocks noChangeArrowheads="1"/>
            </p:cNvSpPr>
            <p:nvPr/>
          </p:nvSpPr>
          <p:spPr bwMode="auto">
            <a:xfrm>
              <a:off x="2470" y="2205"/>
              <a:ext cx="42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Rectangle 67"/>
            <p:cNvSpPr>
              <a:spLocks noChangeArrowheads="1"/>
            </p:cNvSpPr>
            <p:nvPr/>
          </p:nvSpPr>
          <p:spPr bwMode="auto">
            <a:xfrm>
              <a:off x="2388" y="2205"/>
              <a:ext cx="41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Rectangle 68"/>
            <p:cNvSpPr>
              <a:spLocks noChangeArrowheads="1"/>
            </p:cNvSpPr>
            <p:nvPr/>
          </p:nvSpPr>
          <p:spPr bwMode="auto">
            <a:xfrm>
              <a:off x="2181" y="2081"/>
              <a:ext cx="42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Rectangle 69"/>
            <p:cNvSpPr>
              <a:spLocks noChangeArrowheads="1"/>
            </p:cNvSpPr>
            <p:nvPr/>
          </p:nvSpPr>
          <p:spPr bwMode="auto">
            <a:xfrm>
              <a:off x="2181" y="2163"/>
              <a:ext cx="42" cy="42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Rectangle 70"/>
            <p:cNvSpPr>
              <a:spLocks noChangeArrowheads="1"/>
            </p:cNvSpPr>
            <p:nvPr/>
          </p:nvSpPr>
          <p:spPr bwMode="auto">
            <a:xfrm>
              <a:off x="2223" y="2122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Rectangle 71"/>
            <p:cNvSpPr>
              <a:spLocks noChangeArrowheads="1"/>
            </p:cNvSpPr>
            <p:nvPr/>
          </p:nvSpPr>
          <p:spPr bwMode="auto">
            <a:xfrm>
              <a:off x="2140" y="2122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Rectangle 72"/>
            <p:cNvSpPr>
              <a:spLocks noChangeArrowheads="1"/>
            </p:cNvSpPr>
            <p:nvPr/>
          </p:nvSpPr>
          <p:spPr bwMode="auto">
            <a:xfrm>
              <a:off x="1789" y="1379"/>
              <a:ext cx="41" cy="42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Rectangle 73"/>
            <p:cNvSpPr>
              <a:spLocks noChangeArrowheads="1"/>
            </p:cNvSpPr>
            <p:nvPr/>
          </p:nvSpPr>
          <p:spPr bwMode="auto">
            <a:xfrm>
              <a:off x="1789" y="1462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Rectangle 74"/>
            <p:cNvSpPr>
              <a:spLocks noChangeArrowheads="1"/>
            </p:cNvSpPr>
            <p:nvPr/>
          </p:nvSpPr>
          <p:spPr bwMode="auto">
            <a:xfrm>
              <a:off x="1830" y="1421"/>
              <a:ext cx="42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Rectangle 75"/>
            <p:cNvSpPr>
              <a:spLocks noChangeArrowheads="1"/>
            </p:cNvSpPr>
            <p:nvPr/>
          </p:nvSpPr>
          <p:spPr bwMode="auto">
            <a:xfrm>
              <a:off x="1748" y="1421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76"/>
            <p:cNvSpPr>
              <a:spLocks/>
            </p:cNvSpPr>
            <p:nvPr/>
          </p:nvSpPr>
          <p:spPr bwMode="auto">
            <a:xfrm>
              <a:off x="2097" y="1483"/>
              <a:ext cx="103" cy="103"/>
            </a:xfrm>
            <a:custGeom>
              <a:avLst/>
              <a:gdLst>
                <a:gd name="T0" fmla="*/ 415 w 830"/>
                <a:gd name="T1" fmla="*/ 0 h 824"/>
                <a:gd name="T2" fmla="*/ 457 w 830"/>
                <a:gd name="T3" fmla="*/ 1 h 824"/>
                <a:gd name="T4" fmla="*/ 538 w 830"/>
                <a:gd name="T5" fmla="*/ 17 h 824"/>
                <a:gd name="T6" fmla="*/ 613 w 830"/>
                <a:gd name="T7" fmla="*/ 48 h 824"/>
                <a:gd name="T8" fmla="*/ 679 w 830"/>
                <a:gd name="T9" fmla="*/ 93 h 824"/>
                <a:gd name="T10" fmla="*/ 736 w 830"/>
                <a:gd name="T11" fmla="*/ 149 h 824"/>
                <a:gd name="T12" fmla="*/ 780 w 830"/>
                <a:gd name="T13" fmla="*/ 215 h 824"/>
                <a:gd name="T14" fmla="*/ 812 w 830"/>
                <a:gd name="T15" fmla="*/ 289 h 824"/>
                <a:gd name="T16" fmla="*/ 828 w 830"/>
                <a:gd name="T17" fmla="*/ 370 h 824"/>
                <a:gd name="T18" fmla="*/ 830 w 830"/>
                <a:gd name="T19" fmla="*/ 412 h 824"/>
                <a:gd name="T20" fmla="*/ 828 w 830"/>
                <a:gd name="T21" fmla="*/ 454 h 824"/>
                <a:gd name="T22" fmla="*/ 812 w 830"/>
                <a:gd name="T23" fmla="*/ 535 h 824"/>
                <a:gd name="T24" fmla="*/ 780 w 830"/>
                <a:gd name="T25" fmla="*/ 609 h 824"/>
                <a:gd name="T26" fmla="*/ 736 w 830"/>
                <a:gd name="T27" fmla="*/ 675 h 824"/>
                <a:gd name="T28" fmla="*/ 679 w 830"/>
                <a:gd name="T29" fmla="*/ 731 h 824"/>
                <a:gd name="T30" fmla="*/ 613 w 830"/>
                <a:gd name="T31" fmla="*/ 775 h 824"/>
                <a:gd name="T32" fmla="*/ 538 w 830"/>
                <a:gd name="T33" fmla="*/ 806 h 824"/>
                <a:gd name="T34" fmla="*/ 457 w 830"/>
                <a:gd name="T35" fmla="*/ 823 h 824"/>
                <a:gd name="T36" fmla="*/ 415 w 830"/>
                <a:gd name="T37" fmla="*/ 824 h 824"/>
                <a:gd name="T38" fmla="*/ 372 w 830"/>
                <a:gd name="T39" fmla="*/ 823 h 824"/>
                <a:gd name="T40" fmla="*/ 291 w 830"/>
                <a:gd name="T41" fmla="*/ 806 h 824"/>
                <a:gd name="T42" fmla="*/ 217 w 830"/>
                <a:gd name="T43" fmla="*/ 775 h 824"/>
                <a:gd name="T44" fmla="*/ 151 w 830"/>
                <a:gd name="T45" fmla="*/ 731 h 824"/>
                <a:gd name="T46" fmla="*/ 95 w 830"/>
                <a:gd name="T47" fmla="*/ 675 h 824"/>
                <a:gd name="T48" fmla="*/ 50 w 830"/>
                <a:gd name="T49" fmla="*/ 609 h 824"/>
                <a:gd name="T50" fmla="*/ 18 w 830"/>
                <a:gd name="T51" fmla="*/ 535 h 824"/>
                <a:gd name="T52" fmla="*/ 1 w 830"/>
                <a:gd name="T53" fmla="*/ 454 h 824"/>
                <a:gd name="T54" fmla="*/ 0 w 830"/>
                <a:gd name="T55" fmla="*/ 412 h 824"/>
                <a:gd name="T56" fmla="*/ 1 w 830"/>
                <a:gd name="T57" fmla="*/ 370 h 824"/>
                <a:gd name="T58" fmla="*/ 18 w 830"/>
                <a:gd name="T59" fmla="*/ 289 h 824"/>
                <a:gd name="T60" fmla="*/ 50 w 830"/>
                <a:gd name="T61" fmla="*/ 215 h 824"/>
                <a:gd name="T62" fmla="*/ 95 w 830"/>
                <a:gd name="T63" fmla="*/ 149 h 824"/>
                <a:gd name="T64" fmla="*/ 151 w 830"/>
                <a:gd name="T65" fmla="*/ 93 h 824"/>
                <a:gd name="T66" fmla="*/ 217 w 830"/>
                <a:gd name="T67" fmla="*/ 48 h 824"/>
                <a:gd name="T68" fmla="*/ 291 w 830"/>
                <a:gd name="T69" fmla="*/ 17 h 824"/>
                <a:gd name="T70" fmla="*/ 372 w 830"/>
                <a:gd name="T71" fmla="*/ 1 h 824"/>
                <a:gd name="T72" fmla="*/ 415 w 830"/>
                <a:gd name="T73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30" h="824">
                  <a:moveTo>
                    <a:pt x="415" y="0"/>
                  </a:moveTo>
                  <a:lnTo>
                    <a:pt x="457" y="1"/>
                  </a:lnTo>
                  <a:lnTo>
                    <a:pt x="538" y="17"/>
                  </a:lnTo>
                  <a:lnTo>
                    <a:pt x="613" y="48"/>
                  </a:lnTo>
                  <a:lnTo>
                    <a:pt x="679" y="93"/>
                  </a:lnTo>
                  <a:lnTo>
                    <a:pt x="736" y="149"/>
                  </a:lnTo>
                  <a:lnTo>
                    <a:pt x="780" y="215"/>
                  </a:lnTo>
                  <a:lnTo>
                    <a:pt x="812" y="289"/>
                  </a:lnTo>
                  <a:lnTo>
                    <a:pt x="828" y="370"/>
                  </a:lnTo>
                  <a:lnTo>
                    <a:pt x="830" y="412"/>
                  </a:lnTo>
                  <a:lnTo>
                    <a:pt x="828" y="454"/>
                  </a:lnTo>
                  <a:lnTo>
                    <a:pt x="812" y="535"/>
                  </a:lnTo>
                  <a:lnTo>
                    <a:pt x="780" y="609"/>
                  </a:lnTo>
                  <a:lnTo>
                    <a:pt x="736" y="675"/>
                  </a:lnTo>
                  <a:lnTo>
                    <a:pt x="679" y="731"/>
                  </a:lnTo>
                  <a:lnTo>
                    <a:pt x="613" y="775"/>
                  </a:lnTo>
                  <a:lnTo>
                    <a:pt x="538" y="806"/>
                  </a:lnTo>
                  <a:lnTo>
                    <a:pt x="457" y="823"/>
                  </a:lnTo>
                  <a:lnTo>
                    <a:pt x="415" y="824"/>
                  </a:lnTo>
                  <a:lnTo>
                    <a:pt x="372" y="823"/>
                  </a:lnTo>
                  <a:lnTo>
                    <a:pt x="291" y="806"/>
                  </a:lnTo>
                  <a:lnTo>
                    <a:pt x="217" y="775"/>
                  </a:lnTo>
                  <a:lnTo>
                    <a:pt x="151" y="731"/>
                  </a:lnTo>
                  <a:lnTo>
                    <a:pt x="95" y="675"/>
                  </a:lnTo>
                  <a:lnTo>
                    <a:pt x="50" y="609"/>
                  </a:lnTo>
                  <a:lnTo>
                    <a:pt x="18" y="535"/>
                  </a:lnTo>
                  <a:lnTo>
                    <a:pt x="1" y="454"/>
                  </a:lnTo>
                  <a:lnTo>
                    <a:pt x="0" y="412"/>
                  </a:lnTo>
                  <a:lnTo>
                    <a:pt x="1" y="370"/>
                  </a:lnTo>
                  <a:lnTo>
                    <a:pt x="18" y="289"/>
                  </a:lnTo>
                  <a:lnTo>
                    <a:pt x="50" y="215"/>
                  </a:lnTo>
                  <a:lnTo>
                    <a:pt x="95" y="149"/>
                  </a:lnTo>
                  <a:lnTo>
                    <a:pt x="151" y="93"/>
                  </a:lnTo>
                  <a:lnTo>
                    <a:pt x="217" y="48"/>
                  </a:lnTo>
                  <a:lnTo>
                    <a:pt x="291" y="17"/>
                  </a:lnTo>
                  <a:lnTo>
                    <a:pt x="372" y="1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268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77"/>
            <p:cNvSpPr>
              <a:spLocks/>
            </p:cNvSpPr>
            <p:nvPr/>
          </p:nvSpPr>
          <p:spPr bwMode="auto">
            <a:xfrm>
              <a:off x="2154" y="1262"/>
              <a:ext cx="272" cy="367"/>
            </a:xfrm>
            <a:custGeom>
              <a:avLst/>
              <a:gdLst>
                <a:gd name="T0" fmla="*/ 642 w 2179"/>
                <a:gd name="T1" fmla="*/ 0 h 2932"/>
                <a:gd name="T2" fmla="*/ 587 w 2179"/>
                <a:gd name="T3" fmla="*/ 144 h 2932"/>
                <a:gd name="T4" fmla="*/ 0 w 2179"/>
                <a:gd name="T5" fmla="*/ 2092 h 2932"/>
                <a:gd name="T6" fmla="*/ 1867 w 2179"/>
                <a:gd name="T7" fmla="*/ 2916 h 2932"/>
                <a:gd name="T8" fmla="*/ 1901 w 2179"/>
                <a:gd name="T9" fmla="*/ 2932 h 2932"/>
                <a:gd name="T10" fmla="*/ 1934 w 2179"/>
                <a:gd name="T11" fmla="*/ 2876 h 2932"/>
                <a:gd name="T12" fmla="*/ 1992 w 2179"/>
                <a:gd name="T13" fmla="*/ 2761 h 2932"/>
                <a:gd name="T14" fmla="*/ 2044 w 2179"/>
                <a:gd name="T15" fmla="*/ 2641 h 2932"/>
                <a:gd name="T16" fmla="*/ 2088 w 2179"/>
                <a:gd name="T17" fmla="*/ 2519 h 2932"/>
                <a:gd name="T18" fmla="*/ 2124 w 2179"/>
                <a:gd name="T19" fmla="*/ 2392 h 2932"/>
                <a:gd name="T20" fmla="*/ 2150 w 2179"/>
                <a:gd name="T21" fmla="*/ 2263 h 2932"/>
                <a:gd name="T22" fmla="*/ 2168 w 2179"/>
                <a:gd name="T23" fmla="*/ 2131 h 2932"/>
                <a:gd name="T24" fmla="*/ 2179 w 2179"/>
                <a:gd name="T25" fmla="*/ 1995 h 2932"/>
                <a:gd name="T26" fmla="*/ 2179 w 2179"/>
                <a:gd name="T27" fmla="*/ 1927 h 2932"/>
                <a:gd name="T28" fmla="*/ 2177 w 2179"/>
                <a:gd name="T29" fmla="*/ 1839 h 2932"/>
                <a:gd name="T30" fmla="*/ 2163 w 2179"/>
                <a:gd name="T31" fmla="*/ 1667 h 2932"/>
                <a:gd name="T32" fmla="*/ 2134 w 2179"/>
                <a:gd name="T33" fmla="*/ 1499 h 2932"/>
                <a:gd name="T34" fmla="*/ 2090 w 2179"/>
                <a:gd name="T35" fmla="*/ 1337 h 2932"/>
                <a:gd name="T36" fmla="*/ 2034 w 2179"/>
                <a:gd name="T37" fmla="*/ 1181 h 2932"/>
                <a:gd name="T38" fmla="*/ 1964 w 2179"/>
                <a:gd name="T39" fmla="*/ 1031 h 2932"/>
                <a:gd name="T40" fmla="*/ 1883 w 2179"/>
                <a:gd name="T41" fmla="*/ 887 h 2932"/>
                <a:gd name="T42" fmla="*/ 1791 w 2179"/>
                <a:gd name="T43" fmla="*/ 752 h 2932"/>
                <a:gd name="T44" fmla="*/ 1688 w 2179"/>
                <a:gd name="T45" fmla="*/ 625 h 2932"/>
                <a:gd name="T46" fmla="*/ 1576 w 2179"/>
                <a:gd name="T47" fmla="*/ 507 h 2932"/>
                <a:gd name="T48" fmla="*/ 1454 w 2179"/>
                <a:gd name="T49" fmla="*/ 398 h 2932"/>
                <a:gd name="T50" fmla="*/ 1323 w 2179"/>
                <a:gd name="T51" fmla="*/ 299 h 2932"/>
                <a:gd name="T52" fmla="*/ 1184 w 2179"/>
                <a:gd name="T53" fmla="*/ 212 h 2932"/>
                <a:gd name="T54" fmla="*/ 1037 w 2179"/>
                <a:gd name="T55" fmla="*/ 135 h 2932"/>
                <a:gd name="T56" fmla="*/ 884 w 2179"/>
                <a:gd name="T57" fmla="*/ 72 h 2932"/>
                <a:gd name="T58" fmla="*/ 724 w 2179"/>
                <a:gd name="T59" fmla="*/ 20 h 2932"/>
                <a:gd name="T60" fmla="*/ 642 w 2179"/>
                <a:gd name="T61" fmla="*/ 0 h 2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79" h="2932">
                  <a:moveTo>
                    <a:pt x="642" y="0"/>
                  </a:moveTo>
                  <a:lnTo>
                    <a:pt x="587" y="144"/>
                  </a:lnTo>
                  <a:lnTo>
                    <a:pt x="0" y="2092"/>
                  </a:lnTo>
                  <a:lnTo>
                    <a:pt x="1867" y="2916"/>
                  </a:lnTo>
                  <a:lnTo>
                    <a:pt x="1901" y="2932"/>
                  </a:lnTo>
                  <a:lnTo>
                    <a:pt x="1934" y="2876"/>
                  </a:lnTo>
                  <a:lnTo>
                    <a:pt x="1992" y="2761"/>
                  </a:lnTo>
                  <a:lnTo>
                    <a:pt x="2044" y="2641"/>
                  </a:lnTo>
                  <a:lnTo>
                    <a:pt x="2088" y="2519"/>
                  </a:lnTo>
                  <a:lnTo>
                    <a:pt x="2124" y="2392"/>
                  </a:lnTo>
                  <a:lnTo>
                    <a:pt x="2150" y="2263"/>
                  </a:lnTo>
                  <a:lnTo>
                    <a:pt x="2168" y="2131"/>
                  </a:lnTo>
                  <a:lnTo>
                    <a:pt x="2179" y="1995"/>
                  </a:lnTo>
                  <a:lnTo>
                    <a:pt x="2179" y="1927"/>
                  </a:lnTo>
                  <a:lnTo>
                    <a:pt x="2177" y="1839"/>
                  </a:lnTo>
                  <a:lnTo>
                    <a:pt x="2163" y="1667"/>
                  </a:lnTo>
                  <a:lnTo>
                    <a:pt x="2134" y="1499"/>
                  </a:lnTo>
                  <a:lnTo>
                    <a:pt x="2090" y="1337"/>
                  </a:lnTo>
                  <a:lnTo>
                    <a:pt x="2034" y="1181"/>
                  </a:lnTo>
                  <a:lnTo>
                    <a:pt x="1964" y="1031"/>
                  </a:lnTo>
                  <a:lnTo>
                    <a:pt x="1883" y="887"/>
                  </a:lnTo>
                  <a:lnTo>
                    <a:pt x="1791" y="752"/>
                  </a:lnTo>
                  <a:lnTo>
                    <a:pt x="1688" y="625"/>
                  </a:lnTo>
                  <a:lnTo>
                    <a:pt x="1576" y="507"/>
                  </a:lnTo>
                  <a:lnTo>
                    <a:pt x="1454" y="398"/>
                  </a:lnTo>
                  <a:lnTo>
                    <a:pt x="1323" y="299"/>
                  </a:lnTo>
                  <a:lnTo>
                    <a:pt x="1184" y="212"/>
                  </a:lnTo>
                  <a:lnTo>
                    <a:pt x="1037" y="135"/>
                  </a:lnTo>
                  <a:lnTo>
                    <a:pt x="884" y="72"/>
                  </a:lnTo>
                  <a:lnTo>
                    <a:pt x="724" y="20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2A95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78"/>
            <p:cNvSpPr>
              <a:spLocks/>
            </p:cNvSpPr>
            <p:nvPr/>
          </p:nvSpPr>
          <p:spPr bwMode="auto">
            <a:xfrm>
              <a:off x="2343" y="1707"/>
              <a:ext cx="174" cy="188"/>
            </a:xfrm>
            <a:custGeom>
              <a:avLst/>
              <a:gdLst>
                <a:gd name="T0" fmla="*/ 0 w 1392"/>
                <a:gd name="T1" fmla="*/ 681 h 1507"/>
                <a:gd name="T2" fmla="*/ 664 w 1392"/>
                <a:gd name="T3" fmla="*/ 187 h 1507"/>
                <a:gd name="T4" fmla="*/ 907 w 1392"/>
                <a:gd name="T5" fmla="*/ 0 h 1507"/>
                <a:gd name="T6" fmla="*/ 1392 w 1392"/>
                <a:gd name="T7" fmla="*/ 631 h 1507"/>
                <a:gd name="T8" fmla="*/ 1162 w 1392"/>
                <a:gd name="T9" fmla="*/ 847 h 1507"/>
                <a:gd name="T10" fmla="*/ 166 w 1392"/>
                <a:gd name="T11" fmla="*/ 1507 h 1507"/>
                <a:gd name="T12" fmla="*/ 0 w 1392"/>
                <a:gd name="T13" fmla="*/ 681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2" h="1507">
                  <a:moveTo>
                    <a:pt x="0" y="681"/>
                  </a:moveTo>
                  <a:lnTo>
                    <a:pt x="664" y="187"/>
                  </a:lnTo>
                  <a:lnTo>
                    <a:pt x="907" y="0"/>
                  </a:lnTo>
                  <a:lnTo>
                    <a:pt x="1392" y="631"/>
                  </a:lnTo>
                  <a:lnTo>
                    <a:pt x="1162" y="847"/>
                  </a:lnTo>
                  <a:lnTo>
                    <a:pt x="166" y="1507"/>
                  </a:lnTo>
                  <a:lnTo>
                    <a:pt x="0" y="681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79"/>
            <p:cNvSpPr>
              <a:spLocks/>
            </p:cNvSpPr>
            <p:nvPr/>
          </p:nvSpPr>
          <p:spPr bwMode="auto">
            <a:xfrm>
              <a:off x="2426" y="1683"/>
              <a:ext cx="127" cy="130"/>
            </a:xfrm>
            <a:custGeom>
              <a:avLst/>
              <a:gdLst>
                <a:gd name="T0" fmla="*/ 0 w 1014"/>
                <a:gd name="T1" fmla="*/ 378 h 1038"/>
                <a:gd name="T2" fmla="*/ 498 w 1014"/>
                <a:gd name="T3" fmla="*/ 1038 h 1038"/>
                <a:gd name="T4" fmla="*/ 892 w 1014"/>
                <a:gd name="T5" fmla="*/ 669 h 1038"/>
                <a:gd name="T6" fmla="*/ 918 w 1014"/>
                <a:gd name="T7" fmla="*/ 644 h 1038"/>
                <a:gd name="T8" fmla="*/ 959 w 1014"/>
                <a:gd name="T9" fmla="*/ 586 h 1038"/>
                <a:gd name="T10" fmla="*/ 989 w 1014"/>
                <a:gd name="T11" fmla="*/ 522 h 1038"/>
                <a:gd name="T12" fmla="*/ 1009 w 1014"/>
                <a:gd name="T13" fmla="*/ 456 h 1038"/>
                <a:gd name="T14" fmla="*/ 1014 w 1014"/>
                <a:gd name="T15" fmla="*/ 388 h 1038"/>
                <a:gd name="T16" fmla="*/ 1009 w 1014"/>
                <a:gd name="T17" fmla="*/ 318 h 1038"/>
                <a:gd name="T18" fmla="*/ 989 w 1014"/>
                <a:gd name="T19" fmla="*/ 251 h 1038"/>
                <a:gd name="T20" fmla="*/ 958 w 1014"/>
                <a:gd name="T21" fmla="*/ 187 h 1038"/>
                <a:gd name="T22" fmla="*/ 938 w 1014"/>
                <a:gd name="T23" fmla="*/ 157 h 1038"/>
                <a:gd name="T24" fmla="*/ 938 w 1014"/>
                <a:gd name="T25" fmla="*/ 157 h 1038"/>
                <a:gd name="T26" fmla="*/ 912 w 1014"/>
                <a:gd name="T27" fmla="*/ 125 h 1038"/>
                <a:gd name="T28" fmla="*/ 854 w 1014"/>
                <a:gd name="T29" fmla="*/ 74 h 1038"/>
                <a:gd name="T30" fmla="*/ 787 w 1014"/>
                <a:gd name="T31" fmla="*/ 36 h 1038"/>
                <a:gd name="T32" fmla="*/ 716 w 1014"/>
                <a:gd name="T33" fmla="*/ 11 h 1038"/>
                <a:gd name="T34" fmla="*/ 642 w 1014"/>
                <a:gd name="T35" fmla="*/ 0 h 1038"/>
                <a:gd name="T36" fmla="*/ 565 w 1014"/>
                <a:gd name="T37" fmla="*/ 4 h 1038"/>
                <a:gd name="T38" fmla="*/ 491 w 1014"/>
                <a:gd name="T39" fmla="*/ 23 h 1038"/>
                <a:gd name="T40" fmla="*/ 420 w 1014"/>
                <a:gd name="T41" fmla="*/ 57 h 1038"/>
                <a:gd name="T42" fmla="*/ 388 w 1014"/>
                <a:gd name="T43" fmla="*/ 80 h 1038"/>
                <a:gd name="T44" fmla="*/ 0 w 1014"/>
                <a:gd name="T45" fmla="*/ 378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4" h="1038">
                  <a:moveTo>
                    <a:pt x="0" y="378"/>
                  </a:moveTo>
                  <a:lnTo>
                    <a:pt x="498" y="1038"/>
                  </a:lnTo>
                  <a:lnTo>
                    <a:pt x="892" y="669"/>
                  </a:lnTo>
                  <a:lnTo>
                    <a:pt x="918" y="644"/>
                  </a:lnTo>
                  <a:lnTo>
                    <a:pt x="959" y="586"/>
                  </a:lnTo>
                  <a:lnTo>
                    <a:pt x="989" y="522"/>
                  </a:lnTo>
                  <a:lnTo>
                    <a:pt x="1009" y="456"/>
                  </a:lnTo>
                  <a:lnTo>
                    <a:pt x="1014" y="388"/>
                  </a:lnTo>
                  <a:lnTo>
                    <a:pt x="1009" y="318"/>
                  </a:lnTo>
                  <a:lnTo>
                    <a:pt x="989" y="251"/>
                  </a:lnTo>
                  <a:lnTo>
                    <a:pt x="958" y="187"/>
                  </a:lnTo>
                  <a:lnTo>
                    <a:pt x="938" y="157"/>
                  </a:lnTo>
                  <a:lnTo>
                    <a:pt x="938" y="157"/>
                  </a:lnTo>
                  <a:lnTo>
                    <a:pt x="912" y="125"/>
                  </a:lnTo>
                  <a:lnTo>
                    <a:pt x="854" y="74"/>
                  </a:lnTo>
                  <a:lnTo>
                    <a:pt x="787" y="36"/>
                  </a:lnTo>
                  <a:lnTo>
                    <a:pt x="716" y="11"/>
                  </a:lnTo>
                  <a:lnTo>
                    <a:pt x="642" y="0"/>
                  </a:lnTo>
                  <a:lnTo>
                    <a:pt x="565" y="4"/>
                  </a:lnTo>
                  <a:lnTo>
                    <a:pt x="491" y="23"/>
                  </a:lnTo>
                  <a:lnTo>
                    <a:pt x="420" y="57"/>
                  </a:lnTo>
                  <a:lnTo>
                    <a:pt x="388" y="80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80"/>
            <p:cNvSpPr>
              <a:spLocks/>
            </p:cNvSpPr>
            <p:nvPr/>
          </p:nvSpPr>
          <p:spPr bwMode="auto">
            <a:xfrm>
              <a:off x="1690" y="1668"/>
              <a:ext cx="154" cy="163"/>
            </a:xfrm>
            <a:custGeom>
              <a:avLst/>
              <a:gdLst>
                <a:gd name="T0" fmla="*/ 1210 w 1231"/>
                <a:gd name="T1" fmla="*/ 830 h 1305"/>
                <a:gd name="T2" fmla="*/ 473 w 1231"/>
                <a:gd name="T3" fmla="*/ 1210 h 1305"/>
                <a:gd name="T4" fmla="*/ 295 w 1231"/>
                <a:gd name="T5" fmla="*/ 1305 h 1305"/>
                <a:gd name="T6" fmla="*/ 0 w 1231"/>
                <a:gd name="T7" fmla="*/ 605 h 1305"/>
                <a:gd name="T8" fmla="*/ 229 w 1231"/>
                <a:gd name="T9" fmla="*/ 495 h 1305"/>
                <a:gd name="T10" fmla="*/ 1231 w 1231"/>
                <a:gd name="T11" fmla="*/ 0 h 1305"/>
                <a:gd name="T12" fmla="*/ 1210 w 1231"/>
                <a:gd name="T13" fmla="*/ 830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305">
                  <a:moveTo>
                    <a:pt x="1210" y="830"/>
                  </a:moveTo>
                  <a:lnTo>
                    <a:pt x="473" y="1210"/>
                  </a:lnTo>
                  <a:lnTo>
                    <a:pt x="295" y="1305"/>
                  </a:lnTo>
                  <a:lnTo>
                    <a:pt x="0" y="605"/>
                  </a:lnTo>
                  <a:lnTo>
                    <a:pt x="229" y="495"/>
                  </a:lnTo>
                  <a:lnTo>
                    <a:pt x="1231" y="0"/>
                  </a:lnTo>
                  <a:lnTo>
                    <a:pt x="1210" y="830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81"/>
            <p:cNvSpPr>
              <a:spLocks/>
            </p:cNvSpPr>
            <p:nvPr/>
          </p:nvSpPr>
          <p:spPr bwMode="auto">
            <a:xfrm>
              <a:off x="1624" y="1730"/>
              <a:ext cx="125" cy="124"/>
            </a:xfrm>
            <a:custGeom>
              <a:avLst/>
              <a:gdLst>
                <a:gd name="T0" fmla="*/ 1003 w 1003"/>
                <a:gd name="T1" fmla="*/ 715 h 990"/>
                <a:gd name="T2" fmla="*/ 759 w 1003"/>
                <a:gd name="T3" fmla="*/ 0 h 990"/>
                <a:gd name="T4" fmla="*/ 173 w 1003"/>
                <a:gd name="T5" fmla="*/ 281 h 990"/>
                <a:gd name="T6" fmla="*/ 143 w 1003"/>
                <a:gd name="T7" fmla="*/ 303 h 990"/>
                <a:gd name="T8" fmla="*/ 92 w 1003"/>
                <a:gd name="T9" fmla="*/ 353 h 990"/>
                <a:gd name="T10" fmla="*/ 52 w 1003"/>
                <a:gd name="T11" fmla="*/ 410 h 990"/>
                <a:gd name="T12" fmla="*/ 22 w 1003"/>
                <a:gd name="T13" fmla="*/ 473 h 990"/>
                <a:gd name="T14" fmla="*/ 4 w 1003"/>
                <a:gd name="T15" fmla="*/ 539 h 990"/>
                <a:gd name="T16" fmla="*/ 0 w 1003"/>
                <a:gd name="T17" fmla="*/ 608 h 990"/>
                <a:gd name="T18" fmla="*/ 7 w 1003"/>
                <a:gd name="T19" fmla="*/ 677 h 990"/>
                <a:gd name="T20" fmla="*/ 27 w 1003"/>
                <a:gd name="T21" fmla="*/ 746 h 990"/>
                <a:gd name="T22" fmla="*/ 43 w 1003"/>
                <a:gd name="T23" fmla="*/ 779 h 990"/>
                <a:gd name="T24" fmla="*/ 43 w 1003"/>
                <a:gd name="T25" fmla="*/ 779 h 990"/>
                <a:gd name="T26" fmla="*/ 62 w 1003"/>
                <a:gd name="T27" fmla="*/ 814 h 990"/>
                <a:gd name="T28" fmla="*/ 111 w 1003"/>
                <a:gd name="T29" fmla="*/ 875 h 990"/>
                <a:gd name="T30" fmla="*/ 171 w 1003"/>
                <a:gd name="T31" fmla="*/ 924 h 990"/>
                <a:gd name="T32" fmla="*/ 237 w 1003"/>
                <a:gd name="T33" fmla="*/ 960 h 990"/>
                <a:gd name="T34" fmla="*/ 309 w 1003"/>
                <a:gd name="T35" fmla="*/ 982 h 990"/>
                <a:gd name="T36" fmla="*/ 384 w 1003"/>
                <a:gd name="T37" fmla="*/ 990 h 990"/>
                <a:gd name="T38" fmla="*/ 460 w 1003"/>
                <a:gd name="T39" fmla="*/ 985 h 990"/>
                <a:gd name="T40" fmla="*/ 535 w 1003"/>
                <a:gd name="T41" fmla="*/ 962 h 990"/>
                <a:gd name="T42" fmla="*/ 572 w 1003"/>
                <a:gd name="T43" fmla="*/ 944 h 990"/>
                <a:gd name="T44" fmla="*/ 1003 w 1003"/>
                <a:gd name="T45" fmla="*/ 715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03" h="990">
                  <a:moveTo>
                    <a:pt x="1003" y="715"/>
                  </a:moveTo>
                  <a:lnTo>
                    <a:pt x="759" y="0"/>
                  </a:lnTo>
                  <a:lnTo>
                    <a:pt x="173" y="281"/>
                  </a:lnTo>
                  <a:lnTo>
                    <a:pt x="143" y="303"/>
                  </a:lnTo>
                  <a:lnTo>
                    <a:pt x="92" y="353"/>
                  </a:lnTo>
                  <a:lnTo>
                    <a:pt x="52" y="410"/>
                  </a:lnTo>
                  <a:lnTo>
                    <a:pt x="22" y="473"/>
                  </a:lnTo>
                  <a:lnTo>
                    <a:pt x="4" y="539"/>
                  </a:lnTo>
                  <a:lnTo>
                    <a:pt x="0" y="608"/>
                  </a:lnTo>
                  <a:lnTo>
                    <a:pt x="7" y="677"/>
                  </a:lnTo>
                  <a:lnTo>
                    <a:pt x="27" y="746"/>
                  </a:lnTo>
                  <a:lnTo>
                    <a:pt x="43" y="779"/>
                  </a:lnTo>
                  <a:lnTo>
                    <a:pt x="43" y="779"/>
                  </a:lnTo>
                  <a:lnTo>
                    <a:pt x="62" y="814"/>
                  </a:lnTo>
                  <a:lnTo>
                    <a:pt x="111" y="875"/>
                  </a:lnTo>
                  <a:lnTo>
                    <a:pt x="171" y="924"/>
                  </a:lnTo>
                  <a:lnTo>
                    <a:pt x="237" y="960"/>
                  </a:lnTo>
                  <a:lnTo>
                    <a:pt x="309" y="982"/>
                  </a:lnTo>
                  <a:lnTo>
                    <a:pt x="384" y="990"/>
                  </a:lnTo>
                  <a:lnTo>
                    <a:pt x="460" y="985"/>
                  </a:lnTo>
                  <a:lnTo>
                    <a:pt x="535" y="962"/>
                  </a:lnTo>
                  <a:lnTo>
                    <a:pt x="572" y="944"/>
                  </a:lnTo>
                  <a:lnTo>
                    <a:pt x="1003" y="715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82"/>
            <p:cNvSpPr>
              <a:spLocks/>
            </p:cNvSpPr>
            <p:nvPr/>
          </p:nvSpPr>
          <p:spPr bwMode="auto">
            <a:xfrm>
              <a:off x="1638" y="2016"/>
              <a:ext cx="127" cy="127"/>
            </a:xfrm>
            <a:custGeom>
              <a:avLst/>
              <a:gdLst>
                <a:gd name="T0" fmla="*/ 517 w 1015"/>
                <a:gd name="T1" fmla="*/ 0 h 1010"/>
                <a:gd name="T2" fmla="*/ 103 w 1015"/>
                <a:gd name="T3" fmla="*/ 413 h 1010"/>
                <a:gd name="T4" fmla="*/ 78 w 1015"/>
                <a:gd name="T5" fmla="*/ 439 h 1010"/>
                <a:gd name="T6" fmla="*/ 40 w 1015"/>
                <a:gd name="T7" fmla="*/ 497 h 1010"/>
                <a:gd name="T8" fmla="*/ 14 w 1015"/>
                <a:gd name="T9" fmla="*/ 561 h 1010"/>
                <a:gd name="T10" fmla="*/ 0 w 1015"/>
                <a:gd name="T11" fmla="*/ 627 h 1010"/>
                <a:gd name="T12" fmla="*/ 0 w 1015"/>
                <a:gd name="T13" fmla="*/ 694 h 1010"/>
                <a:gd name="T14" fmla="*/ 14 w 1015"/>
                <a:gd name="T15" fmla="*/ 761 h 1010"/>
                <a:gd name="T16" fmla="*/ 40 w 1015"/>
                <a:gd name="T17" fmla="*/ 823 h 1010"/>
                <a:gd name="T18" fmla="*/ 78 w 1015"/>
                <a:gd name="T19" fmla="*/ 882 h 1010"/>
                <a:gd name="T20" fmla="*/ 103 w 1015"/>
                <a:gd name="T21" fmla="*/ 908 h 1010"/>
                <a:gd name="T22" fmla="*/ 103 w 1015"/>
                <a:gd name="T23" fmla="*/ 908 h 1010"/>
                <a:gd name="T24" fmla="*/ 130 w 1015"/>
                <a:gd name="T25" fmla="*/ 932 h 1010"/>
                <a:gd name="T26" fmla="*/ 188 w 1015"/>
                <a:gd name="T27" fmla="*/ 970 h 1010"/>
                <a:gd name="T28" fmla="*/ 251 w 1015"/>
                <a:gd name="T29" fmla="*/ 996 h 1010"/>
                <a:gd name="T30" fmla="*/ 318 w 1015"/>
                <a:gd name="T31" fmla="*/ 1010 h 1010"/>
                <a:gd name="T32" fmla="*/ 385 w 1015"/>
                <a:gd name="T33" fmla="*/ 1010 h 1010"/>
                <a:gd name="T34" fmla="*/ 452 w 1015"/>
                <a:gd name="T35" fmla="*/ 996 h 1010"/>
                <a:gd name="T36" fmla="*/ 516 w 1015"/>
                <a:gd name="T37" fmla="*/ 970 h 1010"/>
                <a:gd name="T38" fmla="*/ 574 w 1015"/>
                <a:gd name="T39" fmla="*/ 932 h 1010"/>
                <a:gd name="T40" fmla="*/ 600 w 1015"/>
                <a:gd name="T41" fmla="*/ 908 h 1010"/>
                <a:gd name="T42" fmla="*/ 1015 w 1015"/>
                <a:gd name="T43" fmla="*/ 495 h 1010"/>
                <a:gd name="T44" fmla="*/ 517 w 1015"/>
                <a:gd name="T45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5" h="1010">
                  <a:moveTo>
                    <a:pt x="517" y="0"/>
                  </a:moveTo>
                  <a:lnTo>
                    <a:pt x="103" y="413"/>
                  </a:lnTo>
                  <a:lnTo>
                    <a:pt x="78" y="439"/>
                  </a:lnTo>
                  <a:lnTo>
                    <a:pt x="40" y="497"/>
                  </a:lnTo>
                  <a:lnTo>
                    <a:pt x="14" y="561"/>
                  </a:lnTo>
                  <a:lnTo>
                    <a:pt x="0" y="627"/>
                  </a:lnTo>
                  <a:lnTo>
                    <a:pt x="0" y="694"/>
                  </a:lnTo>
                  <a:lnTo>
                    <a:pt x="14" y="761"/>
                  </a:lnTo>
                  <a:lnTo>
                    <a:pt x="40" y="823"/>
                  </a:lnTo>
                  <a:lnTo>
                    <a:pt x="78" y="882"/>
                  </a:lnTo>
                  <a:lnTo>
                    <a:pt x="103" y="908"/>
                  </a:lnTo>
                  <a:lnTo>
                    <a:pt x="103" y="908"/>
                  </a:lnTo>
                  <a:lnTo>
                    <a:pt x="130" y="932"/>
                  </a:lnTo>
                  <a:lnTo>
                    <a:pt x="188" y="970"/>
                  </a:lnTo>
                  <a:lnTo>
                    <a:pt x="251" y="996"/>
                  </a:lnTo>
                  <a:lnTo>
                    <a:pt x="318" y="1010"/>
                  </a:lnTo>
                  <a:lnTo>
                    <a:pt x="385" y="1010"/>
                  </a:lnTo>
                  <a:lnTo>
                    <a:pt x="452" y="996"/>
                  </a:lnTo>
                  <a:lnTo>
                    <a:pt x="516" y="970"/>
                  </a:lnTo>
                  <a:lnTo>
                    <a:pt x="574" y="932"/>
                  </a:lnTo>
                  <a:lnTo>
                    <a:pt x="600" y="908"/>
                  </a:lnTo>
                  <a:lnTo>
                    <a:pt x="1015" y="495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83"/>
            <p:cNvSpPr>
              <a:spLocks/>
            </p:cNvSpPr>
            <p:nvPr/>
          </p:nvSpPr>
          <p:spPr bwMode="auto">
            <a:xfrm>
              <a:off x="1763" y="2161"/>
              <a:ext cx="126" cy="126"/>
            </a:xfrm>
            <a:custGeom>
              <a:avLst/>
              <a:gdLst>
                <a:gd name="T0" fmla="*/ 516 w 1014"/>
                <a:gd name="T1" fmla="*/ 0 h 1010"/>
                <a:gd name="T2" fmla="*/ 1014 w 1014"/>
                <a:gd name="T3" fmla="*/ 495 h 1010"/>
                <a:gd name="T4" fmla="*/ 599 w 1014"/>
                <a:gd name="T5" fmla="*/ 908 h 1010"/>
                <a:gd name="T6" fmla="*/ 572 w 1014"/>
                <a:gd name="T7" fmla="*/ 933 h 1010"/>
                <a:gd name="T8" fmla="*/ 514 w 1014"/>
                <a:gd name="T9" fmla="*/ 971 h 1010"/>
                <a:gd name="T10" fmla="*/ 451 w 1014"/>
                <a:gd name="T11" fmla="*/ 997 h 1010"/>
                <a:gd name="T12" fmla="*/ 384 w 1014"/>
                <a:gd name="T13" fmla="*/ 1010 h 1010"/>
                <a:gd name="T14" fmla="*/ 317 w 1014"/>
                <a:gd name="T15" fmla="*/ 1010 h 1010"/>
                <a:gd name="T16" fmla="*/ 250 w 1014"/>
                <a:gd name="T17" fmla="*/ 997 h 1010"/>
                <a:gd name="T18" fmla="*/ 186 w 1014"/>
                <a:gd name="T19" fmla="*/ 971 h 1010"/>
                <a:gd name="T20" fmla="*/ 128 w 1014"/>
                <a:gd name="T21" fmla="*/ 933 h 1010"/>
                <a:gd name="T22" fmla="*/ 102 w 1014"/>
                <a:gd name="T23" fmla="*/ 908 h 1010"/>
                <a:gd name="T24" fmla="*/ 102 w 1014"/>
                <a:gd name="T25" fmla="*/ 908 h 1010"/>
                <a:gd name="T26" fmla="*/ 77 w 1014"/>
                <a:gd name="T27" fmla="*/ 882 h 1010"/>
                <a:gd name="T28" fmla="*/ 38 w 1014"/>
                <a:gd name="T29" fmla="*/ 824 h 1010"/>
                <a:gd name="T30" fmla="*/ 12 w 1014"/>
                <a:gd name="T31" fmla="*/ 760 h 1010"/>
                <a:gd name="T32" fmla="*/ 0 w 1014"/>
                <a:gd name="T33" fmla="*/ 694 h 1010"/>
                <a:gd name="T34" fmla="*/ 0 w 1014"/>
                <a:gd name="T35" fmla="*/ 626 h 1010"/>
                <a:gd name="T36" fmla="*/ 12 w 1014"/>
                <a:gd name="T37" fmla="*/ 560 h 1010"/>
                <a:gd name="T38" fmla="*/ 38 w 1014"/>
                <a:gd name="T39" fmla="*/ 497 h 1010"/>
                <a:gd name="T40" fmla="*/ 77 w 1014"/>
                <a:gd name="T41" fmla="*/ 439 h 1010"/>
                <a:gd name="T42" fmla="*/ 102 w 1014"/>
                <a:gd name="T43" fmla="*/ 413 h 1010"/>
                <a:gd name="T44" fmla="*/ 516 w 1014"/>
                <a:gd name="T45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4" h="1010">
                  <a:moveTo>
                    <a:pt x="516" y="0"/>
                  </a:moveTo>
                  <a:lnTo>
                    <a:pt x="1014" y="495"/>
                  </a:lnTo>
                  <a:lnTo>
                    <a:pt x="599" y="908"/>
                  </a:lnTo>
                  <a:lnTo>
                    <a:pt x="572" y="933"/>
                  </a:lnTo>
                  <a:lnTo>
                    <a:pt x="514" y="971"/>
                  </a:lnTo>
                  <a:lnTo>
                    <a:pt x="451" y="997"/>
                  </a:lnTo>
                  <a:lnTo>
                    <a:pt x="384" y="1010"/>
                  </a:lnTo>
                  <a:lnTo>
                    <a:pt x="317" y="1010"/>
                  </a:lnTo>
                  <a:lnTo>
                    <a:pt x="250" y="997"/>
                  </a:lnTo>
                  <a:lnTo>
                    <a:pt x="186" y="971"/>
                  </a:lnTo>
                  <a:lnTo>
                    <a:pt x="128" y="933"/>
                  </a:lnTo>
                  <a:lnTo>
                    <a:pt x="102" y="908"/>
                  </a:lnTo>
                  <a:lnTo>
                    <a:pt x="102" y="908"/>
                  </a:lnTo>
                  <a:lnTo>
                    <a:pt x="77" y="882"/>
                  </a:lnTo>
                  <a:lnTo>
                    <a:pt x="38" y="824"/>
                  </a:lnTo>
                  <a:lnTo>
                    <a:pt x="12" y="760"/>
                  </a:lnTo>
                  <a:lnTo>
                    <a:pt x="0" y="694"/>
                  </a:lnTo>
                  <a:lnTo>
                    <a:pt x="0" y="626"/>
                  </a:lnTo>
                  <a:lnTo>
                    <a:pt x="12" y="560"/>
                  </a:lnTo>
                  <a:lnTo>
                    <a:pt x="38" y="497"/>
                  </a:lnTo>
                  <a:lnTo>
                    <a:pt x="77" y="439"/>
                  </a:lnTo>
                  <a:lnTo>
                    <a:pt x="102" y="41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84"/>
            <p:cNvSpPr>
              <a:spLocks/>
            </p:cNvSpPr>
            <p:nvPr/>
          </p:nvSpPr>
          <p:spPr bwMode="auto">
            <a:xfrm>
              <a:off x="1949" y="1792"/>
              <a:ext cx="166" cy="165"/>
            </a:xfrm>
            <a:custGeom>
              <a:avLst/>
              <a:gdLst>
                <a:gd name="T0" fmla="*/ 663 w 1326"/>
                <a:gd name="T1" fmla="*/ 0 h 1321"/>
                <a:gd name="T2" fmla="*/ 0 w 1326"/>
                <a:gd name="T3" fmla="*/ 661 h 1321"/>
                <a:gd name="T4" fmla="*/ 663 w 1326"/>
                <a:gd name="T5" fmla="*/ 1321 h 1321"/>
                <a:gd name="T6" fmla="*/ 1326 w 1326"/>
                <a:gd name="T7" fmla="*/ 661 h 1321"/>
                <a:gd name="T8" fmla="*/ 663 w 1326"/>
                <a:gd name="T9" fmla="*/ 0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6" h="1321">
                  <a:moveTo>
                    <a:pt x="663" y="0"/>
                  </a:moveTo>
                  <a:lnTo>
                    <a:pt x="0" y="661"/>
                  </a:lnTo>
                  <a:lnTo>
                    <a:pt x="663" y="1321"/>
                  </a:lnTo>
                  <a:lnTo>
                    <a:pt x="1326" y="661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217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85"/>
            <p:cNvSpPr>
              <a:spLocks/>
            </p:cNvSpPr>
            <p:nvPr/>
          </p:nvSpPr>
          <p:spPr bwMode="auto">
            <a:xfrm>
              <a:off x="2258" y="1339"/>
              <a:ext cx="108" cy="123"/>
            </a:xfrm>
            <a:custGeom>
              <a:avLst/>
              <a:gdLst>
                <a:gd name="T0" fmla="*/ 868 w 868"/>
                <a:gd name="T1" fmla="*/ 985 h 985"/>
                <a:gd name="T2" fmla="*/ 538 w 868"/>
                <a:gd name="T3" fmla="*/ 985 h 985"/>
                <a:gd name="T4" fmla="*/ 537 w 868"/>
                <a:gd name="T5" fmla="*/ 937 h 985"/>
                <a:gd name="T6" fmla="*/ 526 w 868"/>
                <a:gd name="T7" fmla="*/ 847 h 985"/>
                <a:gd name="T8" fmla="*/ 505 w 868"/>
                <a:gd name="T9" fmla="*/ 766 h 985"/>
                <a:gd name="T10" fmla="*/ 475 w 868"/>
                <a:gd name="T11" fmla="*/ 693 h 985"/>
                <a:gd name="T12" fmla="*/ 438 w 868"/>
                <a:gd name="T13" fmla="*/ 629 h 985"/>
                <a:gd name="T14" fmla="*/ 397 w 868"/>
                <a:gd name="T15" fmla="*/ 571 h 985"/>
                <a:gd name="T16" fmla="*/ 351 w 868"/>
                <a:gd name="T17" fmla="*/ 521 h 985"/>
                <a:gd name="T18" fmla="*/ 302 w 868"/>
                <a:gd name="T19" fmla="*/ 477 h 985"/>
                <a:gd name="T20" fmla="*/ 227 w 868"/>
                <a:gd name="T21" fmla="*/ 423 h 985"/>
                <a:gd name="T22" fmla="*/ 134 w 868"/>
                <a:gd name="T23" fmla="*/ 370 h 985"/>
                <a:gd name="T24" fmla="*/ 24 w 868"/>
                <a:gd name="T25" fmla="*/ 326 h 985"/>
                <a:gd name="T26" fmla="*/ 0 w 868"/>
                <a:gd name="T27" fmla="*/ 321 h 985"/>
                <a:gd name="T28" fmla="*/ 79 w 868"/>
                <a:gd name="T29" fmla="*/ 0 h 985"/>
                <a:gd name="T30" fmla="*/ 133 w 868"/>
                <a:gd name="T31" fmla="*/ 15 h 985"/>
                <a:gd name="T32" fmla="*/ 253 w 868"/>
                <a:gd name="T33" fmla="*/ 62 h 985"/>
                <a:gd name="T34" fmla="*/ 383 w 868"/>
                <a:gd name="T35" fmla="*/ 132 h 985"/>
                <a:gd name="T36" fmla="*/ 482 w 868"/>
                <a:gd name="T37" fmla="*/ 201 h 985"/>
                <a:gd name="T38" fmla="*/ 545 w 868"/>
                <a:gd name="T39" fmla="*/ 255 h 985"/>
                <a:gd name="T40" fmla="*/ 607 w 868"/>
                <a:gd name="T41" fmla="*/ 314 h 985"/>
                <a:gd name="T42" fmla="*/ 664 w 868"/>
                <a:gd name="T43" fmla="*/ 381 h 985"/>
                <a:gd name="T44" fmla="*/ 717 w 868"/>
                <a:gd name="T45" fmla="*/ 454 h 985"/>
                <a:gd name="T46" fmla="*/ 763 w 868"/>
                <a:gd name="T47" fmla="*/ 535 h 985"/>
                <a:gd name="T48" fmla="*/ 803 w 868"/>
                <a:gd name="T49" fmla="*/ 621 h 985"/>
                <a:gd name="T50" fmla="*/ 834 w 868"/>
                <a:gd name="T51" fmla="*/ 717 h 985"/>
                <a:gd name="T52" fmla="*/ 856 w 868"/>
                <a:gd name="T53" fmla="*/ 818 h 985"/>
                <a:gd name="T54" fmla="*/ 867 w 868"/>
                <a:gd name="T55" fmla="*/ 928 h 985"/>
                <a:gd name="T56" fmla="*/ 868 w 868"/>
                <a:gd name="T57" fmla="*/ 985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8" h="985">
                  <a:moveTo>
                    <a:pt x="868" y="985"/>
                  </a:moveTo>
                  <a:lnTo>
                    <a:pt x="538" y="985"/>
                  </a:lnTo>
                  <a:lnTo>
                    <a:pt x="537" y="937"/>
                  </a:lnTo>
                  <a:lnTo>
                    <a:pt x="526" y="847"/>
                  </a:lnTo>
                  <a:lnTo>
                    <a:pt x="505" y="766"/>
                  </a:lnTo>
                  <a:lnTo>
                    <a:pt x="475" y="693"/>
                  </a:lnTo>
                  <a:lnTo>
                    <a:pt x="438" y="629"/>
                  </a:lnTo>
                  <a:lnTo>
                    <a:pt x="397" y="571"/>
                  </a:lnTo>
                  <a:lnTo>
                    <a:pt x="351" y="521"/>
                  </a:lnTo>
                  <a:lnTo>
                    <a:pt x="302" y="477"/>
                  </a:lnTo>
                  <a:lnTo>
                    <a:pt x="227" y="423"/>
                  </a:lnTo>
                  <a:lnTo>
                    <a:pt x="134" y="370"/>
                  </a:lnTo>
                  <a:lnTo>
                    <a:pt x="24" y="326"/>
                  </a:lnTo>
                  <a:lnTo>
                    <a:pt x="0" y="321"/>
                  </a:lnTo>
                  <a:lnTo>
                    <a:pt x="79" y="0"/>
                  </a:lnTo>
                  <a:lnTo>
                    <a:pt x="133" y="15"/>
                  </a:lnTo>
                  <a:lnTo>
                    <a:pt x="253" y="62"/>
                  </a:lnTo>
                  <a:lnTo>
                    <a:pt x="383" y="132"/>
                  </a:lnTo>
                  <a:lnTo>
                    <a:pt x="482" y="201"/>
                  </a:lnTo>
                  <a:lnTo>
                    <a:pt x="545" y="255"/>
                  </a:lnTo>
                  <a:lnTo>
                    <a:pt x="607" y="314"/>
                  </a:lnTo>
                  <a:lnTo>
                    <a:pt x="664" y="381"/>
                  </a:lnTo>
                  <a:lnTo>
                    <a:pt x="717" y="454"/>
                  </a:lnTo>
                  <a:lnTo>
                    <a:pt x="763" y="535"/>
                  </a:lnTo>
                  <a:lnTo>
                    <a:pt x="803" y="621"/>
                  </a:lnTo>
                  <a:lnTo>
                    <a:pt x="834" y="717"/>
                  </a:lnTo>
                  <a:lnTo>
                    <a:pt x="856" y="818"/>
                  </a:lnTo>
                  <a:lnTo>
                    <a:pt x="867" y="928"/>
                  </a:lnTo>
                  <a:lnTo>
                    <a:pt x="868" y="985"/>
                  </a:lnTo>
                  <a:close/>
                </a:path>
              </a:pathLst>
            </a:cu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Rectangle 86"/>
            <p:cNvSpPr>
              <a:spLocks noChangeArrowheads="1"/>
            </p:cNvSpPr>
            <p:nvPr/>
          </p:nvSpPr>
          <p:spPr bwMode="auto">
            <a:xfrm>
              <a:off x="2325" y="1503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87"/>
            <p:cNvSpPr>
              <a:spLocks/>
            </p:cNvSpPr>
            <p:nvPr/>
          </p:nvSpPr>
          <p:spPr bwMode="auto">
            <a:xfrm>
              <a:off x="1810" y="1881"/>
              <a:ext cx="226" cy="224"/>
            </a:xfrm>
            <a:custGeom>
              <a:avLst/>
              <a:gdLst>
                <a:gd name="T0" fmla="*/ 1743 w 1804"/>
                <a:gd name="T1" fmla="*/ 1484 h 1796"/>
                <a:gd name="T2" fmla="*/ 233 w 1804"/>
                <a:gd name="T3" fmla="*/ 0 h 1796"/>
                <a:gd name="T4" fmla="*/ 120 w 1804"/>
                <a:gd name="T5" fmla="*/ 114 h 1796"/>
                <a:gd name="T6" fmla="*/ 0 w 1804"/>
                <a:gd name="T7" fmla="*/ 235 h 1796"/>
                <a:gd name="T8" fmla="*/ 1504 w 1804"/>
                <a:gd name="T9" fmla="*/ 1712 h 1796"/>
                <a:gd name="T10" fmla="*/ 1579 w 1804"/>
                <a:gd name="T11" fmla="*/ 1796 h 1796"/>
                <a:gd name="T12" fmla="*/ 1608 w 1804"/>
                <a:gd name="T13" fmla="*/ 1767 h 1796"/>
                <a:gd name="T14" fmla="*/ 1804 w 1804"/>
                <a:gd name="T15" fmla="*/ 1553 h 1796"/>
                <a:gd name="T16" fmla="*/ 1743 w 1804"/>
                <a:gd name="T17" fmla="*/ 1484 h 1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4" h="1796">
                  <a:moveTo>
                    <a:pt x="1743" y="1484"/>
                  </a:moveTo>
                  <a:lnTo>
                    <a:pt x="233" y="0"/>
                  </a:lnTo>
                  <a:lnTo>
                    <a:pt x="120" y="114"/>
                  </a:lnTo>
                  <a:lnTo>
                    <a:pt x="0" y="235"/>
                  </a:lnTo>
                  <a:lnTo>
                    <a:pt x="1504" y="1712"/>
                  </a:lnTo>
                  <a:lnTo>
                    <a:pt x="1579" y="1796"/>
                  </a:lnTo>
                  <a:lnTo>
                    <a:pt x="1608" y="1767"/>
                  </a:lnTo>
                  <a:lnTo>
                    <a:pt x="1804" y="1553"/>
                  </a:lnTo>
                  <a:lnTo>
                    <a:pt x="1743" y="1484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 flipH="1">
            <a:off x="10613062" y="111551"/>
            <a:ext cx="554960" cy="430752"/>
            <a:chOff x="4099405" y="2266310"/>
            <a:chExt cx="935158" cy="725856"/>
          </a:xfrm>
        </p:grpSpPr>
        <p:sp>
          <p:nvSpPr>
            <p:cNvPr id="164" name="이등변 삼각형 163"/>
            <p:cNvSpPr/>
            <p:nvPr/>
          </p:nvSpPr>
          <p:spPr>
            <a:xfrm rot="8634949">
              <a:off x="4681166" y="2653118"/>
              <a:ext cx="170472" cy="339048"/>
            </a:xfrm>
            <a:prstGeom prst="triangle">
              <a:avLst>
                <a:gd name="adj" fmla="val 5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65" name="구름 164"/>
            <p:cNvSpPr/>
            <p:nvPr/>
          </p:nvSpPr>
          <p:spPr>
            <a:xfrm>
              <a:off x="4185992" y="2266310"/>
              <a:ext cx="761981" cy="63150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099405" y="2393812"/>
              <a:ext cx="935158" cy="363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96D1CF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나는</a:t>
              </a:r>
              <a:r>
                <a:rPr lang="en-US" altLang="ko-KR" sz="800" dirty="0">
                  <a:solidFill>
                    <a:srgbClr val="96D1CF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~??</a:t>
              </a:r>
              <a:endParaRPr lang="ko-KR" altLang="en-US" sz="800" dirty="0">
                <a:solidFill>
                  <a:srgbClr val="96D1C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128781E-760A-4C32-9BE3-ED0F4A819CC5}"/>
              </a:ext>
            </a:extLst>
          </p:cNvPr>
          <p:cNvSpPr/>
          <p:nvPr/>
        </p:nvSpPr>
        <p:spPr>
          <a:xfrm>
            <a:off x="586722" y="182063"/>
            <a:ext cx="81551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i="1" dirty="0">
                <a:solidFill>
                  <a:prstClr val="white"/>
                </a:solidFill>
              </a:rPr>
              <a:t>2.3 </a:t>
            </a:r>
            <a:r>
              <a:rPr lang="en-US" altLang="ko-KR" sz="3200" b="1" i="1" dirty="0">
                <a:solidFill>
                  <a:prstClr val="white"/>
                </a:solidFill>
              </a:rPr>
              <a:t>Constructor &amp; Assignment operator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66361D-6DC6-4A89-B282-A207790BB7E4}"/>
              </a:ext>
            </a:extLst>
          </p:cNvPr>
          <p:cNvSpPr txBox="1"/>
          <p:nvPr/>
        </p:nvSpPr>
        <p:spPr>
          <a:xfrm>
            <a:off x="1191014" y="2287382"/>
            <a:ext cx="2977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유니폼 초기화</a:t>
            </a:r>
            <a:r>
              <a:rPr lang="en-US" altLang="ko-KR" dirty="0"/>
              <a:t>(C++11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</a:p>
          <a:p>
            <a:endParaRPr lang="en-US" altLang="ko-KR" b="1" dirty="0"/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183" y="1589405"/>
            <a:ext cx="47434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49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175259" y="857413"/>
            <a:ext cx="11842570" cy="5922772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0" name="자유형 69"/>
          <p:cNvSpPr/>
          <p:nvPr/>
        </p:nvSpPr>
        <p:spPr>
          <a:xfrm>
            <a:off x="8687549" y="675100"/>
            <a:ext cx="2507264" cy="525890"/>
          </a:xfrm>
          <a:custGeom>
            <a:avLst/>
            <a:gdLst>
              <a:gd name="connsiteX0" fmla="*/ 6012551 w 12192000"/>
              <a:gd name="connsiteY0" fmla="*/ 0 h 4678329"/>
              <a:gd name="connsiteX1" fmla="*/ 6083886 w 12192000"/>
              <a:gd name="connsiteY1" fmla="*/ 0 h 4678329"/>
              <a:gd name="connsiteX2" fmla="*/ 6120521 w 12192000"/>
              <a:gd name="connsiteY2" fmla="*/ 240041 h 4678329"/>
              <a:gd name="connsiteX3" fmla="*/ 10382903 w 12192000"/>
              <a:gd name="connsiteY3" fmla="*/ 3713983 h 4678329"/>
              <a:gd name="connsiteX4" fmla="*/ 12076421 w 12192000"/>
              <a:gd name="connsiteY4" fmla="*/ 3372078 h 4678329"/>
              <a:gd name="connsiteX5" fmla="*/ 12192000 w 12192000"/>
              <a:gd name="connsiteY5" fmla="*/ 3319826 h 4678329"/>
              <a:gd name="connsiteX6" fmla="*/ 12192000 w 12192000"/>
              <a:gd name="connsiteY6" fmla="*/ 4678329 h 4678329"/>
              <a:gd name="connsiteX7" fmla="*/ 0 w 12192000"/>
              <a:gd name="connsiteY7" fmla="*/ 4678329 h 4678329"/>
              <a:gd name="connsiteX8" fmla="*/ 0 w 12192000"/>
              <a:gd name="connsiteY8" fmla="*/ 3363030 h 4678329"/>
              <a:gd name="connsiteX9" fmla="*/ 20015 w 12192000"/>
              <a:gd name="connsiteY9" fmla="*/ 3372079 h 4678329"/>
              <a:gd name="connsiteX10" fmla="*/ 1713534 w 12192000"/>
              <a:gd name="connsiteY10" fmla="*/ 3713984 h 4678329"/>
              <a:gd name="connsiteX11" fmla="*/ 5975916 w 12192000"/>
              <a:gd name="connsiteY11" fmla="*/ 240042 h 467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678329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557571" y="18608"/>
            <a:ext cx="658056" cy="806857"/>
            <a:chOff x="9566279" y="126999"/>
            <a:chExt cx="658056" cy="806857"/>
          </a:xfrm>
        </p:grpSpPr>
        <p:grpSp>
          <p:nvGrpSpPr>
            <p:cNvPr id="72" name="Group 4"/>
            <p:cNvGrpSpPr>
              <a:grpSpLocks noChangeAspect="1"/>
            </p:cNvGrpSpPr>
            <p:nvPr/>
          </p:nvGrpSpPr>
          <p:grpSpPr bwMode="auto">
            <a:xfrm>
              <a:off x="9739131" y="126999"/>
              <a:ext cx="396566" cy="564330"/>
              <a:chOff x="749" y="781"/>
              <a:chExt cx="2118" cy="3014"/>
            </a:xfrm>
          </p:grpSpPr>
          <p:sp>
            <p:nvSpPr>
              <p:cNvPr id="77" name="Freeform 6"/>
              <p:cNvSpPr>
                <a:spLocks/>
              </p:cNvSpPr>
              <p:nvPr/>
            </p:nvSpPr>
            <p:spPr bwMode="auto">
              <a:xfrm>
                <a:off x="1440" y="781"/>
                <a:ext cx="736" cy="2160"/>
              </a:xfrm>
              <a:custGeom>
                <a:avLst/>
                <a:gdLst>
                  <a:gd name="T0" fmla="*/ 2208 w 2208"/>
                  <a:gd name="T1" fmla="*/ 6481 h 6481"/>
                  <a:gd name="T2" fmla="*/ 0 w 2208"/>
                  <a:gd name="T3" fmla="*/ 6481 h 6481"/>
                  <a:gd name="T4" fmla="*/ 0 w 2208"/>
                  <a:gd name="T5" fmla="*/ 1825 h 6481"/>
                  <a:gd name="T6" fmla="*/ 0 w 2208"/>
                  <a:gd name="T7" fmla="*/ 1766 h 6481"/>
                  <a:gd name="T8" fmla="*/ 11 w 2208"/>
                  <a:gd name="T9" fmla="*/ 1637 h 6481"/>
                  <a:gd name="T10" fmla="*/ 34 w 2208"/>
                  <a:gd name="T11" fmla="*/ 1501 h 6481"/>
                  <a:gd name="T12" fmla="*/ 66 w 2208"/>
                  <a:gd name="T13" fmla="*/ 1355 h 6481"/>
                  <a:gd name="T14" fmla="*/ 109 w 2208"/>
                  <a:gd name="T15" fmla="*/ 1205 h 6481"/>
                  <a:gd name="T16" fmla="*/ 160 w 2208"/>
                  <a:gd name="T17" fmla="*/ 1053 h 6481"/>
                  <a:gd name="T18" fmla="*/ 220 w 2208"/>
                  <a:gd name="T19" fmla="*/ 902 h 6481"/>
                  <a:gd name="T20" fmla="*/ 288 w 2208"/>
                  <a:gd name="T21" fmla="*/ 753 h 6481"/>
                  <a:gd name="T22" fmla="*/ 363 w 2208"/>
                  <a:gd name="T23" fmla="*/ 612 h 6481"/>
                  <a:gd name="T24" fmla="*/ 445 w 2208"/>
                  <a:gd name="T25" fmla="*/ 478 h 6481"/>
                  <a:gd name="T26" fmla="*/ 533 w 2208"/>
                  <a:gd name="T27" fmla="*/ 356 h 6481"/>
                  <a:gd name="T28" fmla="*/ 626 w 2208"/>
                  <a:gd name="T29" fmla="*/ 246 h 6481"/>
                  <a:gd name="T30" fmla="*/ 726 w 2208"/>
                  <a:gd name="T31" fmla="*/ 154 h 6481"/>
                  <a:gd name="T32" fmla="*/ 829 w 2208"/>
                  <a:gd name="T33" fmla="*/ 81 h 6481"/>
                  <a:gd name="T34" fmla="*/ 936 w 2208"/>
                  <a:gd name="T35" fmla="*/ 30 h 6481"/>
                  <a:gd name="T36" fmla="*/ 1019 w 2208"/>
                  <a:gd name="T37" fmla="*/ 9 h 6481"/>
                  <a:gd name="T38" fmla="*/ 1076 w 2208"/>
                  <a:gd name="T39" fmla="*/ 1 h 6481"/>
                  <a:gd name="T40" fmla="*/ 1103 w 2208"/>
                  <a:gd name="T41" fmla="*/ 0 h 6481"/>
                  <a:gd name="T42" fmla="*/ 1103 w 2208"/>
                  <a:gd name="T43" fmla="*/ 0 h 6481"/>
                  <a:gd name="T44" fmla="*/ 1132 w 2208"/>
                  <a:gd name="T45" fmla="*/ 1 h 6481"/>
                  <a:gd name="T46" fmla="*/ 1189 w 2208"/>
                  <a:gd name="T47" fmla="*/ 9 h 6481"/>
                  <a:gd name="T48" fmla="*/ 1273 w 2208"/>
                  <a:gd name="T49" fmla="*/ 30 h 6481"/>
                  <a:gd name="T50" fmla="*/ 1381 w 2208"/>
                  <a:gd name="T51" fmla="*/ 81 h 6481"/>
                  <a:gd name="T52" fmla="*/ 1485 w 2208"/>
                  <a:gd name="T53" fmla="*/ 154 h 6481"/>
                  <a:gd name="T54" fmla="*/ 1584 w 2208"/>
                  <a:gd name="T55" fmla="*/ 246 h 6481"/>
                  <a:gd name="T56" fmla="*/ 1678 w 2208"/>
                  <a:gd name="T57" fmla="*/ 356 h 6481"/>
                  <a:gd name="T58" fmla="*/ 1767 w 2208"/>
                  <a:gd name="T59" fmla="*/ 478 h 6481"/>
                  <a:gd name="T60" fmla="*/ 1848 w 2208"/>
                  <a:gd name="T61" fmla="*/ 612 h 6481"/>
                  <a:gd name="T62" fmla="*/ 1922 w 2208"/>
                  <a:gd name="T63" fmla="*/ 753 h 6481"/>
                  <a:gd name="T64" fmla="*/ 1990 w 2208"/>
                  <a:gd name="T65" fmla="*/ 902 h 6481"/>
                  <a:gd name="T66" fmla="*/ 2049 w 2208"/>
                  <a:gd name="T67" fmla="*/ 1053 h 6481"/>
                  <a:gd name="T68" fmla="*/ 2100 w 2208"/>
                  <a:gd name="T69" fmla="*/ 1205 h 6481"/>
                  <a:gd name="T70" fmla="*/ 2141 w 2208"/>
                  <a:gd name="T71" fmla="*/ 1355 h 6481"/>
                  <a:gd name="T72" fmla="*/ 2173 w 2208"/>
                  <a:gd name="T73" fmla="*/ 1501 h 6481"/>
                  <a:gd name="T74" fmla="*/ 2196 w 2208"/>
                  <a:gd name="T75" fmla="*/ 1637 h 6481"/>
                  <a:gd name="T76" fmla="*/ 2206 w 2208"/>
                  <a:gd name="T77" fmla="*/ 1766 h 6481"/>
                  <a:gd name="T78" fmla="*/ 2208 w 2208"/>
                  <a:gd name="T79" fmla="*/ 1825 h 6481"/>
                  <a:gd name="T80" fmla="*/ 2208 w 2208"/>
                  <a:gd name="T81" fmla="*/ 6481 h 6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08" h="6481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"/>
              <p:cNvSpPr>
                <a:spLocks/>
              </p:cNvSpPr>
              <p:nvPr/>
            </p:nvSpPr>
            <p:spPr bwMode="auto">
              <a:xfrm>
                <a:off x="2228" y="1229"/>
                <a:ext cx="428" cy="1712"/>
              </a:xfrm>
              <a:custGeom>
                <a:avLst/>
                <a:gdLst>
                  <a:gd name="T0" fmla="*/ 1286 w 1286"/>
                  <a:gd name="T1" fmla="*/ 5136 h 5136"/>
                  <a:gd name="T2" fmla="*/ 0 w 1286"/>
                  <a:gd name="T3" fmla="*/ 5136 h 5136"/>
                  <a:gd name="T4" fmla="*/ 0 w 1286"/>
                  <a:gd name="T5" fmla="*/ 1066 h 5136"/>
                  <a:gd name="T6" fmla="*/ 1 w 1286"/>
                  <a:gd name="T7" fmla="*/ 995 h 5136"/>
                  <a:gd name="T8" fmla="*/ 27 w 1286"/>
                  <a:gd name="T9" fmla="*/ 835 h 5136"/>
                  <a:gd name="T10" fmla="*/ 76 w 1286"/>
                  <a:gd name="T11" fmla="*/ 661 h 5136"/>
                  <a:gd name="T12" fmla="*/ 145 w 1286"/>
                  <a:gd name="T13" fmla="*/ 484 h 5136"/>
                  <a:gd name="T14" fmla="*/ 233 w 1286"/>
                  <a:gd name="T15" fmla="*/ 317 h 5136"/>
                  <a:gd name="T16" fmla="*/ 309 w 1286"/>
                  <a:gd name="T17" fmla="*/ 207 h 5136"/>
                  <a:gd name="T18" fmla="*/ 364 w 1286"/>
                  <a:gd name="T19" fmla="*/ 144 h 5136"/>
                  <a:gd name="T20" fmla="*/ 422 w 1286"/>
                  <a:gd name="T21" fmla="*/ 89 h 5136"/>
                  <a:gd name="T22" fmla="*/ 482 w 1286"/>
                  <a:gd name="T23" fmla="*/ 48 h 5136"/>
                  <a:gd name="T24" fmla="*/ 544 w 1286"/>
                  <a:gd name="T25" fmla="*/ 17 h 5136"/>
                  <a:gd name="T26" fmla="*/ 609 w 1286"/>
                  <a:gd name="T27" fmla="*/ 2 h 5136"/>
                  <a:gd name="T28" fmla="*/ 642 w 1286"/>
                  <a:gd name="T29" fmla="*/ 0 h 5136"/>
                  <a:gd name="T30" fmla="*/ 642 w 1286"/>
                  <a:gd name="T31" fmla="*/ 0 h 5136"/>
                  <a:gd name="T32" fmla="*/ 675 w 1286"/>
                  <a:gd name="T33" fmla="*/ 2 h 5136"/>
                  <a:gd name="T34" fmla="*/ 740 w 1286"/>
                  <a:gd name="T35" fmla="*/ 17 h 5136"/>
                  <a:gd name="T36" fmla="*/ 803 w 1286"/>
                  <a:gd name="T37" fmla="*/ 48 h 5136"/>
                  <a:gd name="T38" fmla="*/ 864 w 1286"/>
                  <a:gd name="T39" fmla="*/ 89 h 5136"/>
                  <a:gd name="T40" fmla="*/ 921 w 1286"/>
                  <a:gd name="T41" fmla="*/ 144 h 5136"/>
                  <a:gd name="T42" fmla="*/ 976 w 1286"/>
                  <a:gd name="T43" fmla="*/ 207 h 5136"/>
                  <a:gd name="T44" fmla="*/ 1052 w 1286"/>
                  <a:gd name="T45" fmla="*/ 317 h 5136"/>
                  <a:gd name="T46" fmla="*/ 1140 w 1286"/>
                  <a:gd name="T47" fmla="*/ 484 h 5136"/>
                  <a:gd name="T48" fmla="*/ 1209 w 1286"/>
                  <a:gd name="T49" fmla="*/ 661 h 5136"/>
                  <a:gd name="T50" fmla="*/ 1258 w 1286"/>
                  <a:gd name="T51" fmla="*/ 835 h 5136"/>
                  <a:gd name="T52" fmla="*/ 1283 w 1286"/>
                  <a:gd name="T53" fmla="*/ 995 h 5136"/>
                  <a:gd name="T54" fmla="*/ 1286 w 1286"/>
                  <a:gd name="T55" fmla="*/ 1066 h 5136"/>
                  <a:gd name="T56" fmla="*/ 1286 w 1286"/>
                  <a:gd name="T57" fmla="*/ 5136 h 5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6" h="5136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8"/>
              <p:cNvSpPr>
                <a:spLocks/>
              </p:cNvSpPr>
              <p:nvPr/>
            </p:nvSpPr>
            <p:spPr bwMode="auto">
              <a:xfrm>
                <a:off x="960" y="1229"/>
                <a:ext cx="429" cy="1712"/>
              </a:xfrm>
              <a:custGeom>
                <a:avLst/>
                <a:gdLst>
                  <a:gd name="T0" fmla="*/ 1286 w 1286"/>
                  <a:gd name="T1" fmla="*/ 5136 h 5136"/>
                  <a:gd name="T2" fmla="*/ 0 w 1286"/>
                  <a:gd name="T3" fmla="*/ 5136 h 5136"/>
                  <a:gd name="T4" fmla="*/ 0 w 1286"/>
                  <a:gd name="T5" fmla="*/ 1066 h 5136"/>
                  <a:gd name="T6" fmla="*/ 1 w 1286"/>
                  <a:gd name="T7" fmla="*/ 995 h 5136"/>
                  <a:gd name="T8" fmla="*/ 27 w 1286"/>
                  <a:gd name="T9" fmla="*/ 835 h 5136"/>
                  <a:gd name="T10" fmla="*/ 76 w 1286"/>
                  <a:gd name="T11" fmla="*/ 661 h 5136"/>
                  <a:gd name="T12" fmla="*/ 145 w 1286"/>
                  <a:gd name="T13" fmla="*/ 484 h 5136"/>
                  <a:gd name="T14" fmla="*/ 233 w 1286"/>
                  <a:gd name="T15" fmla="*/ 317 h 5136"/>
                  <a:gd name="T16" fmla="*/ 309 w 1286"/>
                  <a:gd name="T17" fmla="*/ 207 h 5136"/>
                  <a:gd name="T18" fmla="*/ 364 w 1286"/>
                  <a:gd name="T19" fmla="*/ 144 h 5136"/>
                  <a:gd name="T20" fmla="*/ 422 w 1286"/>
                  <a:gd name="T21" fmla="*/ 89 h 5136"/>
                  <a:gd name="T22" fmla="*/ 482 w 1286"/>
                  <a:gd name="T23" fmla="*/ 48 h 5136"/>
                  <a:gd name="T24" fmla="*/ 544 w 1286"/>
                  <a:gd name="T25" fmla="*/ 17 h 5136"/>
                  <a:gd name="T26" fmla="*/ 609 w 1286"/>
                  <a:gd name="T27" fmla="*/ 2 h 5136"/>
                  <a:gd name="T28" fmla="*/ 642 w 1286"/>
                  <a:gd name="T29" fmla="*/ 0 h 5136"/>
                  <a:gd name="T30" fmla="*/ 642 w 1286"/>
                  <a:gd name="T31" fmla="*/ 0 h 5136"/>
                  <a:gd name="T32" fmla="*/ 675 w 1286"/>
                  <a:gd name="T33" fmla="*/ 2 h 5136"/>
                  <a:gd name="T34" fmla="*/ 740 w 1286"/>
                  <a:gd name="T35" fmla="*/ 17 h 5136"/>
                  <a:gd name="T36" fmla="*/ 803 w 1286"/>
                  <a:gd name="T37" fmla="*/ 48 h 5136"/>
                  <a:gd name="T38" fmla="*/ 864 w 1286"/>
                  <a:gd name="T39" fmla="*/ 89 h 5136"/>
                  <a:gd name="T40" fmla="*/ 921 w 1286"/>
                  <a:gd name="T41" fmla="*/ 144 h 5136"/>
                  <a:gd name="T42" fmla="*/ 976 w 1286"/>
                  <a:gd name="T43" fmla="*/ 207 h 5136"/>
                  <a:gd name="T44" fmla="*/ 1052 w 1286"/>
                  <a:gd name="T45" fmla="*/ 317 h 5136"/>
                  <a:gd name="T46" fmla="*/ 1140 w 1286"/>
                  <a:gd name="T47" fmla="*/ 484 h 5136"/>
                  <a:gd name="T48" fmla="*/ 1209 w 1286"/>
                  <a:gd name="T49" fmla="*/ 661 h 5136"/>
                  <a:gd name="T50" fmla="*/ 1258 w 1286"/>
                  <a:gd name="T51" fmla="*/ 835 h 5136"/>
                  <a:gd name="T52" fmla="*/ 1283 w 1286"/>
                  <a:gd name="T53" fmla="*/ 995 h 5136"/>
                  <a:gd name="T54" fmla="*/ 1286 w 1286"/>
                  <a:gd name="T55" fmla="*/ 1066 h 5136"/>
                  <a:gd name="T56" fmla="*/ 1286 w 1286"/>
                  <a:gd name="T57" fmla="*/ 5136 h 5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6" h="5136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9"/>
              <p:cNvSpPr>
                <a:spLocks/>
              </p:cNvSpPr>
              <p:nvPr/>
            </p:nvSpPr>
            <p:spPr bwMode="auto">
              <a:xfrm>
                <a:off x="1869" y="3443"/>
                <a:ext cx="237" cy="352"/>
              </a:xfrm>
              <a:custGeom>
                <a:avLst/>
                <a:gdLst>
                  <a:gd name="T0" fmla="*/ 710 w 710"/>
                  <a:gd name="T1" fmla="*/ 356 h 1056"/>
                  <a:gd name="T2" fmla="*/ 707 w 710"/>
                  <a:gd name="T3" fmla="*/ 396 h 1056"/>
                  <a:gd name="T4" fmla="*/ 678 w 710"/>
                  <a:gd name="T5" fmla="*/ 494 h 1056"/>
                  <a:gd name="T6" fmla="*/ 628 w 710"/>
                  <a:gd name="T7" fmla="*/ 607 h 1056"/>
                  <a:gd name="T8" fmla="*/ 566 w 710"/>
                  <a:gd name="T9" fmla="*/ 725 h 1056"/>
                  <a:gd name="T10" fmla="*/ 399 w 710"/>
                  <a:gd name="T11" fmla="*/ 994 h 1056"/>
                  <a:gd name="T12" fmla="*/ 356 w 710"/>
                  <a:gd name="T13" fmla="*/ 1056 h 1056"/>
                  <a:gd name="T14" fmla="*/ 311 w 710"/>
                  <a:gd name="T15" fmla="*/ 993 h 1056"/>
                  <a:gd name="T16" fmla="*/ 144 w 710"/>
                  <a:gd name="T17" fmla="*/ 720 h 1056"/>
                  <a:gd name="T18" fmla="*/ 82 w 710"/>
                  <a:gd name="T19" fmla="*/ 602 h 1056"/>
                  <a:gd name="T20" fmla="*/ 32 w 710"/>
                  <a:gd name="T21" fmla="*/ 491 h 1056"/>
                  <a:gd name="T22" fmla="*/ 3 w 710"/>
                  <a:gd name="T23" fmla="*/ 394 h 1056"/>
                  <a:gd name="T24" fmla="*/ 0 w 710"/>
                  <a:gd name="T25" fmla="*/ 356 h 1056"/>
                  <a:gd name="T26" fmla="*/ 1 w 710"/>
                  <a:gd name="T27" fmla="*/ 319 h 1056"/>
                  <a:gd name="T28" fmla="*/ 16 w 710"/>
                  <a:gd name="T29" fmla="*/ 248 h 1056"/>
                  <a:gd name="T30" fmla="*/ 43 w 710"/>
                  <a:gd name="T31" fmla="*/ 183 h 1056"/>
                  <a:gd name="T32" fmla="*/ 82 w 710"/>
                  <a:gd name="T33" fmla="*/ 127 h 1056"/>
                  <a:gd name="T34" fmla="*/ 131 w 710"/>
                  <a:gd name="T35" fmla="*/ 80 h 1056"/>
                  <a:gd name="T36" fmla="*/ 187 w 710"/>
                  <a:gd name="T37" fmla="*/ 42 h 1056"/>
                  <a:gd name="T38" fmla="*/ 250 w 710"/>
                  <a:gd name="T39" fmla="*/ 15 h 1056"/>
                  <a:gd name="T40" fmla="*/ 320 w 710"/>
                  <a:gd name="T41" fmla="*/ 2 h 1056"/>
                  <a:gd name="T42" fmla="*/ 356 w 710"/>
                  <a:gd name="T43" fmla="*/ 0 h 1056"/>
                  <a:gd name="T44" fmla="*/ 392 w 710"/>
                  <a:gd name="T45" fmla="*/ 2 h 1056"/>
                  <a:gd name="T46" fmla="*/ 459 w 710"/>
                  <a:gd name="T47" fmla="*/ 15 h 1056"/>
                  <a:gd name="T48" fmla="*/ 523 w 710"/>
                  <a:gd name="T49" fmla="*/ 42 h 1056"/>
                  <a:gd name="T50" fmla="*/ 580 w 710"/>
                  <a:gd name="T51" fmla="*/ 80 h 1056"/>
                  <a:gd name="T52" fmla="*/ 628 w 710"/>
                  <a:gd name="T53" fmla="*/ 127 h 1056"/>
                  <a:gd name="T54" fmla="*/ 667 w 710"/>
                  <a:gd name="T55" fmla="*/ 183 h 1056"/>
                  <a:gd name="T56" fmla="*/ 694 w 710"/>
                  <a:gd name="T57" fmla="*/ 248 h 1056"/>
                  <a:gd name="T58" fmla="*/ 708 w 710"/>
                  <a:gd name="T59" fmla="*/ 319 h 1056"/>
                  <a:gd name="T60" fmla="*/ 710 w 710"/>
                  <a:gd name="T61" fmla="*/ 3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0" h="1056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0"/>
              <p:cNvSpPr>
                <a:spLocks/>
              </p:cNvSpPr>
              <p:nvPr/>
            </p:nvSpPr>
            <p:spPr bwMode="auto">
              <a:xfrm>
                <a:off x="1894" y="3495"/>
                <a:ext cx="180" cy="262"/>
              </a:xfrm>
              <a:custGeom>
                <a:avLst/>
                <a:gdLst>
                  <a:gd name="T0" fmla="*/ 539 w 539"/>
                  <a:gd name="T1" fmla="*/ 268 h 787"/>
                  <a:gd name="T2" fmla="*/ 536 w 539"/>
                  <a:gd name="T3" fmla="*/ 297 h 787"/>
                  <a:gd name="T4" fmla="*/ 514 w 539"/>
                  <a:gd name="T5" fmla="*/ 369 h 787"/>
                  <a:gd name="T6" fmla="*/ 454 w 539"/>
                  <a:gd name="T7" fmla="*/ 496 h 787"/>
                  <a:gd name="T8" fmla="*/ 303 w 539"/>
                  <a:gd name="T9" fmla="*/ 741 h 787"/>
                  <a:gd name="T10" fmla="*/ 270 w 539"/>
                  <a:gd name="T11" fmla="*/ 787 h 787"/>
                  <a:gd name="T12" fmla="*/ 236 w 539"/>
                  <a:gd name="T13" fmla="*/ 741 h 787"/>
                  <a:gd name="T14" fmla="*/ 85 w 539"/>
                  <a:gd name="T15" fmla="*/ 496 h 787"/>
                  <a:gd name="T16" fmla="*/ 25 w 539"/>
                  <a:gd name="T17" fmla="*/ 369 h 787"/>
                  <a:gd name="T18" fmla="*/ 3 w 539"/>
                  <a:gd name="T19" fmla="*/ 297 h 787"/>
                  <a:gd name="T20" fmla="*/ 0 w 539"/>
                  <a:gd name="T21" fmla="*/ 268 h 787"/>
                  <a:gd name="T22" fmla="*/ 2 w 539"/>
                  <a:gd name="T23" fmla="*/ 242 h 787"/>
                  <a:gd name="T24" fmla="*/ 12 w 539"/>
                  <a:gd name="T25" fmla="*/ 191 h 787"/>
                  <a:gd name="T26" fmla="*/ 32 w 539"/>
                  <a:gd name="T27" fmla="*/ 143 h 787"/>
                  <a:gd name="T28" fmla="*/ 61 w 539"/>
                  <a:gd name="T29" fmla="*/ 100 h 787"/>
                  <a:gd name="T30" fmla="*/ 97 w 539"/>
                  <a:gd name="T31" fmla="*/ 62 h 787"/>
                  <a:gd name="T32" fmla="*/ 138 w 539"/>
                  <a:gd name="T33" fmla="*/ 34 h 787"/>
                  <a:gd name="T34" fmla="*/ 187 w 539"/>
                  <a:gd name="T35" fmla="*/ 12 h 787"/>
                  <a:gd name="T36" fmla="*/ 241 w 539"/>
                  <a:gd name="T37" fmla="*/ 0 h 787"/>
                  <a:gd name="T38" fmla="*/ 270 w 539"/>
                  <a:gd name="T39" fmla="*/ 0 h 787"/>
                  <a:gd name="T40" fmla="*/ 298 w 539"/>
                  <a:gd name="T41" fmla="*/ 0 h 787"/>
                  <a:gd name="T42" fmla="*/ 352 w 539"/>
                  <a:gd name="T43" fmla="*/ 12 h 787"/>
                  <a:gd name="T44" fmla="*/ 401 w 539"/>
                  <a:gd name="T45" fmla="*/ 34 h 787"/>
                  <a:gd name="T46" fmla="*/ 442 w 539"/>
                  <a:gd name="T47" fmla="*/ 62 h 787"/>
                  <a:gd name="T48" fmla="*/ 478 w 539"/>
                  <a:gd name="T49" fmla="*/ 100 h 787"/>
                  <a:gd name="T50" fmla="*/ 507 w 539"/>
                  <a:gd name="T51" fmla="*/ 143 h 787"/>
                  <a:gd name="T52" fmla="*/ 527 w 539"/>
                  <a:gd name="T53" fmla="*/ 191 h 787"/>
                  <a:gd name="T54" fmla="*/ 537 w 539"/>
                  <a:gd name="T55" fmla="*/ 242 h 787"/>
                  <a:gd name="T56" fmla="*/ 539 w 539"/>
                  <a:gd name="T57" fmla="*/ 268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39" h="787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11"/>
              <p:cNvSpPr>
                <a:spLocks/>
              </p:cNvSpPr>
              <p:nvPr/>
            </p:nvSpPr>
            <p:spPr bwMode="auto">
              <a:xfrm>
                <a:off x="1514" y="3443"/>
                <a:ext cx="236" cy="352"/>
              </a:xfrm>
              <a:custGeom>
                <a:avLst/>
                <a:gdLst>
                  <a:gd name="T0" fmla="*/ 710 w 710"/>
                  <a:gd name="T1" fmla="*/ 356 h 1056"/>
                  <a:gd name="T2" fmla="*/ 707 w 710"/>
                  <a:gd name="T3" fmla="*/ 396 h 1056"/>
                  <a:gd name="T4" fmla="*/ 679 w 710"/>
                  <a:gd name="T5" fmla="*/ 494 h 1056"/>
                  <a:gd name="T6" fmla="*/ 628 w 710"/>
                  <a:gd name="T7" fmla="*/ 607 h 1056"/>
                  <a:gd name="T8" fmla="*/ 566 w 710"/>
                  <a:gd name="T9" fmla="*/ 725 h 1056"/>
                  <a:gd name="T10" fmla="*/ 399 w 710"/>
                  <a:gd name="T11" fmla="*/ 994 h 1056"/>
                  <a:gd name="T12" fmla="*/ 356 w 710"/>
                  <a:gd name="T13" fmla="*/ 1056 h 1056"/>
                  <a:gd name="T14" fmla="*/ 311 w 710"/>
                  <a:gd name="T15" fmla="*/ 993 h 1056"/>
                  <a:gd name="T16" fmla="*/ 144 w 710"/>
                  <a:gd name="T17" fmla="*/ 720 h 1056"/>
                  <a:gd name="T18" fmla="*/ 82 w 710"/>
                  <a:gd name="T19" fmla="*/ 602 h 1056"/>
                  <a:gd name="T20" fmla="*/ 32 w 710"/>
                  <a:gd name="T21" fmla="*/ 491 h 1056"/>
                  <a:gd name="T22" fmla="*/ 3 w 710"/>
                  <a:gd name="T23" fmla="*/ 394 h 1056"/>
                  <a:gd name="T24" fmla="*/ 0 w 710"/>
                  <a:gd name="T25" fmla="*/ 356 h 1056"/>
                  <a:gd name="T26" fmla="*/ 2 w 710"/>
                  <a:gd name="T27" fmla="*/ 319 h 1056"/>
                  <a:gd name="T28" fmla="*/ 16 w 710"/>
                  <a:gd name="T29" fmla="*/ 248 h 1056"/>
                  <a:gd name="T30" fmla="*/ 43 w 710"/>
                  <a:gd name="T31" fmla="*/ 183 h 1056"/>
                  <a:gd name="T32" fmla="*/ 82 w 710"/>
                  <a:gd name="T33" fmla="*/ 127 h 1056"/>
                  <a:gd name="T34" fmla="*/ 131 w 710"/>
                  <a:gd name="T35" fmla="*/ 80 h 1056"/>
                  <a:gd name="T36" fmla="*/ 187 w 710"/>
                  <a:gd name="T37" fmla="*/ 42 h 1056"/>
                  <a:gd name="T38" fmla="*/ 251 w 710"/>
                  <a:gd name="T39" fmla="*/ 15 h 1056"/>
                  <a:gd name="T40" fmla="*/ 320 w 710"/>
                  <a:gd name="T41" fmla="*/ 2 h 1056"/>
                  <a:gd name="T42" fmla="*/ 356 w 710"/>
                  <a:gd name="T43" fmla="*/ 0 h 1056"/>
                  <a:gd name="T44" fmla="*/ 392 w 710"/>
                  <a:gd name="T45" fmla="*/ 2 h 1056"/>
                  <a:gd name="T46" fmla="*/ 460 w 710"/>
                  <a:gd name="T47" fmla="*/ 15 h 1056"/>
                  <a:gd name="T48" fmla="*/ 523 w 710"/>
                  <a:gd name="T49" fmla="*/ 42 h 1056"/>
                  <a:gd name="T50" fmla="*/ 581 w 710"/>
                  <a:gd name="T51" fmla="*/ 80 h 1056"/>
                  <a:gd name="T52" fmla="*/ 628 w 710"/>
                  <a:gd name="T53" fmla="*/ 127 h 1056"/>
                  <a:gd name="T54" fmla="*/ 667 w 710"/>
                  <a:gd name="T55" fmla="*/ 183 h 1056"/>
                  <a:gd name="T56" fmla="*/ 694 w 710"/>
                  <a:gd name="T57" fmla="*/ 248 h 1056"/>
                  <a:gd name="T58" fmla="*/ 709 w 710"/>
                  <a:gd name="T59" fmla="*/ 319 h 1056"/>
                  <a:gd name="T60" fmla="*/ 710 w 710"/>
                  <a:gd name="T61" fmla="*/ 3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0" h="1056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12"/>
              <p:cNvSpPr>
                <a:spLocks/>
              </p:cNvSpPr>
              <p:nvPr/>
            </p:nvSpPr>
            <p:spPr bwMode="auto">
              <a:xfrm>
                <a:off x="1539" y="3495"/>
                <a:ext cx="180" cy="262"/>
              </a:xfrm>
              <a:custGeom>
                <a:avLst/>
                <a:gdLst>
                  <a:gd name="T0" fmla="*/ 538 w 538"/>
                  <a:gd name="T1" fmla="*/ 268 h 787"/>
                  <a:gd name="T2" fmla="*/ 535 w 538"/>
                  <a:gd name="T3" fmla="*/ 297 h 787"/>
                  <a:gd name="T4" fmla="*/ 514 w 538"/>
                  <a:gd name="T5" fmla="*/ 369 h 787"/>
                  <a:gd name="T6" fmla="*/ 453 w 538"/>
                  <a:gd name="T7" fmla="*/ 496 h 787"/>
                  <a:gd name="T8" fmla="*/ 302 w 538"/>
                  <a:gd name="T9" fmla="*/ 741 h 787"/>
                  <a:gd name="T10" fmla="*/ 269 w 538"/>
                  <a:gd name="T11" fmla="*/ 787 h 787"/>
                  <a:gd name="T12" fmla="*/ 236 w 538"/>
                  <a:gd name="T13" fmla="*/ 741 h 787"/>
                  <a:gd name="T14" fmla="*/ 85 w 538"/>
                  <a:gd name="T15" fmla="*/ 496 h 787"/>
                  <a:gd name="T16" fmla="*/ 24 w 538"/>
                  <a:gd name="T17" fmla="*/ 369 h 787"/>
                  <a:gd name="T18" fmla="*/ 2 w 538"/>
                  <a:gd name="T19" fmla="*/ 297 h 787"/>
                  <a:gd name="T20" fmla="*/ 0 w 538"/>
                  <a:gd name="T21" fmla="*/ 268 h 787"/>
                  <a:gd name="T22" fmla="*/ 1 w 538"/>
                  <a:gd name="T23" fmla="*/ 242 h 787"/>
                  <a:gd name="T24" fmla="*/ 11 w 538"/>
                  <a:gd name="T25" fmla="*/ 191 h 787"/>
                  <a:gd name="T26" fmla="*/ 31 w 538"/>
                  <a:gd name="T27" fmla="*/ 143 h 787"/>
                  <a:gd name="T28" fmla="*/ 60 w 538"/>
                  <a:gd name="T29" fmla="*/ 100 h 787"/>
                  <a:gd name="T30" fmla="*/ 96 w 538"/>
                  <a:gd name="T31" fmla="*/ 62 h 787"/>
                  <a:gd name="T32" fmla="*/ 138 w 538"/>
                  <a:gd name="T33" fmla="*/ 34 h 787"/>
                  <a:gd name="T34" fmla="*/ 187 w 538"/>
                  <a:gd name="T35" fmla="*/ 12 h 787"/>
                  <a:gd name="T36" fmla="*/ 240 w 538"/>
                  <a:gd name="T37" fmla="*/ 0 h 787"/>
                  <a:gd name="T38" fmla="*/ 269 w 538"/>
                  <a:gd name="T39" fmla="*/ 0 h 787"/>
                  <a:gd name="T40" fmla="*/ 298 w 538"/>
                  <a:gd name="T41" fmla="*/ 0 h 787"/>
                  <a:gd name="T42" fmla="*/ 351 w 538"/>
                  <a:gd name="T43" fmla="*/ 12 h 787"/>
                  <a:gd name="T44" fmla="*/ 400 w 538"/>
                  <a:gd name="T45" fmla="*/ 34 h 787"/>
                  <a:gd name="T46" fmla="*/ 442 w 538"/>
                  <a:gd name="T47" fmla="*/ 62 h 787"/>
                  <a:gd name="T48" fmla="*/ 478 w 538"/>
                  <a:gd name="T49" fmla="*/ 100 h 787"/>
                  <a:gd name="T50" fmla="*/ 506 w 538"/>
                  <a:gd name="T51" fmla="*/ 143 h 787"/>
                  <a:gd name="T52" fmla="*/ 527 w 538"/>
                  <a:gd name="T53" fmla="*/ 191 h 787"/>
                  <a:gd name="T54" fmla="*/ 537 w 538"/>
                  <a:gd name="T55" fmla="*/ 242 h 787"/>
                  <a:gd name="T56" fmla="*/ 538 w 538"/>
                  <a:gd name="T57" fmla="*/ 268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38" h="787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3"/>
              <p:cNvSpPr>
                <a:spLocks/>
              </p:cNvSpPr>
              <p:nvPr/>
            </p:nvSpPr>
            <p:spPr bwMode="auto">
              <a:xfrm>
                <a:off x="2077" y="1859"/>
                <a:ext cx="790" cy="1220"/>
              </a:xfrm>
              <a:custGeom>
                <a:avLst/>
                <a:gdLst>
                  <a:gd name="T0" fmla="*/ 1757 w 2372"/>
                  <a:gd name="T1" fmla="*/ 2621 h 3658"/>
                  <a:gd name="T2" fmla="*/ 1612 w 2372"/>
                  <a:gd name="T3" fmla="*/ 2543 h 3658"/>
                  <a:gd name="T4" fmla="*/ 1337 w 2372"/>
                  <a:gd name="T5" fmla="*/ 2376 h 3658"/>
                  <a:gd name="T6" fmla="*/ 1085 w 2372"/>
                  <a:gd name="T7" fmla="*/ 2196 h 3658"/>
                  <a:gd name="T8" fmla="*/ 857 w 2372"/>
                  <a:gd name="T9" fmla="*/ 2007 h 3658"/>
                  <a:gd name="T10" fmla="*/ 705 w 2372"/>
                  <a:gd name="T11" fmla="*/ 1858 h 3658"/>
                  <a:gd name="T12" fmla="*/ 611 w 2372"/>
                  <a:gd name="T13" fmla="*/ 1755 h 3658"/>
                  <a:gd name="T14" fmla="*/ 525 w 2372"/>
                  <a:gd name="T15" fmla="*/ 1650 h 3658"/>
                  <a:gd name="T16" fmla="*/ 444 w 2372"/>
                  <a:gd name="T17" fmla="*/ 1544 h 3658"/>
                  <a:gd name="T18" fmla="*/ 372 w 2372"/>
                  <a:gd name="T19" fmla="*/ 1434 h 3658"/>
                  <a:gd name="T20" fmla="*/ 309 w 2372"/>
                  <a:gd name="T21" fmla="*/ 1323 h 3658"/>
                  <a:gd name="T22" fmla="*/ 252 w 2372"/>
                  <a:gd name="T23" fmla="*/ 1210 h 3658"/>
                  <a:gd name="T24" fmla="*/ 204 w 2372"/>
                  <a:gd name="T25" fmla="*/ 1096 h 3658"/>
                  <a:gd name="T26" fmla="*/ 183 w 2372"/>
                  <a:gd name="T27" fmla="*/ 1037 h 3658"/>
                  <a:gd name="T28" fmla="*/ 142 w 2372"/>
                  <a:gd name="T29" fmla="*/ 910 h 3658"/>
                  <a:gd name="T30" fmla="*/ 74 w 2372"/>
                  <a:gd name="T31" fmla="*/ 652 h 3658"/>
                  <a:gd name="T32" fmla="*/ 28 w 2372"/>
                  <a:gd name="T33" fmla="*/ 392 h 3658"/>
                  <a:gd name="T34" fmla="*/ 3 w 2372"/>
                  <a:gd name="T35" fmla="*/ 130 h 3658"/>
                  <a:gd name="T36" fmla="*/ 0 w 2372"/>
                  <a:gd name="T37" fmla="*/ 0 h 3658"/>
                  <a:gd name="T38" fmla="*/ 0 w 2372"/>
                  <a:gd name="T39" fmla="*/ 3658 h 3658"/>
                  <a:gd name="T40" fmla="*/ 2372 w 2372"/>
                  <a:gd name="T41" fmla="*/ 3658 h 3658"/>
                  <a:gd name="T42" fmla="*/ 2372 w 2372"/>
                  <a:gd name="T43" fmla="*/ 3446 h 3658"/>
                  <a:gd name="T44" fmla="*/ 2371 w 2372"/>
                  <a:gd name="T45" fmla="*/ 3384 h 3658"/>
                  <a:gd name="T46" fmla="*/ 2349 w 2372"/>
                  <a:gd name="T47" fmla="*/ 3263 h 3658"/>
                  <a:gd name="T48" fmla="*/ 2306 w 2372"/>
                  <a:gd name="T49" fmla="*/ 3147 h 3658"/>
                  <a:gd name="T50" fmla="*/ 2244 w 2372"/>
                  <a:gd name="T51" fmla="*/ 3036 h 3658"/>
                  <a:gd name="T52" fmla="*/ 2164 w 2372"/>
                  <a:gd name="T53" fmla="*/ 2932 h 3658"/>
                  <a:gd name="T54" fmla="*/ 2067 w 2372"/>
                  <a:gd name="T55" fmla="*/ 2834 h 3658"/>
                  <a:gd name="T56" fmla="*/ 1955 w 2372"/>
                  <a:gd name="T57" fmla="*/ 2743 h 3658"/>
                  <a:gd name="T58" fmla="*/ 1827 w 2372"/>
                  <a:gd name="T59" fmla="*/ 2660 h 3658"/>
                  <a:gd name="T60" fmla="*/ 1757 w 2372"/>
                  <a:gd name="T61" fmla="*/ 2621 h 3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72" h="3658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14"/>
              <p:cNvSpPr>
                <a:spLocks/>
              </p:cNvSpPr>
              <p:nvPr/>
            </p:nvSpPr>
            <p:spPr bwMode="auto">
              <a:xfrm>
                <a:off x="749" y="1859"/>
                <a:ext cx="790" cy="1220"/>
              </a:xfrm>
              <a:custGeom>
                <a:avLst/>
                <a:gdLst>
                  <a:gd name="T0" fmla="*/ 614 w 2371"/>
                  <a:gd name="T1" fmla="*/ 2621 h 3658"/>
                  <a:gd name="T2" fmla="*/ 760 w 2371"/>
                  <a:gd name="T3" fmla="*/ 2543 h 3658"/>
                  <a:gd name="T4" fmla="*/ 1034 w 2371"/>
                  <a:gd name="T5" fmla="*/ 2376 h 3658"/>
                  <a:gd name="T6" fmla="*/ 1286 w 2371"/>
                  <a:gd name="T7" fmla="*/ 2196 h 3658"/>
                  <a:gd name="T8" fmla="*/ 1514 w 2371"/>
                  <a:gd name="T9" fmla="*/ 2007 h 3658"/>
                  <a:gd name="T10" fmla="*/ 1668 w 2371"/>
                  <a:gd name="T11" fmla="*/ 1858 h 3658"/>
                  <a:gd name="T12" fmla="*/ 1761 w 2371"/>
                  <a:gd name="T13" fmla="*/ 1755 h 3658"/>
                  <a:gd name="T14" fmla="*/ 1848 w 2371"/>
                  <a:gd name="T15" fmla="*/ 1650 h 3658"/>
                  <a:gd name="T16" fmla="*/ 1927 w 2371"/>
                  <a:gd name="T17" fmla="*/ 1544 h 3658"/>
                  <a:gd name="T18" fmla="*/ 1999 w 2371"/>
                  <a:gd name="T19" fmla="*/ 1434 h 3658"/>
                  <a:gd name="T20" fmla="*/ 2064 w 2371"/>
                  <a:gd name="T21" fmla="*/ 1323 h 3658"/>
                  <a:gd name="T22" fmla="*/ 2120 w 2371"/>
                  <a:gd name="T23" fmla="*/ 1210 h 3658"/>
                  <a:gd name="T24" fmla="*/ 2167 w 2371"/>
                  <a:gd name="T25" fmla="*/ 1096 h 3658"/>
                  <a:gd name="T26" fmla="*/ 2189 w 2371"/>
                  <a:gd name="T27" fmla="*/ 1037 h 3658"/>
                  <a:gd name="T28" fmla="*/ 2231 w 2371"/>
                  <a:gd name="T29" fmla="*/ 910 h 3658"/>
                  <a:gd name="T30" fmla="*/ 2297 w 2371"/>
                  <a:gd name="T31" fmla="*/ 652 h 3658"/>
                  <a:gd name="T32" fmla="*/ 2345 w 2371"/>
                  <a:gd name="T33" fmla="*/ 392 h 3658"/>
                  <a:gd name="T34" fmla="*/ 2369 w 2371"/>
                  <a:gd name="T35" fmla="*/ 130 h 3658"/>
                  <a:gd name="T36" fmla="*/ 2371 w 2371"/>
                  <a:gd name="T37" fmla="*/ 0 h 3658"/>
                  <a:gd name="T38" fmla="*/ 2371 w 2371"/>
                  <a:gd name="T39" fmla="*/ 3658 h 3658"/>
                  <a:gd name="T40" fmla="*/ 0 w 2371"/>
                  <a:gd name="T41" fmla="*/ 3658 h 3658"/>
                  <a:gd name="T42" fmla="*/ 0 w 2371"/>
                  <a:gd name="T43" fmla="*/ 3446 h 3658"/>
                  <a:gd name="T44" fmla="*/ 2 w 2371"/>
                  <a:gd name="T45" fmla="*/ 3384 h 3658"/>
                  <a:gd name="T46" fmla="*/ 23 w 2371"/>
                  <a:gd name="T47" fmla="*/ 3263 h 3658"/>
                  <a:gd name="T48" fmla="*/ 66 w 2371"/>
                  <a:gd name="T49" fmla="*/ 3147 h 3658"/>
                  <a:gd name="T50" fmla="*/ 128 w 2371"/>
                  <a:gd name="T51" fmla="*/ 3036 h 3658"/>
                  <a:gd name="T52" fmla="*/ 207 w 2371"/>
                  <a:gd name="T53" fmla="*/ 2932 h 3658"/>
                  <a:gd name="T54" fmla="*/ 305 w 2371"/>
                  <a:gd name="T55" fmla="*/ 2834 h 3658"/>
                  <a:gd name="T56" fmla="*/ 418 w 2371"/>
                  <a:gd name="T57" fmla="*/ 2743 h 3658"/>
                  <a:gd name="T58" fmla="*/ 544 w 2371"/>
                  <a:gd name="T59" fmla="*/ 2660 h 3658"/>
                  <a:gd name="T60" fmla="*/ 614 w 2371"/>
                  <a:gd name="T61" fmla="*/ 2621 h 3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71" h="3658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15"/>
              <p:cNvSpPr>
                <a:spLocks/>
              </p:cNvSpPr>
              <p:nvPr/>
            </p:nvSpPr>
            <p:spPr bwMode="auto">
              <a:xfrm>
                <a:off x="1501" y="1283"/>
                <a:ext cx="614" cy="480"/>
              </a:xfrm>
              <a:custGeom>
                <a:avLst/>
                <a:gdLst>
                  <a:gd name="T0" fmla="*/ 1844 w 1844"/>
                  <a:gd name="T1" fmla="*/ 1440 h 1440"/>
                  <a:gd name="T2" fmla="*/ 1842 w 1844"/>
                  <a:gd name="T3" fmla="*/ 1391 h 1440"/>
                  <a:gd name="T4" fmla="*/ 1832 w 1844"/>
                  <a:gd name="T5" fmla="*/ 1287 h 1440"/>
                  <a:gd name="T6" fmla="*/ 1812 w 1844"/>
                  <a:gd name="T7" fmla="*/ 1176 h 1440"/>
                  <a:gd name="T8" fmla="*/ 1785 w 1844"/>
                  <a:gd name="T9" fmla="*/ 1060 h 1440"/>
                  <a:gd name="T10" fmla="*/ 1730 w 1844"/>
                  <a:gd name="T11" fmla="*/ 880 h 1440"/>
                  <a:gd name="T12" fmla="*/ 1656 w 1844"/>
                  <a:gd name="T13" fmla="*/ 701 h 1440"/>
                  <a:gd name="T14" fmla="*/ 1602 w 1844"/>
                  <a:gd name="T15" fmla="*/ 585 h 1440"/>
                  <a:gd name="T16" fmla="*/ 1538 w 1844"/>
                  <a:gd name="T17" fmla="*/ 474 h 1440"/>
                  <a:gd name="T18" fmla="*/ 1471 w 1844"/>
                  <a:gd name="T19" fmla="*/ 370 h 1440"/>
                  <a:gd name="T20" fmla="*/ 1399 w 1844"/>
                  <a:gd name="T21" fmla="*/ 275 h 1440"/>
                  <a:gd name="T22" fmla="*/ 1321 w 1844"/>
                  <a:gd name="T23" fmla="*/ 190 h 1440"/>
                  <a:gd name="T24" fmla="*/ 1239 w 1844"/>
                  <a:gd name="T25" fmla="*/ 119 h 1440"/>
                  <a:gd name="T26" fmla="*/ 1152 w 1844"/>
                  <a:gd name="T27" fmla="*/ 62 h 1440"/>
                  <a:gd name="T28" fmla="*/ 1063 w 1844"/>
                  <a:gd name="T29" fmla="*/ 23 h 1440"/>
                  <a:gd name="T30" fmla="*/ 970 w 1844"/>
                  <a:gd name="T31" fmla="*/ 1 h 1440"/>
                  <a:gd name="T32" fmla="*/ 922 w 1844"/>
                  <a:gd name="T33" fmla="*/ 0 h 1440"/>
                  <a:gd name="T34" fmla="*/ 922 w 1844"/>
                  <a:gd name="T35" fmla="*/ 0 h 1440"/>
                  <a:gd name="T36" fmla="*/ 876 w 1844"/>
                  <a:gd name="T37" fmla="*/ 1 h 1440"/>
                  <a:gd name="T38" fmla="*/ 785 w 1844"/>
                  <a:gd name="T39" fmla="*/ 23 h 1440"/>
                  <a:gd name="T40" fmla="*/ 696 w 1844"/>
                  <a:gd name="T41" fmla="*/ 62 h 1440"/>
                  <a:gd name="T42" fmla="*/ 611 w 1844"/>
                  <a:gd name="T43" fmla="*/ 119 h 1440"/>
                  <a:gd name="T44" fmla="*/ 529 w 1844"/>
                  <a:gd name="T45" fmla="*/ 190 h 1440"/>
                  <a:gd name="T46" fmla="*/ 451 w 1844"/>
                  <a:gd name="T47" fmla="*/ 275 h 1440"/>
                  <a:gd name="T48" fmla="*/ 378 w 1844"/>
                  <a:gd name="T49" fmla="*/ 370 h 1440"/>
                  <a:gd name="T50" fmla="*/ 310 w 1844"/>
                  <a:gd name="T51" fmla="*/ 474 h 1440"/>
                  <a:gd name="T52" fmla="*/ 247 w 1844"/>
                  <a:gd name="T53" fmla="*/ 585 h 1440"/>
                  <a:gd name="T54" fmla="*/ 190 w 1844"/>
                  <a:gd name="T55" fmla="*/ 701 h 1440"/>
                  <a:gd name="T56" fmla="*/ 117 w 1844"/>
                  <a:gd name="T57" fmla="*/ 880 h 1440"/>
                  <a:gd name="T58" fmla="*/ 61 w 1844"/>
                  <a:gd name="T59" fmla="*/ 1060 h 1440"/>
                  <a:gd name="T60" fmla="*/ 33 w 1844"/>
                  <a:gd name="T61" fmla="*/ 1176 h 1440"/>
                  <a:gd name="T62" fmla="*/ 13 w 1844"/>
                  <a:gd name="T63" fmla="*/ 1287 h 1440"/>
                  <a:gd name="T64" fmla="*/ 3 w 1844"/>
                  <a:gd name="T65" fmla="*/ 1391 h 1440"/>
                  <a:gd name="T66" fmla="*/ 0 w 1844"/>
                  <a:gd name="T67" fmla="*/ 1440 h 1440"/>
                  <a:gd name="T68" fmla="*/ 1844 w 1844"/>
                  <a:gd name="T69" fmla="*/ 144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44" h="1440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16"/>
              <p:cNvSpPr>
                <a:spLocks/>
              </p:cNvSpPr>
              <p:nvPr/>
            </p:nvSpPr>
            <p:spPr bwMode="auto">
              <a:xfrm>
                <a:off x="1501" y="1421"/>
                <a:ext cx="614" cy="1738"/>
              </a:xfrm>
              <a:custGeom>
                <a:avLst/>
                <a:gdLst>
                  <a:gd name="T0" fmla="*/ 1681 w 1844"/>
                  <a:gd name="T1" fmla="*/ 5213 h 5213"/>
                  <a:gd name="T2" fmla="*/ 165 w 1844"/>
                  <a:gd name="T3" fmla="*/ 5213 h 5213"/>
                  <a:gd name="T4" fmla="*/ 131 w 1844"/>
                  <a:gd name="T5" fmla="*/ 5210 h 5213"/>
                  <a:gd name="T6" fmla="*/ 74 w 1844"/>
                  <a:gd name="T7" fmla="*/ 5185 h 5213"/>
                  <a:gd name="T8" fmla="*/ 29 w 1844"/>
                  <a:gd name="T9" fmla="*/ 5140 h 5213"/>
                  <a:gd name="T10" fmla="*/ 3 w 1844"/>
                  <a:gd name="T11" fmla="*/ 5082 h 5213"/>
                  <a:gd name="T12" fmla="*/ 0 w 1844"/>
                  <a:gd name="T13" fmla="*/ 5049 h 5213"/>
                  <a:gd name="T14" fmla="*/ 0 w 1844"/>
                  <a:gd name="T15" fmla="*/ 1046 h 5213"/>
                  <a:gd name="T16" fmla="*/ 2 w 1844"/>
                  <a:gd name="T17" fmla="*/ 998 h 5213"/>
                  <a:gd name="T18" fmla="*/ 10 w 1844"/>
                  <a:gd name="T19" fmla="*/ 903 h 5213"/>
                  <a:gd name="T20" fmla="*/ 29 w 1844"/>
                  <a:gd name="T21" fmla="*/ 808 h 5213"/>
                  <a:gd name="T22" fmla="*/ 56 w 1844"/>
                  <a:gd name="T23" fmla="*/ 714 h 5213"/>
                  <a:gd name="T24" fmla="*/ 91 w 1844"/>
                  <a:gd name="T25" fmla="*/ 622 h 5213"/>
                  <a:gd name="T26" fmla="*/ 134 w 1844"/>
                  <a:gd name="T27" fmla="*/ 534 h 5213"/>
                  <a:gd name="T28" fmla="*/ 183 w 1844"/>
                  <a:gd name="T29" fmla="*/ 449 h 5213"/>
                  <a:gd name="T30" fmla="*/ 239 w 1844"/>
                  <a:gd name="T31" fmla="*/ 370 h 5213"/>
                  <a:gd name="T32" fmla="*/ 303 w 1844"/>
                  <a:gd name="T33" fmla="*/ 295 h 5213"/>
                  <a:gd name="T34" fmla="*/ 370 w 1844"/>
                  <a:gd name="T35" fmla="*/ 228 h 5213"/>
                  <a:gd name="T36" fmla="*/ 444 w 1844"/>
                  <a:gd name="T37" fmla="*/ 167 h 5213"/>
                  <a:gd name="T38" fmla="*/ 523 w 1844"/>
                  <a:gd name="T39" fmla="*/ 114 h 5213"/>
                  <a:gd name="T40" fmla="*/ 605 w 1844"/>
                  <a:gd name="T41" fmla="*/ 71 h 5213"/>
                  <a:gd name="T42" fmla="*/ 692 w 1844"/>
                  <a:gd name="T43" fmla="*/ 36 h 5213"/>
                  <a:gd name="T44" fmla="*/ 782 w 1844"/>
                  <a:gd name="T45" fmla="*/ 13 h 5213"/>
                  <a:gd name="T46" fmla="*/ 874 w 1844"/>
                  <a:gd name="T47" fmla="*/ 0 h 5213"/>
                  <a:gd name="T48" fmla="*/ 922 w 1844"/>
                  <a:gd name="T49" fmla="*/ 0 h 5213"/>
                  <a:gd name="T50" fmla="*/ 922 w 1844"/>
                  <a:gd name="T51" fmla="*/ 0 h 5213"/>
                  <a:gd name="T52" fmla="*/ 970 w 1844"/>
                  <a:gd name="T53" fmla="*/ 0 h 5213"/>
                  <a:gd name="T54" fmla="*/ 1063 w 1844"/>
                  <a:gd name="T55" fmla="*/ 13 h 5213"/>
                  <a:gd name="T56" fmla="*/ 1152 w 1844"/>
                  <a:gd name="T57" fmla="*/ 36 h 5213"/>
                  <a:gd name="T58" fmla="*/ 1239 w 1844"/>
                  <a:gd name="T59" fmla="*/ 71 h 5213"/>
                  <a:gd name="T60" fmla="*/ 1322 w 1844"/>
                  <a:gd name="T61" fmla="*/ 114 h 5213"/>
                  <a:gd name="T62" fmla="*/ 1400 w 1844"/>
                  <a:gd name="T63" fmla="*/ 167 h 5213"/>
                  <a:gd name="T64" fmla="*/ 1474 w 1844"/>
                  <a:gd name="T65" fmla="*/ 228 h 5213"/>
                  <a:gd name="T66" fmla="*/ 1543 w 1844"/>
                  <a:gd name="T67" fmla="*/ 295 h 5213"/>
                  <a:gd name="T68" fmla="*/ 1605 w 1844"/>
                  <a:gd name="T69" fmla="*/ 370 h 5213"/>
                  <a:gd name="T70" fmla="*/ 1661 w 1844"/>
                  <a:gd name="T71" fmla="*/ 449 h 5213"/>
                  <a:gd name="T72" fmla="*/ 1711 w 1844"/>
                  <a:gd name="T73" fmla="*/ 534 h 5213"/>
                  <a:gd name="T74" fmla="*/ 1753 w 1844"/>
                  <a:gd name="T75" fmla="*/ 622 h 5213"/>
                  <a:gd name="T76" fmla="*/ 1789 w 1844"/>
                  <a:gd name="T77" fmla="*/ 714 h 5213"/>
                  <a:gd name="T78" fmla="*/ 1815 w 1844"/>
                  <a:gd name="T79" fmla="*/ 808 h 5213"/>
                  <a:gd name="T80" fmla="*/ 1834 w 1844"/>
                  <a:gd name="T81" fmla="*/ 903 h 5213"/>
                  <a:gd name="T82" fmla="*/ 1844 w 1844"/>
                  <a:gd name="T83" fmla="*/ 998 h 5213"/>
                  <a:gd name="T84" fmla="*/ 1844 w 1844"/>
                  <a:gd name="T85" fmla="*/ 1046 h 5213"/>
                  <a:gd name="T86" fmla="*/ 1844 w 1844"/>
                  <a:gd name="T87" fmla="*/ 5049 h 5213"/>
                  <a:gd name="T88" fmla="*/ 1842 w 1844"/>
                  <a:gd name="T89" fmla="*/ 5082 h 5213"/>
                  <a:gd name="T90" fmla="*/ 1816 w 1844"/>
                  <a:gd name="T91" fmla="*/ 5140 h 5213"/>
                  <a:gd name="T92" fmla="*/ 1772 w 1844"/>
                  <a:gd name="T93" fmla="*/ 5185 h 5213"/>
                  <a:gd name="T94" fmla="*/ 1713 w 1844"/>
                  <a:gd name="T95" fmla="*/ 5210 h 5213"/>
                  <a:gd name="T96" fmla="*/ 1681 w 1844"/>
                  <a:gd name="T97" fmla="*/ 5213 h 5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44" h="5213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17"/>
              <p:cNvSpPr>
                <a:spLocks/>
              </p:cNvSpPr>
              <p:nvPr/>
            </p:nvSpPr>
            <p:spPr bwMode="auto">
              <a:xfrm>
                <a:off x="1639" y="1366"/>
                <a:ext cx="339" cy="148"/>
              </a:xfrm>
              <a:custGeom>
                <a:avLst/>
                <a:gdLst>
                  <a:gd name="T0" fmla="*/ 508 w 1018"/>
                  <a:gd name="T1" fmla="*/ 0 h 442"/>
                  <a:gd name="T2" fmla="*/ 561 w 1018"/>
                  <a:gd name="T3" fmla="*/ 1 h 442"/>
                  <a:gd name="T4" fmla="*/ 661 w 1018"/>
                  <a:gd name="T5" fmla="*/ 10 h 442"/>
                  <a:gd name="T6" fmla="*/ 751 w 1018"/>
                  <a:gd name="T7" fmla="*/ 27 h 442"/>
                  <a:gd name="T8" fmla="*/ 832 w 1018"/>
                  <a:gd name="T9" fmla="*/ 50 h 442"/>
                  <a:gd name="T10" fmla="*/ 901 w 1018"/>
                  <a:gd name="T11" fmla="*/ 81 h 442"/>
                  <a:gd name="T12" fmla="*/ 956 w 1018"/>
                  <a:gd name="T13" fmla="*/ 115 h 442"/>
                  <a:gd name="T14" fmla="*/ 995 w 1018"/>
                  <a:gd name="T15" fmla="*/ 156 h 442"/>
                  <a:gd name="T16" fmla="*/ 1015 w 1018"/>
                  <a:gd name="T17" fmla="*/ 199 h 442"/>
                  <a:gd name="T18" fmla="*/ 1018 w 1018"/>
                  <a:gd name="T19" fmla="*/ 222 h 442"/>
                  <a:gd name="T20" fmla="*/ 1015 w 1018"/>
                  <a:gd name="T21" fmla="*/ 243 h 442"/>
                  <a:gd name="T22" fmla="*/ 995 w 1018"/>
                  <a:gd name="T23" fmla="*/ 287 h 442"/>
                  <a:gd name="T24" fmla="*/ 956 w 1018"/>
                  <a:gd name="T25" fmla="*/ 327 h 442"/>
                  <a:gd name="T26" fmla="*/ 901 w 1018"/>
                  <a:gd name="T27" fmla="*/ 361 h 442"/>
                  <a:gd name="T28" fmla="*/ 832 w 1018"/>
                  <a:gd name="T29" fmla="*/ 392 h 442"/>
                  <a:gd name="T30" fmla="*/ 751 w 1018"/>
                  <a:gd name="T31" fmla="*/ 416 h 442"/>
                  <a:gd name="T32" fmla="*/ 661 w 1018"/>
                  <a:gd name="T33" fmla="*/ 432 h 442"/>
                  <a:gd name="T34" fmla="*/ 561 w 1018"/>
                  <a:gd name="T35" fmla="*/ 441 h 442"/>
                  <a:gd name="T36" fmla="*/ 508 w 1018"/>
                  <a:gd name="T37" fmla="*/ 442 h 442"/>
                  <a:gd name="T38" fmla="*/ 456 w 1018"/>
                  <a:gd name="T39" fmla="*/ 441 h 442"/>
                  <a:gd name="T40" fmla="*/ 357 w 1018"/>
                  <a:gd name="T41" fmla="*/ 432 h 442"/>
                  <a:gd name="T42" fmla="*/ 266 w 1018"/>
                  <a:gd name="T43" fmla="*/ 416 h 442"/>
                  <a:gd name="T44" fmla="*/ 184 w 1018"/>
                  <a:gd name="T45" fmla="*/ 392 h 442"/>
                  <a:gd name="T46" fmla="*/ 115 w 1018"/>
                  <a:gd name="T47" fmla="*/ 361 h 442"/>
                  <a:gd name="T48" fmla="*/ 60 w 1018"/>
                  <a:gd name="T49" fmla="*/ 327 h 442"/>
                  <a:gd name="T50" fmla="*/ 21 w 1018"/>
                  <a:gd name="T51" fmla="*/ 287 h 442"/>
                  <a:gd name="T52" fmla="*/ 1 w 1018"/>
                  <a:gd name="T53" fmla="*/ 243 h 442"/>
                  <a:gd name="T54" fmla="*/ 0 w 1018"/>
                  <a:gd name="T55" fmla="*/ 222 h 442"/>
                  <a:gd name="T56" fmla="*/ 1 w 1018"/>
                  <a:gd name="T57" fmla="*/ 199 h 442"/>
                  <a:gd name="T58" fmla="*/ 21 w 1018"/>
                  <a:gd name="T59" fmla="*/ 156 h 442"/>
                  <a:gd name="T60" fmla="*/ 60 w 1018"/>
                  <a:gd name="T61" fmla="*/ 115 h 442"/>
                  <a:gd name="T62" fmla="*/ 115 w 1018"/>
                  <a:gd name="T63" fmla="*/ 81 h 442"/>
                  <a:gd name="T64" fmla="*/ 184 w 1018"/>
                  <a:gd name="T65" fmla="*/ 50 h 442"/>
                  <a:gd name="T66" fmla="*/ 266 w 1018"/>
                  <a:gd name="T67" fmla="*/ 27 h 442"/>
                  <a:gd name="T68" fmla="*/ 357 w 1018"/>
                  <a:gd name="T69" fmla="*/ 10 h 442"/>
                  <a:gd name="T70" fmla="*/ 456 w 1018"/>
                  <a:gd name="T71" fmla="*/ 1 h 442"/>
                  <a:gd name="T72" fmla="*/ 508 w 1018"/>
                  <a:gd name="T73" fmla="*/ 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18" h="442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18"/>
              <p:cNvSpPr>
                <a:spLocks/>
              </p:cNvSpPr>
              <p:nvPr/>
            </p:nvSpPr>
            <p:spPr bwMode="auto">
              <a:xfrm>
                <a:off x="1458" y="3155"/>
                <a:ext cx="704" cy="221"/>
              </a:xfrm>
              <a:custGeom>
                <a:avLst/>
                <a:gdLst>
                  <a:gd name="T0" fmla="*/ 1944 w 2114"/>
                  <a:gd name="T1" fmla="*/ 663 h 663"/>
                  <a:gd name="T2" fmla="*/ 158 w 2114"/>
                  <a:gd name="T3" fmla="*/ 663 h 663"/>
                  <a:gd name="T4" fmla="*/ 139 w 2114"/>
                  <a:gd name="T5" fmla="*/ 661 h 663"/>
                  <a:gd name="T6" fmla="*/ 102 w 2114"/>
                  <a:gd name="T7" fmla="*/ 653 h 663"/>
                  <a:gd name="T8" fmla="*/ 70 w 2114"/>
                  <a:gd name="T9" fmla="*/ 635 h 663"/>
                  <a:gd name="T10" fmla="*/ 43 w 2114"/>
                  <a:gd name="T11" fmla="*/ 611 h 663"/>
                  <a:gd name="T12" fmla="*/ 21 w 2114"/>
                  <a:gd name="T13" fmla="*/ 582 h 663"/>
                  <a:gd name="T14" fmla="*/ 7 w 2114"/>
                  <a:gd name="T15" fmla="*/ 548 h 663"/>
                  <a:gd name="T16" fmla="*/ 0 w 2114"/>
                  <a:gd name="T17" fmla="*/ 510 h 663"/>
                  <a:gd name="T18" fmla="*/ 0 w 2114"/>
                  <a:gd name="T19" fmla="*/ 471 h 663"/>
                  <a:gd name="T20" fmla="*/ 5 w 2114"/>
                  <a:gd name="T21" fmla="*/ 451 h 663"/>
                  <a:gd name="T22" fmla="*/ 101 w 2114"/>
                  <a:gd name="T23" fmla="*/ 115 h 663"/>
                  <a:gd name="T24" fmla="*/ 109 w 2114"/>
                  <a:gd name="T25" fmla="*/ 91 h 663"/>
                  <a:gd name="T26" fmla="*/ 139 w 2114"/>
                  <a:gd name="T27" fmla="*/ 49 h 663"/>
                  <a:gd name="T28" fmla="*/ 181 w 2114"/>
                  <a:gd name="T29" fmla="*/ 19 h 663"/>
                  <a:gd name="T30" fmla="*/ 229 w 2114"/>
                  <a:gd name="T31" fmla="*/ 2 h 663"/>
                  <a:gd name="T32" fmla="*/ 255 w 2114"/>
                  <a:gd name="T33" fmla="*/ 0 h 663"/>
                  <a:gd name="T34" fmla="*/ 1857 w 2114"/>
                  <a:gd name="T35" fmla="*/ 0 h 663"/>
                  <a:gd name="T36" fmla="*/ 1883 w 2114"/>
                  <a:gd name="T37" fmla="*/ 2 h 663"/>
                  <a:gd name="T38" fmla="*/ 1931 w 2114"/>
                  <a:gd name="T39" fmla="*/ 19 h 663"/>
                  <a:gd name="T40" fmla="*/ 1973 w 2114"/>
                  <a:gd name="T41" fmla="*/ 49 h 663"/>
                  <a:gd name="T42" fmla="*/ 2003 w 2114"/>
                  <a:gd name="T43" fmla="*/ 91 h 663"/>
                  <a:gd name="T44" fmla="*/ 2012 w 2114"/>
                  <a:gd name="T45" fmla="*/ 115 h 663"/>
                  <a:gd name="T46" fmla="*/ 2108 w 2114"/>
                  <a:gd name="T47" fmla="*/ 451 h 663"/>
                  <a:gd name="T48" fmla="*/ 2112 w 2114"/>
                  <a:gd name="T49" fmla="*/ 471 h 663"/>
                  <a:gd name="T50" fmla="*/ 2114 w 2114"/>
                  <a:gd name="T51" fmla="*/ 510 h 663"/>
                  <a:gd name="T52" fmla="*/ 2107 w 2114"/>
                  <a:gd name="T53" fmla="*/ 548 h 663"/>
                  <a:gd name="T54" fmla="*/ 2091 w 2114"/>
                  <a:gd name="T55" fmla="*/ 582 h 663"/>
                  <a:gd name="T56" fmla="*/ 2068 w 2114"/>
                  <a:gd name="T57" fmla="*/ 611 h 663"/>
                  <a:gd name="T58" fmla="*/ 2039 w 2114"/>
                  <a:gd name="T59" fmla="*/ 635 h 663"/>
                  <a:gd name="T60" fmla="*/ 2004 w 2114"/>
                  <a:gd name="T61" fmla="*/ 653 h 663"/>
                  <a:gd name="T62" fmla="*/ 1965 w 2114"/>
                  <a:gd name="T63" fmla="*/ 661 h 663"/>
                  <a:gd name="T64" fmla="*/ 1944 w 2114"/>
                  <a:gd name="T65" fmla="*/ 663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14" h="663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19"/>
              <p:cNvSpPr>
                <a:spLocks/>
              </p:cNvSpPr>
              <p:nvPr/>
            </p:nvSpPr>
            <p:spPr bwMode="auto">
              <a:xfrm>
                <a:off x="1834" y="3376"/>
                <a:ext cx="281" cy="93"/>
              </a:xfrm>
              <a:custGeom>
                <a:avLst/>
                <a:gdLst>
                  <a:gd name="T0" fmla="*/ 691 w 844"/>
                  <a:gd name="T1" fmla="*/ 0 h 278"/>
                  <a:gd name="T2" fmla="*/ 152 w 844"/>
                  <a:gd name="T3" fmla="*/ 0 h 278"/>
                  <a:gd name="T4" fmla="*/ 0 w 844"/>
                  <a:gd name="T5" fmla="*/ 278 h 278"/>
                  <a:gd name="T6" fmla="*/ 844 w 844"/>
                  <a:gd name="T7" fmla="*/ 278 h 278"/>
                  <a:gd name="T8" fmla="*/ 691 w 844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4" h="278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20"/>
              <p:cNvSpPr>
                <a:spLocks/>
              </p:cNvSpPr>
              <p:nvPr/>
            </p:nvSpPr>
            <p:spPr bwMode="auto">
              <a:xfrm>
                <a:off x="1501" y="3376"/>
                <a:ext cx="282" cy="93"/>
              </a:xfrm>
              <a:custGeom>
                <a:avLst/>
                <a:gdLst>
                  <a:gd name="T0" fmla="*/ 692 w 846"/>
                  <a:gd name="T1" fmla="*/ 0 h 278"/>
                  <a:gd name="T2" fmla="*/ 154 w 846"/>
                  <a:gd name="T3" fmla="*/ 0 h 278"/>
                  <a:gd name="T4" fmla="*/ 0 w 846"/>
                  <a:gd name="T5" fmla="*/ 278 h 278"/>
                  <a:gd name="T6" fmla="*/ 846 w 846"/>
                  <a:gd name="T7" fmla="*/ 278 h 278"/>
                  <a:gd name="T8" fmla="*/ 692 w 846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6" h="278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21"/>
              <p:cNvSpPr>
                <a:spLocks/>
              </p:cNvSpPr>
              <p:nvPr/>
            </p:nvSpPr>
            <p:spPr bwMode="auto">
              <a:xfrm>
                <a:off x="1562" y="1709"/>
                <a:ext cx="493" cy="214"/>
              </a:xfrm>
              <a:custGeom>
                <a:avLst/>
                <a:gdLst>
                  <a:gd name="T0" fmla="*/ 1479 w 1479"/>
                  <a:gd name="T1" fmla="*/ 643 h 643"/>
                  <a:gd name="T2" fmla="*/ 1399 w 1479"/>
                  <a:gd name="T3" fmla="*/ 598 h 643"/>
                  <a:gd name="T4" fmla="*/ 1226 w 1479"/>
                  <a:gd name="T5" fmla="*/ 526 h 643"/>
                  <a:gd name="T6" fmla="*/ 1040 w 1479"/>
                  <a:gd name="T7" fmla="*/ 478 h 643"/>
                  <a:gd name="T8" fmla="*/ 843 w 1479"/>
                  <a:gd name="T9" fmla="*/ 452 h 643"/>
                  <a:gd name="T10" fmla="*/ 739 w 1479"/>
                  <a:gd name="T11" fmla="*/ 451 h 643"/>
                  <a:gd name="T12" fmla="*/ 687 w 1479"/>
                  <a:gd name="T13" fmla="*/ 451 h 643"/>
                  <a:gd name="T14" fmla="*/ 586 w 1479"/>
                  <a:gd name="T15" fmla="*/ 458 h 643"/>
                  <a:gd name="T16" fmla="*/ 438 w 1479"/>
                  <a:gd name="T17" fmla="*/ 480 h 643"/>
                  <a:gd name="T18" fmla="*/ 254 w 1479"/>
                  <a:gd name="T19" fmla="*/ 530 h 643"/>
                  <a:gd name="T20" fmla="*/ 81 w 1479"/>
                  <a:gd name="T21" fmla="*/ 601 h 643"/>
                  <a:gd name="T22" fmla="*/ 0 w 1479"/>
                  <a:gd name="T23" fmla="*/ 643 h 643"/>
                  <a:gd name="T24" fmla="*/ 23 w 1479"/>
                  <a:gd name="T25" fmla="*/ 573 h 643"/>
                  <a:gd name="T26" fmla="*/ 82 w 1479"/>
                  <a:gd name="T27" fmla="*/ 444 h 643"/>
                  <a:gd name="T28" fmla="*/ 154 w 1479"/>
                  <a:gd name="T29" fmla="*/ 327 h 643"/>
                  <a:gd name="T30" fmla="*/ 239 w 1479"/>
                  <a:gd name="T31" fmla="*/ 225 h 643"/>
                  <a:gd name="T32" fmla="*/ 336 w 1479"/>
                  <a:gd name="T33" fmla="*/ 140 h 643"/>
                  <a:gd name="T34" fmla="*/ 442 w 1479"/>
                  <a:gd name="T35" fmla="*/ 72 h 643"/>
                  <a:gd name="T36" fmla="*/ 556 w 1479"/>
                  <a:gd name="T37" fmla="*/ 26 h 643"/>
                  <a:gd name="T38" fmla="*/ 677 w 1479"/>
                  <a:gd name="T39" fmla="*/ 2 h 643"/>
                  <a:gd name="T40" fmla="*/ 739 w 1479"/>
                  <a:gd name="T41" fmla="*/ 0 h 643"/>
                  <a:gd name="T42" fmla="*/ 802 w 1479"/>
                  <a:gd name="T43" fmla="*/ 2 h 643"/>
                  <a:gd name="T44" fmla="*/ 922 w 1479"/>
                  <a:gd name="T45" fmla="*/ 26 h 643"/>
                  <a:gd name="T46" fmla="*/ 1036 w 1479"/>
                  <a:gd name="T47" fmla="*/ 72 h 643"/>
                  <a:gd name="T48" fmla="*/ 1139 w 1479"/>
                  <a:gd name="T49" fmla="*/ 140 h 643"/>
                  <a:gd name="T50" fmla="*/ 1236 w 1479"/>
                  <a:gd name="T51" fmla="*/ 225 h 643"/>
                  <a:gd name="T52" fmla="*/ 1321 w 1479"/>
                  <a:gd name="T53" fmla="*/ 327 h 643"/>
                  <a:gd name="T54" fmla="*/ 1393 w 1479"/>
                  <a:gd name="T55" fmla="*/ 444 h 643"/>
                  <a:gd name="T56" fmla="*/ 1455 w 1479"/>
                  <a:gd name="T57" fmla="*/ 573 h 643"/>
                  <a:gd name="T58" fmla="*/ 1479 w 1479"/>
                  <a:gd name="T59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79" h="643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3" name="구름 72"/>
            <p:cNvSpPr/>
            <p:nvPr/>
          </p:nvSpPr>
          <p:spPr>
            <a:xfrm>
              <a:off x="9566279" y="770901"/>
              <a:ext cx="162124" cy="162124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구름 73"/>
            <p:cNvSpPr/>
            <p:nvPr/>
          </p:nvSpPr>
          <p:spPr>
            <a:xfrm>
              <a:off x="10058501" y="638895"/>
              <a:ext cx="135682" cy="13568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구름 74"/>
            <p:cNvSpPr/>
            <p:nvPr/>
          </p:nvSpPr>
          <p:spPr>
            <a:xfrm>
              <a:off x="9707450" y="651595"/>
              <a:ext cx="41906" cy="41906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구름 75"/>
            <p:cNvSpPr/>
            <p:nvPr/>
          </p:nvSpPr>
          <p:spPr>
            <a:xfrm>
              <a:off x="10145187" y="854708"/>
              <a:ext cx="79148" cy="7914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0" name="Group 55"/>
          <p:cNvGrpSpPr>
            <a:grpSpLocks noChangeAspect="1"/>
          </p:cNvGrpSpPr>
          <p:nvPr/>
        </p:nvGrpSpPr>
        <p:grpSpPr bwMode="auto">
          <a:xfrm flipH="1">
            <a:off x="10437577" y="580917"/>
            <a:ext cx="296567" cy="260642"/>
            <a:chOff x="1624" y="1235"/>
            <a:chExt cx="1197" cy="1052"/>
          </a:xfrm>
        </p:grpSpPr>
        <p:sp>
          <p:nvSpPr>
            <p:cNvPr id="131" name="Freeform 56"/>
            <p:cNvSpPr>
              <a:spLocks/>
            </p:cNvSpPr>
            <p:nvPr/>
          </p:nvSpPr>
          <p:spPr bwMode="auto">
            <a:xfrm>
              <a:off x="1680" y="1668"/>
              <a:ext cx="715" cy="578"/>
            </a:xfrm>
            <a:custGeom>
              <a:avLst/>
              <a:gdLst>
                <a:gd name="T0" fmla="*/ 4479 w 5723"/>
                <a:gd name="T1" fmla="*/ 660 h 4620"/>
                <a:gd name="T2" fmla="*/ 5307 w 5723"/>
                <a:gd name="T3" fmla="*/ 989 h 4620"/>
                <a:gd name="T4" fmla="*/ 5553 w 5723"/>
                <a:gd name="T5" fmla="*/ 806 h 4620"/>
                <a:gd name="T6" fmla="*/ 5723 w 5723"/>
                <a:gd name="T7" fmla="*/ 1650 h 4620"/>
                <a:gd name="T8" fmla="*/ 5473 w 5723"/>
                <a:gd name="T9" fmla="*/ 1815 h 4620"/>
                <a:gd name="T10" fmla="*/ 4313 w 5723"/>
                <a:gd name="T11" fmla="*/ 1650 h 4620"/>
                <a:gd name="T12" fmla="*/ 4313 w 5723"/>
                <a:gd name="T13" fmla="*/ 1650 h 4620"/>
                <a:gd name="T14" fmla="*/ 2654 w 5723"/>
                <a:gd name="T15" fmla="*/ 3465 h 4620"/>
                <a:gd name="T16" fmla="*/ 2341 w 5723"/>
                <a:gd name="T17" fmla="*/ 3776 h 4620"/>
                <a:gd name="T18" fmla="*/ 1678 w 5723"/>
                <a:gd name="T19" fmla="*/ 4435 h 4620"/>
                <a:gd name="T20" fmla="*/ 1492 w 5723"/>
                <a:gd name="T21" fmla="*/ 4620 h 4620"/>
                <a:gd name="T22" fmla="*/ 1040 w 5723"/>
                <a:gd name="T23" fmla="*/ 4080 h 4620"/>
                <a:gd name="T24" fmla="*/ 1180 w 5723"/>
                <a:gd name="T25" fmla="*/ 3940 h 4620"/>
                <a:gd name="T26" fmla="*/ 1844 w 5723"/>
                <a:gd name="T27" fmla="*/ 3280 h 4620"/>
                <a:gd name="T28" fmla="*/ 1346 w 5723"/>
                <a:gd name="T29" fmla="*/ 2785 h 4620"/>
                <a:gd name="T30" fmla="*/ 683 w 5723"/>
                <a:gd name="T31" fmla="*/ 3280 h 4620"/>
                <a:gd name="T32" fmla="*/ 468 w 5723"/>
                <a:gd name="T33" fmla="*/ 3494 h 4620"/>
                <a:gd name="T34" fmla="*/ 0 w 5723"/>
                <a:gd name="T35" fmla="*/ 2970 h 4620"/>
                <a:gd name="T36" fmla="*/ 185 w 5723"/>
                <a:gd name="T37" fmla="*/ 2785 h 4620"/>
                <a:gd name="T38" fmla="*/ 848 w 5723"/>
                <a:gd name="T39" fmla="*/ 2126 h 4620"/>
                <a:gd name="T40" fmla="*/ 1162 w 5723"/>
                <a:gd name="T41" fmla="*/ 1815 h 4620"/>
                <a:gd name="T42" fmla="*/ 2157 w 5723"/>
                <a:gd name="T43" fmla="*/ 824 h 4620"/>
                <a:gd name="T44" fmla="*/ 1300 w 5723"/>
                <a:gd name="T45" fmla="*/ 830 h 4620"/>
                <a:gd name="T46" fmla="*/ 1170 w 5723"/>
                <a:gd name="T47" fmla="*/ 894 h 4620"/>
                <a:gd name="T48" fmla="*/ 1077 w 5723"/>
                <a:gd name="T49" fmla="*/ 118 h 4620"/>
                <a:gd name="T50" fmla="*/ 1315 w 5723"/>
                <a:gd name="T51" fmla="*/ 0 h 4620"/>
                <a:gd name="T52" fmla="*/ 2489 w 5723"/>
                <a:gd name="T53" fmla="*/ 10 h 4620"/>
                <a:gd name="T54" fmla="*/ 3124 w 5723"/>
                <a:gd name="T55" fmla="*/ 0 h 4620"/>
                <a:gd name="T56" fmla="*/ 4479 w 5723"/>
                <a:gd name="T57" fmla="*/ 660 h 4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23" h="4620">
                  <a:moveTo>
                    <a:pt x="4479" y="660"/>
                  </a:moveTo>
                  <a:lnTo>
                    <a:pt x="5307" y="989"/>
                  </a:lnTo>
                  <a:lnTo>
                    <a:pt x="5553" y="806"/>
                  </a:lnTo>
                  <a:lnTo>
                    <a:pt x="5723" y="1650"/>
                  </a:lnTo>
                  <a:lnTo>
                    <a:pt x="5473" y="1815"/>
                  </a:lnTo>
                  <a:lnTo>
                    <a:pt x="4313" y="1650"/>
                  </a:lnTo>
                  <a:lnTo>
                    <a:pt x="4313" y="1650"/>
                  </a:lnTo>
                  <a:lnTo>
                    <a:pt x="2654" y="3465"/>
                  </a:lnTo>
                  <a:lnTo>
                    <a:pt x="2341" y="3776"/>
                  </a:lnTo>
                  <a:lnTo>
                    <a:pt x="1678" y="4435"/>
                  </a:lnTo>
                  <a:lnTo>
                    <a:pt x="1492" y="4620"/>
                  </a:lnTo>
                  <a:lnTo>
                    <a:pt x="1040" y="4080"/>
                  </a:lnTo>
                  <a:lnTo>
                    <a:pt x="1180" y="3940"/>
                  </a:lnTo>
                  <a:lnTo>
                    <a:pt x="1844" y="3280"/>
                  </a:lnTo>
                  <a:lnTo>
                    <a:pt x="1346" y="2785"/>
                  </a:lnTo>
                  <a:lnTo>
                    <a:pt x="683" y="3280"/>
                  </a:lnTo>
                  <a:lnTo>
                    <a:pt x="468" y="3494"/>
                  </a:lnTo>
                  <a:lnTo>
                    <a:pt x="0" y="2970"/>
                  </a:lnTo>
                  <a:lnTo>
                    <a:pt x="185" y="2785"/>
                  </a:lnTo>
                  <a:lnTo>
                    <a:pt x="848" y="2126"/>
                  </a:lnTo>
                  <a:lnTo>
                    <a:pt x="1162" y="1815"/>
                  </a:lnTo>
                  <a:lnTo>
                    <a:pt x="2157" y="824"/>
                  </a:lnTo>
                  <a:lnTo>
                    <a:pt x="1300" y="830"/>
                  </a:lnTo>
                  <a:lnTo>
                    <a:pt x="1170" y="894"/>
                  </a:lnTo>
                  <a:lnTo>
                    <a:pt x="1077" y="118"/>
                  </a:lnTo>
                  <a:lnTo>
                    <a:pt x="1315" y="0"/>
                  </a:lnTo>
                  <a:lnTo>
                    <a:pt x="2489" y="10"/>
                  </a:lnTo>
                  <a:lnTo>
                    <a:pt x="3124" y="0"/>
                  </a:lnTo>
                  <a:lnTo>
                    <a:pt x="4479" y="6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57"/>
            <p:cNvSpPr>
              <a:spLocks/>
            </p:cNvSpPr>
            <p:nvPr/>
          </p:nvSpPr>
          <p:spPr bwMode="auto">
            <a:xfrm>
              <a:off x="1929" y="1256"/>
              <a:ext cx="497" cy="495"/>
            </a:xfrm>
            <a:custGeom>
              <a:avLst/>
              <a:gdLst>
                <a:gd name="T0" fmla="*/ 2092 w 3979"/>
                <a:gd name="T1" fmla="*/ 2 h 3961"/>
                <a:gd name="T2" fmla="*/ 2487 w 3979"/>
                <a:gd name="T3" fmla="*/ 62 h 3961"/>
                <a:gd name="T4" fmla="*/ 2852 w 3979"/>
                <a:gd name="T5" fmla="*/ 195 h 3961"/>
                <a:gd name="T6" fmla="*/ 3181 w 3979"/>
                <a:gd name="T7" fmla="*/ 392 h 3961"/>
                <a:gd name="T8" fmla="*/ 3462 w 3979"/>
                <a:gd name="T9" fmla="*/ 648 h 3961"/>
                <a:gd name="T10" fmla="*/ 3691 w 3979"/>
                <a:gd name="T11" fmla="*/ 953 h 3961"/>
                <a:gd name="T12" fmla="*/ 3858 w 3979"/>
                <a:gd name="T13" fmla="*/ 1299 h 3961"/>
                <a:gd name="T14" fmla="*/ 3957 w 3979"/>
                <a:gd name="T15" fmla="*/ 1679 h 3961"/>
                <a:gd name="T16" fmla="*/ 3979 w 3979"/>
                <a:gd name="T17" fmla="*/ 1981 h 3961"/>
                <a:gd name="T18" fmla="*/ 3957 w 3979"/>
                <a:gd name="T19" fmla="*/ 2283 h 3961"/>
                <a:gd name="T20" fmla="*/ 3858 w 3979"/>
                <a:gd name="T21" fmla="*/ 2662 h 3961"/>
                <a:gd name="T22" fmla="*/ 3691 w 3979"/>
                <a:gd name="T23" fmla="*/ 3008 h 3961"/>
                <a:gd name="T24" fmla="*/ 3462 w 3979"/>
                <a:gd name="T25" fmla="*/ 3312 h 3961"/>
                <a:gd name="T26" fmla="*/ 3181 w 3979"/>
                <a:gd name="T27" fmla="*/ 3568 h 3961"/>
                <a:gd name="T28" fmla="*/ 2852 w 3979"/>
                <a:gd name="T29" fmla="*/ 3767 h 3961"/>
                <a:gd name="T30" fmla="*/ 2487 w 3979"/>
                <a:gd name="T31" fmla="*/ 3899 h 3961"/>
                <a:gd name="T32" fmla="*/ 2092 w 3979"/>
                <a:gd name="T33" fmla="*/ 3959 h 3961"/>
                <a:gd name="T34" fmla="*/ 1886 w 3979"/>
                <a:gd name="T35" fmla="*/ 3959 h 3961"/>
                <a:gd name="T36" fmla="*/ 1491 w 3979"/>
                <a:gd name="T37" fmla="*/ 3899 h 3961"/>
                <a:gd name="T38" fmla="*/ 1127 w 3979"/>
                <a:gd name="T39" fmla="*/ 3767 h 3961"/>
                <a:gd name="T40" fmla="*/ 798 w 3979"/>
                <a:gd name="T41" fmla="*/ 3568 h 3961"/>
                <a:gd name="T42" fmla="*/ 516 w 3979"/>
                <a:gd name="T43" fmla="*/ 3312 h 3961"/>
                <a:gd name="T44" fmla="*/ 287 w 3979"/>
                <a:gd name="T45" fmla="*/ 3008 h 3961"/>
                <a:gd name="T46" fmla="*/ 120 w 3979"/>
                <a:gd name="T47" fmla="*/ 2662 h 3961"/>
                <a:gd name="T48" fmla="*/ 21 w 3979"/>
                <a:gd name="T49" fmla="*/ 2283 h 3961"/>
                <a:gd name="T50" fmla="*/ 0 w 3979"/>
                <a:gd name="T51" fmla="*/ 1981 h 3961"/>
                <a:gd name="T52" fmla="*/ 21 w 3979"/>
                <a:gd name="T53" fmla="*/ 1679 h 3961"/>
                <a:gd name="T54" fmla="*/ 120 w 3979"/>
                <a:gd name="T55" fmla="*/ 1299 h 3961"/>
                <a:gd name="T56" fmla="*/ 287 w 3979"/>
                <a:gd name="T57" fmla="*/ 953 h 3961"/>
                <a:gd name="T58" fmla="*/ 516 w 3979"/>
                <a:gd name="T59" fmla="*/ 648 h 3961"/>
                <a:gd name="T60" fmla="*/ 798 w 3979"/>
                <a:gd name="T61" fmla="*/ 392 h 3961"/>
                <a:gd name="T62" fmla="*/ 1127 w 3979"/>
                <a:gd name="T63" fmla="*/ 195 h 3961"/>
                <a:gd name="T64" fmla="*/ 1491 w 3979"/>
                <a:gd name="T65" fmla="*/ 62 h 3961"/>
                <a:gd name="T66" fmla="*/ 1886 w 3979"/>
                <a:gd name="T67" fmla="*/ 2 h 3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79" h="3961">
                  <a:moveTo>
                    <a:pt x="1989" y="0"/>
                  </a:moveTo>
                  <a:lnTo>
                    <a:pt x="2092" y="2"/>
                  </a:lnTo>
                  <a:lnTo>
                    <a:pt x="2293" y="22"/>
                  </a:lnTo>
                  <a:lnTo>
                    <a:pt x="2487" y="62"/>
                  </a:lnTo>
                  <a:lnTo>
                    <a:pt x="2673" y="120"/>
                  </a:lnTo>
                  <a:lnTo>
                    <a:pt x="2852" y="195"/>
                  </a:lnTo>
                  <a:lnTo>
                    <a:pt x="3021" y="286"/>
                  </a:lnTo>
                  <a:lnTo>
                    <a:pt x="3181" y="392"/>
                  </a:lnTo>
                  <a:lnTo>
                    <a:pt x="3328" y="514"/>
                  </a:lnTo>
                  <a:lnTo>
                    <a:pt x="3462" y="648"/>
                  </a:lnTo>
                  <a:lnTo>
                    <a:pt x="3585" y="795"/>
                  </a:lnTo>
                  <a:lnTo>
                    <a:pt x="3691" y="953"/>
                  </a:lnTo>
                  <a:lnTo>
                    <a:pt x="3783" y="1122"/>
                  </a:lnTo>
                  <a:lnTo>
                    <a:pt x="3858" y="1299"/>
                  </a:lnTo>
                  <a:lnTo>
                    <a:pt x="3917" y="1485"/>
                  </a:lnTo>
                  <a:lnTo>
                    <a:pt x="3957" y="1679"/>
                  </a:lnTo>
                  <a:lnTo>
                    <a:pt x="3977" y="1879"/>
                  </a:lnTo>
                  <a:lnTo>
                    <a:pt x="3979" y="1981"/>
                  </a:lnTo>
                  <a:lnTo>
                    <a:pt x="3977" y="2083"/>
                  </a:lnTo>
                  <a:lnTo>
                    <a:pt x="3957" y="2283"/>
                  </a:lnTo>
                  <a:lnTo>
                    <a:pt x="3917" y="2475"/>
                  </a:lnTo>
                  <a:lnTo>
                    <a:pt x="3858" y="2662"/>
                  </a:lnTo>
                  <a:lnTo>
                    <a:pt x="3783" y="2839"/>
                  </a:lnTo>
                  <a:lnTo>
                    <a:pt x="3691" y="3008"/>
                  </a:lnTo>
                  <a:lnTo>
                    <a:pt x="3585" y="3165"/>
                  </a:lnTo>
                  <a:lnTo>
                    <a:pt x="3462" y="3312"/>
                  </a:lnTo>
                  <a:lnTo>
                    <a:pt x="3328" y="3447"/>
                  </a:lnTo>
                  <a:lnTo>
                    <a:pt x="3181" y="3568"/>
                  </a:lnTo>
                  <a:lnTo>
                    <a:pt x="3021" y="3675"/>
                  </a:lnTo>
                  <a:lnTo>
                    <a:pt x="2852" y="3767"/>
                  </a:lnTo>
                  <a:lnTo>
                    <a:pt x="2673" y="3842"/>
                  </a:lnTo>
                  <a:lnTo>
                    <a:pt x="2487" y="3899"/>
                  </a:lnTo>
                  <a:lnTo>
                    <a:pt x="2293" y="3939"/>
                  </a:lnTo>
                  <a:lnTo>
                    <a:pt x="2092" y="3959"/>
                  </a:lnTo>
                  <a:lnTo>
                    <a:pt x="1989" y="3961"/>
                  </a:lnTo>
                  <a:lnTo>
                    <a:pt x="1886" y="3959"/>
                  </a:lnTo>
                  <a:lnTo>
                    <a:pt x="1686" y="3939"/>
                  </a:lnTo>
                  <a:lnTo>
                    <a:pt x="1491" y="3899"/>
                  </a:lnTo>
                  <a:lnTo>
                    <a:pt x="1305" y="3842"/>
                  </a:lnTo>
                  <a:lnTo>
                    <a:pt x="1127" y="3767"/>
                  </a:lnTo>
                  <a:lnTo>
                    <a:pt x="957" y="3675"/>
                  </a:lnTo>
                  <a:lnTo>
                    <a:pt x="798" y="3568"/>
                  </a:lnTo>
                  <a:lnTo>
                    <a:pt x="651" y="3447"/>
                  </a:lnTo>
                  <a:lnTo>
                    <a:pt x="516" y="3312"/>
                  </a:lnTo>
                  <a:lnTo>
                    <a:pt x="394" y="3165"/>
                  </a:lnTo>
                  <a:lnTo>
                    <a:pt x="287" y="3008"/>
                  </a:lnTo>
                  <a:lnTo>
                    <a:pt x="195" y="2839"/>
                  </a:lnTo>
                  <a:lnTo>
                    <a:pt x="120" y="2662"/>
                  </a:lnTo>
                  <a:lnTo>
                    <a:pt x="62" y="2475"/>
                  </a:lnTo>
                  <a:lnTo>
                    <a:pt x="21" y="2283"/>
                  </a:lnTo>
                  <a:lnTo>
                    <a:pt x="1" y="2083"/>
                  </a:lnTo>
                  <a:lnTo>
                    <a:pt x="0" y="1981"/>
                  </a:lnTo>
                  <a:lnTo>
                    <a:pt x="1" y="1879"/>
                  </a:lnTo>
                  <a:lnTo>
                    <a:pt x="21" y="1679"/>
                  </a:lnTo>
                  <a:lnTo>
                    <a:pt x="62" y="1485"/>
                  </a:lnTo>
                  <a:lnTo>
                    <a:pt x="120" y="1299"/>
                  </a:lnTo>
                  <a:lnTo>
                    <a:pt x="195" y="1122"/>
                  </a:lnTo>
                  <a:lnTo>
                    <a:pt x="287" y="953"/>
                  </a:lnTo>
                  <a:lnTo>
                    <a:pt x="394" y="795"/>
                  </a:lnTo>
                  <a:lnTo>
                    <a:pt x="516" y="648"/>
                  </a:lnTo>
                  <a:lnTo>
                    <a:pt x="651" y="514"/>
                  </a:lnTo>
                  <a:lnTo>
                    <a:pt x="798" y="392"/>
                  </a:lnTo>
                  <a:lnTo>
                    <a:pt x="957" y="286"/>
                  </a:lnTo>
                  <a:lnTo>
                    <a:pt x="1127" y="195"/>
                  </a:lnTo>
                  <a:lnTo>
                    <a:pt x="1305" y="120"/>
                  </a:lnTo>
                  <a:lnTo>
                    <a:pt x="1491" y="62"/>
                  </a:lnTo>
                  <a:lnTo>
                    <a:pt x="1686" y="22"/>
                  </a:lnTo>
                  <a:lnTo>
                    <a:pt x="1886" y="2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rgbClr val="D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58"/>
            <p:cNvSpPr>
              <a:spLocks/>
            </p:cNvSpPr>
            <p:nvPr/>
          </p:nvSpPr>
          <p:spPr bwMode="auto">
            <a:xfrm>
              <a:off x="1929" y="1256"/>
              <a:ext cx="462" cy="495"/>
            </a:xfrm>
            <a:custGeom>
              <a:avLst/>
              <a:gdLst>
                <a:gd name="T0" fmla="*/ 1801 w 3702"/>
                <a:gd name="T1" fmla="*/ 2146 h 3961"/>
                <a:gd name="T2" fmla="*/ 2388 w 3702"/>
                <a:gd name="T3" fmla="*/ 198 h 3961"/>
                <a:gd name="T4" fmla="*/ 2443 w 3702"/>
                <a:gd name="T5" fmla="*/ 54 h 3961"/>
                <a:gd name="T6" fmla="*/ 2388 w 3702"/>
                <a:gd name="T7" fmla="*/ 41 h 3961"/>
                <a:gd name="T8" fmla="*/ 2277 w 3702"/>
                <a:gd name="T9" fmla="*/ 21 h 3961"/>
                <a:gd name="T10" fmla="*/ 2164 w 3702"/>
                <a:gd name="T11" fmla="*/ 8 h 3961"/>
                <a:gd name="T12" fmla="*/ 2049 w 3702"/>
                <a:gd name="T13" fmla="*/ 1 h 3961"/>
                <a:gd name="T14" fmla="*/ 1990 w 3702"/>
                <a:gd name="T15" fmla="*/ 0 h 3961"/>
                <a:gd name="T16" fmla="*/ 1887 w 3702"/>
                <a:gd name="T17" fmla="*/ 2 h 3961"/>
                <a:gd name="T18" fmla="*/ 1687 w 3702"/>
                <a:gd name="T19" fmla="*/ 22 h 3961"/>
                <a:gd name="T20" fmla="*/ 1492 w 3702"/>
                <a:gd name="T21" fmla="*/ 62 h 3961"/>
                <a:gd name="T22" fmla="*/ 1306 w 3702"/>
                <a:gd name="T23" fmla="*/ 120 h 3961"/>
                <a:gd name="T24" fmla="*/ 1127 w 3702"/>
                <a:gd name="T25" fmla="*/ 195 h 3961"/>
                <a:gd name="T26" fmla="*/ 958 w 3702"/>
                <a:gd name="T27" fmla="*/ 286 h 3961"/>
                <a:gd name="T28" fmla="*/ 799 w 3702"/>
                <a:gd name="T29" fmla="*/ 392 h 3961"/>
                <a:gd name="T30" fmla="*/ 652 w 3702"/>
                <a:gd name="T31" fmla="*/ 514 h 3961"/>
                <a:gd name="T32" fmla="*/ 517 w 3702"/>
                <a:gd name="T33" fmla="*/ 648 h 3961"/>
                <a:gd name="T34" fmla="*/ 395 w 3702"/>
                <a:gd name="T35" fmla="*/ 795 h 3961"/>
                <a:gd name="T36" fmla="*/ 288 w 3702"/>
                <a:gd name="T37" fmla="*/ 953 h 3961"/>
                <a:gd name="T38" fmla="*/ 196 w 3702"/>
                <a:gd name="T39" fmla="*/ 1122 h 3961"/>
                <a:gd name="T40" fmla="*/ 120 w 3702"/>
                <a:gd name="T41" fmla="*/ 1299 h 3961"/>
                <a:gd name="T42" fmla="*/ 63 w 3702"/>
                <a:gd name="T43" fmla="*/ 1485 h 3961"/>
                <a:gd name="T44" fmla="*/ 22 w 3702"/>
                <a:gd name="T45" fmla="*/ 1679 h 3961"/>
                <a:gd name="T46" fmla="*/ 2 w 3702"/>
                <a:gd name="T47" fmla="*/ 1879 h 3961"/>
                <a:gd name="T48" fmla="*/ 0 w 3702"/>
                <a:gd name="T49" fmla="*/ 1981 h 3961"/>
                <a:gd name="T50" fmla="*/ 2 w 3702"/>
                <a:gd name="T51" fmla="*/ 2083 h 3961"/>
                <a:gd name="T52" fmla="*/ 22 w 3702"/>
                <a:gd name="T53" fmla="*/ 2283 h 3961"/>
                <a:gd name="T54" fmla="*/ 63 w 3702"/>
                <a:gd name="T55" fmla="*/ 2475 h 3961"/>
                <a:gd name="T56" fmla="*/ 120 w 3702"/>
                <a:gd name="T57" fmla="*/ 2662 h 3961"/>
                <a:gd name="T58" fmla="*/ 196 w 3702"/>
                <a:gd name="T59" fmla="*/ 2839 h 3961"/>
                <a:gd name="T60" fmla="*/ 288 w 3702"/>
                <a:gd name="T61" fmla="*/ 3008 h 3961"/>
                <a:gd name="T62" fmla="*/ 395 w 3702"/>
                <a:gd name="T63" fmla="*/ 3165 h 3961"/>
                <a:gd name="T64" fmla="*/ 517 w 3702"/>
                <a:gd name="T65" fmla="*/ 3312 h 3961"/>
                <a:gd name="T66" fmla="*/ 652 w 3702"/>
                <a:gd name="T67" fmla="*/ 3447 h 3961"/>
                <a:gd name="T68" fmla="*/ 799 w 3702"/>
                <a:gd name="T69" fmla="*/ 3568 h 3961"/>
                <a:gd name="T70" fmla="*/ 958 w 3702"/>
                <a:gd name="T71" fmla="*/ 3675 h 3961"/>
                <a:gd name="T72" fmla="*/ 1127 w 3702"/>
                <a:gd name="T73" fmla="*/ 3767 h 3961"/>
                <a:gd name="T74" fmla="*/ 1306 w 3702"/>
                <a:gd name="T75" fmla="*/ 3842 h 3961"/>
                <a:gd name="T76" fmla="*/ 1492 w 3702"/>
                <a:gd name="T77" fmla="*/ 3899 h 3961"/>
                <a:gd name="T78" fmla="*/ 1687 w 3702"/>
                <a:gd name="T79" fmla="*/ 3939 h 3961"/>
                <a:gd name="T80" fmla="*/ 1887 w 3702"/>
                <a:gd name="T81" fmla="*/ 3959 h 3961"/>
                <a:gd name="T82" fmla="*/ 1990 w 3702"/>
                <a:gd name="T83" fmla="*/ 3961 h 3961"/>
                <a:gd name="T84" fmla="*/ 2058 w 3702"/>
                <a:gd name="T85" fmla="*/ 3961 h 3961"/>
                <a:gd name="T86" fmla="*/ 2193 w 3702"/>
                <a:gd name="T87" fmla="*/ 3950 h 3961"/>
                <a:gd name="T88" fmla="*/ 2325 w 3702"/>
                <a:gd name="T89" fmla="*/ 3934 h 3961"/>
                <a:gd name="T90" fmla="*/ 2454 w 3702"/>
                <a:gd name="T91" fmla="*/ 3907 h 3961"/>
                <a:gd name="T92" fmla="*/ 2580 w 3702"/>
                <a:gd name="T93" fmla="*/ 3872 h 3961"/>
                <a:gd name="T94" fmla="*/ 2702 w 3702"/>
                <a:gd name="T95" fmla="*/ 3830 h 3961"/>
                <a:gd name="T96" fmla="*/ 2820 w 3702"/>
                <a:gd name="T97" fmla="*/ 3780 h 3961"/>
                <a:gd name="T98" fmla="*/ 2935 w 3702"/>
                <a:gd name="T99" fmla="*/ 3723 h 3961"/>
                <a:gd name="T100" fmla="*/ 3045 w 3702"/>
                <a:gd name="T101" fmla="*/ 3659 h 3961"/>
                <a:gd name="T102" fmla="*/ 3150 w 3702"/>
                <a:gd name="T103" fmla="*/ 3588 h 3961"/>
                <a:gd name="T104" fmla="*/ 3251 w 3702"/>
                <a:gd name="T105" fmla="*/ 3511 h 3961"/>
                <a:gd name="T106" fmla="*/ 3347 w 3702"/>
                <a:gd name="T107" fmla="*/ 3428 h 3961"/>
                <a:gd name="T108" fmla="*/ 3436 w 3702"/>
                <a:gd name="T109" fmla="*/ 3339 h 3961"/>
                <a:gd name="T110" fmla="*/ 3521 w 3702"/>
                <a:gd name="T111" fmla="*/ 3244 h 3961"/>
                <a:gd name="T112" fmla="*/ 3598 w 3702"/>
                <a:gd name="T113" fmla="*/ 3144 h 3961"/>
                <a:gd name="T114" fmla="*/ 3670 w 3702"/>
                <a:gd name="T115" fmla="*/ 3040 h 3961"/>
                <a:gd name="T116" fmla="*/ 3702 w 3702"/>
                <a:gd name="T117" fmla="*/ 2986 h 3961"/>
                <a:gd name="T118" fmla="*/ 3668 w 3702"/>
                <a:gd name="T119" fmla="*/ 2970 h 3961"/>
                <a:gd name="T120" fmla="*/ 1801 w 3702"/>
                <a:gd name="T121" fmla="*/ 2146 h 3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02" h="3961">
                  <a:moveTo>
                    <a:pt x="1801" y="2146"/>
                  </a:moveTo>
                  <a:lnTo>
                    <a:pt x="2388" y="198"/>
                  </a:lnTo>
                  <a:lnTo>
                    <a:pt x="2443" y="54"/>
                  </a:lnTo>
                  <a:lnTo>
                    <a:pt x="2388" y="41"/>
                  </a:lnTo>
                  <a:lnTo>
                    <a:pt x="2277" y="21"/>
                  </a:lnTo>
                  <a:lnTo>
                    <a:pt x="2164" y="8"/>
                  </a:lnTo>
                  <a:lnTo>
                    <a:pt x="2049" y="1"/>
                  </a:lnTo>
                  <a:lnTo>
                    <a:pt x="1990" y="0"/>
                  </a:lnTo>
                  <a:lnTo>
                    <a:pt x="1887" y="2"/>
                  </a:lnTo>
                  <a:lnTo>
                    <a:pt x="1687" y="22"/>
                  </a:lnTo>
                  <a:lnTo>
                    <a:pt x="1492" y="62"/>
                  </a:lnTo>
                  <a:lnTo>
                    <a:pt x="1306" y="120"/>
                  </a:lnTo>
                  <a:lnTo>
                    <a:pt x="1127" y="195"/>
                  </a:lnTo>
                  <a:lnTo>
                    <a:pt x="958" y="286"/>
                  </a:lnTo>
                  <a:lnTo>
                    <a:pt x="799" y="392"/>
                  </a:lnTo>
                  <a:lnTo>
                    <a:pt x="652" y="514"/>
                  </a:lnTo>
                  <a:lnTo>
                    <a:pt x="517" y="648"/>
                  </a:lnTo>
                  <a:lnTo>
                    <a:pt x="395" y="795"/>
                  </a:lnTo>
                  <a:lnTo>
                    <a:pt x="288" y="953"/>
                  </a:lnTo>
                  <a:lnTo>
                    <a:pt x="196" y="1122"/>
                  </a:lnTo>
                  <a:lnTo>
                    <a:pt x="120" y="1299"/>
                  </a:lnTo>
                  <a:lnTo>
                    <a:pt x="63" y="1485"/>
                  </a:lnTo>
                  <a:lnTo>
                    <a:pt x="22" y="1679"/>
                  </a:lnTo>
                  <a:lnTo>
                    <a:pt x="2" y="1879"/>
                  </a:lnTo>
                  <a:lnTo>
                    <a:pt x="0" y="1981"/>
                  </a:lnTo>
                  <a:lnTo>
                    <a:pt x="2" y="2083"/>
                  </a:lnTo>
                  <a:lnTo>
                    <a:pt x="22" y="2283"/>
                  </a:lnTo>
                  <a:lnTo>
                    <a:pt x="63" y="2475"/>
                  </a:lnTo>
                  <a:lnTo>
                    <a:pt x="120" y="2662"/>
                  </a:lnTo>
                  <a:lnTo>
                    <a:pt x="196" y="2839"/>
                  </a:lnTo>
                  <a:lnTo>
                    <a:pt x="288" y="3008"/>
                  </a:lnTo>
                  <a:lnTo>
                    <a:pt x="395" y="3165"/>
                  </a:lnTo>
                  <a:lnTo>
                    <a:pt x="517" y="3312"/>
                  </a:lnTo>
                  <a:lnTo>
                    <a:pt x="652" y="3447"/>
                  </a:lnTo>
                  <a:lnTo>
                    <a:pt x="799" y="3568"/>
                  </a:lnTo>
                  <a:lnTo>
                    <a:pt x="958" y="3675"/>
                  </a:lnTo>
                  <a:lnTo>
                    <a:pt x="1127" y="3767"/>
                  </a:lnTo>
                  <a:lnTo>
                    <a:pt x="1306" y="3842"/>
                  </a:lnTo>
                  <a:lnTo>
                    <a:pt x="1492" y="3899"/>
                  </a:lnTo>
                  <a:lnTo>
                    <a:pt x="1687" y="3939"/>
                  </a:lnTo>
                  <a:lnTo>
                    <a:pt x="1887" y="3959"/>
                  </a:lnTo>
                  <a:lnTo>
                    <a:pt x="1990" y="3961"/>
                  </a:lnTo>
                  <a:lnTo>
                    <a:pt x="2058" y="3961"/>
                  </a:lnTo>
                  <a:lnTo>
                    <a:pt x="2193" y="3950"/>
                  </a:lnTo>
                  <a:lnTo>
                    <a:pt x="2325" y="3934"/>
                  </a:lnTo>
                  <a:lnTo>
                    <a:pt x="2454" y="3907"/>
                  </a:lnTo>
                  <a:lnTo>
                    <a:pt x="2580" y="3872"/>
                  </a:lnTo>
                  <a:lnTo>
                    <a:pt x="2702" y="3830"/>
                  </a:lnTo>
                  <a:lnTo>
                    <a:pt x="2820" y="3780"/>
                  </a:lnTo>
                  <a:lnTo>
                    <a:pt x="2935" y="3723"/>
                  </a:lnTo>
                  <a:lnTo>
                    <a:pt x="3045" y="3659"/>
                  </a:lnTo>
                  <a:lnTo>
                    <a:pt x="3150" y="3588"/>
                  </a:lnTo>
                  <a:lnTo>
                    <a:pt x="3251" y="3511"/>
                  </a:lnTo>
                  <a:lnTo>
                    <a:pt x="3347" y="3428"/>
                  </a:lnTo>
                  <a:lnTo>
                    <a:pt x="3436" y="3339"/>
                  </a:lnTo>
                  <a:lnTo>
                    <a:pt x="3521" y="3244"/>
                  </a:lnTo>
                  <a:lnTo>
                    <a:pt x="3598" y="3144"/>
                  </a:lnTo>
                  <a:lnTo>
                    <a:pt x="3670" y="3040"/>
                  </a:lnTo>
                  <a:lnTo>
                    <a:pt x="3702" y="2986"/>
                  </a:lnTo>
                  <a:lnTo>
                    <a:pt x="3668" y="2970"/>
                  </a:lnTo>
                  <a:lnTo>
                    <a:pt x="1801" y="21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59"/>
            <p:cNvSpPr>
              <a:spLocks/>
            </p:cNvSpPr>
            <p:nvPr/>
          </p:nvSpPr>
          <p:spPr bwMode="auto">
            <a:xfrm>
              <a:off x="2576" y="1235"/>
              <a:ext cx="245" cy="233"/>
            </a:xfrm>
            <a:custGeom>
              <a:avLst/>
              <a:gdLst>
                <a:gd name="T0" fmla="*/ 981 w 1961"/>
                <a:gd name="T1" fmla="*/ 0 h 1864"/>
                <a:gd name="T2" fmla="*/ 1284 w 1961"/>
                <a:gd name="T3" fmla="*/ 614 h 1864"/>
                <a:gd name="T4" fmla="*/ 1961 w 1961"/>
                <a:gd name="T5" fmla="*/ 712 h 1864"/>
                <a:gd name="T6" fmla="*/ 1471 w 1961"/>
                <a:gd name="T7" fmla="*/ 1190 h 1864"/>
                <a:gd name="T8" fmla="*/ 1587 w 1961"/>
                <a:gd name="T9" fmla="*/ 1864 h 1864"/>
                <a:gd name="T10" fmla="*/ 981 w 1961"/>
                <a:gd name="T11" fmla="*/ 1546 h 1864"/>
                <a:gd name="T12" fmla="*/ 375 w 1961"/>
                <a:gd name="T13" fmla="*/ 1864 h 1864"/>
                <a:gd name="T14" fmla="*/ 491 w 1961"/>
                <a:gd name="T15" fmla="*/ 1190 h 1864"/>
                <a:gd name="T16" fmla="*/ 0 w 1961"/>
                <a:gd name="T17" fmla="*/ 712 h 1864"/>
                <a:gd name="T18" fmla="*/ 678 w 1961"/>
                <a:gd name="T19" fmla="*/ 614 h 1864"/>
                <a:gd name="T20" fmla="*/ 981 w 1961"/>
                <a:gd name="T21" fmla="*/ 0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1" h="1864">
                  <a:moveTo>
                    <a:pt x="981" y="0"/>
                  </a:moveTo>
                  <a:lnTo>
                    <a:pt x="1284" y="614"/>
                  </a:lnTo>
                  <a:lnTo>
                    <a:pt x="1961" y="712"/>
                  </a:lnTo>
                  <a:lnTo>
                    <a:pt x="1471" y="1190"/>
                  </a:lnTo>
                  <a:lnTo>
                    <a:pt x="1587" y="1864"/>
                  </a:lnTo>
                  <a:lnTo>
                    <a:pt x="981" y="1546"/>
                  </a:lnTo>
                  <a:lnTo>
                    <a:pt x="375" y="1864"/>
                  </a:lnTo>
                  <a:lnTo>
                    <a:pt x="491" y="1190"/>
                  </a:lnTo>
                  <a:lnTo>
                    <a:pt x="0" y="712"/>
                  </a:lnTo>
                  <a:lnTo>
                    <a:pt x="678" y="614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rgbClr val="F89B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Rectangle 60"/>
            <p:cNvSpPr>
              <a:spLocks noChangeArrowheads="1"/>
            </p:cNvSpPr>
            <p:nvPr/>
          </p:nvSpPr>
          <p:spPr bwMode="auto">
            <a:xfrm>
              <a:off x="2574" y="1936"/>
              <a:ext cx="41" cy="42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Rectangle 61"/>
            <p:cNvSpPr>
              <a:spLocks noChangeArrowheads="1"/>
            </p:cNvSpPr>
            <p:nvPr/>
          </p:nvSpPr>
          <p:spPr bwMode="auto">
            <a:xfrm>
              <a:off x="2574" y="2019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Rectangle 62"/>
            <p:cNvSpPr>
              <a:spLocks noChangeArrowheads="1"/>
            </p:cNvSpPr>
            <p:nvPr/>
          </p:nvSpPr>
          <p:spPr bwMode="auto">
            <a:xfrm>
              <a:off x="2615" y="1978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Rectangle 63"/>
            <p:cNvSpPr>
              <a:spLocks noChangeArrowheads="1"/>
            </p:cNvSpPr>
            <p:nvPr/>
          </p:nvSpPr>
          <p:spPr bwMode="auto">
            <a:xfrm>
              <a:off x="2532" y="1978"/>
              <a:ext cx="42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Rectangle 64"/>
            <p:cNvSpPr>
              <a:spLocks noChangeArrowheads="1"/>
            </p:cNvSpPr>
            <p:nvPr/>
          </p:nvSpPr>
          <p:spPr bwMode="auto">
            <a:xfrm>
              <a:off x="2429" y="2163"/>
              <a:ext cx="41" cy="42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65"/>
            <p:cNvSpPr>
              <a:spLocks noChangeArrowheads="1"/>
            </p:cNvSpPr>
            <p:nvPr/>
          </p:nvSpPr>
          <p:spPr bwMode="auto">
            <a:xfrm>
              <a:off x="2429" y="2246"/>
              <a:ext cx="41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Rectangle 66"/>
            <p:cNvSpPr>
              <a:spLocks noChangeArrowheads="1"/>
            </p:cNvSpPr>
            <p:nvPr/>
          </p:nvSpPr>
          <p:spPr bwMode="auto">
            <a:xfrm>
              <a:off x="2470" y="2205"/>
              <a:ext cx="42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Rectangle 67"/>
            <p:cNvSpPr>
              <a:spLocks noChangeArrowheads="1"/>
            </p:cNvSpPr>
            <p:nvPr/>
          </p:nvSpPr>
          <p:spPr bwMode="auto">
            <a:xfrm>
              <a:off x="2388" y="2205"/>
              <a:ext cx="41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Rectangle 68"/>
            <p:cNvSpPr>
              <a:spLocks noChangeArrowheads="1"/>
            </p:cNvSpPr>
            <p:nvPr/>
          </p:nvSpPr>
          <p:spPr bwMode="auto">
            <a:xfrm>
              <a:off x="2181" y="2081"/>
              <a:ext cx="42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Rectangle 69"/>
            <p:cNvSpPr>
              <a:spLocks noChangeArrowheads="1"/>
            </p:cNvSpPr>
            <p:nvPr/>
          </p:nvSpPr>
          <p:spPr bwMode="auto">
            <a:xfrm>
              <a:off x="2181" y="2163"/>
              <a:ext cx="42" cy="42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Rectangle 70"/>
            <p:cNvSpPr>
              <a:spLocks noChangeArrowheads="1"/>
            </p:cNvSpPr>
            <p:nvPr/>
          </p:nvSpPr>
          <p:spPr bwMode="auto">
            <a:xfrm>
              <a:off x="2223" y="2122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Rectangle 71"/>
            <p:cNvSpPr>
              <a:spLocks noChangeArrowheads="1"/>
            </p:cNvSpPr>
            <p:nvPr/>
          </p:nvSpPr>
          <p:spPr bwMode="auto">
            <a:xfrm>
              <a:off x="2140" y="2122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Rectangle 72"/>
            <p:cNvSpPr>
              <a:spLocks noChangeArrowheads="1"/>
            </p:cNvSpPr>
            <p:nvPr/>
          </p:nvSpPr>
          <p:spPr bwMode="auto">
            <a:xfrm>
              <a:off x="1789" y="1379"/>
              <a:ext cx="41" cy="42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Rectangle 73"/>
            <p:cNvSpPr>
              <a:spLocks noChangeArrowheads="1"/>
            </p:cNvSpPr>
            <p:nvPr/>
          </p:nvSpPr>
          <p:spPr bwMode="auto">
            <a:xfrm>
              <a:off x="1789" y="1462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Rectangle 74"/>
            <p:cNvSpPr>
              <a:spLocks noChangeArrowheads="1"/>
            </p:cNvSpPr>
            <p:nvPr/>
          </p:nvSpPr>
          <p:spPr bwMode="auto">
            <a:xfrm>
              <a:off x="1830" y="1421"/>
              <a:ext cx="42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Rectangle 75"/>
            <p:cNvSpPr>
              <a:spLocks noChangeArrowheads="1"/>
            </p:cNvSpPr>
            <p:nvPr/>
          </p:nvSpPr>
          <p:spPr bwMode="auto">
            <a:xfrm>
              <a:off x="1748" y="1421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76"/>
            <p:cNvSpPr>
              <a:spLocks/>
            </p:cNvSpPr>
            <p:nvPr/>
          </p:nvSpPr>
          <p:spPr bwMode="auto">
            <a:xfrm>
              <a:off x="2097" y="1483"/>
              <a:ext cx="103" cy="103"/>
            </a:xfrm>
            <a:custGeom>
              <a:avLst/>
              <a:gdLst>
                <a:gd name="T0" fmla="*/ 415 w 830"/>
                <a:gd name="T1" fmla="*/ 0 h 824"/>
                <a:gd name="T2" fmla="*/ 457 w 830"/>
                <a:gd name="T3" fmla="*/ 1 h 824"/>
                <a:gd name="T4" fmla="*/ 538 w 830"/>
                <a:gd name="T5" fmla="*/ 17 h 824"/>
                <a:gd name="T6" fmla="*/ 613 w 830"/>
                <a:gd name="T7" fmla="*/ 48 h 824"/>
                <a:gd name="T8" fmla="*/ 679 w 830"/>
                <a:gd name="T9" fmla="*/ 93 h 824"/>
                <a:gd name="T10" fmla="*/ 736 w 830"/>
                <a:gd name="T11" fmla="*/ 149 h 824"/>
                <a:gd name="T12" fmla="*/ 780 w 830"/>
                <a:gd name="T13" fmla="*/ 215 h 824"/>
                <a:gd name="T14" fmla="*/ 812 w 830"/>
                <a:gd name="T15" fmla="*/ 289 h 824"/>
                <a:gd name="T16" fmla="*/ 828 w 830"/>
                <a:gd name="T17" fmla="*/ 370 h 824"/>
                <a:gd name="T18" fmla="*/ 830 w 830"/>
                <a:gd name="T19" fmla="*/ 412 h 824"/>
                <a:gd name="T20" fmla="*/ 828 w 830"/>
                <a:gd name="T21" fmla="*/ 454 h 824"/>
                <a:gd name="T22" fmla="*/ 812 w 830"/>
                <a:gd name="T23" fmla="*/ 535 h 824"/>
                <a:gd name="T24" fmla="*/ 780 w 830"/>
                <a:gd name="T25" fmla="*/ 609 h 824"/>
                <a:gd name="T26" fmla="*/ 736 w 830"/>
                <a:gd name="T27" fmla="*/ 675 h 824"/>
                <a:gd name="T28" fmla="*/ 679 w 830"/>
                <a:gd name="T29" fmla="*/ 731 h 824"/>
                <a:gd name="T30" fmla="*/ 613 w 830"/>
                <a:gd name="T31" fmla="*/ 775 h 824"/>
                <a:gd name="T32" fmla="*/ 538 w 830"/>
                <a:gd name="T33" fmla="*/ 806 h 824"/>
                <a:gd name="T34" fmla="*/ 457 w 830"/>
                <a:gd name="T35" fmla="*/ 823 h 824"/>
                <a:gd name="T36" fmla="*/ 415 w 830"/>
                <a:gd name="T37" fmla="*/ 824 h 824"/>
                <a:gd name="T38" fmla="*/ 372 w 830"/>
                <a:gd name="T39" fmla="*/ 823 h 824"/>
                <a:gd name="T40" fmla="*/ 291 w 830"/>
                <a:gd name="T41" fmla="*/ 806 h 824"/>
                <a:gd name="T42" fmla="*/ 217 w 830"/>
                <a:gd name="T43" fmla="*/ 775 h 824"/>
                <a:gd name="T44" fmla="*/ 151 w 830"/>
                <a:gd name="T45" fmla="*/ 731 h 824"/>
                <a:gd name="T46" fmla="*/ 95 w 830"/>
                <a:gd name="T47" fmla="*/ 675 h 824"/>
                <a:gd name="T48" fmla="*/ 50 w 830"/>
                <a:gd name="T49" fmla="*/ 609 h 824"/>
                <a:gd name="T50" fmla="*/ 18 w 830"/>
                <a:gd name="T51" fmla="*/ 535 h 824"/>
                <a:gd name="T52" fmla="*/ 1 w 830"/>
                <a:gd name="T53" fmla="*/ 454 h 824"/>
                <a:gd name="T54" fmla="*/ 0 w 830"/>
                <a:gd name="T55" fmla="*/ 412 h 824"/>
                <a:gd name="T56" fmla="*/ 1 w 830"/>
                <a:gd name="T57" fmla="*/ 370 h 824"/>
                <a:gd name="T58" fmla="*/ 18 w 830"/>
                <a:gd name="T59" fmla="*/ 289 h 824"/>
                <a:gd name="T60" fmla="*/ 50 w 830"/>
                <a:gd name="T61" fmla="*/ 215 h 824"/>
                <a:gd name="T62" fmla="*/ 95 w 830"/>
                <a:gd name="T63" fmla="*/ 149 h 824"/>
                <a:gd name="T64" fmla="*/ 151 w 830"/>
                <a:gd name="T65" fmla="*/ 93 h 824"/>
                <a:gd name="T66" fmla="*/ 217 w 830"/>
                <a:gd name="T67" fmla="*/ 48 h 824"/>
                <a:gd name="T68" fmla="*/ 291 w 830"/>
                <a:gd name="T69" fmla="*/ 17 h 824"/>
                <a:gd name="T70" fmla="*/ 372 w 830"/>
                <a:gd name="T71" fmla="*/ 1 h 824"/>
                <a:gd name="T72" fmla="*/ 415 w 830"/>
                <a:gd name="T73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30" h="824">
                  <a:moveTo>
                    <a:pt x="415" y="0"/>
                  </a:moveTo>
                  <a:lnTo>
                    <a:pt x="457" y="1"/>
                  </a:lnTo>
                  <a:lnTo>
                    <a:pt x="538" y="17"/>
                  </a:lnTo>
                  <a:lnTo>
                    <a:pt x="613" y="48"/>
                  </a:lnTo>
                  <a:lnTo>
                    <a:pt x="679" y="93"/>
                  </a:lnTo>
                  <a:lnTo>
                    <a:pt x="736" y="149"/>
                  </a:lnTo>
                  <a:lnTo>
                    <a:pt x="780" y="215"/>
                  </a:lnTo>
                  <a:lnTo>
                    <a:pt x="812" y="289"/>
                  </a:lnTo>
                  <a:lnTo>
                    <a:pt x="828" y="370"/>
                  </a:lnTo>
                  <a:lnTo>
                    <a:pt x="830" y="412"/>
                  </a:lnTo>
                  <a:lnTo>
                    <a:pt x="828" y="454"/>
                  </a:lnTo>
                  <a:lnTo>
                    <a:pt x="812" y="535"/>
                  </a:lnTo>
                  <a:lnTo>
                    <a:pt x="780" y="609"/>
                  </a:lnTo>
                  <a:lnTo>
                    <a:pt x="736" y="675"/>
                  </a:lnTo>
                  <a:lnTo>
                    <a:pt x="679" y="731"/>
                  </a:lnTo>
                  <a:lnTo>
                    <a:pt x="613" y="775"/>
                  </a:lnTo>
                  <a:lnTo>
                    <a:pt x="538" y="806"/>
                  </a:lnTo>
                  <a:lnTo>
                    <a:pt x="457" y="823"/>
                  </a:lnTo>
                  <a:lnTo>
                    <a:pt x="415" y="824"/>
                  </a:lnTo>
                  <a:lnTo>
                    <a:pt x="372" y="823"/>
                  </a:lnTo>
                  <a:lnTo>
                    <a:pt x="291" y="806"/>
                  </a:lnTo>
                  <a:lnTo>
                    <a:pt x="217" y="775"/>
                  </a:lnTo>
                  <a:lnTo>
                    <a:pt x="151" y="731"/>
                  </a:lnTo>
                  <a:lnTo>
                    <a:pt x="95" y="675"/>
                  </a:lnTo>
                  <a:lnTo>
                    <a:pt x="50" y="609"/>
                  </a:lnTo>
                  <a:lnTo>
                    <a:pt x="18" y="535"/>
                  </a:lnTo>
                  <a:lnTo>
                    <a:pt x="1" y="454"/>
                  </a:lnTo>
                  <a:lnTo>
                    <a:pt x="0" y="412"/>
                  </a:lnTo>
                  <a:lnTo>
                    <a:pt x="1" y="370"/>
                  </a:lnTo>
                  <a:lnTo>
                    <a:pt x="18" y="289"/>
                  </a:lnTo>
                  <a:lnTo>
                    <a:pt x="50" y="215"/>
                  </a:lnTo>
                  <a:lnTo>
                    <a:pt x="95" y="149"/>
                  </a:lnTo>
                  <a:lnTo>
                    <a:pt x="151" y="93"/>
                  </a:lnTo>
                  <a:lnTo>
                    <a:pt x="217" y="48"/>
                  </a:lnTo>
                  <a:lnTo>
                    <a:pt x="291" y="17"/>
                  </a:lnTo>
                  <a:lnTo>
                    <a:pt x="372" y="1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268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77"/>
            <p:cNvSpPr>
              <a:spLocks/>
            </p:cNvSpPr>
            <p:nvPr/>
          </p:nvSpPr>
          <p:spPr bwMode="auto">
            <a:xfrm>
              <a:off x="2154" y="1262"/>
              <a:ext cx="272" cy="367"/>
            </a:xfrm>
            <a:custGeom>
              <a:avLst/>
              <a:gdLst>
                <a:gd name="T0" fmla="*/ 642 w 2179"/>
                <a:gd name="T1" fmla="*/ 0 h 2932"/>
                <a:gd name="T2" fmla="*/ 587 w 2179"/>
                <a:gd name="T3" fmla="*/ 144 h 2932"/>
                <a:gd name="T4" fmla="*/ 0 w 2179"/>
                <a:gd name="T5" fmla="*/ 2092 h 2932"/>
                <a:gd name="T6" fmla="*/ 1867 w 2179"/>
                <a:gd name="T7" fmla="*/ 2916 h 2932"/>
                <a:gd name="T8" fmla="*/ 1901 w 2179"/>
                <a:gd name="T9" fmla="*/ 2932 h 2932"/>
                <a:gd name="T10" fmla="*/ 1934 w 2179"/>
                <a:gd name="T11" fmla="*/ 2876 h 2932"/>
                <a:gd name="T12" fmla="*/ 1992 w 2179"/>
                <a:gd name="T13" fmla="*/ 2761 h 2932"/>
                <a:gd name="T14" fmla="*/ 2044 w 2179"/>
                <a:gd name="T15" fmla="*/ 2641 h 2932"/>
                <a:gd name="T16" fmla="*/ 2088 w 2179"/>
                <a:gd name="T17" fmla="*/ 2519 h 2932"/>
                <a:gd name="T18" fmla="*/ 2124 w 2179"/>
                <a:gd name="T19" fmla="*/ 2392 h 2932"/>
                <a:gd name="T20" fmla="*/ 2150 w 2179"/>
                <a:gd name="T21" fmla="*/ 2263 h 2932"/>
                <a:gd name="T22" fmla="*/ 2168 w 2179"/>
                <a:gd name="T23" fmla="*/ 2131 h 2932"/>
                <a:gd name="T24" fmla="*/ 2179 w 2179"/>
                <a:gd name="T25" fmla="*/ 1995 h 2932"/>
                <a:gd name="T26" fmla="*/ 2179 w 2179"/>
                <a:gd name="T27" fmla="*/ 1927 h 2932"/>
                <a:gd name="T28" fmla="*/ 2177 w 2179"/>
                <a:gd name="T29" fmla="*/ 1839 h 2932"/>
                <a:gd name="T30" fmla="*/ 2163 w 2179"/>
                <a:gd name="T31" fmla="*/ 1667 h 2932"/>
                <a:gd name="T32" fmla="*/ 2134 w 2179"/>
                <a:gd name="T33" fmla="*/ 1499 h 2932"/>
                <a:gd name="T34" fmla="*/ 2090 w 2179"/>
                <a:gd name="T35" fmla="*/ 1337 h 2932"/>
                <a:gd name="T36" fmla="*/ 2034 w 2179"/>
                <a:gd name="T37" fmla="*/ 1181 h 2932"/>
                <a:gd name="T38" fmla="*/ 1964 w 2179"/>
                <a:gd name="T39" fmla="*/ 1031 h 2932"/>
                <a:gd name="T40" fmla="*/ 1883 w 2179"/>
                <a:gd name="T41" fmla="*/ 887 h 2932"/>
                <a:gd name="T42" fmla="*/ 1791 w 2179"/>
                <a:gd name="T43" fmla="*/ 752 h 2932"/>
                <a:gd name="T44" fmla="*/ 1688 w 2179"/>
                <a:gd name="T45" fmla="*/ 625 h 2932"/>
                <a:gd name="T46" fmla="*/ 1576 w 2179"/>
                <a:gd name="T47" fmla="*/ 507 h 2932"/>
                <a:gd name="T48" fmla="*/ 1454 w 2179"/>
                <a:gd name="T49" fmla="*/ 398 h 2932"/>
                <a:gd name="T50" fmla="*/ 1323 w 2179"/>
                <a:gd name="T51" fmla="*/ 299 h 2932"/>
                <a:gd name="T52" fmla="*/ 1184 w 2179"/>
                <a:gd name="T53" fmla="*/ 212 h 2932"/>
                <a:gd name="T54" fmla="*/ 1037 w 2179"/>
                <a:gd name="T55" fmla="*/ 135 h 2932"/>
                <a:gd name="T56" fmla="*/ 884 w 2179"/>
                <a:gd name="T57" fmla="*/ 72 h 2932"/>
                <a:gd name="T58" fmla="*/ 724 w 2179"/>
                <a:gd name="T59" fmla="*/ 20 h 2932"/>
                <a:gd name="T60" fmla="*/ 642 w 2179"/>
                <a:gd name="T61" fmla="*/ 0 h 2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79" h="2932">
                  <a:moveTo>
                    <a:pt x="642" y="0"/>
                  </a:moveTo>
                  <a:lnTo>
                    <a:pt x="587" y="144"/>
                  </a:lnTo>
                  <a:lnTo>
                    <a:pt x="0" y="2092"/>
                  </a:lnTo>
                  <a:lnTo>
                    <a:pt x="1867" y="2916"/>
                  </a:lnTo>
                  <a:lnTo>
                    <a:pt x="1901" y="2932"/>
                  </a:lnTo>
                  <a:lnTo>
                    <a:pt x="1934" y="2876"/>
                  </a:lnTo>
                  <a:lnTo>
                    <a:pt x="1992" y="2761"/>
                  </a:lnTo>
                  <a:lnTo>
                    <a:pt x="2044" y="2641"/>
                  </a:lnTo>
                  <a:lnTo>
                    <a:pt x="2088" y="2519"/>
                  </a:lnTo>
                  <a:lnTo>
                    <a:pt x="2124" y="2392"/>
                  </a:lnTo>
                  <a:lnTo>
                    <a:pt x="2150" y="2263"/>
                  </a:lnTo>
                  <a:lnTo>
                    <a:pt x="2168" y="2131"/>
                  </a:lnTo>
                  <a:lnTo>
                    <a:pt x="2179" y="1995"/>
                  </a:lnTo>
                  <a:lnTo>
                    <a:pt x="2179" y="1927"/>
                  </a:lnTo>
                  <a:lnTo>
                    <a:pt x="2177" y="1839"/>
                  </a:lnTo>
                  <a:lnTo>
                    <a:pt x="2163" y="1667"/>
                  </a:lnTo>
                  <a:lnTo>
                    <a:pt x="2134" y="1499"/>
                  </a:lnTo>
                  <a:lnTo>
                    <a:pt x="2090" y="1337"/>
                  </a:lnTo>
                  <a:lnTo>
                    <a:pt x="2034" y="1181"/>
                  </a:lnTo>
                  <a:lnTo>
                    <a:pt x="1964" y="1031"/>
                  </a:lnTo>
                  <a:lnTo>
                    <a:pt x="1883" y="887"/>
                  </a:lnTo>
                  <a:lnTo>
                    <a:pt x="1791" y="752"/>
                  </a:lnTo>
                  <a:lnTo>
                    <a:pt x="1688" y="625"/>
                  </a:lnTo>
                  <a:lnTo>
                    <a:pt x="1576" y="507"/>
                  </a:lnTo>
                  <a:lnTo>
                    <a:pt x="1454" y="398"/>
                  </a:lnTo>
                  <a:lnTo>
                    <a:pt x="1323" y="299"/>
                  </a:lnTo>
                  <a:lnTo>
                    <a:pt x="1184" y="212"/>
                  </a:lnTo>
                  <a:lnTo>
                    <a:pt x="1037" y="135"/>
                  </a:lnTo>
                  <a:lnTo>
                    <a:pt x="884" y="72"/>
                  </a:lnTo>
                  <a:lnTo>
                    <a:pt x="724" y="20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2A95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78"/>
            <p:cNvSpPr>
              <a:spLocks/>
            </p:cNvSpPr>
            <p:nvPr/>
          </p:nvSpPr>
          <p:spPr bwMode="auto">
            <a:xfrm>
              <a:off x="2343" y="1707"/>
              <a:ext cx="174" cy="188"/>
            </a:xfrm>
            <a:custGeom>
              <a:avLst/>
              <a:gdLst>
                <a:gd name="T0" fmla="*/ 0 w 1392"/>
                <a:gd name="T1" fmla="*/ 681 h 1507"/>
                <a:gd name="T2" fmla="*/ 664 w 1392"/>
                <a:gd name="T3" fmla="*/ 187 h 1507"/>
                <a:gd name="T4" fmla="*/ 907 w 1392"/>
                <a:gd name="T5" fmla="*/ 0 h 1507"/>
                <a:gd name="T6" fmla="*/ 1392 w 1392"/>
                <a:gd name="T7" fmla="*/ 631 h 1507"/>
                <a:gd name="T8" fmla="*/ 1162 w 1392"/>
                <a:gd name="T9" fmla="*/ 847 h 1507"/>
                <a:gd name="T10" fmla="*/ 166 w 1392"/>
                <a:gd name="T11" fmla="*/ 1507 h 1507"/>
                <a:gd name="T12" fmla="*/ 0 w 1392"/>
                <a:gd name="T13" fmla="*/ 681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2" h="1507">
                  <a:moveTo>
                    <a:pt x="0" y="681"/>
                  </a:moveTo>
                  <a:lnTo>
                    <a:pt x="664" y="187"/>
                  </a:lnTo>
                  <a:lnTo>
                    <a:pt x="907" y="0"/>
                  </a:lnTo>
                  <a:lnTo>
                    <a:pt x="1392" y="631"/>
                  </a:lnTo>
                  <a:lnTo>
                    <a:pt x="1162" y="847"/>
                  </a:lnTo>
                  <a:lnTo>
                    <a:pt x="166" y="1507"/>
                  </a:lnTo>
                  <a:lnTo>
                    <a:pt x="0" y="681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79"/>
            <p:cNvSpPr>
              <a:spLocks/>
            </p:cNvSpPr>
            <p:nvPr/>
          </p:nvSpPr>
          <p:spPr bwMode="auto">
            <a:xfrm>
              <a:off x="2426" y="1683"/>
              <a:ext cx="127" cy="130"/>
            </a:xfrm>
            <a:custGeom>
              <a:avLst/>
              <a:gdLst>
                <a:gd name="T0" fmla="*/ 0 w 1014"/>
                <a:gd name="T1" fmla="*/ 378 h 1038"/>
                <a:gd name="T2" fmla="*/ 498 w 1014"/>
                <a:gd name="T3" fmla="*/ 1038 h 1038"/>
                <a:gd name="T4" fmla="*/ 892 w 1014"/>
                <a:gd name="T5" fmla="*/ 669 h 1038"/>
                <a:gd name="T6" fmla="*/ 918 w 1014"/>
                <a:gd name="T7" fmla="*/ 644 h 1038"/>
                <a:gd name="T8" fmla="*/ 959 w 1014"/>
                <a:gd name="T9" fmla="*/ 586 h 1038"/>
                <a:gd name="T10" fmla="*/ 989 w 1014"/>
                <a:gd name="T11" fmla="*/ 522 h 1038"/>
                <a:gd name="T12" fmla="*/ 1009 w 1014"/>
                <a:gd name="T13" fmla="*/ 456 h 1038"/>
                <a:gd name="T14" fmla="*/ 1014 w 1014"/>
                <a:gd name="T15" fmla="*/ 388 h 1038"/>
                <a:gd name="T16" fmla="*/ 1009 w 1014"/>
                <a:gd name="T17" fmla="*/ 318 h 1038"/>
                <a:gd name="T18" fmla="*/ 989 w 1014"/>
                <a:gd name="T19" fmla="*/ 251 h 1038"/>
                <a:gd name="T20" fmla="*/ 958 w 1014"/>
                <a:gd name="T21" fmla="*/ 187 h 1038"/>
                <a:gd name="T22" fmla="*/ 938 w 1014"/>
                <a:gd name="T23" fmla="*/ 157 h 1038"/>
                <a:gd name="T24" fmla="*/ 938 w 1014"/>
                <a:gd name="T25" fmla="*/ 157 h 1038"/>
                <a:gd name="T26" fmla="*/ 912 w 1014"/>
                <a:gd name="T27" fmla="*/ 125 h 1038"/>
                <a:gd name="T28" fmla="*/ 854 w 1014"/>
                <a:gd name="T29" fmla="*/ 74 h 1038"/>
                <a:gd name="T30" fmla="*/ 787 w 1014"/>
                <a:gd name="T31" fmla="*/ 36 h 1038"/>
                <a:gd name="T32" fmla="*/ 716 w 1014"/>
                <a:gd name="T33" fmla="*/ 11 h 1038"/>
                <a:gd name="T34" fmla="*/ 642 w 1014"/>
                <a:gd name="T35" fmla="*/ 0 h 1038"/>
                <a:gd name="T36" fmla="*/ 565 w 1014"/>
                <a:gd name="T37" fmla="*/ 4 h 1038"/>
                <a:gd name="T38" fmla="*/ 491 w 1014"/>
                <a:gd name="T39" fmla="*/ 23 h 1038"/>
                <a:gd name="T40" fmla="*/ 420 w 1014"/>
                <a:gd name="T41" fmla="*/ 57 h 1038"/>
                <a:gd name="T42" fmla="*/ 388 w 1014"/>
                <a:gd name="T43" fmla="*/ 80 h 1038"/>
                <a:gd name="T44" fmla="*/ 0 w 1014"/>
                <a:gd name="T45" fmla="*/ 378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4" h="1038">
                  <a:moveTo>
                    <a:pt x="0" y="378"/>
                  </a:moveTo>
                  <a:lnTo>
                    <a:pt x="498" y="1038"/>
                  </a:lnTo>
                  <a:lnTo>
                    <a:pt x="892" y="669"/>
                  </a:lnTo>
                  <a:lnTo>
                    <a:pt x="918" y="644"/>
                  </a:lnTo>
                  <a:lnTo>
                    <a:pt x="959" y="586"/>
                  </a:lnTo>
                  <a:lnTo>
                    <a:pt x="989" y="522"/>
                  </a:lnTo>
                  <a:lnTo>
                    <a:pt x="1009" y="456"/>
                  </a:lnTo>
                  <a:lnTo>
                    <a:pt x="1014" y="388"/>
                  </a:lnTo>
                  <a:lnTo>
                    <a:pt x="1009" y="318"/>
                  </a:lnTo>
                  <a:lnTo>
                    <a:pt x="989" y="251"/>
                  </a:lnTo>
                  <a:lnTo>
                    <a:pt x="958" y="187"/>
                  </a:lnTo>
                  <a:lnTo>
                    <a:pt x="938" y="157"/>
                  </a:lnTo>
                  <a:lnTo>
                    <a:pt x="938" y="157"/>
                  </a:lnTo>
                  <a:lnTo>
                    <a:pt x="912" y="125"/>
                  </a:lnTo>
                  <a:lnTo>
                    <a:pt x="854" y="74"/>
                  </a:lnTo>
                  <a:lnTo>
                    <a:pt x="787" y="36"/>
                  </a:lnTo>
                  <a:lnTo>
                    <a:pt x="716" y="11"/>
                  </a:lnTo>
                  <a:lnTo>
                    <a:pt x="642" y="0"/>
                  </a:lnTo>
                  <a:lnTo>
                    <a:pt x="565" y="4"/>
                  </a:lnTo>
                  <a:lnTo>
                    <a:pt x="491" y="23"/>
                  </a:lnTo>
                  <a:lnTo>
                    <a:pt x="420" y="57"/>
                  </a:lnTo>
                  <a:lnTo>
                    <a:pt x="388" y="80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80"/>
            <p:cNvSpPr>
              <a:spLocks/>
            </p:cNvSpPr>
            <p:nvPr/>
          </p:nvSpPr>
          <p:spPr bwMode="auto">
            <a:xfrm>
              <a:off x="1690" y="1668"/>
              <a:ext cx="154" cy="163"/>
            </a:xfrm>
            <a:custGeom>
              <a:avLst/>
              <a:gdLst>
                <a:gd name="T0" fmla="*/ 1210 w 1231"/>
                <a:gd name="T1" fmla="*/ 830 h 1305"/>
                <a:gd name="T2" fmla="*/ 473 w 1231"/>
                <a:gd name="T3" fmla="*/ 1210 h 1305"/>
                <a:gd name="T4" fmla="*/ 295 w 1231"/>
                <a:gd name="T5" fmla="*/ 1305 h 1305"/>
                <a:gd name="T6" fmla="*/ 0 w 1231"/>
                <a:gd name="T7" fmla="*/ 605 h 1305"/>
                <a:gd name="T8" fmla="*/ 229 w 1231"/>
                <a:gd name="T9" fmla="*/ 495 h 1305"/>
                <a:gd name="T10" fmla="*/ 1231 w 1231"/>
                <a:gd name="T11" fmla="*/ 0 h 1305"/>
                <a:gd name="T12" fmla="*/ 1210 w 1231"/>
                <a:gd name="T13" fmla="*/ 830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305">
                  <a:moveTo>
                    <a:pt x="1210" y="830"/>
                  </a:moveTo>
                  <a:lnTo>
                    <a:pt x="473" y="1210"/>
                  </a:lnTo>
                  <a:lnTo>
                    <a:pt x="295" y="1305"/>
                  </a:lnTo>
                  <a:lnTo>
                    <a:pt x="0" y="605"/>
                  </a:lnTo>
                  <a:lnTo>
                    <a:pt x="229" y="495"/>
                  </a:lnTo>
                  <a:lnTo>
                    <a:pt x="1231" y="0"/>
                  </a:lnTo>
                  <a:lnTo>
                    <a:pt x="1210" y="830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81"/>
            <p:cNvSpPr>
              <a:spLocks/>
            </p:cNvSpPr>
            <p:nvPr/>
          </p:nvSpPr>
          <p:spPr bwMode="auto">
            <a:xfrm>
              <a:off x="1624" y="1730"/>
              <a:ext cx="125" cy="124"/>
            </a:xfrm>
            <a:custGeom>
              <a:avLst/>
              <a:gdLst>
                <a:gd name="T0" fmla="*/ 1003 w 1003"/>
                <a:gd name="T1" fmla="*/ 715 h 990"/>
                <a:gd name="T2" fmla="*/ 759 w 1003"/>
                <a:gd name="T3" fmla="*/ 0 h 990"/>
                <a:gd name="T4" fmla="*/ 173 w 1003"/>
                <a:gd name="T5" fmla="*/ 281 h 990"/>
                <a:gd name="T6" fmla="*/ 143 w 1003"/>
                <a:gd name="T7" fmla="*/ 303 h 990"/>
                <a:gd name="T8" fmla="*/ 92 w 1003"/>
                <a:gd name="T9" fmla="*/ 353 h 990"/>
                <a:gd name="T10" fmla="*/ 52 w 1003"/>
                <a:gd name="T11" fmla="*/ 410 h 990"/>
                <a:gd name="T12" fmla="*/ 22 w 1003"/>
                <a:gd name="T13" fmla="*/ 473 h 990"/>
                <a:gd name="T14" fmla="*/ 4 w 1003"/>
                <a:gd name="T15" fmla="*/ 539 h 990"/>
                <a:gd name="T16" fmla="*/ 0 w 1003"/>
                <a:gd name="T17" fmla="*/ 608 h 990"/>
                <a:gd name="T18" fmla="*/ 7 w 1003"/>
                <a:gd name="T19" fmla="*/ 677 h 990"/>
                <a:gd name="T20" fmla="*/ 27 w 1003"/>
                <a:gd name="T21" fmla="*/ 746 h 990"/>
                <a:gd name="T22" fmla="*/ 43 w 1003"/>
                <a:gd name="T23" fmla="*/ 779 h 990"/>
                <a:gd name="T24" fmla="*/ 43 w 1003"/>
                <a:gd name="T25" fmla="*/ 779 h 990"/>
                <a:gd name="T26" fmla="*/ 62 w 1003"/>
                <a:gd name="T27" fmla="*/ 814 h 990"/>
                <a:gd name="T28" fmla="*/ 111 w 1003"/>
                <a:gd name="T29" fmla="*/ 875 h 990"/>
                <a:gd name="T30" fmla="*/ 171 w 1003"/>
                <a:gd name="T31" fmla="*/ 924 h 990"/>
                <a:gd name="T32" fmla="*/ 237 w 1003"/>
                <a:gd name="T33" fmla="*/ 960 h 990"/>
                <a:gd name="T34" fmla="*/ 309 w 1003"/>
                <a:gd name="T35" fmla="*/ 982 h 990"/>
                <a:gd name="T36" fmla="*/ 384 w 1003"/>
                <a:gd name="T37" fmla="*/ 990 h 990"/>
                <a:gd name="T38" fmla="*/ 460 w 1003"/>
                <a:gd name="T39" fmla="*/ 985 h 990"/>
                <a:gd name="T40" fmla="*/ 535 w 1003"/>
                <a:gd name="T41" fmla="*/ 962 h 990"/>
                <a:gd name="T42" fmla="*/ 572 w 1003"/>
                <a:gd name="T43" fmla="*/ 944 h 990"/>
                <a:gd name="T44" fmla="*/ 1003 w 1003"/>
                <a:gd name="T45" fmla="*/ 715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03" h="990">
                  <a:moveTo>
                    <a:pt x="1003" y="715"/>
                  </a:moveTo>
                  <a:lnTo>
                    <a:pt x="759" y="0"/>
                  </a:lnTo>
                  <a:lnTo>
                    <a:pt x="173" y="281"/>
                  </a:lnTo>
                  <a:lnTo>
                    <a:pt x="143" y="303"/>
                  </a:lnTo>
                  <a:lnTo>
                    <a:pt x="92" y="353"/>
                  </a:lnTo>
                  <a:lnTo>
                    <a:pt x="52" y="410"/>
                  </a:lnTo>
                  <a:lnTo>
                    <a:pt x="22" y="473"/>
                  </a:lnTo>
                  <a:lnTo>
                    <a:pt x="4" y="539"/>
                  </a:lnTo>
                  <a:lnTo>
                    <a:pt x="0" y="608"/>
                  </a:lnTo>
                  <a:lnTo>
                    <a:pt x="7" y="677"/>
                  </a:lnTo>
                  <a:lnTo>
                    <a:pt x="27" y="746"/>
                  </a:lnTo>
                  <a:lnTo>
                    <a:pt x="43" y="779"/>
                  </a:lnTo>
                  <a:lnTo>
                    <a:pt x="43" y="779"/>
                  </a:lnTo>
                  <a:lnTo>
                    <a:pt x="62" y="814"/>
                  </a:lnTo>
                  <a:lnTo>
                    <a:pt x="111" y="875"/>
                  </a:lnTo>
                  <a:lnTo>
                    <a:pt x="171" y="924"/>
                  </a:lnTo>
                  <a:lnTo>
                    <a:pt x="237" y="960"/>
                  </a:lnTo>
                  <a:lnTo>
                    <a:pt x="309" y="982"/>
                  </a:lnTo>
                  <a:lnTo>
                    <a:pt x="384" y="990"/>
                  </a:lnTo>
                  <a:lnTo>
                    <a:pt x="460" y="985"/>
                  </a:lnTo>
                  <a:lnTo>
                    <a:pt x="535" y="962"/>
                  </a:lnTo>
                  <a:lnTo>
                    <a:pt x="572" y="944"/>
                  </a:lnTo>
                  <a:lnTo>
                    <a:pt x="1003" y="715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82"/>
            <p:cNvSpPr>
              <a:spLocks/>
            </p:cNvSpPr>
            <p:nvPr/>
          </p:nvSpPr>
          <p:spPr bwMode="auto">
            <a:xfrm>
              <a:off x="1638" y="2016"/>
              <a:ext cx="127" cy="127"/>
            </a:xfrm>
            <a:custGeom>
              <a:avLst/>
              <a:gdLst>
                <a:gd name="T0" fmla="*/ 517 w 1015"/>
                <a:gd name="T1" fmla="*/ 0 h 1010"/>
                <a:gd name="T2" fmla="*/ 103 w 1015"/>
                <a:gd name="T3" fmla="*/ 413 h 1010"/>
                <a:gd name="T4" fmla="*/ 78 w 1015"/>
                <a:gd name="T5" fmla="*/ 439 h 1010"/>
                <a:gd name="T6" fmla="*/ 40 w 1015"/>
                <a:gd name="T7" fmla="*/ 497 h 1010"/>
                <a:gd name="T8" fmla="*/ 14 w 1015"/>
                <a:gd name="T9" fmla="*/ 561 h 1010"/>
                <a:gd name="T10" fmla="*/ 0 w 1015"/>
                <a:gd name="T11" fmla="*/ 627 h 1010"/>
                <a:gd name="T12" fmla="*/ 0 w 1015"/>
                <a:gd name="T13" fmla="*/ 694 h 1010"/>
                <a:gd name="T14" fmla="*/ 14 w 1015"/>
                <a:gd name="T15" fmla="*/ 761 h 1010"/>
                <a:gd name="T16" fmla="*/ 40 w 1015"/>
                <a:gd name="T17" fmla="*/ 823 h 1010"/>
                <a:gd name="T18" fmla="*/ 78 w 1015"/>
                <a:gd name="T19" fmla="*/ 882 h 1010"/>
                <a:gd name="T20" fmla="*/ 103 w 1015"/>
                <a:gd name="T21" fmla="*/ 908 h 1010"/>
                <a:gd name="T22" fmla="*/ 103 w 1015"/>
                <a:gd name="T23" fmla="*/ 908 h 1010"/>
                <a:gd name="T24" fmla="*/ 130 w 1015"/>
                <a:gd name="T25" fmla="*/ 932 h 1010"/>
                <a:gd name="T26" fmla="*/ 188 w 1015"/>
                <a:gd name="T27" fmla="*/ 970 h 1010"/>
                <a:gd name="T28" fmla="*/ 251 w 1015"/>
                <a:gd name="T29" fmla="*/ 996 h 1010"/>
                <a:gd name="T30" fmla="*/ 318 w 1015"/>
                <a:gd name="T31" fmla="*/ 1010 h 1010"/>
                <a:gd name="T32" fmla="*/ 385 w 1015"/>
                <a:gd name="T33" fmla="*/ 1010 h 1010"/>
                <a:gd name="T34" fmla="*/ 452 w 1015"/>
                <a:gd name="T35" fmla="*/ 996 h 1010"/>
                <a:gd name="T36" fmla="*/ 516 w 1015"/>
                <a:gd name="T37" fmla="*/ 970 h 1010"/>
                <a:gd name="T38" fmla="*/ 574 w 1015"/>
                <a:gd name="T39" fmla="*/ 932 h 1010"/>
                <a:gd name="T40" fmla="*/ 600 w 1015"/>
                <a:gd name="T41" fmla="*/ 908 h 1010"/>
                <a:gd name="T42" fmla="*/ 1015 w 1015"/>
                <a:gd name="T43" fmla="*/ 495 h 1010"/>
                <a:gd name="T44" fmla="*/ 517 w 1015"/>
                <a:gd name="T45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5" h="1010">
                  <a:moveTo>
                    <a:pt x="517" y="0"/>
                  </a:moveTo>
                  <a:lnTo>
                    <a:pt x="103" y="413"/>
                  </a:lnTo>
                  <a:lnTo>
                    <a:pt x="78" y="439"/>
                  </a:lnTo>
                  <a:lnTo>
                    <a:pt x="40" y="497"/>
                  </a:lnTo>
                  <a:lnTo>
                    <a:pt x="14" y="561"/>
                  </a:lnTo>
                  <a:lnTo>
                    <a:pt x="0" y="627"/>
                  </a:lnTo>
                  <a:lnTo>
                    <a:pt x="0" y="694"/>
                  </a:lnTo>
                  <a:lnTo>
                    <a:pt x="14" y="761"/>
                  </a:lnTo>
                  <a:lnTo>
                    <a:pt x="40" y="823"/>
                  </a:lnTo>
                  <a:lnTo>
                    <a:pt x="78" y="882"/>
                  </a:lnTo>
                  <a:lnTo>
                    <a:pt x="103" y="908"/>
                  </a:lnTo>
                  <a:lnTo>
                    <a:pt x="103" y="908"/>
                  </a:lnTo>
                  <a:lnTo>
                    <a:pt x="130" y="932"/>
                  </a:lnTo>
                  <a:lnTo>
                    <a:pt x="188" y="970"/>
                  </a:lnTo>
                  <a:lnTo>
                    <a:pt x="251" y="996"/>
                  </a:lnTo>
                  <a:lnTo>
                    <a:pt x="318" y="1010"/>
                  </a:lnTo>
                  <a:lnTo>
                    <a:pt x="385" y="1010"/>
                  </a:lnTo>
                  <a:lnTo>
                    <a:pt x="452" y="996"/>
                  </a:lnTo>
                  <a:lnTo>
                    <a:pt x="516" y="970"/>
                  </a:lnTo>
                  <a:lnTo>
                    <a:pt x="574" y="932"/>
                  </a:lnTo>
                  <a:lnTo>
                    <a:pt x="600" y="908"/>
                  </a:lnTo>
                  <a:lnTo>
                    <a:pt x="1015" y="495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83"/>
            <p:cNvSpPr>
              <a:spLocks/>
            </p:cNvSpPr>
            <p:nvPr/>
          </p:nvSpPr>
          <p:spPr bwMode="auto">
            <a:xfrm>
              <a:off x="1763" y="2161"/>
              <a:ext cx="126" cy="126"/>
            </a:xfrm>
            <a:custGeom>
              <a:avLst/>
              <a:gdLst>
                <a:gd name="T0" fmla="*/ 516 w 1014"/>
                <a:gd name="T1" fmla="*/ 0 h 1010"/>
                <a:gd name="T2" fmla="*/ 1014 w 1014"/>
                <a:gd name="T3" fmla="*/ 495 h 1010"/>
                <a:gd name="T4" fmla="*/ 599 w 1014"/>
                <a:gd name="T5" fmla="*/ 908 h 1010"/>
                <a:gd name="T6" fmla="*/ 572 w 1014"/>
                <a:gd name="T7" fmla="*/ 933 h 1010"/>
                <a:gd name="T8" fmla="*/ 514 w 1014"/>
                <a:gd name="T9" fmla="*/ 971 h 1010"/>
                <a:gd name="T10" fmla="*/ 451 w 1014"/>
                <a:gd name="T11" fmla="*/ 997 h 1010"/>
                <a:gd name="T12" fmla="*/ 384 w 1014"/>
                <a:gd name="T13" fmla="*/ 1010 h 1010"/>
                <a:gd name="T14" fmla="*/ 317 w 1014"/>
                <a:gd name="T15" fmla="*/ 1010 h 1010"/>
                <a:gd name="T16" fmla="*/ 250 w 1014"/>
                <a:gd name="T17" fmla="*/ 997 h 1010"/>
                <a:gd name="T18" fmla="*/ 186 w 1014"/>
                <a:gd name="T19" fmla="*/ 971 h 1010"/>
                <a:gd name="T20" fmla="*/ 128 w 1014"/>
                <a:gd name="T21" fmla="*/ 933 h 1010"/>
                <a:gd name="T22" fmla="*/ 102 w 1014"/>
                <a:gd name="T23" fmla="*/ 908 h 1010"/>
                <a:gd name="T24" fmla="*/ 102 w 1014"/>
                <a:gd name="T25" fmla="*/ 908 h 1010"/>
                <a:gd name="T26" fmla="*/ 77 w 1014"/>
                <a:gd name="T27" fmla="*/ 882 h 1010"/>
                <a:gd name="T28" fmla="*/ 38 w 1014"/>
                <a:gd name="T29" fmla="*/ 824 h 1010"/>
                <a:gd name="T30" fmla="*/ 12 w 1014"/>
                <a:gd name="T31" fmla="*/ 760 h 1010"/>
                <a:gd name="T32" fmla="*/ 0 w 1014"/>
                <a:gd name="T33" fmla="*/ 694 h 1010"/>
                <a:gd name="T34" fmla="*/ 0 w 1014"/>
                <a:gd name="T35" fmla="*/ 626 h 1010"/>
                <a:gd name="T36" fmla="*/ 12 w 1014"/>
                <a:gd name="T37" fmla="*/ 560 h 1010"/>
                <a:gd name="T38" fmla="*/ 38 w 1014"/>
                <a:gd name="T39" fmla="*/ 497 h 1010"/>
                <a:gd name="T40" fmla="*/ 77 w 1014"/>
                <a:gd name="T41" fmla="*/ 439 h 1010"/>
                <a:gd name="T42" fmla="*/ 102 w 1014"/>
                <a:gd name="T43" fmla="*/ 413 h 1010"/>
                <a:gd name="T44" fmla="*/ 516 w 1014"/>
                <a:gd name="T45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4" h="1010">
                  <a:moveTo>
                    <a:pt x="516" y="0"/>
                  </a:moveTo>
                  <a:lnTo>
                    <a:pt x="1014" y="495"/>
                  </a:lnTo>
                  <a:lnTo>
                    <a:pt x="599" y="908"/>
                  </a:lnTo>
                  <a:lnTo>
                    <a:pt x="572" y="933"/>
                  </a:lnTo>
                  <a:lnTo>
                    <a:pt x="514" y="971"/>
                  </a:lnTo>
                  <a:lnTo>
                    <a:pt x="451" y="997"/>
                  </a:lnTo>
                  <a:lnTo>
                    <a:pt x="384" y="1010"/>
                  </a:lnTo>
                  <a:lnTo>
                    <a:pt x="317" y="1010"/>
                  </a:lnTo>
                  <a:lnTo>
                    <a:pt x="250" y="997"/>
                  </a:lnTo>
                  <a:lnTo>
                    <a:pt x="186" y="971"/>
                  </a:lnTo>
                  <a:lnTo>
                    <a:pt x="128" y="933"/>
                  </a:lnTo>
                  <a:lnTo>
                    <a:pt x="102" y="908"/>
                  </a:lnTo>
                  <a:lnTo>
                    <a:pt x="102" y="908"/>
                  </a:lnTo>
                  <a:lnTo>
                    <a:pt x="77" y="882"/>
                  </a:lnTo>
                  <a:lnTo>
                    <a:pt x="38" y="824"/>
                  </a:lnTo>
                  <a:lnTo>
                    <a:pt x="12" y="760"/>
                  </a:lnTo>
                  <a:lnTo>
                    <a:pt x="0" y="694"/>
                  </a:lnTo>
                  <a:lnTo>
                    <a:pt x="0" y="626"/>
                  </a:lnTo>
                  <a:lnTo>
                    <a:pt x="12" y="560"/>
                  </a:lnTo>
                  <a:lnTo>
                    <a:pt x="38" y="497"/>
                  </a:lnTo>
                  <a:lnTo>
                    <a:pt x="77" y="439"/>
                  </a:lnTo>
                  <a:lnTo>
                    <a:pt x="102" y="41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84"/>
            <p:cNvSpPr>
              <a:spLocks/>
            </p:cNvSpPr>
            <p:nvPr/>
          </p:nvSpPr>
          <p:spPr bwMode="auto">
            <a:xfrm>
              <a:off x="1949" y="1792"/>
              <a:ext cx="166" cy="165"/>
            </a:xfrm>
            <a:custGeom>
              <a:avLst/>
              <a:gdLst>
                <a:gd name="T0" fmla="*/ 663 w 1326"/>
                <a:gd name="T1" fmla="*/ 0 h 1321"/>
                <a:gd name="T2" fmla="*/ 0 w 1326"/>
                <a:gd name="T3" fmla="*/ 661 h 1321"/>
                <a:gd name="T4" fmla="*/ 663 w 1326"/>
                <a:gd name="T5" fmla="*/ 1321 h 1321"/>
                <a:gd name="T6" fmla="*/ 1326 w 1326"/>
                <a:gd name="T7" fmla="*/ 661 h 1321"/>
                <a:gd name="T8" fmla="*/ 663 w 1326"/>
                <a:gd name="T9" fmla="*/ 0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6" h="1321">
                  <a:moveTo>
                    <a:pt x="663" y="0"/>
                  </a:moveTo>
                  <a:lnTo>
                    <a:pt x="0" y="661"/>
                  </a:lnTo>
                  <a:lnTo>
                    <a:pt x="663" y="1321"/>
                  </a:lnTo>
                  <a:lnTo>
                    <a:pt x="1326" y="661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217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85"/>
            <p:cNvSpPr>
              <a:spLocks/>
            </p:cNvSpPr>
            <p:nvPr/>
          </p:nvSpPr>
          <p:spPr bwMode="auto">
            <a:xfrm>
              <a:off x="2258" y="1339"/>
              <a:ext cx="108" cy="123"/>
            </a:xfrm>
            <a:custGeom>
              <a:avLst/>
              <a:gdLst>
                <a:gd name="T0" fmla="*/ 868 w 868"/>
                <a:gd name="T1" fmla="*/ 985 h 985"/>
                <a:gd name="T2" fmla="*/ 538 w 868"/>
                <a:gd name="T3" fmla="*/ 985 h 985"/>
                <a:gd name="T4" fmla="*/ 537 w 868"/>
                <a:gd name="T5" fmla="*/ 937 h 985"/>
                <a:gd name="T6" fmla="*/ 526 w 868"/>
                <a:gd name="T7" fmla="*/ 847 h 985"/>
                <a:gd name="T8" fmla="*/ 505 w 868"/>
                <a:gd name="T9" fmla="*/ 766 h 985"/>
                <a:gd name="T10" fmla="*/ 475 w 868"/>
                <a:gd name="T11" fmla="*/ 693 h 985"/>
                <a:gd name="T12" fmla="*/ 438 w 868"/>
                <a:gd name="T13" fmla="*/ 629 h 985"/>
                <a:gd name="T14" fmla="*/ 397 w 868"/>
                <a:gd name="T15" fmla="*/ 571 h 985"/>
                <a:gd name="T16" fmla="*/ 351 w 868"/>
                <a:gd name="T17" fmla="*/ 521 h 985"/>
                <a:gd name="T18" fmla="*/ 302 w 868"/>
                <a:gd name="T19" fmla="*/ 477 h 985"/>
                <a:gd name="T20" fmla="*/ 227 w 868"/>
                <a:gd name="T21" fmla="*/ 423 h 985"/>
                <a:gd name="T22" fmla="*/ 134 w 868"/>
                <a:gd name="T23" fmla="*/ 370 h 985"/>
                <a:gd name="T24" fmla="*/ 24 w 868"/>
                <a:gd name="T25" fmla="*/ 326 h 985"/>
                <a:gd name="T26" fmla="*/ 0 w 868"/>
                <a:gd name="T27" fmla="*/ 321 h 985"/>
                <a:gd name="T28" fmla="*/ 79 w 868"/>
                <a:gd name="T29" fmla="*/ 0 h 985"/>
                <a:gd name="T30" fmla="*/ 133 w 868"/>
                <a:gd name="T31" fmla="*/ 15 h 985"/>
                <a:gd name="T32" fmla="*/ 253 w 868"/>
                <a:gd name="T33" fmla="*/ 62 h 985"/>
                <a:gd name="T34" fmla="*/ 383 w 868"/>
                <a:gd name="T35" fmla="*/ 132 h 985"/>
                <a:gd name="T36" fmla="*/ 482 w 868"/>
                <a:gd name="T37" fmla="*/ 201 h 985"/>
                <a:gd name="T38" fmla="*/ 545 w 868"/>
                <a:gd name="T39" fmla="*/ 255 h 985"/>
                <a:gd name="T40" fmla="*/ 607 w 868"/>
                <a:gd name="T41" fmla="*/ 314 h 985"/>
                <a:gd name="T42" fmla="*/ 664 w 868"/>
                <a:gd name="T43" fmla="*/ 381 h 985"/>
                <a:gd name="T44" fmla="*/ 717 w 868"/>
                <a:gd name="T45" fmla="*/ 454 h 985"/>
                <a:gd name="T46" fmla="*/ 763 w 868"/>
                <a:gd name="T47" fmla="*/ 535 h 985"/>
                <a:gd name="T48" fmla="*/ 803 w 868"/>
                <a:gd name="T49" fmla="*/ 621 h 985"/>
                <a:gd name="T50" fmla="*/ 834 w 868"/>
                <a:gd name="T51" fmla="*/ 717 h 985"/>
                <a:gd name="T52" fmla="*/ 856 w 868"/>
                <a:gd name="T53" fmla="*/ 818 h 985"/>
                <a:gd name="T54" fmla="*/ 867 w 868"/>
                <a:gd name="T55" fmla="*/ 928 h 985"/>
                <a:gd name="T56" fmla="*/ 868 w 868"/>
                <a:gd name="T57" fmla="*/ 985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8" h="985">
                  <a:moveTo>
                    <a:pt x="868" y="985"/>
                  </a:moveTo>
                  <a:lnTo>
                    <a:pt x="538" y="985"/>
                  </a:lnTo>
                  <a:lnTo>
                    <a:pt x="537" y="937"/>
                  </a:lnTo>
                  <a:lnTo>
                    <a:pt x="526" y="847"/>
                  </a:lnTo>
                  <a:lnTo>
                    <a:pt x="505" y="766"/>
                  </a:lnTo>
                  <a:lnTo>
                    <a:pt x="475" y="693"/>
                  </a:lnTo>
                  <a:lnTo>
                    <a:pt x="438" y="629"/>
                  </a:lnTo>
                  <a:lnTo>
                    <a:pt x="397" y="571"/>
                  </a:lnTo>
                  <a:lnTo>
                    <a:pt x="351" y="521"/>
                  </a:lnTo>
                  <a:lnTo>
                    <a:pt x="302" y="477"/>
                  </a:lnTo>
                  <a:lnTo>
                    <a:pt x="227" y="423"/>
                  </a:lnTo>
                  <a:lnTo>
                    <a:pt x="134" y="370"/>
                  </a:lnTo>
                  <a:lnTo>
                    <a:pt x="24" y="326"/>
                  </a:lnTo>
                  <a:lnTo>
                    <a:pt x="0" y="321"/>
                  </a:lnTo>
                  <a:lnTo>
                    <a:pt x="79" y="0"/>
                  </a:lnTo>
                  <a:lnTo>
                    <a:pt x="133" y="15"/>
                  </a:lnTo>
                  <a:lnTo>
                    <a:pt x="253" y="62"/>
                  </a:lnTo>
                  <a:lnTo>
                    <a:pt x="383" y="132"/>
                  </a:lnTo>
                  <a:lnTo>
                    <a:pt x="482" y="201"/>
                  </a:lnTo>
                  <a:lnTo>
                    <a:pt x="545" y="255"/>
                  </a:lnTo>
                  <a:lnTo>
                    <a:pt x="607" y="314"/>
                  </a:lnTo>
                  <a:lnTo>
                    <a:pt x="664" y="381"/>
                  </a:lnTo>
                  <a:lnTo>
                    <a:pt x="717" y="454"/>
                  </a:lnTo>
                  <a:lnTo>
                    <a:pt x="763" y="535"/>
                  </a:lnTo>
                  <a:lnTo>
                    <a:pt x="803" y="621"/>
                  </a:lnTo>
                  <a:lnTo>
                    <a:pt x="834" y="717"/>
                  </a:lnTo>
                  <a:lnTo>
                    <a:pt x="856" y="818"/>
                  </a:lnTo>
                  <a:lnTo>
                    <a:pt x="867" y="928"/>
                  </a:lnTo>
                  <a:lnTo>
                    <a:pt x="868" y="985"/>
                  </a:lnTo>
                  <a:close/>
                </a:path>
              </a:pathLst>
            </a:cu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Rectangle 86"/>
            <p:cNvSpPr>
              <a:spLocks noChangeArrowheads="1"/>
            </p:cNvSpPr>
            <p:nvPr/>
          </p:nvSpPr>
          <p:spPr bwMode="auto">
            <a:xfrm>
              <a:off x="2325" y="1503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87"/>
            <p:cNvSpPr>
              <a:spLocks/>
            </p:cNvSpPr>
            <p:nvPr/>
          </p:nvSpPr>
          <p:spPr bwMode="auto">
            <a:xfrm>
              <a:off x="1810" y="1881"/>
              <a:ext cx="226" cy="224"/>
            </a:xfrm>
            <a:custGeom>
              <a:avLst/>
              <a:gdLst>
                <a:gd name="T0" fmla="*/ 1743 w 1804"/>
                <a:gd name="T1" fmla="*/ 1484 h 1796"/>
                <a:gd name="T2" fmla="*/ 233 w 1804"/>
                <a:gd name="T3" fmla="*/ 0 h 1796"/>
                <a:gd name="T4" fmla="*/ 120 w 1804"/>
                <a:gd name="T5" fmla="*/ 114 h 1796"/>
                <a:gd name="T6" fmla="*/ 0 w 1804"/>
                <a:gd name="T7" fmla="*/ 235 h 1796"/>
                <a:gd name="T8" fmla="*/ 1504 w 1804"/>
                <a:gd name="T9" fmla="*/ 1712 h 1796"/>
                <a:gd name="T10" fmla="*/ 1579 w 1804"/>
                <a:gd name="T11" fmla="*/ 1796 h 1796"/>
                <a:gd name="T12" fmla="*/ 1608 w 1804"/>
                <a:gd name="T13" fmla="*/ 1767 h 1796"/>
                <a:gd name="T14" fmla="*/ 1804 w 1804"/>
                <a:gd name="T15" fmla="*/ 1553 h 1796"/>
                <a:gd name="T16" fmla="*/ 1743 w 1804"/>
                <a:gd name="T17" fmla="*/ 1484 h 1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4" h="1796">
                  <a:moveTo>
                    <a:pt x="1743" y="1484"/>
                  </a:moveTo>
                  <a:lnTo>
                    <a:pt x="233" y="0"/>
                  </a:lnTo>
                  <a:lnTo>
                    <a:pt x="120" y="114"/>
                  </a:lnTo>
                  <a:lnTo>
                    <a:pt x="0" y="235"/>
                  </a:lnTo>
                  <a:lnTo>
                    <a:pt x="1504" y="1712"/>
                  </a:lnTo>
                  <a:lnTo>
                    <a:pt x="1579" y="1796"/>
                  </a:lnTo>
                  <a:lnTo>
                    <a:pt x="1608" y="1767"/>
                  </a:lnTo>
                  <a:lnTo>
                    <a:pt x="1804" y="1553"/>
                  </a:lnTo>
                  <a:lnTo>
                    <a:pt x="1743" y="1484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 flipH="1">
            <a:off x="10613062" y="111551"/>
            <a:ext cx="554960" cy="430752"/>
            <a:chOff x="4099405" y="2266310"/>
            <a:chExt cx="935158" cy="725856"/>
          </a:xfrm>
        </p:grpSpPr>
        <p:sp>
          <p:nvSpPr>
            <p:cNvPr id="164" name="이등변 삼각형 163"/>
            <p:cNvSpPr/>
            <p:nvPr/>
          </p:nvSpPr>
          <p:spPr>
            <a:xfrm rot="8634949">
              <a:off x="4681166" y="2653118"/>
              <a:ext cx="170472" cy="339048"/>
            </a:xfrm>
            <a:prstGeom prst="triangle">
              <a:avLst>
                <a:gd name="adj" fmla="val 5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65" name="구름 164"/>
            <p:cNvSpPr/>
            <p:nvPr/>
          </p:nvSpPr>
          <p:spPr>
            <a:xfrm>
              <a:off x="4185992" y="2266310"/>
              <a:ext cx="761981" cy="63150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099405" y="2393812"/>
              <a:ext cx="935158" cy="363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96D1CF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나는</a:t>
              </a:r>
              <a:r>
                <a:rPr lang="en-US" altLang="ko-KR" sz="800" dirty="0">
                  <a:solidFill>
                    <a:srgbClr val="96D1CF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~??</a:t>
              </a:r>
              <a:endParaRPr lang="ko-KR" altLang="en-US" sz="800" dirty="0">
                <a:solidFill>
                  <a:srgbClr val="96D1C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128781E-760A-4C32-9BE3-ED0F4A819CC5}"/>
              </a:ext>
            </a:extLst>
          </p:cNvPr>
          <p:cNvSpPr/>
          <p:nvPr/>
        </p:nvSpPr>
        <p:spPr>
          <a:xfrm>
            <a:off x="586722" y="182063"/>
            <a:ext cx="81551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i="1" dirty="0">
                <a:solidFill>
                  <a:prstClr val="white"/>
                </a:solidFill>
              </a:rPr>
              <a:t>2.3 </a:t>
            </a:r>
            <a:r>
              <a:rPr lang="en-US" altLang="ko-KR" sz="3200" b="1" i="1" dirty="0">
                <a:solidFill>
                  <a:prstClr val="white"/>
                </a:solidFill>
              </a:rPr>
              <a:t>Constructor &amp; Assignment operator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66361D-6DC6-4A89-B282-A207790BB7E4}"/>
              </a:ext>
            </a:extLst>
          </p:cNvPr>
          <p:cNvSpPr txBox="1"/>
          <p:nvPr/>
        </p:nvSpPr>
        <p:spPr>
          <a:xfrm>
            <a:off x="1011553" y="1623385"/>
            <a:ext cx="77540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이동생성자</a:t>
            </a:r>
            <a:r>
              <a:rPr lang="ko-KR" altLang="en-US" b="1" dirty="0"/>
              <a:t> </a:t>
            </a:r>
            <a:r>
              <a:rPr lang="en-US" altLang="ko-KR" dirty="0"/>
              <a:t>(C++11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응용 프로그램의 성능을 크게 향상시킬 수 있는 이동 의미 체계를 구현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666361D-6DC6-4A89-B282-A207790BB7E4}"/>
              </a:ext>
            </a:extLst>
          </p:cNvPr>
          <p:cNvSpPr txBox="1"/>
          <p:nvPr/>
        </p:nvSpPr>
        <p:spPr>
          <a:xfrm>
            <a:off x="1011552" y="3601620"/>
            <a:ext cx="33714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이동 할당 연산자 </a:t>
            </a:r>
            <a:r>
              <a:rPr lang="en-US" altLang="ko-KR" dirty="0"/>
              <a:t>(C++11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3657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175259" y="857413"/>
            <a:ext cx="11842570" cy="5922772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0" name="자유형 69"/>
          <p:cNvSpPr/>
          <p:nvPr/>
        </p:nvSpPr>
        <p:spPr>
          <a:xfrm>
            <a:off x="8687549" y="675100"/>
            <a:ext cx="2507264" cy="525890"/>
          </a:xfrm>
          <a:custGeom>
            <a:avLst/>
            <a:gdLst>
              <a:gd name="connsiteX0" fmla="*/ 6012551 w 12192000"/>
              <a:gd name="connsiteY0" fmla="*/ 0 h 4678329"/>
              <a:gd name="connsiteX1" fmla="*/ 6083886 w 12192000"/>
              <a:gd name="connsiteY1" fmla="*/ 0 h 4678329"/>
              <a:gd name="connsiteX2" fmla="*/ 6120521 w 12192000"/>
              <a:gd name="connsiteY2" fmla="*/ 240041 h 4678329"/>
              <a:gd name="connsiteX3" fmla="*/ 10382903 w 12192000"/>
              <a:gd name="connsiteY3" fmla="*/ 3713983 h 4678329"/>
              <a:gd name="connsiteX4" fmla="*/ 12076421 w 12192000"/>
              <a:gd name="connsiteY4" fmla="*/ 3372078 h 4678329"/>
              <a:gd name="connsiteX5" fmla="*/ 12192000 w 12192000"/>
              <a:gd name="connsiteY5" fmla="*/ 3319826 h 4678329"/>
              <a:gd name="connsiteX6" fmla="*/ 12192000 w 12192000"/>
              <a:gd name="connsiteY6" fmla="*/ 4678329 h 4678329"/>
              <a:gd name="connsiteX7" fmla="*/ 0 w 12192000"/>
              <a:gd name="connsiteY7" fmla="*/ 4678329 h 4678329"/>
              <a:gd name="connsiteX8" fmla="*/ 0 w 12192000"/>
              <a:gd name="connsiteY8" fmla="*/ 3363030 h 4678329"/>
              <a:gd name="connsiteX9" fmla="*/ 20015 w 12192000"/>
              <a:gd name="connsiteY9" fmla="*/ 3372079 h 4678329"/>
              <a:gd name="connsiteX10" fmla="*/ 1713534 w 12192000"/>
              <a:gd name="connsiteY10" fmla="*/ 3713984 h 4678329"/>
              <a:gd name="connsiteX11" fmla="*/ 5975916 w 12192000"/>
              <a:gd name="connsiteY11" fmla="*/ 240042 h 467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678329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557571" y="18608"/>
            <a:ext cx="658056" cy="806857"/>
            <a:chOff x="9566279" y="126999"/>
            <a:chExt cx="658056" cy="806857"/>
          </a:xfrm>
        </p:grpSpPr>
        <p:grpSp>
          <p:nvGrpSpPr>
            <p:cNvPr id="72" name="Group 4"/>
            <p:cNvGrpSpPr>
              <a:grpSpLocks noChangeAspect="1"/>
            </p:cNvGrpSpPr>
            <p:nvPr/>
          </p:nvGrpSpPr>
          <p:grpSpPr bwMode="auto">
            <a:xfrm>
              <a:off x="9739131" y="126999"/>
              <a:ext cx="396566" cy="564330"/>
              <a:chOff x="749" y="781"/>
              <a:chExt cx="2118" cy="3014"/>
            </a:xfrm>
          </p:grpSpPr>
          <p:sp>
            <p:nvSpPr>
              <p:cNvPr id="77" name="Freeform 6"/>
              <p:cNvSpPr>
                <a:spLocks/>
              </p:cNvSpPr>
              <p:nvPr/>
            </p:nvSpPr>
            <p:spPr bwMode="auto">
              <a:xfrm>
                <a:off x="1440" y="781"/>
                <a:ext cx="736" cy="2160"/>
              </a:xfrm>
              <a:custGeom>
                <a:avLst/>
                <a:gdLst>
                  <a:gd name="T0" fmla="*/ 2208 w 2208"/>
                  <a:gd name="T1" fmla="*/ 6481 h 6481"/>
                  <a:gd name="T2" fmla="*/ 0 w 2208"/>
                  <a:gd name="T3" fmla="*/ 6481 h 6481"/>
                  <a:gd name="T4" fmla="*/ 0 w 2208"/>
                  <a:gd name="T5" fmla="*/ 1825 h 6481"/>
                  <a:gd name="T6" fmla="*/ 0 w 2208"/>
                  <a:gd name="T7" fmla="*/ 1766 h 6481"/>
                  <a:gd name="T8" fmla="*/ 11 w 2208"/>
                  <a:gd name="T9" fmla="*/ 1637 h 6481"/>
                  <a:gd name="T10" fmla="*/ 34 w 2208"/>
                  <a:gd name="T11" fmla="*/ 1501 h 6481"/>
                  <a:gd name="T12" fmla="*/ 66 w 2208"/>
                  <a:gd name="T13" fmla="*/ 1355 h 6481"/>
                  <a:gd name="T14" fmla="*/ 109 w 2208"/>
                  <a:gd name="T15" fmla="*/ 1205 h 6481"/>
                  <a:gd name="T16" fmla="*/ 160 w 2208"/>
                  <a:gd name="T17" fmla="*/ 1053 h 6481"/>
                  <a:gd name="T18" fmla="*/ 220 w 2208"/>
                  <a:gd name="T19" fmla="*/ 902 h 6481"/>
                  <a:gd name="T20" fmla="*/ 288 w 2208"/>
                  <a:gd name="T21" fmla="*/ 753 h 6481"/>
                  <a:gd name="T22" fmla="*/ 363 w 2208"/>
                  <a:gd name="T23" fmla="*/ 612 h 6481"/>
                  <a:gd name="T24" fmla="*/ 445 w 2208"/>
                  <a:gd name="T25" fmla="*/ 478 h 6481"/>
                  <a:gd name="T26" fmla="*/ 533 w 2208"/>
                  <a:gd name="T27" fmla="*/ 356 h 6481"/>
                  <a:gd name="T28" fmla="*/ 626 w 2208"/>
                  <a:gd name="T29" fmla="*/ 246 h 6481"/>
                  <a:gd name="T30" fmla="*/ 726 w 2208"/>
                  <a:gd name="T31" fmla="*/ 154 h 6481"/>
                  <a:gd name="T32" fmla="*/ 829 w 2208"/>
                  <a:gd name="T33" fmla="*/ 81 h 6481"/>
                  <a:gd name="T34" fmla="*/ 936 w 2208"/>
                  <a:gd name="T35" fmla="*/ 30 h 6481"/>
                  <a:gd name="T36" fmla="*/ 1019 w 2208"/>
                  <a:gd name="T37" fmla="*/ 9 h 6481"/>
                  <a:gd name="T38" fmla="*/ 1076 w 2208"/>
                  <a:gd name="T39" fmla="*/ 1 h 6481"/>
                  <a:gd name="T40" fmla="*/ 1103 w 2208"/>
                  <a:gd name="T41" fmla="*/ 0 h 6481"/>
                  <a:gd name="T42" fmla="*/ 1103 w 2208"/>
                  <a:gd name="T43" fmla="*/ 0 h 6481"/>
                  <a:gd name="T44" fmla="*/ 1132 w 2208"/>
                  <a:gd name="T45" fmla="*/ 1 h 6481"/>
                  <a:gd name="T46" fmla="*/ 1189 w 2208"/>
                  <a:gd name="T47" fmla="*/ 9 h 6481"/>
                  <a:gd name="T48" fmla="*/ 1273 w 2208"/>
                  <a:gd name="T49" fmla="*/ 30 h 6481"/>
                  <a:gd name="T50" fmla="*/ 1381 w 2208"/>
                  <a:gd name="T51" fmla="*/ 81 h 6481"/>
                  <a:gd name="T52" fmla="*/ 1485 w 2208"/>
                  <a:gd name="T53" fmla="*/ 154 h 6481"/>
                  <a:gd name="T54" fmla="*/ 1584 w 2208"/>
                  <a:gd name="T55" fmla="*/ 246 h 6481"/>
                  <a:gd name="T56" fmla="*/ 1678 w 2208"/>
                  <a:gd name="T57" fmla="*/ 356 h 6481"/>
                  <a:gd name="T58" fmla="*/ 1767 w 2208"/>
                  <a:gd name="T59" fmla="*/ 478 h 6481"/>
                  <a:gd name="T60" fmla="*/ 1848 w 2208"/>
                  <a:gd name="T61" fmla="*/ 612 h 6481"/>
                  <a:gd name="T62" fmla="*/ 1922 w 2208"/>
                  <a:gd name="T63" fmla="*/ 753 h 6481"/>
                  <a:gd name="T64" fmla="*/ 1990 w 2208"/>
                  <a:gd name="T65" fmla="*/ 902 h 6481"/>
                  <a:gd name="T66" fmla="*/ 2049 w 2208"/>
                  <a:gd name="T67" fmla="*/ 1053 h 6481"/>
                  <a:gd name="T68" fmla="*/ 2100 w 2208"/>
                  <a:gd name="T69" fmla="*/ 1205 h 6481"/>
                  <a:gd name="T70" fmla="*/ 2141 w 2208"/>
                  <a:gd name="T71" fmla="*/ 1355 h 6481"/>
                  <a:gd name="T72" fmla="*/ 2173 w 2208"/>
                  <a:gd name="T73" fmla="*/ 1501 h 6481"/>
                  <a:gd name="T74" fmla="*/ 2196 w 2208"/>
                  <a:gd name="T75" fmla="*/ 1637 h 6481"/>
                  <a:gd name="T76" fmla="*/ 2206 w 2208"/>
                  <a:gd name="T77" fmla="*/ 1766 h 6481"/>
                  <a:gd name="T78" fmla="*/ 2208 w 2208"/>
                  <a:gd name="T79" fmla="*/ 1825 h 6481"/>
                  <a:gd name="T80" fmla="*/ 2208 w 2208"/>
                  <a:gd name="T81" fmla="*/ 6481 h 6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08" h="6481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"/>
              <p:cNvSpPr>
                <a:spLocks/>
              </p:cNvSpPr>
              <p:nvPr/>
            </p:nvSpPr>
            <p:spPr bwMode="auto">
              <a:xfrm>
                <a:off x="2228" y="1229"/>
                <a:ext cx="428" cy="1712"/>
              </a:xfrm>
              <a:custGeom>
                <a:avLst/>
                <a:gdLst>
                  <a:gd name="T0" fmla="*/ 1286 w 1286"/>
                  <a:gd name="T1" fmla="*/ 5136 h 5136"/>
                  <a:gd name="T2" fmla="*/ 0 w 1286"/>
                  <a:gd name="T3" fmla="*/ 5136 h 5136"/>
                  <a:gd name="T4" fmla="*/ 0 w 1286"/>
                  <a:gd name="T5" fmla="*/ 1066 h 5136"/>
                  <a:gd name="T6" fmla="*/ 1 w 1286"/>
                  <a:gd name="T7" fmla="*/ 995 h 5136"/>
                  <a:gd name="T8" fmla="*/ 27 w 1286"/>
                  <a:gd name="T9" fmla="*/ 835 h 5136"/>
                  <a:gd name="T10" fmla="*/ 76 w 1286"/>
                  <a:gd name="T11" fmla="*/ 661 h 5136"/>
                  <a:gd name="T12" fmla="*/ 145 w 1286"/>
                  <a:gd name="T13" fmla="*/ 484 h 5136"/>
                  <a:gd name="T14" fmla="*/ 233 w 1286"/>
                  <a:gd name="T15" fmla="*/ 317 h 5136"/>
                  <a:gd name="T16" fmla="*/ 309 w 1286"/>
                  <a:gd name="T17" fmla="*/ 207 h 5136"/>
                  <a:gd name="T18" fmla="*/ 364 w 1286"/>
                  <a:gd name="T19" fmla="*/ 144 h 5136"/>
                  <a:gd name="T20" fmla="*/ 422 w 1286"/>
                  <a:gd name="T21" fmla="*/ 89 h 5136"/>
                  <a:gd name="T22" fmla="*/ 482 w 1286"/>
                  <a:gd name="T23" fmla="*/ 48 h 5136"/>
                  <a:gd name="T24" fmla="*/ 544 w 1286"/>
                  <a:gd name="T25" fmla="*/ 17 h 5136"/>
                  <a:gd name="T26" fmla="*/ 609 w 1286"/>
                  <a:gd name="T27" fmla="*/ 2 h 5136"/>
                  <a:gd name="T28" fmla="*/ 642 w 1286"/>
                  <a:gd name="T29" fmla="*/ 0 h 5136"/>
                  <a:gd name="T30" fmla="*/ 642 w 1286"/>
                  <a:gd name="T31" fmla="*/ 0 h 5136"/>
                  <a:gd name="T32" fmla="*/ 675 w 1286"/>
                  <a:gd name="T33" fmla="*/ 2 h 5136"/>
                  <a:gd name="T34" fmla="*/ 740 w 1286"/>
                  <a:gd name="T35" fmla="*/ 17 h 5136"/>
                  <a:gd name="T36" fmla="*/ 803 w 1286"/>
                  <a:gd name="T37" fmla="*/ 48 h 5136"/>
                  <a:gd name="T38" fmla="*/ 864 w 1286"/>
                  <a:gd name="T39" fmla="*/ 89 h 5136"/>
                  <a:gd name="T40" fmla="*/ 921 w 1286"/>
                  <a:gd name="T41" fmla="*/ 144 h 5136"/>
                  <a:gd name="T42" fmla="*/ 976 w 1286"/>
                  <a:gd name="T43" fmla="*/ 207 h 5136"/>
                  <a:gd name="T44" fmla="*/ 1052 w 1286"/>
                  <a:gd name="T45" fmla="*/ 317 h 5136"/>
                  <a:gd name="T46" fmla="*/ 1140 w 1286"/>
                  <a:gd name="T47" fmla="*/ 484 h 5136"/>
                  <a:gd name="T48" fmla="*/ 1209 w 1286"/>
                  <a:gd name="T49" fmla="*/ 661 h 5136"/>
                  <a:gd name="T50" fmla="*/ 1258 w 1286"/>
                  <a:gd name="T51" fmla="*/ 835 h 5136"/>
                  <a:gd name="T52" fmla="*/ 1283 w 1286"/>
                  <a:gd name="T53" fmla="*/ 995 h 5136"/>
                  <a:gd name="T54" fmla="*/ 1286 w 1286"/>
                  <a:gd name="T55" fmla="*/ 1066 h 5136"/>
                  <a:gd name="T56" fmla="*/ 1286 w 1286"/>
                  <a:gd name="T57" fmla="*/ 5136 h 5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6" h="5136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8"/>
              <p:cNvSpPr>
                <a:spLocks/>
              </p:cNvSpPr>
              <p:nvPr/>
            </p:nvSpPr>
            <p:spPr bwMode="auto">
              <a:xfrm>
                <a:off x="960" y="1229"/>
                <a:ext cx="429" cy="1712"/>
              </a:xfrm>
              <a:custGeom>
                <a:avLst/>
                <a:gdLst>
                  <a:gd name="T0" fmla="*/ 1286 w 1286"/>
                  <a:gd name="T1" fmla="*/ 5136 h 5136"/>
                  <a:gd name="T2" fmla="*/ 0 w 1286"/>
                  <a:gd name="T3" fmla="*/ 5136 h 5136"/>
                  <a:gd name="T4" fmla="*/ 0 w 1286"/>
                  <a:gd name="T5" fmla="*/ 1066 h 5136"/>
                  <a:gd name="T6" fmla="*/ 1 w 1286"/>
                  <a:gd name="T7" fmla="*/ 995 h 5136"/>
                  <a:gd name="T8" fmla="*/ 27 w 1286"/>
                  <a:gd name="T9" fmla="*/ 835 h 5136"/>
                  <a:gd name="T10" fmla="*/ 76 w 1286"/>
                  <a:gd name="T11" fmla="*/ 661 h 5136"/>
                  <a:gd name="T12" fmla="*/ 145 w 1286"/>
                  <a:gd name="T13" fmla="*/ 484 h 5136"/>
                  <a:gd name="T14" fmla="*/ 233 w 1286"/>
                  <a:gd name="T15" fmla="*/ 317 h 5136"/>
                  <a:gd name="T16" fmla="*/ 309 w 1286"/>
                  <a:gd name="T17" fmla="*/ 207 h 5136"/>
                  <a:gd name="T18" fmla="*/ 364 w 1286"/>
                  <a:gd name="T19" fmla="*/ 144 h 5136"/>
                  <a:gd name="T20" fmla="*/ 422 w 1286"/>
                  <a:gd name="T21" fmla="*/ 89 h 5136"/>
                  <a:gd name="T22" fmla="*/ 482 w 1286"/>
                  <a:gd name="T23" fmla="*/ 48 h 5136"/>
                  <a:gd name="T24" fmla="*/ 544 w 1286"/>
                  <a:gd name="T25" fmla="*/ 17 h 5136"/>
                  <a:gd name="T26" fmla="*/ 609 w 1286"/>
                  <a:gd name="T27" fmla="*/ 2 h 5136"/>
                  <a:gd name="T28" fmla="*/ 642 w 1286"/>
                  <a:gd name="T29" fmla="*/ 0 h 5136"/>
                  <a:gd name="T30" fmla="*/ 642 w 1286"/>
                  <a:gd name="T31" fmla="*/ 0 h 5136"/>
                  <a:gd name="T32" fmla="*/ 675 w 1286"/>
                  <a:gd name="T33" fmla="*/ 2 h 5136"/>
                  <a:gd name="T34" fmla="*/ 740 w 1286"/>
                  <a:gd name="T35" fmla="*/ 17 h 5136"/>
                  <a:gd name="T36" fmla="*/ 803 w 1286"/>
                  <a:gd name="T37" fmla="*/ 48 h 5136"/>
                  <a:gd name="T38" fmla="*/ 864 w 1286"/>
                  <a:gd name="T39" fmla="*/ 89 h 5136"/>
                  <a:gd name="T40" fmla="*/ 921 w 1286"/>
                  <a:gd name="T41" fmla="*/ 144 h 5136"/>
                  <a:gd name="T42" fmla="*/ 976 w 1286"/>
                  <a:gd name="T43" fmla="*/ 207 h 5136"/>
                  <a:gd name="T44" fmla="*/ 1052 w 1286"/>
                  <a:gd name="T45" fmla="*/ 317 h 5136"/>
                  <a:gd name="T46" fmla="*/ 1140 w 1286"/>
                  <a:gd name="T47" fmla="*/ 484 h 5136"/>
                  <a:gd name="T48" fmla="*/ 1209 w 1286"/>
                  <a:gd name="T49" fmla="*/ 661 h 5136"/>
                  <a:gd name="T50" fmla="*/ 1258 w 1286"/>
                  <a:gd name="T51" fmla="*/ 835 h 5136"/>
                  <a:gd name="T52" fmla="*/ 1283 w 1286"/>
                  <a:gd name="T53" fmla="*/ 995 h 5136"/>
                  <a:gd name="T54" fmla="*/ 1286 w 1286"/>
                  <a:gd name="T55" fmla="*/ 1066 h 5136"/>
                  <a:gd name="T56" fmla="*/ 1286 w 1286"/>
                  <a:gd name="T57" fmla="*/ 5136 h 5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6" h="5136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9"/>
              <p:cNvSpPr>
                <a:spLocks/>
              </p:cNvSpPr>
              <p:nvPr/>
            </p:nvSpPr>
            <p:spPr bwMode="auto">
              <a:xfrm>
                <a:off x="1869" y="3443"/>
                <a:ext cx="237" cy="352"/>
              </a:xfrm>
              <a:custGeom>
                <a:avLst/>
                <a:gdLst>
                  <a:gd name="T0" fmla="*/ 710 w 710"/>
                  <a:gd name="T1" fmla="*/ 356 h 1056"/>
                  <a:gd name="T2" fmla="*/ 707 w 710"/>
                  <a:gd name="T3" fmla="*/ 396 h 1056"/>
                  <a:gd name="T4" fmla="*/ 678 w 710"/>
                  <a:gd name="T5" fmla="*/ 494 h 1056"/>
                  <a:gd name="T6" fmla="*/ 628 w 710"/>
                  <a:gd name="T7" fmla="*/ 607 h 1056"/>
                  <a:gd name="T8" fmla="*/ 566 w 710"/>
                  <a:gd name="T9" fmla="*/ 725 h 1056"/>
                  <a:gd name="T10" fmla="*/ 399 w 710"/>
                  <a:gd name="T11" fmla="*/ 994 h 1056"/>
                  <a:gd name="T12" fmla="*/ 356 w 710"/>
                  <a:gd name="T13" fmla="*/ 1056 h 1056"/>
                  <a:gd name="T14" fmla="*/ 311 w 710"/>
                  <a:gd name="T15" fmla="*/ 993 h 1056"/>
                  <a:gd name="T16" fmla="*/ 144 w 710"/>
                  <a:gd name="T17" fmla="*/ 720 h 1056"/>
                  <a:gd name="T18" fmla="*/ 82 w 710"/>
                  <a:gd name="T19" fmla="*/ 602 h 1056"/>
                  <a:gd name="T20" fmla="*/ 32 w 710"/>
                  <a:gd name="T21" fmla="*/ 491 h 1056"/>
                  <a:gd name="T22" fmla="*/ 3 w 710"/>
                  <a:gd name="T23" fmla="*/ 394 h 1056"/>
                  <a:gd name="T24" fmla="*/ 0 w 710"/>
                  <a:gd name="T25" fmla="*/ 356 h 1056"/>
                  <a:gd name="T26" fmla="*/ 1 w 710"/>
                  <a:gd name="T27" fmla="*/ 319 h 1056"/>
                  <a:gd name="T28" fmla="*/ 16 w 710"/>
                  <a:gd name="T29" fmla="*/ 248 h 1056"/>
                  <a:gd name="T30" fmla="*/ 43 w 710"/>
                  <a:gd name="T31" fmla="*/ 183 h 1056"/>
                  <a:gd name="T32" fmla="*/ 82 w 710"/>
                  <a:gd name="T33" fmla="*/ 127 h 1056"/>
                  <a:gd name="T34" fmla="*/ 131 w 710"/>
                  <a:gd name="T35" fmla="*/ 80 h 1056"/>
                  <a:gd name="T36" fmla="*/ 187 w 710"/>
                  <a:gd name="T37" fmla="*/ 42 h 1056"/>
                  <a:gd name="T38" fmla="*/ 250 w 710"/>
                  <a:gd name="T39" fmla="*/ 15 h 1056"/>
                  <a:gd name="T40" fmla="*/ 320 w 710"/>
                  <a:gd name="T41" fmla="*/ 2 h 1056"/>
                  <a:gd name="T42" fmla="*/ 356 w 710"/>
                  <a:gd name="T43" fmla="*/ 0 h 1056"/>
                  <a:gd name="T44" fmla="*/ 392 w 710"/>
                  <a:gd name="T45" fmla="*/ 2 h 1056"/>
                  <a:gd name="T46" fmla="*/ 459 w 710"/>
                  <a:gd name="T47" fmla="*/ 15 h 1056"/>
                  <a:gd name="T48" fmla="*/ 523 w 710"/>
                  <a:gd name="T49" fmla="*/ 42 h 1056"/>
                  <a:gd name="T50" fmla="*/ 580 w 710"/>
                  <a:gd name="T51" fmla="*/ 80 h 1056"/>
                  <a:gd name="T52" fmla="*/ 628 w 710"/>
                  <a:gd name="T53" fmla="*/ 127 h 1056"/>
                  <a:gd name="T54" fmla="*/ 667 w 710"/>
                  <a:gd name="T55" fmla="*/ 183 h 1056"/>
                  <a:gd name="T56" fmla="*/ 694 w 710"/>
                  <a:gd name="T57" fmla="*/ 248 h 1056"/>
                  <a:gd name="T58" fmla="*/ 708 w 710"/>
                  <a:gd name="T59" fmla="*/ 319 h 1056"/>
                  <a:gd name="T60" fmla="*/ 710 w 710"/>
                  <a:gd name="T61" fmla="*/ 3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0" h="1056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0"/>
              <p:cNvSpPr>
                <a:spLocks/>
              </p:cNvSpPr>
              <p:nvPr/>
            </p:nvSpPr>
            <p:spPr bwMode="auto">
              <a:xfrm>
                <a:off x="1894" y="3495"/>
                <a:ext cx="180" cy="262"/>
              </a:xfrm>
              <a:custGeom>
                <a:avLst/>
                <a:gdLst>
                  <a:gd name="T0" fmla="*/ 539 w 539"/>
                  <a:gd name="T1" fmla="*/ 268 h 787"/>
                  <a:gd name="T2" fmla="*/ 536 w 539"/>
                  <a:gd name="T3" fmla="*/ 297 h 787"/>
                  <a:gd name="T4" fmla="*/ 514 w 539"/>
                  <a:gd name="T5" fmla="*/ 369 h 787"/>
                  <a:gd name="T6" fmla="*/ 454 w 539"/>
                  <a:gd name="T7" fmla="*/ 496 h 787"/>
                  <a:gd name="T8" fmla="*/ 303 w 539"/>
                  <a:gd name="T9" fmla="*/ 741 h 787"/>
                  <a:gd name="T10" fmla="*/ 270 w 539"/>
                  <a:gd name="T11" fmla="*/ 787 h 787"/>
                  <a:gd name="T12" fmla="*/ 236 w 539"/>
                  <a:gd name="T13" fmla="*/ 741 h 787"/>
                  <a:gd name="T14" fmla="*/ 85 w 539"/>
                  <a:gd name="T15" fmla="*/ 496 h 787"/>
                  <a:gd name="T16" fmla="*/ 25 w 539"/>
                  <a:gd name="T17" fmla="*/ 369 h 787"/>
                  <a:gd name="T18" fmla="*/ 3 w 539"/>
                  <a:gd name="T19" fmla="*/ 297 h 787"/>
                  <a:gd name="T20" fmla="*/ 0 w 539"/>
                  <a:gd name="T21" fmla="*/ 268 h 787"/>
                  <a:gd name="T22" fmla="*/ 2 w 539"/>
                  <a:gd name="T23" fmla="*/ 242 h 787"/>
                  <a:gd name="T24" fmla="*/ 12 w 539"/>
                  <a:gd name="T25" fmla="*/ 191 h 787"/>
                  <a:gd name="T26" fmla="*/ 32 w 539"/>
                  <a:gd name="T27" fmla="*/ 143 h 787"/>
                  <a:gd name="T28" fmla="*/ 61 w 539"/>
                  <a:gd name="T29" fmla="*/ 100 h 787"/>
                  <a:gd name="T30" fmla="*/ 97 w 539"/>
                  <a:gd name="T31" fmla="*/ 62 h 787"/>
                  <a:gd name="T32" fmla="*/ 138 w 539"/>
                  <a:gd name="T33" fmla="*/ 34 h 787"/>
                  <a:gd name="T34" fmla="*/ 187 w 539"/>
                  <a:gd name="T35" fmla="*/ 12 h 787"/>
                  <a:gd name="T36" fmla="*/ 241 w 539"/>
                  <a:gd name="T37" fmla="*/ 0 h 787"/>
                  <a:gd name="T38" fmla="*/ 270 w 539"/>
                  <a:gd name="T39" fmla="*/ 0 h 787"/>
                  <a:gd name="T40" fmla="*/ 298 w 539"/>
                  <a:gd name="T41" fmla="*/ 0 h 787"/>
                  <a:gd name="T42" fmla="*/ 352 w 539"/>
                  <a:gd name="T43" fmla="*/ 12 h 787"/>
                  <a:gd name="T44" fmla="*/ 401 w 539"/>
                  <a:gd name="T45" fmla="*/ 34 h 787"/>
                  <a:gd name="T46" fmla="*/ 442 w 539"/>
                  <a:gd name="T47" fmla="*/ 62 h 787"/>
                  <a:gd name="T48" fmla="*/ 478 w 539"/>
                  <a:gd name="T49" fmla="*/ 100 h 787"/>
                  <a:gd name="T50" fmla="*/ 507 w 539"/>
                  <a:gd name="T51" fmla="*/ 143 h 787"/>
                  <a:gd name="T52" fmla="*/ 527 w 539"/>
                  <a:gd name="T53" fmla="*/ 191 h 787"/>
                  <a:gd name="T54" fmla="*/ 537 w 539"/>
                  <a:gd name="T55" fmla="*/ 242 h 787"/>
                  <a:gd name="T56" fmla="*/ 539 w 539"/>
                  <a:gd name="T57" fmla="*/ 268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39" h="787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11"/>
              <p:cNvSpPr>
                <a:spLocks/>
              </p:cNvSpPr>
              <p:nvPr/>
            </p:nvSpPr>
            <p:spPr bwMode="auto">
              <a:xfrm>
                <a:off x="1514" y="3443"/>
                <a:ext cx="236" cy="352"/>
              </a:xfrm>
              <a:custGeom>
                <a:avLst/>
                <a:gdLst>
                  <a:gd name="T0" fmla="*/ 710 w 710"/>
                  <a:gd name="T1" fmla="*/ 356 h 1056"/>
                  <a:gd name="T2" fmla="*/ 707 w 710"/>
                  <a:gd name="T3" fmla="*/ 396 h 1056"/>
                  <a:gd name="T4" fmla="*/ 679 w 710"/>
                  <a:gd name="T5" fmla="*/ 494 h 1056"/>
                  <a:gd name="T6" fmla="*/ 628 w 710"/>
                  <a:gd name="T7" fmla="*/ 607 h 1056"/>
                  <a:gd name="T8" fmla="*/ 566 w 710"/>
                  <a:gd name="T9" fmla="*/ 725 h 1056"/>
                  <a:gd name="T10" fmla="*/ 399 w 710"/>
                  <a:gd name="T11" fmla="*/ 994 h 1056"/>
                  <a:gd name="T12" fmla="*/ 356 w 710"/>
                  <a:gd name="T13" fmla="*/ 1056 h 1056"/>
                  <a:gd name="T14" fmla="*/ 311 w 710"/>
                  <a:gd name="T15" fmla="*/ 993 h 1056"/>
                  <a:gd name="T16" fmla="*/ 144 w 710"/>
                  <a:gd name="T17" fmla="*/ 720 h 1056"/>
                  <a:gd name="T18" fmla="*/ 82 w 710"/>
                  <a:gd name="T19" fmla="*/ 602 h 1056"/>
                  <a:gd name="T20" fmla="*/ 32 w 710"/>
                  <a:gd name="T21" fmla="*/ 491 h 1056"/>
                  <a:gd name="T22" fmla="*/ 3 w 710"/>
                  <a:gd name="T23" fmla="*/ 394 h 1056"/>
                  <a:gd name="T24" fmla="*/ 0 w 710"/>
                  <a:gd name="T25" fmla="*/ 356 h 1056"/>
                  <a:gd name="T26" fmla="*/ 2 w 710"/>
                  <a:gd name="T27" fmla="*/ 319 h 1056"/>
                  <a:gd name="T28" fmla="*/ 16 w 710"/>
                  <a:gd name="T29" fmla="*/ 248 h 1056"/>
                  <a:gd name="T30" fmla="*/ 43 w 710"/>
                  <a:gd name="T31" fmla="*/ 183 h 1056"/>
                  <a:gd name="T32" fmla="*/ 82 w 710"/>
                  <a:gd name="T33" fmla="*/ 127 h 1056"/>
                  <a:gd name="T34" fmla="*/ 131 w 710"/>
                  <a:gd name="T35" fmla="*/ 80 h 1056"/>
                  <a:gd name="T36" fmla="*/ 187 w 710"/>
                  <a:gd name="T37" fmla="*/ 42 h 1056"/>
                  <a:gd name="T38" fmla="*/ 251 w 710"/>
                  <a:gd name="T39" fmla="*/ 15 h 1056"/>
                  <a:gd name="T40" fmla="*/ 320 w 710"/>
                  <a:gd name="T41" fmla="*/ 2 h 1056"/>
                  <a:gd name="T42" fmla="*/ 356 w 710"/>
                  <a:gd name="T43" fmla="*/ 0 h 1056"/>
                  <a:gd name="T44" fmla="*/ 392 w 710"/>
                  <a:gd name="T45" fmla="*/ 2 h 1056"/>
                  <a:gd name="T46" fmla="*/ 460 w 710"/>
                  <a:gd name="T47" fmla="*/ 15 h 1056"/>
                  <a:gd name="T48" fmla="*/ 523 w 710"/>
                  <a:gd name="T49" fmla="*/ 42 h 1056"/>
                  <a:gd name="T50" fmla="*/ 581 w 710"/>
                  <a:gd name="T51" fmla="*/ 80 h 1056"/>
                  <a:gd name="T52" fmla="*/ 628 w 710"/>
                  <a:gd name="T53" fmla="*/ 127 h 1056"/>
                  <a:gd name="T54" fmla="*/ 667 w 710"/>
                  <a:gd name="T55" fmla="*/ 183 h 1056"/>
                  <a:gd name="T56" fmla="*/ 694 w 710"/>
                  <a:gd name="T57" fmla="*/ 248 h 1056"/>
                  <a:gd name="T58" fmla="*/ 709 w 710"/>
                  <a:gd name="T59" fmla="*/ 319 h 1056"/>
                  <a:gd name="T60" fmla="*/ 710 w 710"/>
                  <a:gd name="T61" fmla="*/ 3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0" h="1056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12"/>
              <p:cNvSpPr>
                <a:spLocks/>
              </p:cNvSpPr>
              <p:nvPr/>
            </p:nvSpPr>
            <p:spPr bwMode="auto">
              <a:xfrm>
                <a:off x="1539" y="3495"/>
                <a:ext cx="180" cy="262"/>
              </a:xfrm>
              <a:custGeom>
                <a:avLst/>
                <a:gdLst>
                  <a:gd name="T0" fmla="*/ 538 w 538"/>
                  <a:gd name="T1" fmla="*/ 268 h 787"/>
                  <a:gd name="T2" fmla="*/ 535 w 538"/>
                  <a:gd name="T3" fmla="*/ 297 h 787"/>
                  <a:gd name="T4" fmla="*/ 514 w 538"/>
                  <a:gd name="T5" fmla="*/ 369 h 787"/>
                  <a:gd name="T6" fmla="*/ 453 w 538"/>
                  <a:gd name="T7" fmla="*/ 496 h 787"/>
                  <a:gd name="T8" fmla="*/ 302 w 538"/>
                  <a:gd name="T9" fmla="*/ 741 h 787"/>
                  <a:gd name="T10" fmla="*/ 269 w 538"/>
                  <a:gd name="T11" fmla="*/ 787 h 787"/>
                  <a:gd name="T12" fmla="*/ 236 w 538"/>
                  <a:gd name="T13" fmla="*/ 741 h 787"/>
                  <a:gd name="T14" fmla="*/ 85 w 538"/>
                  <a:gd name="T15" fmla="*/ 496 h 787"/>
                  <a:gd name="T16" fmla="*/ 24 w 538"/>
                  <a:gd name="T17" fmla="*/ 369 h 787"/>
                  <a:gd name="T18" fmla="*/ 2 w 538"/>
                  <a:gd name="T19" fmla="*/ 297 h 787"/>
                  <a:gd name="T20" fmla="*/ 0 w 538"/>
                  <a:gd name="T21" fmla="*/ 268 h 787"/>
                  <a:gd name="T22" fmla="*/ 1 w 538"/>
                  <a:gd name="T23" fmla="*/ 242 h 787"/>
                  <a:gd name="T24" fmla="*/ 11 w 538"/>
                  <a:gd name="T25" fmla="*/ 191 h 787"/>
                  <a:gd name="T26" fmla="*/ 31 w 538"/>
                  <a:gd name="T27" fmla="*/ 143 h 787"/>
                  <a:gd name="T28" fmla="*/ 60 w 538"/>
                  <a:gd name="T29" fmla="*/ 100 h 787"/>
                  <a:gd name="T30" fmla="*/ 96 w 538"/>
                  <a:gd name="T31" fmla="*/ 62 h 787"/>
                  <a:gd name="T32" fmla="*/ 138 w 538"/>
                  <a:gd name="T33" fmla="*/ 34 h 787"/>
                  <a:gd name="T34" fmla="*/ 187 w 538"/>
                  <a:gd name="T35" fmla="*/ 12 h 787"/>
                  <a:gd name="T36" fmla="*/ 240 w 538"/>
                  <a:gd name="T37" fmla="*/ 0 h 787"/>
                  <a:gd name="T38" fmla="*/ 269 w 538"/>
                  <a:gd name="T39" fmla="*/ 0 h 787"/>
                  <a:gd name="T40" fmla="*/ 298 w 538"/>
                  <a:gd name="T41" fmla="*/ 0 h 787"/>
                  <a:gd name="T42" fmla="*/ 351 w 538"/>
                  <a:gd name="T43" fmla="*/ 12 h 787"/>
                  <a:gd name="T44" fmla="*/ 400 w 538"/>
                  <a:gd name="T45" fmla="*/ 34 h 787"/>
                  <a:gd name="T46" fmla="*/ 442 w 538"/>
                  <a:gd name="T47" fmla="*/ 62 h 787"/>
                  <a:gd name="T48" fmla="*/ 478 w 538"/>
                  <a:gd name="T49" fmla="*/ 100 h 787"/>
                  <a:gd name="T50" fmla="*/ 506 w 538"/>
                  <a:gd name="T51" fmla="*/ 143 h 787"/>
                  <a:gd name="T52" fmla="*/ 527 w 538"/>
                  <a:gd name="T53" fmla="*/ 191 h 787"/>
                  <a:gd name="T54" fmla="*/ 537 w 538"/>
                  <a:gd name="T55" fmla="*/ 242 h 787"/>
                  <a:gd name="T56" fmla="*/ 538 w 538"/>
                  <a:gd name="T57" fmla="*/ 268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38" h="787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3"/>
              <p:cNvSpPr>
                <a:spLocks/>
              </p:cNvSpPr>
              <p:nvPr/>
            </p:nvSpPr>
            <p:spPr bwMode="auto">
              <a:xfrm>
                <a:off x="2077" y="1859"/>
                <a:ext cx="790" cy="1220"/>
              </a:xfrm>
              <a:custGeom>
                <a:avLst/>
                <a:gdLst>
                  <a:gd name="T0" fmla="*/ 1757 w 2372"/>
                  <a:gd name="T1" fmla="*/ 2621 h 3658"/>
                  <a:gd name="T2" fmla="*/ 1612 w 2372"/>
                  <a:gd name="T3" fmla="*/ 2543 h 3658"/>
                  <a:gd name="T4" fmla="*/ 1337 w 2372"/>
                  <a:gd name="T5" fmla="*/ 2376 h 3658"/>
                  <a:gd name="T6" fmla="*/ 1085 w 2372"/>
                  <a:gd name="T7" fmla="*/ 2196 h 3658"/>
                  <a:gd name="T8" fmla="*/ 857 w 2372"/>
                  <a:gd name="T9" fmla="*/ 2007 h 3658"/>
                  <a:gd name="T10" fmla="*/ 705 w 2372"/>
                  <a:gd name="T11" fmla="*/ 1858 h 3658"/>
                  <a:gd name="T12" fmla="*/ 611 w 2372"/>
                  <a:gd name="T13" fmla="*/ 1755 h 3658"/>
                  <a:gd name="T14" fmla="*/ 525 w 2372"/>
                  <a:gd name="T15" fmla="*/ 1650 h 3658"/>
                  <a:gd name="T16" fmla="*/ 444 w 2372"/>
                  <a:gd name="T17" fmla="*/ 1544 h 3658"/>
                  <a:gd name="T18" fmla="*/ 372 w 2372"/>
                  <a:gd name="T19" fmla="*/ 1434 h 3658"/>
                  <a:gd name="T20" fmla="*/ 309 w 2372"/>
                  <a:gd name="T21" fmla="*/ 1323 h 3658"/>
                  <a:gd name="T22" fmla="*/ 252 w 2372"/>
                  <a:gd name="T23" fmla="*/ 1210 h 3658"/>
                  <a:gd name="T24" fmla="*/ 204 w 2372"/>
                  <a:gd name="T25" fmla="*/ 1096 h 3658"/>
                  <a:gd name="T26" fmla="*/ 183 w 2372"/>
                  <a:gd name="T27" fmla="*/ 1037 h 3658"/>
                  <a:gd name="T28" fmla="*/ 142 w 2372"/>
                  <a:gd name="T29" fmla="*/ 910 h 3658"/>
                  <a:gd name="T30" fmla="*/ 74 w 2372"/>
                  <a:gd name="T31" fmla="*/ 652 h 3658"/>
                  <a:gd name="T32" fmla="*/ 28 w 2372"/>
                  <a:gd name="T33" fmla="*/ 392 h 3658"/>
                  <a:gd name="T34" fmla="*/ 3 w 2372"/>
                  <a:gd name="T35" fmla="*/ 130 h 3658"/>
                  <a:gd name="T36" fmla="*/ 0 w 2372"/>
                  <a:gd name="T37" fmla="*/ 0 h 3658"/>
                  <a:gd name="T38" fmla="*/ 0 w 2372"/>
                  <a:gd name="T39" fmla="*/ 3658 h 3658"/>
                  <a:gd name="T40" fmla="*/ 2372 w 2372"/>
                  <a:gd name="T41" fmla="*/ 3658 h 3658"/>
                  <a:gd name="T42" fmla="*/ 2372 w 2372"/>
                  <a:gd name="T43" fmla="*/ 3446 h 3658"/>
                  <a:gd name="T44" fmla="*/ 2371 w 2372"/>
                  <a:gd name="T45" fmla="*/ 3384 h 3658"/>
                  <a:gd name="T46" fmla="*/ 2349 w 2372"/>
                  <a:gd name="T47" fmla="*/ 3263 h 3658"/>
                  <a:gd name="T48" fmla="*/ 2306 w 2372"/>
                  <a:gd name="T49" fmla="*/ 3147 h 3658"/>
                  <a:gd name="T50" fmla="*/ 2244 w 2372"/>
                  <a:gd name="T51" fmla="*/ 3036 h 3658"/>
                  <a:gd name="T52" fmla="*/ 2164 w 2372"/>
                  <a:gd name="T53" fmla="*/ 2932 h 3658"/>
                  <a:gd name="T54" fmla="*/ 2067 w 2372"/>
                  <a:gd name="T55" fmla="*/ 2834 h 3658"/>
                  <a:gd name="T56" fmla="*/ 1955 w 2372"/>
                  <a:gd name="T57" fmla="*/ 2743 h 3658"/>
                  <a:gd name="T58" fmla="*/ 1827 w 2372"/>
                  <a:gd name="T59" fmla="*/ 2660 h 3658"/>
                  <a:gd name="T60" fmla="*/ 1757 w 2372"/>
                  <a:gd name="T61" fmla="*/ 2621 h 3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72" h="3658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14"/>
              <p:cNvSpPr>
                <a:spLocks/>
              </p:cNvSpPr>
              <p:nvPr/>
            </p:nvSpPr>
            <p:spPr bwMode="auto">
              <a:xfrm>
                <a:off x="749" y="1859"/>
                <a:ext cx="790" cy="1220"/>
              </a:xfrm>
              <a:custGeom>
                <a:avLst/>
                <a:gdLst>
                  <a:gd name="T0" fmla="*/ 614 w 2371"/>
                  <a:gd name="T1" fmla="*/ 2621 h 3658"/>
                  <a:gd name="T2" fmla="*/ 760 w 2371"/>
                  <a:gd name="T3" fmla="*/ 2543 h 3658"/>
                  <a:gd name="T4" fmla="*/ 1034 w 2371"/>
                  <a:gd name="T5" fmla="*/ 2376 h 3658"/>
                  <a:gd name="T6" fmla="*/ 1286 w 2371"/>
                  <a:gd name="T7" fmla="*/ 2196 h 3658"/>
                  <a:gd name="T8" fmla="*/ 1514 w 2371"/>
                  <a:gd name="T9" fmla="*/ 2007 h 3658"/>
                  <a:gd name="T10" fmla="*/ 1668 w 2371"/>
                  <a:gd name="T11" fmla="*/ 1858 h 3658"/>
                  <a:gd name="T12" fmla="*/ 1761 w 2371"/>
                  <a:gd name="T13" fmla="*/ 1755 h 3658"/>
                  <a:gd name="T14" fmla="*/ 1848 w 2371"/>
                  <a:gd name="T15" fmla="*/ 1650 h 3658"/>
                  <a:gd name="T16" fmla="*/ 1927 w 2371"/>
                  <a:gd name="T17" fmla="*/ 1544 h 3658"/>
                  <a:gd name="T18" fmla="*/ 1999 w 2371"/>
                  <a:gd name="T19" fmla="*/ 1434 h 3658"/>
                  <a:gd name="T20" fmla="*/ 2064 w 2371"/>
                  <a:gd name="T21" fmla="*/ 1323 h 3658"/>
                  <a:gd name="T22" fmla="*/ 2120 w 2371"/>
                  <a:gd name="T23" fmla="*/ 1210 h 3658"/>
                  <a:gd name="T24" fmla="*/ 2167 w 2371"/>
                  <a:gd name="T25" fmla="*/ 1096 h 3658"/>
                  <a:gd name="T26" fmla="*/ 2189 w 2371"/>
                  <a:gd name="T27" fmla="*/ 1037 h 3658"/>
                  <a:gd name="T28" fmla="*/ 2231 w 2371"/>
                  <a:gd name="T29" fmla="*/ 910 h 3658"/>
                  <a:gd name="T30" fmla="*/ 2297 w 2371"/>
                  <a:gd name="T31" fmla="*/ 652 h 3658"/>
                  <a:gd name="T32" fmla="*/ 2345 w 2371"/>
                  <a:gd name="T33" fmla="*/ 392 h 3658"/>
                  <a:gd name="T34" fmla="*/ 2369 w 2371"/>
                  <a:gd name="T35" fmla="*/ 130 h 3658"/>
                  <a:gd name="T36" fmla="*/ 2371 w 2371"/>
                  <a:gd name="T37" fmla="*/ 0 h 3658"/>
                  <a:gd name="T38" fmla="*/ 2371 w 2371"/>
                  <a:gd name="T39" fmla="*/ 3658 h 3658"/>
                  <a:gd name="T40" fmla="*/ 0 w 2371"/>
                  <a:gd name="T41" fmla="*/ 3658 h 3658"/>
                  <a:gd name="T42" fmla="*/ 0 w 2371"/>
                  <a:gd name="T43" fmla="*/ 3446 h 3658"/>
                  <a:gd name="T44" fmla="*/ 2 w 2371"/>
                  <a:gd name="T45" fmla="*/ 3384 h 3658"/>
                  <a:gd name="T46" fmla="*/ 23 w 2371"/>
                  <a:gd name="T47" fmla="*/ 3263 h 3658"/>
                  <a:gd name="T48" fmla="*/ 66 w 2371"/>
                  <a:gd name="T49" fmla="*/ 3147 h 3658"/>
                  <a:gd name="T50" fmla="*/ 128 w 2371"/>
                  <a:gd name="T51" fmla="*/ 3036 h 3658"/>
                  <a:gd name="T52" fmla="*/ 207 w 2371"/>
                  <a:gd name="T53" fmla="*/ 2932 h 3658"/>
                  <a:gd name="T54" fmla="*/ 305 w 2371"/>
                  <a:gd name="T55" fmla="*/ 2834 h 3658"/>
                  <a:gd name="T56" fmla="*/ 418 w 2371"/>
                  <a:gd name="T57" fmla="*/ 2743 h 3658"/>
                  <a:gd name="T58" fmla="*/ 544 w 2371"/>
                  <a:gd name="T59" fmla="*/ 2660 h 3658"/>
                  <a:gd name="T60" fmla="*/ 614 w 2371"/>
                  <a:gd name="T61" fmla="*/ 2621 h 3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71" h="3658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15"/>
              <p:cNvSpPr>
                <a:spLocks/>
              </p:cNvSpPr>
              <p:nvPr/>
            </p:nvSpPr>
            <p:spPr bwMode="auto">
              <a:xfrm>
                <a:off x="1501" y="1283"/>
                <a:ext cx="614" cy="480"/>
              </a:xfrm>
              <a:custGeom>
                <a:avLst/>
                <a:gdLst>
                  <a:gd name="T0" fmla="*/ 1844 w 1844"/>
                  <a:gd name="T1" fmla="*/ 1440 h 1440"/>
                  <a:gd name="T2" fmla="*/ 1842 w 1844"/>
                  <a:gd name="T3" fmla="*/ 1391 h 1440"/>
                  <a:gd name="T4" fmla="*/ 1832 w 1844"/>
                  <a:gd name="T5" fmla="*/ 1287 h 1440"/>
                  <a:gd name="T6" fmla="*/ 1812 w 1844"/>
                  <a:gd name="T7" fmla="*/ 1176 h 1440"/>
                  <a:gd name="T8" fmla="*/ 1785 w 1844"/>
                  <a:gd name="T9" fmla="*/ 1060 h 1440"/>
                  <a:gd name="T10" fmla="*/ 1730 w 1844"/>
                  <a:gd name="T11" fmla="*/ 880 h 1440"/>
                  <a:gd name="T12" fmla="*/ 1656 w 1844"/>
                  <a:gd name="T13" fmla="*/ 701 h 1440"/>
                  <a:gd name="T14" fmla="*/ 1602 w 1844"/>
                  <a:gd name="T15" fmla="*/ 585 h 1440"/>
                  <a:gd name="T16" fmla="*/ 1538 w 1844"/>
                  <a:gd name="T17" fmla="*/ 474 h 1440"/>
                  <a:gd name="T18" fmla="*/ 1471 w 1844"/>
                  <a:gd name="T19" fmla="*/ 370 h 1440"/>
                  <a:gd name="T20" fmla="*/ 1399 w 1844"/>
                  <a:gd name="T21" fmla="*/ 275 h 1440"/>
                  <a:gd name="T22" fmla="*/ 1321 w 1844"/>
                  <a:gd name="T23" fmla="*/ 190 h 1440"/>
                  <a:gd name="T24" fmla="*/ 1239 w 1844"/>
                  <a:gd name="T25" fmla="*/ 119 h 1440"/>
                  <a:gd name="T26" fmla="*/ 1152 w 1844"/>
                  <a:gd name="T27" fmla="*/ 62 h 1440"/>
                  <a:gd name="T28" fmla="*/ 1063 w 1844"/>
                  <a:gd name="T29" fmla="*/ 23 h 1440"/>
                  <a:gd name="T30" fmla="*/ 970 w 1844"/>
                  <a:gd name="T31" fmla="*/ 1 h 1440"/>
                  <a:gd name="T32" fmla="*/ 922 w 1844"/>
                  <a:gd name="T33" fmla="*/ 0 h 1440"/>
                  <a:gd name="T34" fmla="*/ 922 w 1844"/>
                  <a:gd name="T35" fmla="*/ 0 h 1440"/>
                  <a:gd name="T36" fmla="*/ 876 w 1844"/>
                  <a:gd name="T37" fmla="*/ 1 h 1440"/>
                  <a:gd name="T38" fmla="*/ 785 w 1844"/>
                  <a:gd name="T39" fmla="*/ 23 h 1440"/>
                  <a:gd name="T40" fmla="*/ 696 w 1844"/>
                  <a:gd name="T41" fmla="*/ 62 h 1440"/>
                  <a:gd name="T42" fmla="*/ 611 w 1844"/>
                  <a:gd name="T43" fmla="*/ 119 h 1440"/>
                  <a:gd name="T44" fmla="*/ 529 w 1844"/>
                  <a:gd name="T45" fmla="*/ 190 h 1440"/>
                  <a:gd name="T46" fmla="*/ 451 w 1844"/>
                  <a:gd name="T47" fmla="*/ 275 h 1440"/>
                  <a:gd name="T48" fmla="*/ 378 w 1844"/>
                  <a:gd name="T49" fmla="*/ 370 h 1440"/>
                  <a:gd name="T50" fmla="*/ 310 w 1844"/>
                  <a:gd name="T51" fmla="*/ 474 h 1440"/>
                  <a:gd name="T52" fmla="*/ 247 w 1844"/>
                  <a:gd name="T53" fmla="*/ 585 h 1440"/>
                  <a:gd name="T54" fmla="*/ 190 w 1844"/>
                  <a:gd name="T55" fmla="*/ 701 h 1440"/>
                  <a:gd name="T56" fmla="*/ 117 w 1844"/>
                  <a:gd name="T57" fmla="*/ 880 h 1440"/>
                  <a:gd name="T58" fmla="*/ 61 w 1844"/>
                  <a:gd name="T59" fmla="*/ 1060 h 1440"/>
                  <a:gd name="T60" fmla="*/ 33 w 1844"/>
                  <a:gd name="T61" fmla="*/ 1176 h 1440"/>
                  <a:gd name="T62" fmla="*/ 13 w 1844"/>
                  <a:gd name="T63" fmla="*/ 1287 h 1440"/>
                  <a:gd name="T64" fmla="*/ 3 w 1844"/>
                  <a:gd name="T65" fmla="*/ 1391 h 1440"/>
                  <a:gd name="T66" fmla="*/ 0 w 1844"/>
                  <a:gd name="T67" fmla="*/ 1440 h 1440"/>
                  <a:gd name="T68" fmla="*/ 1844 w 1844"/>
                  <a:gd name="T69" fmla="*/ 144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44" h="1440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16"/>
              <p:cNvSpPr>
                <a:spLocks/>
              </p:cNvSpPr>
              <p:nvPr/>
            </p:nvSpPr>
            <p:spPr bwMode="auto">
              <a:xfrm>
                <a:off x="1501" y="1421"/>
                <a:ext cx="614" cy="1738"/>
              </a:xfrm>
              <a:custGeom>
                <a:avLst/>
                <a:gdLst>
                  <a:gd name="T0" fmla="*/ 1681 w 1844"/>
                  <a:gd name="T1" fmla="*/ 5213 h 5213"/>
                  <a:gd name="T2" fmla="*/ 165 w 1844"/>
                  <a:gd name="T3" fmla="*/ 5213 h 5213"/>
                  <a:gd name="T4" fmla="*/ 131 w 1844"/>
                  <a:gd name="T5" fmla="*/ 5210 h 5213"/>
                  <a:gd name="T6" fmla="*/ 74 w 1844"/>
                  <a:gd name="T7" fmla="*/ 5185 h 5213"/>
                  <a:gd name="T8" fmla="*/ 29 w 1844"/>
                  <a:gd name="T9" fmla="*/ 5140 h 5213"/>
                  <a:gd name="T10" fmla="*/ 3 w 1844"/>
                  <a:gd name="T11" fmla="*/ 5082 h 5213"/>
                  <a:gd name="T12" fmla="*/ 0 w 1844"/>
                  <a:gd name="T13" fmla="*/ 5049 h 5213"/>
                  <a:gd name="T14" fmla="*/ 0 w 1844"/>
                  <a:gd name="T15" fmla="*/ 1046 h 5213"/>
                  <a:gd name="T16" fmla="*/ 2 w 1844"/>
                  <a:gd name="T17" fmla="*/ 998 h 5213"/>
                  <a:gd name="T18" fmla="*/ 10 w 1844"/>
                  <a:gd name="T19" fmla="*/ 903 h 5213"/>
                  <a:gd name="T20" fmla="*/ 29 w 1844"/>
                  <a:gd name="T21" fmla="*/ 808 h 5213"/>
                  <a:gd name="T22" fmla="*/ 56 w 1844"/>
                  <a:gd name="T23" fmla="*/ 714 h 5213"/>
                  <a:gd name="T24" fmla="*/ 91 w 1844"/>
                  <a:gd name="T25" fmla="*/ 622 h 5213"/>
                  <a:gd name="T26" fmla="*/ 134 w 1844"/>
                  <a:gd name="T27" fmla="*/ 534 h 5213"/>
                  <a:gd name="T28" fmla="*/ 183 w 1844"/>
                  <a:gd name="T29" fmla="*/ 449 h 5213"/>
                  <a:gd name="T30" fmla="*/ 239 w 1844"/>
                  <a:gd name="T31" fmla="*/ 370 h 5213"/>
                  <a:gd name="T32" fmla="*/ 303 w 1844"/>
                  <a:gd name="T33" fmla="*/ 295 h 5213"/>
                  <a:gd name="T34" fmla="*/ 370 w 1844"/>
                  <a:gd name="T35" fmla="*/ 228 h 5213"/>
                  <a:gd name="T36" fmla="*/ 444 w 1844"/>
                  <a:gd name="T37" fmla="*/ 167 h 5213"/>
                  <a:gd name="T38" fmla="*/ 523 w 1844"/>
                  <a:gd name="T39" fmla="*/ 114 h 5213"/>
                  <a:gd name="T40" fmla="*/ 605 w 1844"/>
                  <a:gd name="T41" fmla="*/ 71 h 5213"/>
                  <a:gd name="T42" fmla="*/ 692 w 1844"/>
                  <a:gd name="T43" fmla="*/ 36 h 5213"/>
                  <a:gd name="T44" fmla="*/ 782 w 1844"/>
                  <a:gd name="T45" fmla="*/ 13 h 5213"/>
                  <a:gd name="T46" fmla="*/ 874 w 1844"/>
                  <a:gd name="T47" fmla="*/ 0 h 5213"/>
                  <a:gd name="T48" fmla="*/ 922 w 1844"/>
                  <a:gd name="T49" fmla="*/ 0 h 5213"/>
                  <a:gd name="T50" fmla="*/ 922 w 1844"/>
                  <a:gd name="T51" fmla="*/ 0 h 5213"/>
                  <a:gd name="T52" fmla="*/ 970 w 1844"/>
                  <a:gd name="T53" fmla="*/ 0 h 5213"/>
                  <a:gd name="T54" fmla="*/ 1063 w 1844"/>
                  <a:gd name="T55" fmla="*/ 13 h 5213"/>
                  <a:gd name="T56" fmla="*/ 1152 w 1844"/>
                  <a:gd name="T57" fmla="*/ 36 h 5213"/>
                  <a:gd name="T58" fmla="*/ 1239 w 1844"/>
                  <a:gd name="T59" fmla="*/ 71 h 5213"/>
                  <a:gd name="T60" fmla="*/ 1322 w 1844"/>
                  <a:gd name="T61" fmla="*/ 114 h 5213"/>
                  <a:gd name="T62" fmla="*/ 1400 w 1844"/>
                  <a:gd name="T63" fmla="*/ 167 h 5213"/>
                  <a:gd name="T64" fmla="*/ 1474 w 1844"/>
                  <a:gd name="T65" fmla="*/ 228 h 5213"/>
                  <a:gd name="T66" fmla="*/ 1543 w 1844"/>
                  <a:gd name="T67" fmla="*/ 295 h 5213"/>
                  <a:gd name="T68" fmla="*/ 1605 w 1844"/>
                  <a:gd name="T69" fmla="*/ 370 h 5213"/>
                  <a:gd name="T70" fmla="*/ 1661 w 1844"/>
                  <a:gd name="T71" fmla="*/ 449 h 5213"/>
                  <a:gd name="T72" fmla="*/ 1711 w 1844"/>
                  <a:gd name="T73" fmla="*/ 534 h 5213"/>
                  <a:gd name="T74" fmla="*/ 1753 w 1844"/>
                  <a:gd name="T75" fmla="*/ 622 h 5213"/>
                  <a:gd name="T76" fmla="*/ 1789 w 1844"/>
                  <a:gd name="T77" fmla="*/ 714 h 5213"/>
                  <a:gd name="T78" fmla="*/ 1815 w 1844"/>
                  <a:gd name="T79" fmla="*/ 808 h 5213"/>
                  <a:gd name="T80" fmla="*/ 1834 w 1844"/>
                  <a:gd name="T81" fmla="*/ 903 h 5213"/>
                  <a:gd name="T82" fmla="*/ 1844 w 1844"/>
                  <a:gd name="T83" fmla="*/ 998 h 5213"/>
                  <a:gd name="T84" fmla="*/ 1844 w 1844"/>
                  <a:gd name="T85" fmla="*/ 1046 h 5213"/>
                  <a:gd name="T86" fmla="*/ 1844 w 1844"/>
                  <a:gd name="T87" fmla="*/ 5049 h 5213"/>
                  <a:gd name="T88" fmla="*/ 1842 w 1844"/>
                  <a:gd name="T89" fmla="*/ 5082 h 5213"/>
                  <a:gd name="T90" fmla="*/ 1816 w 1844"/>
                  <a:gd name="T91" fmla="*/ 5140 h 5213"/>
                  <a:gd name="T92" fmla="*/ 1772 w 1844"/>
                  <a:gd name="T93" fmla="*/ 5185 h 5213"/>
                  <a:gd name="T94" fmla="*/ 1713 w 1844"/>
                  <a:gd name="T95" fmla="*/ 5210 h 5213"/>
                  <a:gd name="T96" fmla="*/ 1681 w 1844"/>
                  <a:gd name="T97" fmla="*/ 5213 h 5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44" h="5213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17"/>
              <p:cNvSpPr>
                <a:spLocks/>
              </p:cNvSpPr>
              <p:nvPr/>
            </p:nvSpPr>
            <p:spPr bwMode="auto">
              <a:xfrm>
                <a:off x="1639" y="1366"/>
                <a:ext cx="339" cy="148"/>
              </a:xfrm>
              <a:custGeom>
                <a:avLst/>
                <a:gdLst>
                  <a:gd name="T0" fmla="*/ 508 w 1018"/>
                  <a:gd name="T1" fmla="*/ 0 h 442"/>
                  <a:gd name="T2" fmla="*/ 561 w 1018"/>
                  <a:gd name="T3" fmla="*/ 1 h 442"/>
                  <a:gd name="T4" fmla="*/ 661 w 1018"/>
                  <a:gd name="T5" fmla="*/ 10 h 442"/>
                  <a:gd name="T6" fmla="*/ 751 w 1018"/>
                  <a:gd name="T7" fmla="*/ 27 h 442"/>
                  <a:gd name="T8" fmla="*/ 832 w 1018"/>
                  <a:gd name="T9" fmla="*/ 50 h 442"/>
                  <a:gd name="T10" fmla="*/ 901 w 1018"/>
                  <a:gd name="T11" fmla="*/ 81 h 442"/>
                  <a:gd name="T12" fmla="*/ 956 w 1018"/>
                  <a:gd name="T13" fmla="*/ 115 h 442"/>
                  <a:gd name="T14" fmla="*/ 995 w 1018"/>
                  <a:gd name="T15" fmla="*/ 156 h 442"/>
                  <a:gd name="T16" fmla="*/ 1015 w 1018"/>
                  <a:gd name="T17" fmla="*/ 199 h 442"/>
                  <a:gd name="T18" fmla="*/ 1018 w 1018"/>
                  <a:gd name="T19" fmla="*/ 222 h 442"/>
                  <a:gd name="T20" fmla="*/ 1015 w 1018"/>
                  <a:gd name="T21" fmla="*/ 243 h 442"/>
                  <a:gd name="T22" fmla="*/ 995 w 1018"/>
                  <a:gd name="T23" fmla="*/ 287 h 442"/>
                  <a:gd name="T24" fmla="*/ 956 w 1018"/>
                  <a:gd name="T25" fmla="*/ 327 h 442"/>
                  <a:gd name="T26" fmla="*/ 901 w 1018"/>
                  <a:gd name="T27" fmla="*/ 361 h 442"/>
                  <a:gd name="T28" fmla="*/ 832 w 1018"/>
                  <a:gd name="T29" fmla="*/ 392 h 442"/>
                  <a:gd name="T30" fmla="*/ 751 w 1018"/>
                  <a:gd name="T31" fmla="*/ 416 h 442"/>
                  <a:gd name="T32" fmla="*/ 661 w 1018"/>
                  <a:gd name="T33" fmla="*/ 432 h 442"/>
                  <a:gd name="T34" fmla="*/ 561 w 1018"/>
                  <a:gd name="T35" fmla="*/ 441 h 442"/>
                  <a:gd name="T36" fmla="*/ 508 w 1018"/>
                  <a:gd name="T37" fmla="*/ 442 h 442"/>
                  <a:gd name="T38" fmla="*/ 456 w 1018"/>
                  <a:gd name="T39" fmla="*/ 441 h 442"/>
                  <a:gd name="T40" fmla="*/ 357 w 1018"/>
                  <a:gd name="T41" fmla="*/ 432 h 442"/>
                  <a:gd name="T42" fmla="*/ 266 w 1018"/>
                  <a:gd name="T43" fmla="*/ 416 h 442"/>
                  <a:gd name="T44" fmla="*/ 184 w 1018"/>
                  <a:gd name="T45" fmla="*/ 392 h 442"/>
                  <a:gd name="T46" fmla="*/ 115 w 1018"/>
                  <a:gd name="T47" fmla="*/ 361 h 442"/>
                  <a:gd name="T48" fmla="*/ 60 w 1018"/>
                  <a:gd name="T49" fmla="*/ 327 h 442"/>
                  <a:gd name="T50" fmla="*/ 21 w 1018"/>
                  <a:gd name="T51" fmla="*/ 287 h 442"/>
                  <a:gd name="T52" fmla="*/ 1 w 1018"/>
                  <a:gd name="T53" fmla="*/ 243 h 442"/>
                  <a:gd name="T54" fmla="*/ 0 w 1018"/>
                  <a:gd name="T55" fmla="*/ 222 h 442"/>
                  <a:gd name="T56" fmla="*/ 1 w 1018"/>
                  <a:gd name="T57" fmla="*/ 199 h 442"/>
                  <a:gd name="T58" fmla="*/ 21 w 1018"/>
                  <a:gd name="T59" fmla="*/ 156 h 442"/>
                  <a:gd name="T60" fmla="*/ 60 w 1018"/>
                  <a:gd name="T61" fmla="*/ 115 h 442"/>
                  <a:gd name="T62" fmla="*/ 115 w 1018"/>
                  <a:gd name="T63" fmla="*/ 81 h 442"/>
                  <a:gd name="T64" fmla="*/ 184 w 1018"/>
                  <a:gd name="T65" fmla="*/ 50 h 442"/>
                  <a:gd name="T66" fmla="*/ 266 w 1018"/>
                  <a:gd name="T67" fmla="*/ 27 h 442"/>
                  <a:gd name="T68" fmla="*/ 357 w 1018"/>
                  <a:gd name="T69" fmla="*/ 10 h 442"/>
                  <a:gd name="T70" fmla="*/ 456 w 1018"/>
                  <a:gd name="T71" fmla="*/ 1 h 442"/>
                  <a:gd name="T72" fmla="*/ 508 w 1018"/>
                  <a:gd name="T73" fmla="*/ 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18" h="442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18"/>
              <p:cNvSpPr>
                <a:spLocks/>
              </p:cNvSpPr>
              <p:nvPr/>
            </p:nvSpPr>
            <p:spPr bwMode="auto">
              <a:xfrm>
                <a:off x="1458" y="3155"/>
                <a:ext cx="704" cy="221"/>
              </a:xfrm>
              <a:custGeom>
                <a:avLst/>
                <a:gdLst>
                  <a:gd name="T0" fmla="*/ 1944 w 2114"/>
                  <a:gd name="T1" fmla="*/ 663 h 663"/>
                  <a:gd name="T2" fmla="*/ 158 w 2114"/>
                  <a:gd name="T3" fmla="*/ 663 h 663"/>
                  <a:gd name="T4" fmla="*/ 139 w 2114"/>
                  <a:gd name="T5" fmla="*/ 661 h 663"/>
                  <a:gd name="T6" fmla="*/ 102 w 2114"/>
                  <a:gd name="T7" fmla="*/ 653 h 663"/>
                  <a:gd name="T8" fmla="*/ 70 w 2114"/>
                  <a:gd name="T9" fmla="*/ 635 h 663"/>
                  <a:gd name="T10" fmla="*/ 43 w 2114"/>
                  <a:gd name="T11" fmla="*/ 611 h 663"/>
                  <a:gd name="T12" fmla="*/ 21 w 2114"/>
                  <a:gd name="T13" fmla="*/ 582 h 663"/>
                  <a:gd name="T14" fmla="*/ 7 w 2114"/>
                  <a:gd name="T15" fmla="*/ 548 h 663"/>
                  <a:gd name="T16" fmla="*/ 0 w 2114"/>
                  <a:gd name="T17" fmla="*/ 510 h 663"/>
                  <a:gd name="T18" fmla="*/ 0 w 2114"/>
                  <a:gd name="T19" fmla="*/ 471 h 663"/>
                  <a:gd name="T20" fmla="*/ 5 w 2114"/>
                  <a:gd name="T21" fmla="*/ 451 h 663"/>
                  <a:gd name="T22" fmla="*/ 101 w 2114"/>
                  <a:gd name="T23" fmla="*/ 115 h 663"/>
                  <a:gd name="T24" fmla="*/ 109 w 2114"/>
                  <a:gd name="T25" fmla="*/ 91 h 663"/>
                  <a:gd name="T26" fmla="*/ 139 w 2114"/>
                  <a:gd name="T27" fmla="*/ 49 h 663"/>
                  <a:gd name="T28" fmla="*/ 181 w 2114"/>
                  <a:gd name="T29" fmla="*/ 19 h 663"/>
                  <a:gd name="T30" fmla="*/ 229 w 2114"/>
                  <a:gd name="T31" fmla="*/ 2 h 663"/>
                  <a:gd name="T32" fmla="*/ 255 w 2114"/>
                  <a:gd name="T33" fmla="*/ 0 h 663"/>
                  <a:gd name="T34" fmla="*/ 1857 w 2114"/>
                  <a:gd name="T35" fmla="*/ 0 h 663"/>
                  <a:gd name="T36" fmla="*/ 1883 w 2114"/>
                  <a:gd name="T37" fmla="*/ 2 h 663"/>
                  <a:gd name="T38" fmla="*/ 1931 w 2114"/>
                  <a:gd name="T39" fmla="*/ 19 h 663"/>
                  <a:gd name="T40" fmla="*/ 1973 w 2114"/>
                  <a:gd name="T41" fmla="*/ 49 h 663"/>
                  <a:gd name="T42" fmla="*/ 2003 w 2114"/>
                  <a:gd name="T43" fmla="*/ 91 h 663"/>
                  <a:gd name="T44" fmla="*/ 2012 w 2114"/>
                  <a:gd name="T45" fmla="*/ 115 h 663"/>
                  <a:gd name="T46" fmla="*/ 2108 w 2114"/>
                  <a:gd name="T47" fmla="*/ 451 h 663"/>
                  <a:gd name="T48" fmla="*/ 2112 w 2114"/>
                  <a:gd name="T49" fmla="*/ 471 h 663"/>
                  <a:gd name="T50" fmla="*/ 2114 w 2114"/>
                  <a:gd name="T51" fmla="*/ 510 h 663"/>
                  <a:gd name="T52" fmla="*/ 2107 w 2114"/>
                  <a:gd name="T53" fmla="*/ 548 h 663"/>
                  <a:gd name="T54" fmla="*/ 2091 w 2114"/>
                  <a:gd name="T55" fmla="*/ 582 h 663"/>
                  <a:gd name="T56" fmla="*/ 2068 w 2114"/>
                  <a:gd name="T57" fmla="*/ 611 h 663"/>
                  <a:gd name="T58" fmla="*/ 2039 w 2114"/>
                  <a:gd name="T59" fmla="*/ 635 h 663"/>
                  <a:gd name="T60" fmla="*/ 2004 w 2114"/>
                  <a:gd name="T61" fmla="*/ 653 h 663"/>
                  <a:gd name="T62" fmla="*/ 1965 w 2114"/>
                  <a:gd name="T63" fmla="*/ 661 h 663"/>
                  <a:gd name="T64" fmla="*/ 1944 w 2114"/>
                  <a:gd name="T65" fmla="*/ 663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14" h="663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19"/>
              <p:cNvSpPr>
                <a:spLocks/>
              </p:cNvSpPr>
              <p:nvPr/>
            </p:nvSpPr>
            <p:spPr bwMode="auto">
              <a:xfrm>
                <a:off x="1834" y="3376"/>
                <a:ext cx="281" cy="93"/>
              </a:xfrm>
              <a:custGeom>
                <a:avLst/>
                <a:gdLst>
                  <a:gd name="T0" fmla="*/ 691 w 844"/>
                  <a:gd name="T1" fmla="*/ 0 h 278"/>
                  <a:gd name="T2" fmla="*/ 152 w 844"/>
                  <a:gd name="T3" fmla="*/ 0 h 278"/>
                  <a:gd name="T4" fmla="*/ 0 w 844"/>
                  <a:gd name="T5" fmla="*/ 278 h 278"/>
                  <a:gd name="T6" fmla="*/ 844 w 844"/>
                  <a:gd name="T7" fmla="*/ 278 h 278"/>
                  <a:gd name="T8" fmla="*/ 691 w 844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4" h="278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20"/>
              <p:cNvSpPr>
                <a:spLocks/>
              </p:cNvSpPr>
              <p:nvPr/>
            </p:nvSpPr>
            <p:spPr bwMode="auto">
              <a:xfrm>
                <a:off x="1501" y="3376"/>
                <a:ext cx="282" cy="93"/>
              </a:xfrm>
              <a:custGeom>
                <a:avLst/>
                <a:gdLst>
                  <a:gd name="T0" fmla="*/ 692 w 846"/>
                  <a:gd name="T1" fmla="*/ 0 h 278"/>
                  <a:gd name="T2" fmla="*/ 154 w 846"/>
                  <a:gd name="T3" fmla="*/ 0 h 278"/>
                  <a:gd name="T4" fmla="*/ 0 w 846"/>
                  <a:gd name="T5" fmla="*/ 278 h 278"/>
                  <a:gd name="T6" fmla="*/ 846 w 846"/>
                  <a:gd name="T7" fmla="*/ 278 h 278"/>
                  <a:gd name="T8" fmla="*/ 692 w 846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6" h="278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21"/>
              <p:cNvSpPr>
                <a:spLocks/>
              </p:cNvSpPr>
              <p:nvPr/>
            </p:nvSpPr>
            <p:spPr bwMode="auto">
              <a:xfrm>
                <a:off x="1562" y="1709"/>
                <a:ext cx="493" cy="214"/>
              </a:xfrm>
              <a:custGeom>
                <a:avLst/>
                <a:gdLst>
                  <a:gd name="T0" fmla="*/ 1479 w 1479"/>
                  <a:gd name="T1" fmla="*/ 643 h 643"/>
                  <a:gd name="T2" fmla="*/ 1399 w 1479"/>
                  <a:gd name="T3" fmla="*/ 598 h 643"/>
                  <a:gd name="T4" fmla="*/ 1226 w 1479"/>
                  <a:gd name="T5" fmla="*/ 526 h 643"/>
                  <a:gd name="T6" fmla="*/ 1040 w 1479"/>
                  <a:gd name="T7" fmla="*/ 478 h 643"/>
                  <a:gd name="T8" fmla="*/ 843 w 1479"/>
                  <a:gd name="T9" fmla="*/ 452 h 643"/>
                  <a:gd name="T10" fmla="*/ 739 w 1479"/>
                  <a:gd name="T11" fmla="*/ 451 h 643"/>
                  <a:gd name="T12" fmla="*/ 687 w 1479"/>
                  <a:gd name="T13" fmla="*/ 451 h 643"/>
                  <a:gd name="T14" fmla="*/ 586 w 1479"/>
                  <a:gd name="T15" fmla="*/ 458 h 643"/>
                  <a:gd name="T16" fmla="*/ 438 w 1479"/>
                  <a:gd name="T17" fmla="*/ 480 h 643"/>
                  <a:gd name="T18" fmla="*/ 254 w 1479"/>
                  <a:gd name="T19" fmla="*/ 530 h 643"/>
                  <a:gd name="T20" fmla="*/ 81 w 1479"/>
                  <a:gd name="T21" fmla="*/ 601 h 643"/>
                  <a:gd name="T22" fmla="*/ 0 w 1479"/>
                  <a:gd name="T23" fmla="*/ 643 h 643"/>
                  <a:gd name="T24" fmla="*/ 23 w 1479"/>
                  <a:gd name="T25" fmla="*/ 573 h 643"/>
                  <a:gd name="T26" fmla="*/ 82 w 1479"/>
                  <a:gd name="T27" fmla="*/ 444 h 643"/>
                  <a:gd name="T28" fmla="*/ 154 w 1479"/>
                  <a:gd name="T29" fmla="*/ 327 h 643"/>
                  <a:gd name="T30" fmla="*/ 239 w 1479"/>
                  <a:gd name="T31" fmla="*/ 225 h 643"/>
                  <a:gd name="T32" fmla="*/ 336 w 1479"/>
                  <a:gd name="T33" fmla="*/ 140 h 643"/>
                  <a:gd name="T34" fmla="*/ 442 w 1479"/>
                  <a:gd name="T35" fmla="*/ 72 h 643"/>
                  <a:gd name="T36" fmla="*/ 556 w 1479"/>
                  <a:gd name="T37" fmla="*/ 26 h 643"/>
                  <a:gd name="T38" fmla="*/ 677 w 1479"/>
                  <a:gd name="T39" fmla="*/ 2 h 643"/>
                  <a:gd name="T40" fmla="*/ 739 w 1479"/>
                  <a:gd name="T41" fmla="*/ 0 h 643"/>
                  <a:gd name="T42" fmla="*/ 802 w 1479"/>
                  <a:gd name="T43" fmla="*/ 2 h 643"/>
                  <a:gd name="T44" fmla="*/ 922 w 1479"/>
                  <a:gd name="T45" fmla="*/ 26 h 643"/>
                  <a:gd name="T46" fmla="*/ 1036 w 1479"/>
                  <a:gd name="T47" fmla="*/ 72 h 643"/>
                  <a:gd name="T48" fmla="*/ 1139 w 1479"/>
                  <a:gd name="T49" fmla="*/ 140 h 643"/>
                  <a:gd name="T50" fmla="*/ 1236 w 1479"/>
                  <a:gd name="T51" fmla="*/ 225 h 643"/>
                  <a:gd name="T52" fmla="*/ 1321 w 1479"/>
                  <a:gd name="T53" fmla="*/ 327 h 643"/>
                  <a:gd name="T54" fmla="*/ 1393 w 1479"/>
                  <a:gd name="T55" fmla="*/ 444 h 643"/>
                  <a:gd name="T56" fmla="*/ 1455 w 1479"/>
                  <a:gd name="T57" fmla="*/ 573 h 643"/>
                  <a:gd name="T58" fmla="*/ 1479 w 1479"/>
                  <a:gd name="T59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79" h="643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3" name="구름 72"/>
            <p:cNvSpPr/>
            <p:nvPr/>
          </p:nvSpPr>
          <p:spPr>
            <a:xfrm>
              <a:off x="9566279" y="770901"/>
              <a:ext cx="162124" cy="162124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구름 73"/>
            <p:cNvSpPr/>
            <p:nvPr/>
          </p:nvSpPr>
          <p:spPr>
            <a:xfrm>
              <a:off x="10058501" y="638895"/>
              <a:ext cx="135682" cy="13568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구름 74"/>
            <p:cNvSpPr/>
            <p:nvPr/>
          </p:nvSpPr>
          <p:spPr>
            <a:xfrm>
              <a:off x="9707450" y="651595"/>
              <a:ext cx="41906" cy="41906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구름 75"/>
            <p:cNvSpPr/>
            <p:nvPr/>
          </p:nvSpPr>
          <p:spPr>
            <a:xfrm>
              <a:off x="10145187" y="854708"/>
              <a:ext cx="79148" cy="7914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0" name="Group 55"/>
          <p:cNvGrpSpPr>
            <a:grpSpLocks noChangeAspect="1"/>
          </p:cNvGrpSpPr>
          <p:nvPr/>
        </p:nvGrpSpPr>
        <p:grpSpPr bwMode="auto">
          <a:xfrm flipH="1">
            <a:off x="10437577" y="580917"/>
            <a:ext cx="296567" cy="260642"/>
            <a:chOff x="1624" y="1235"/>
            <a:chExt cx="1197" cy="1052"/>
          </a:xfrm>
        </p:grpSpPr>
        <p:sp>
          <p:nvSpPr>
            <p:cNvPr id="131" name="Freeform 56"/>
            <p:cNvSpPr>
              <a:spLocks/>
            </p:cNvSpPr>
            <p:nvPr/>
          </p:nvSpPr>
          <p:spPr bwMode="auto">
            <a:xfrm>
              <a:off x="1680" y="1668"/>
              <a:ext cx="715" cy="578"/>
            </a:xfrm>
            <a:custGeom>
              <a:avLst/>
              <a:gdLst>
                <a:gd name="T0" fmla="*/ 4479 w 5723"/>
                <a:gd name="T1" fmla="*/ 660 h 4620"/>
                <a:gd name="T2" fmla="*/ 5307 w 5723"/>
                <a:gd name="T3" fmla="*/ 989 h 4620"/>
                <a:gd name="T4" fmla="*/ 5553 w 5723"/>
                <a:gd name="T5" fmla="*/ 806 h 4620"/>
                <a:gd name="T6" fmla="*/ 5723 w 5723"/>
                <a:gd name="T7" fmla="*/ 1650 h 4620"/>
                <a:gd name="T8" fmla="*/ 5473 w 5723"/>
                <a:gd name="T9" fmla="*/ 1815 h 4620"/>
                <a:gd name="T10" fmla="*/ 4313 w 5723"/>
                <a:gd name="T11" fmla="*/ 1650 h 4620"/>
                <a:gd name="T12" fmla="*/ 4313 w 5723"/>
                <a:gd name="T13" fmla="*/ 1650 h 4620"/>
                <a:gd name="T14" fmla="*/ 2654 w 5723"/>
                <a:gd name="T15" fmla="*/ 3465 h 4620"/>
                <a:gd name="T16" fmla="*/ 2341 w 5723"/>
                <a:gd name="T17" fmla="*/ 3776 h 4620"/>
                <a:gd name="T18" fmla="*/ 1678 w 5723"/>
                <a:gd name="T19" fmla="*/ 4435 h 4620"/>
                <a:gd name="T20" fmla="*/ 1492 w 5723"/>
                <a:gd name="T21" fmla="*/ 4620 h 4620"/>
                <a:gd name="T22" fmla="*/ 1040 w 5723"/>
                <a:gd name="T23" fmla="*/ 4080 h 4620"/>
                <a:gd name="T24" fmla="*/ 1180 w 5723"/>
                <a:gd name="T25" fmla="*/ 3940 h 4620"/>
                <a:gd name="T26" fmla="*/ 1844 w 5723"/>
                <a:gd name="T27" fmla="*/ 3280 h 4620"/>
                <a:gd name="T28" fmla="*/ 1346 w 5723"/>
                <a:gd name="T29" fmla="*/ 2785 h 4620"/>
                <a:gd name="T30" fmla="*/ 683 w 5723"/>
                <a:gd name="T31" fmla="*/ 3280 h 4620"/>
                <a:gd name="T32" fmla="*/ 468 w 5723"/>
                <a:gd name="T33" fmla="*/ 3494 h 4620"/>
                <a:gd name="T34" fmla="*/ 0 w 5723"/>
                <a:gd name="T35" fmla="*/ 2970 h 4620"/>
                <a:gd name="T36" fmla="*/ 185 w 5723"/>
                <a:gd name="T37" fmla="*/ 2785 h 4620"/>
                <a:gd name="T38" fmla="*/ 848 w 5723"/>
                <a:gd name="T39" fmla="*/ 2126 h 4620"/>
                <a:gd name="T40" fmla="*/ 1162 w 5723"/>
                <a:gd name="T41" fmla="*/ 1815 h 4620"/>
                <a:gd name="T42" fmla="*/ 2157 w 5723"/>
                <a:gd name="T43" fmla="*/ 824 h 4620"/>
                <a:gd name="T44" fmla="*/ 1300 w 5723"/>
                <a:gd name="T45" fmla="*/ 830 h 4620"/>
                <a:gd name="T46" fmla="*/ 1170 w 5723"/>
                <a:gd name="T47" fmla="*/ 894 h 4620"/>
                <a:gd name="T48" fmla="*/ 1077 w 5723"/>
                <a:gd name="T49" fmla="*/ 118 h 4620"/>
                <a:gd name="T50" fmla="*/ 1315 w 5723"/>
                <a:gd name="T51" fmla="*/ 0 h 4620"/>
                <a:gd name="T52" fmla="*/ 2489 w 5723"/>
                <a:gd name="T53" fmla="*/ 10 h 4620"/>
                <a:gd name="T54" fmla="*/ 3124 w 5723"/>
                <a:gd name="T55" fmla="*/ 0 h 4620"/>
                <a:gd name="T56" fmla="*/ 4479 w 5723"/>
                <a:gd name="T57" fmla="*/ 660 h 4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23" h="4620">
                  <a:moveTo>
                    <a:pt x="4479" y="660"/>
                  </a:moveTo>
                  <a:lnTo>
                    <a:pt x="5307" y="989"/>
                  </a:lnTo>
                  <a:lnTo>
                    <a:pt x="5553" y="806"/>
                  </a:lnTo>
                  <a:lnTo>
                    <a:pt x="5723" y="1650"/>
                  </a:lnTo>
                  <a:lnTo>
                    <a:pt x="5473" y="1815"/>
                  </a:lnTo>
                  <a:lnTo>
                    <a:pt x="4313" y="1650"/>
                  </a:lnTo>
                  <a:lnTo>
                    <a:pt x="4313" y="1650"/>
                  </a:lnTo>
                  <a:lnTo>
                    <a:pt x="2654" y="3465"/>
                  </a:lnTo>
                  <a:lnTo>
                    <a:pt x="2341" y="3776"/>
                  </a:lnTo>
                  <a:lnTo>
                    <a:pt x="1678" y="4435"/>
                  </a:lnTo>
                  <a:lnTo>
                    <a:pt x="1492" y="4620"/>
                  </a:lnTo>
                  <a:lnTo>
                    <a:pt x="1040" y="4080"/>
                  </a:lnTo>
                  <a:lnTo>
                    <a:pt x="1180" y="3940"/>
                  </a:lnTo>
                  <a:lnTo>
                    <a:pt x="1844" y="3280"/>
                  </a:lnTo>
                  <a:lnTo>
                    <a:pt x="1346" y="2785"/>
                  </a:lnTo>
                  <a:lnTo>
                    <a:pt x="683" y="3280"/>
                  </a:lnTo>
                  <a:lnTo>
                    <a:pt x="468" y="3494"/>
                  </a:lnTo>
                  <a:lnTo>
                    <a:pt x="0" y="2970"/>
                  </a:lnTo>
                  <a:lnTo>
                    <a:pt x="185" y="2785"/>
                  </a:lnTo>
                  <a:lnTo>
                    <a:pt x="848" y="2126"/>
                  </a:lnTo>
                  <a:lnTo>
                    <a:pt x="1162" y="1815"/>
                  </a:lnTo>
                  <a:lnTo>
                    <a:pt x="2157" y="824"/>
                  </a:lnTo>
                  <a:lnTo>
                    <a:pt x="1300" y="830"/>
                  </a:lnTo>
                  <a:lnTo>
                    <a:pt x="1170" y="894"/>
                  </a:lnTo>
                  <a:lnTo>
                    <a:pt x="1077" y="118"/>
                  </a:lnTo>
                  <a:lnTo>
                    <a:pt x="1315" y="0"/>
                  </a:lnTo>
                  <a:lnTo>
                    <a:pt x="2489" y="10"/>
                  </a:lnTo>
                  <a:lnTo>
                    <a:pt x="3124" y="0"/>
                  </a:lnTo>
                  <a:lnTo>
                    <a:pt x="4479" y="6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57"/>
            <p:cNvSpPr>
              <a:spLocks/>
            </p:cNvSpPr>
            <p:nvPr/>
          </p:nvSpPr>
          <p:spPr bwMode="auto">
            <a:xfrm>
              <a:off x="1929" y="1256"/>
              <a:ext cx="497" cy="495"/>
            </a:xfrm>
            <a:custGeom>
              <a:avLst/>
              <a:gdLst>
                <a:gd name="T0" fmla="*/ 2092 w 3979"/>
                <a:gd name="T1" fmla="*/ 2 h 3961"/>
                <a:gd name="T2" fmla="*/ 2487 w 3979"/>
                <a:gd name="T3" fmla="*/ 62 h 3961"/>
                <a:gd name="T4" fmla="*/ 2852 w 3979"/>
                <a:gd name="T5" fmla="*/ 195 h 3961"/>
                <a:gd name="T6" fmla="*/ 3181 w 3979"/>
                <a:gd name="T7" fmla="*/ 392 h 3961"/>
                <a:gd name="T8" fmla="*/ 3462 w 3979"/>
                <a:gd name="T9" fmla="*/ 648 h 3961"/>
                <a:gd name="T10" fmla="*/ 3691 w 3979"/>
                <a:gd name="T11" fmla="*/ 953 h 3961"/>
                <a:gd name="T12" fmla="*/ 3858 w 3979"/>
                <a:gd name="T13" fmla="*/ 1299 h 3961"/>
                <a:gd name="T14" fmla="*/ 3957 w 3979"/>
                <a:gd name="T15" fmla="*/ 1679 h 3961"/>
                <a:gd name="T16" fmla="*/ 3979 w 3979"/>
                <a:gd name="T17" fmla="*/ 1981 h 3961"/>
                <a:gd name="T18" fmla="*/ 3957 w 3979"/>
                <a:gd name="T19" fmla="*/ 2283 h 3961"/>
                <a:gd name="T20" fmla="*/ 3858 w 3979"/>
                <a:gd name="T21" fmla="*/ 2662 h 3961"/>
                <a:gd name="T22" fmla="*/ 3691 w 3979"/>
                <a:gd name="T23" fmla="*/ 3008 h 3961"/>
                <a:gd name="T24" fmla="*/ 3462 w 3979"/>
                <a:gd name="T25" fmla="*/ 3312 h 3961"/>
                <a:gd name="T26" fmla="*/ 3181 w 3979"/>
                <a:gd name="T27" fmla="*/ 3568 h 3961"/>
                <a:gd name="T28" fmla="*/ 2852 w 3979"/>
                <a:gd name="T29" fmla="*/ 3767 h 3961"/>
                <a:gd name="T30" fmla="*/ 2487 w 3979"/>
                <a:gd name="T31" fmla="*/ 3899 h 3961"/>
                <a:gd name="T32" fmla="*/ 2092 w 3979"/>
                <a:gd name="T33" fmla="*/ 3959 h 3961"/>
                <a:gd name="T34" fmla="*/ 1886 w 3979"/>
                <a:gd name="T35" fmla="*/ 3959 h 3961"/>
                <a:gd name="T36" fmla="*/ 1491 w 3979"/>
                <a:gd name="T37" fmla="*/ 3899 h 3961"/>
                <a:gd name="T38" fmla="*/ 1127 w 3979"/>
                <a:gd name="T39" fmla="*/ 3767 h 3961"/>
                <a:gd name="T40" fmla="*/ 798 w 3979"/>
                <a:gd name="T41" fmla="*/ 3568 h 3961"/>
                <a:gd name="T42" fmla="*/ 516 w 3979"/>
                <a:gd name="T43" fmla="*/ 3312 h 3961"/>
                <a:gd name="T44" fmla="*/ 287 w 3979"/>
                <a:gd name="T45" fmla="*/ 3008 h 3961"/>
                <a:gd name="T46" fmla="*/ 120 w 3979"/>
                <a:gd name="T47" fmla="*/ 2662 h 3961"/>
                <a:gd name="T48" fmla="*/ 21 w 3979"/>
                <a:gd name="T49" fmla="*/ 2283 h 3961"/>
                <a:gd name="T50" fmla="*/ 0 w 3979"/>
                <a:gd name="T51" fmla="*/ 1981 h 3961"/>
                <a:gd name="T52" fmla="*/ 21 w 3979"/>
                <a:gd name="T53" fmla="*/ 1679 h 3961"/>
                <a:gd name="T54" fmla="*/ 120 w 3979"/>
                <a:gd name="T55" fmla="*/ 1299 h 3961"/>
                <a:gd name="T56" fmla="*/ 287 w 3979"/>
                <a:gd name="T57" fmla="*/ 953 h 3961"/>
                <a:gd name="T58" fmla="*/ 516 w 3979"/>
                <a:gd name="T59" fmla="*/ 648 h 3961"/>
                <a:gd name="T60" fmla="*/ 798 w 3979"/>
                <a:gd name="T61" fmla="*/ 392 h 3961"/>
                <a:gd name="T62" fmla="*/ 1127 w 3979"/>
                <a:gd name="T63" fmla="*/ 195 h 3961"/>
                <a:gd name="T64" fmla="*/ 1491 w 3979"/>
                <a:gd name="T65" fmla="*/ 62 h 3961"/>
                <a:gd name="T66" fmla="*/ 1886 w 3979"/>
                <a:gd name="T67" fmla="*/ 2 h 3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79" h="3961">
                  <a:moveTo>
                    <a:pt x="1989" y="0"/>
                  </a:moveTo>
                  <a:lnTo>
                    <a:pt x="2092" y="2"/>
                  </a:lnTo>
                  <a:lnTo>
                    <a:pt x="2293" y="22"/>
                  </a:lnTo>
                  <a:lnTo>
                    <a:pt x="2487" y="62"/>
                  </a:lnTo>
                  <a:lnTo>
                    <a:pt x="2673" y="120"/>
                  </a:lnTo>
                  <a:lnTo>
                    <a:pt x="2852" y="195"/>
                  </a:lnTo>
                  <a:lnTo>
                    <a:pt x="3021" y="286"/>
                  </a:lnTo>
                  <a:lnTo>
                    <a:pt x="3181" y="392"/>
                  </a:lnTo>
                  <a:lnTo>
                    <a:pt x="3328" y="514"/>
                  </a:lnTo>
                  <a:lnTo>
                    <a:pt x="3462" y="648"/>
                  </a:lnTo>
                  <a:lnTo>
                    <a:pt x="3585" y="795"/>
                  </a:lnTo>
                  <a:lnTo>
                    <a:pt x="3691" y="953"/>
                  </a:lnTo>
                  <a:lnTo>
                    <a:pt x="3783" y="1122"/>
                  </a:lnTo>
                  <a:lnTo>
                    <a:pt x="3858" y="1299"/>
                  </a:lnTo>
                  <a:lnTo>
                    <a:pt x="3917" y="1485"/>
                  </a:lnTo>
                  <a:lnTo>
                    <a:pt x="3957" y="1679"/>
                  </a:lnTo>
                  <a:lnTo>
                    <a:pt x="3977" y="1879"/>
                  </a:lnTo>
                  <a:lnTo>
                    <a:pt x="3979" y="1981"/>
                  </a:lnTo>
                  <a:lnTo>
                    <a:pt x="3977" y="2083"/>
                  </a:lnTo>
                  <a:lnTo>
                    <a:pt x="3957" y="2283"/>
                  </a:lnTo>
                  <a:lnTo>
                    <a:pt x="3917" y="2475"/>
                  </a:lnTo>
                  <a:lnTo>
                    <a:pt x="3858" y="2662"/>
                  </a:lnTo>
                  <a:lnTo>
                    <a:pt x="3783" y="2839"/>
                  </a:lnTo>
                  <a:lnTo>
                    <a:pt x="3691" y="3008"/>
                  </a:lnTo>
                  <a:lnTo>
                    <a:pt x="3585" y="3165"/>
                  </a:lnTo>
                  <a:lnTo>
                    <a:pt x="3462" y="3312"/>
                  </a:lnTo>
                  <a:lnTo>
                    <a:pt x="3328" y="3447"/>
                  </a:lnTo>
                  <a:lnTo>
                    <a:pt x="3181" y="3568"/>
                  </a:lnTo>
                  <a:lnTo>
                    <a:pt x="3021" y="3675"/>
                  </a:lnTo>
                  <a:lnTo>
                    <a:pt x="2852" y="3767"/>
                  </a:lnTo>
                  <a:lnTo>
                    <a:pt x="2673" y="3842"/>
                  </a:lnTo>
                  <a:lnTo>
                    <a:pt x="2487" y="3899"/>
                  </a:lnTo>
                  <a:lnTo>
                    <a:pt x="2293" y="3939"/>
                  </a:lnTo>
                  <a:lnTo>
                    <a:pt x="2092" y="3959"/>
                  </a:lnTo>
                  <a:lnTo>
                    <a:pt x="1989" y="3961"/>
                  </a:lnTo>
                  <a:lnTo>
                    <a:pt x="1886" y="3959"/>
                  </a:lnTo>
                  <a:lnTo>
                    <a:pt x="1686" y="3939"/>
                  </a:lnTo>
                  <a:lnTo>
                    <a:pt x="1491" y="3899"/>
                  </a:lnTo>
                  <a:lnTo>
                    <a:pt x="1305" y="3842"/>
                  </a:lnTo>
                  <a:lnTo>
                    <a:pt x="1127" y="3767"/>
                  </a:lnTo>
                  <a:lnTo>
                    <a:pt x="957" y="3675"/>
                  </a:lnTo>
                  <a:lnTo>
                    <a:pt x="798" y="3568"/>
                  </a:lnTo>
                  <a:lnTo>
                    <a:pt x="651" y="3447"/>
                  </a:lnTo>
                  <a:lnTo>
                    <a:pt x="516" y="3312"/>
                  </a:lnTo>
                  <a:lnTo>
                    <a:pt x="394" y="3165"/>
                  </a:lnTo>
                  <a:lnTo>
                    <a:pt x="287" y="3008"/>
                  </a:lnTo>
                  <a:lnTo>
                    <a:pt x="195" y="2839"/>
                  </a:lnTo>
                  <a:lnTo>
                    <a:pt x="120" y="2662"/>
                  </a:lnTo>
                  <a:lnTo>
                    <a:pt x="62" y="2475"/>
                  </a:lnTo>
                  <a:lnTo>
                    <a:pt x="21" y="2283"/>
                  </a:lnTo>
                  <a:lnTo>
                    <a:pt x="1" y="2083"/>
                  </a:lnTo>
                  <a:lnTo>
                    <a:pt x="0" y="1981"/>
                  </a:lnTo>
                  <a:lnTo>
                    <a:pt x="1" y="1879"/>
                  </a:lnTo>
                  <a:lnTo>
                    <a:pt x="21" y="1679"/>
                  </a:lnTo>
                  <a:lnTo>
                    <a:pt x="62" y="1485"/>
                  </a:lnTo>
                  <a:lnTo>
                    <a:pt x="120" y="1299"/>
                  </a:lnTo>
                  <a:lnTo>
                    <a:pt x="195" y="1122"/>
                  </a:lnTo>
                  <a:lnTo>
                    <a:pt x="287" y="953"/>
                  </a:lnTo>
                  <a:lnTo>
                    <a:pt x="394" y="795"/>
                  </a:lnTo>
                  <a:lnTo>
                    <a:pt x="516" y="648"/>
                  </a:lnTo>
                  <a:lnTo>
                    <a:pt x="651" y="514"/>
                  </a:lnTo>
                  <a:lnTo>
                    <a:pt x="798" y="392"/>
                  </a:lnTo>
                  <a:lnTo>
                    <a:pt x="957" y="286"/>
                  </a:lnTo>
                  <a:lnTo>
                    <a:pt x="1127" y="195"/>
                  </a:lnTo>
                  <a:lnTo>
                    <a:pt x="1305" y="120"/>
                  </a:lnTo>
                  <a:lnTo>
                    <a:pt x="1491" y="62"/>
                  </a:lnTo>
                  <a:lnTo>
                    <a:pt x="1686" y="22"/>
                  </a:lnTo>
                  <a:lnTo>
                    <a:pt x="1886" y="2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rgbClr val="D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58"/>
            <p:cNvSpPr>
              <a:spLocks/>
            </p:cNvSpPr>
            <p:nvPr/>
          </p:nvSpPr>
          <p:spPr bwMode="auto">
            <a:xfrm>
              <a:off x="1929" y="1256"/>
              <a:ext cx="462" cy="495"/>
            </a:xfrm>
            <a:custGeom>
              <a:avLst/>
              <a:gdLst>
                <a:gd name="T0" fmla="*/ 1801 w 3702"/>
                <a:gd name="T1" fmla="*/ 2146 h 3961"/>
                <a:gd name="T2" fmla="*/ 2388 w 3702"/>
                <a:gd name="T3" fmla="*/ 198 h 3961"/>
                <a:gd name="T4" fmla="*/ 2443 w 3702"/>
                <a:gd name="T5" fmla="*/ 54 h 3961"/>
                <a:gd name="T6" fmla="*/ 2388 w 3702"/>
                <a:gd name="T7" fmla="*/ 41 h 3961"/>
                <a:gd name="T8" fmla="*/ 2277 w 3702"/>
                <a:gd name="T9" fmla="*/ 21 h 3961"/>
                <a:gd name="T10" fmla="*/ 2164 w 3702"/>
                <a:gd name="T11" fmla="*/ 8 h 3961"/>
                <a:gd name="T12" fmla="*/ 2049 w 3702"/>
                <a:gd name="T13" fmla="*/ 1 h 3961"/>
                <a:gd name="T14" fmla="*/ 1990 w 3702"/>
                <a:gd name="T15" fmla="*/ 0 h 3961"/>
                <a:gd name="T16" fmla="*/ 1887 w 3702"/>
                <a:gd name="T17" fmla="*/ 2 h 3961"/>
                <a:gd name="T18" fmla="*/ 1687 w 3702"/>
                <a:gd name="T19" fmla="*/ 22 h 3961"/>
                <a:gd name="T20" fmla="*/ 1492 w 3702"/>
                <a:gd name="T21" fmla="*/ 62 h 3961"/>
                <a:gd name="T22" fmla="*/ 1306 w 3702"/>
                <a:gd name="T23" fmla="*/ 120 h 3961"/>
                <a:gd name="T24" fmla="*/ 1127 w 3702"/>
                <a:gd name="T25" fmla="*/ 195 h 3961"/>
                <a:gd name="T26" fmla="*/ 958 w 3702"/>
                <a:gd name="T27" fmla="*/ 286 h 3961"/>
                <a:gd name="T28" fmla="*/ 799 w 3702"/>
                <a:gd name="T29" fmla="*/ 392 h 3961"/>
                <a:gd name="T30" fmla="*/ 652 w 3702"/>
                <a:gd name="T31" fmla="*/ 514 h 3961"/>
                <a:gd name="T32" fmla="*/ 517 w 3702"/>
                <a:gd name="T33" fmla="*/ 648 h 3961"/>
                <a:gd name="T34" fmla="*/ 395 w 3702"/>
                <a:gd name="T35" fmla="*/ 795 h 3961"/>
                <a:gd name="T36" fmla="*/ 288 w 3702"/>
                <a:gd name="T37" fmla="*/ 953 h 3961"/>
                <a:gd name="T38" fmla="*/ 196 w 3702"/>
                <a:gd name="T39" fmla="*/ 1122 h 3961"/>
                <a:gd name="T40" fmla="*/ 120 w 3702"/>
                <a:gd name="T41" fmla="*/ 1299 h 3961"/>
                <a:gd name="T42" fmla="*/ 63 w 3702"/>
                <a:gd name="T43" fmla="*/ 1485 h 3961"/>
                <a:gd name="T44" fmla="*/ 22 w 3702"/>
                <a:gd name="T45" fmla="*/ 1679 h 3961"/>
                <a:gd name="T46" fmla="*/ 2 w 3702"/>
                <a:gd name="T47" fmla="*/ 1879 h 3961"/>
                <a:gd name="T48" fmla="*/ 0 w 3702"/>
                <a:gd name="T49" fmla="*/ 1981 h 3961"/>
                <a:gd name="T50" fmla="*/ 2 w 3702"/>
                <a:gd name="T51" fmla="*/ 2083 h 3961"/>
                <a:gd name="T52" fmla="*/ 22 w 3702"/>
                <a:gd name="T53" fmla="*/ 2283 h 3961"/>
                <a:gd name="T54" fmla="*/ 63 w 3702"/>
                <a:gd name="T55" fmla="*/ 2475 h 3961"/>
                <a:gd name="T56" fmla="*/ 120 w 3702"/>
                <a:gd name="T57" fmla="*/ 2662 h 3961"/>
                <a:gd name="T58" fmla="*/ 196 w 3702"/>
                <a:gd name="T59" fmla="*/ 2839 h 3961"/>
                <a:gd name="T60" fmla="*/ 288 w 3702"/>
                <a:gd name="T61" fmla="*/ 3008 h 3961"/>
                <a:gd name="T62" fmla="*/ 395 w 3702"/>
                <a:gd name="T63" fmla="*/ 3165 h 3961"/>
                <a:gd name="T64" fmla="*/ 517 w 3702"/>
                <a:gd name="T65" fmla="*/ 3312 h 3961"/>
                <a:gd name="T66" fmla="*/ 652 w 3702"/>
                <a:gd name="T67" fmla="*/ 3447 h 3961"/>
                <a:gd name="T68" fmla="*/ 799 w 3702"/>
                <a:gd name="T69" fmla="*/ 3568 h 3961"/>
                <a:gd name="T70" fmla="*/ 958 w 3702"/>
                <a:gd name="T71" fmla="*/ 3675 h 3961"/>
                <a:gd name="T72" fmla="*/ 1127 w 3702"/>
                <a:gd name="T73" fmla="*/ 3767 h 3961"/>
                <a:gd name="T74" fmla="*/ 1306 w 3702"/>
                <a:gd name="T75" fmla="*/ 3842 h 3961"/>
                <a:gd name="T76" fmla="*/ 1492 w 3702"/>
                <a:gd name="T77" fmla="*/ 3899 h 3961"/>
                <a:gd name="T78" fmla="*/ 1687 w 3702"/>
                <a:gd name="T79" fmla="*/ 3939 h 3961"/>
                <a:gd name="T80" fmla="*/ 1887 w 3702"/>
                <a:gd name="T81" fmla="*/ 3959 h 3961"/>
                <a:gd name="T82" fmla="*/ 1990 w 3702"/>
                <a:gd name="T83" fmla="*/ 3961 h 3961"/>
                <a:gd name="T84" fmla="*/ 2058 w 3702"/>
                <a:gd name="T85" fmla="*/ 3961 h 3961"/>
                <a:gd name="T86" fmla="*/ 2193 w 3702"/>
                <a:gd name="T87" fmla="*/ 3950 h 3961"/>
                <a:gd name="T88" fmla="*/ 2325 w 3702"/>
                <a:gd name="T89" fmla="*/ 3934 h 3961"/>
                <a:gd name="T90" fmla="*/ 2454 w 3702"/>
                <a:gd name="T91" fmla="*/ 3907 h 3961"/>
                <a:gd name="T92" fmla="*/ 2580 w 3702"/>
                <a:gd name="T93" fmla="*/ 3872 h 3961"/>
                <a:gd name="T94" fmla="*/ 2702 w 3702"/>
                <a:gd name="T95" fmla="*/ 3830 h 3961"/>
                <a:gd name="T96" fmla="*/ 2820 w 3702"/>
                <a:gd name="T97" fmla="*/ 3780 h 3961"/>
                <a:gd name="T98" fmla="*/ 2935 w 3702"/>
                <a:gd name="T99" fmla="*/ 3723 h 3961"/>
                <a:gd name="T100" fmla="*/ 3045 w 3702"/>
                <a:gd name="T101" fmla="*/ 3659 h 3961"/>
                <a:gd name="T102" fmla="*/ 3150 w 3702"/>
                <a:gd name="T103" fmla="*/ 3588 h 3961"/>
                <a:gd name="T104" fmla="*/ 3251 w 3702"/>
                <a:gd name="T105" fmla="*/ 3511 h 3961"/>
                <a:gd name="T106" fmla="*/ 3347 w 3702"/>
                <a:gd name="T107" fmla="*/ 3428 h 3961"/>
                <a:gd name="T108" fmla="*/ 3436 w 3702"/>
                <a:gd name="T109" fmla="*/ 3339 h 3961"/>
                <a:gd name="T110" fmla="*/ 3521 w 3702"/>
                <a:gd name="T111" fmla="*/ 3244 h 3961"/>
                <a:gd name="T112" fmla="*/ 3598 w 3702"/>
                <a:gd name="T113" fmla="*/ 3144 h 3961"/>
                <a:gd name="T114" fmla="*/ 3670 w 3702"/>
                <a:gd name="T115" fmla="*/ 3040 h 3961"/>
                <a:gd name="T116" fmla="*/ 3702 w 3702"/>
                <a:gd name="T117" fmla="*/ 2986 h 3961"/>
                <a:gd name="T118" fmla="*/ 3668 w 3702"/>
                <a:gd name="T119" fmla="*/ 2970 h 3961"/>
                <a:gd name="T120" fmla="*/ 1801 w 3702"/>
                <a:gd name="T121" fmla="*/ 2146 h 3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02" h="3961">
                  <a:moveTo>
                    <a:pt x="1801" y="2146"/>
                  </a:moveTo>
                  <a:lnTo>
                    <a:pt x="2388" y="198"/>
                  </a:lnTo>
                  <a:lnTo>
                    <a:pt x="2443" y="54"/>
                  </a:lnTo>
                  <a:lnTo>
                    <a:pt x="2388" y="41"/>
                  </a:lnTo>
                  <a:lnTo>
                    <a:pt x="2277" y="21"/>
                  </a:lnTo>
                  <a:lnTo>
                    <a:pt x="2164" y="8"/>
                  </a:lnTo>
                  <a:lnTo>
                    <a:pt x="2049" y="1"/>
                  </a:lnTo>
                  <a:lnTo>
                    <a:pt x="1990" y="0"/>
                  </a:lnTo>
                  <a:lnTo>
                    <a:pt x="1887" y="2"/>
                  </a:lnTo>
                  <a:lnTo>
                    <a:pt x="1687" y="22"/>
                  </a:lnTo>
                  <a:lnTo>
                    <a:pt x="1492" y="62"/>
                  </a:lnTo>
                  <a:lnTo>
                    <a:pt x="1306" y="120"/>
                  </a:lnTo>
                  <a:lnTo>
                    <a:pt x="1127" y="195"/>
                  </a:lnTo>
                  <a:lnTo>
                    <a:pt x="958" y="286"/>
                  </a:lnTo>
                  <a:lnTo>
                    <a:pt x="799" y="392"/>
                  </a:lnTo>
                  <a:lnTo>
                    <a:pt x="652" y="514"/>
                  </a:lnTo>
                  <a:lnTo>
                    <a:pt x="517" y="648"/>
                  </a:lnTo>
                  <a:lnTo>
                    <a:pt x="395" y="795"/>
                  </a:lnTo>
                  <a:lnTo>
                    <a:pt x="288" y="953"/>
                  </a:lnTo>
                  <a:lnTo>
                    <a:pt x="196" y="1122"/>
                  </a:lnTo>
                  <a:lnTo>
                    <a:pt x="120" y="1299"/>
                  </a:lnTo>
                  <a:lnTo>
                    <a:pt x="63" y="1485"/>
                  </a:lnTo>
                  <a:lnTo>
                    <a:pt x="22" y="1679"/>
                  </a:lnTo>
                  <a:lnTo>
                    <a:pt x="2" y="1879"/>
                  </a:lnTo>
                  <a:lnTo>
                    <a:pt x="0" y="1981"/>
                  </a:lnTo>
                  <a:lnTo>
                    <a:pt x="2" y="2083"/>
                  </a:lnTo>
                  <a:lnTo>
                    <a:pt x="22" y="2283"/>
                  </a:lnTo>
                  <a:lnTo>
                    <a:pt x="63" y="2475"/>
                  </a:lnTo>
                  <a:lnTo>
                    <a:pt x="120" y="2662"/>
                  </a:lnTo>
                  <a:lnTo>
                    <a:pt x="196" y="2839"/>
                  </a:lnTo>
                  <a:lnTo>
                    <a:pt x="288" y="3008"/>
                  </a:lnTo>
                  <a:lnTo>
                    <a:pt x="395" y="3165"/>
                  </a:lnTo>
                  <a:lnTo>
                    <a:pt x="517" y="3312"/>
                  </a:lnTo>
                  <a:lnTo>
                    <a:pt x="652" y="3447"/>
                  </a:lnTo>
                  <a:lnTo>
                    <a:pt x="799" y="3568"/>
                  </a:lnTo>
                  <a:lnTo>
                    <a:pt x="958" y="3675"/>
                  </a:lnTo>
                  <a:lnTo>
                    <a:pt x="1127" y="3767"/>
                  </a:lnTo>
                  <a:lnTo>
                    <a:pt x="1306" y="3842"/>
                  </a:lnTo>
                  <a:lnTo>
                    <a:pt x="1492" y="3899"/>
                  </a:lnTo>
                  <a:lnTo>
                    <a:pt x="1687" y="3939"/>
                  </a:lnTo>
                  <a:lnTo>
                    <a:pt x="1887" y="3959"/>
                  </a:lnTo>
                  <a:lnTo>
                    <a:pt x="1990" y="3961"/>
                  </a:lnTo>
                  <a:lnTo>
                    <a:pt x="2058" y="3961"/>
                  </a:lnTo>
                  <a:lnTo>
                    <a:pt x="2193" y="3950"/>
                  </a:lnTo>
                  <a:lnTo>
                    <a:pt x="2325" y="3934"/>
                  </a:lnTo>
                  <a:lnTo>
                    <a:pt x="2454" y="3907"/>
                  </a:lnTo>
                  <a:lnTo>
                    <a:pt x="2580" y="3872"/>
                  </a:lnTo>
                  <a:lnTo>
                    <a:pt x="2702" y="3830"/>
                  </a:lnTo>
                  <a:lnTo>
                    <a:pt x="2820" y="3780"/>
                  </a:lnTo>
                  <a:lnTo>
                    <a:pt x="2935" y="3723"/>
                  </a:lnTo>
                  <a:lnTo>
                    <a:pt x="3045" y="3659"/>
                  </a:lnTo>
                  <a:lnTo>
                    <a:pt x="3150" y="3588"/>
                  </a:lnTo>
                  <a:lnTo>
                    <a:pt x="3251" y="3511"/>
                  </a:lnTo>
                  <a:lnTo>
                    <a:pt x="3347" y="3428"/>
                  </a:lnTo>
                  <a:lnTo>
                    <a:pt x="3436" y="3339"/>
                  </a:lnTo>
                  <a:lnTo>
                    <a:pt x="3521" y="3244"/>
                  </a:lnTo>
                  <a:lnTo>
                    <a:pt x="3598" y="3144"/>
                  </a:lnTo>
                  <a:lnTo>
                    <a:pt x="3670" y="3040"/>
                  </a:lnTo>
                  <a:lnTo>
                    <a:pt x="3702" y="2986"/>
                  </a:lnTo>
                  <a:lnTo>
                    <a:pt x="3668" y="2970"/>
                  </a:lnTo>
                  <a:lnTo>
                    <a:pt x="1801" y="21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59"/>
            <p:cNvSpPr>
              <a:spLocks/>
            </p:cNvSpPr>
            <p:nvPr/>
          </p:nvSpPr>
          <p:spPr bwMode="auto">
            <a:xfrm>
              <a:off x="2576" y="1235"/>
              <a:ext cx="245" cy="233"/>
            </a:xfrm>
            <a:custGeom>
              <a:avLst/>
              <a:gdLst>
                <a:gd name="T0" fmla="*/ 981 w 1961"/>
                <a:gd name="T1" fmla="*/ 0 h 1864"/>
                <a:gd name="T2" fmla="*/ 1284 w 1961"/>
                <a:gd name="T3" fmla="*/ 614 h 1864"/>
                <a:gd name="T4" fmla="*/ 1961 w 1961"/>
                <a:gd name="T5" fmla="*/ 712 h 1864"/>
                <a:gd name="T6" fmla="*/ 1471 w 1961"/>
                <a:gd name="T7" fmla="*/ 1190 h 1864"/>
                <a:gd name="T8" fmla="*/ 1587 w 1961"/>
                <a:gd name="T9" fmla="*/ 1864 h 1864"/>
                <a:gd name="T10" fmla="*/ 981 w 1961"/>
                <a:gd name="T11" fmla="*/ 1546 h 1864"/>
                <a:gd name="T12" fmla="*/ 375 w 1961"/>
                <a:gd name="T13" fmla="*/ 1864 h 1864"/>
                <a:gd name="T14" fmla="*/ 491 w 1961"/>
                <a:gd name="T15" fmla="*/ 1190 h 1864"/>
                <a:gd name="T16" fmla="*/ 0 w 1961"/>
                <a:gd name="T17" fmla="*/ 712 h 1864"/>
                <a:gd name="T18" fmla="*/ 678 w 1961"/>
                <a:gd name="T19" fmla="*/ 614 h 1864"/>
                <a:gd name="T20" fmla="*/ 981 w 1961"/>
                <a:gd name="T21" fmla="*/ 0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1" h="1864">
                  <a:moveTo>
                    <a:pt x="981" y="0"/>
                  </a:moveTo>
                  <a:lnTo>
                    <a:pt x="1284" y="614"/>
                  </a:lnTo>
                  <a:lnTo>
                    <a:pt x="1961" y="712"/>
                  </a:lnTo>
                  <a:lnTo>
                    <a:pt x="1471" y="1190"/>
                  </a:lnTo>
                  <a:lnTo>
                    <a:pt x="1587" y="1864"/>
                  </a:lnTo>
                  <a:lnTo>
                    <a:pt x="981" y="1546"/>
                  </a:lnTo>
                  <a:lnTo>
                    <a:pt x="375" y="1864"/>
                  </a:lnTo>
                  <a:lnTo>
                    <a:pt x="491" y="1190"/>
                  </a:lnTo>
                  <a:lnTo>
                    <a:pt x="0" y="712"/>
                  </a:lnTo>
                  <a:lnTo>
                    <a:pt x="678" y="614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rgbClr val="F89B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Rectangle 60"/>
            <p:cNvSpPr>
              <a:spLocks noChangeArrowheads="1"/>
            </p:cNvSpPr>
            <p:nvPr/>
          </p:nvSpPr>
          <p:spPr bwMode="auto">
            <a:xfrm>
              <a:off x="2574" y="1936"/>
              <a:ext cx="41" cy="42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Rectangle 61"/>
            <p:cNvSpPr>
              <a:spLocks noChangeArrowheads="1"/>
            </p:cNvSpPr>
            <p:nvPr/>
          </p:nvSpPr>
          <p:spPr bwMode="auto">
            <a:xfrm>
              <a:off x="2574" y="2019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Rectangle 62"/>
            <p:cNvSpPr>
              <a:spLocks noChangeArrowheads="1"/>
            </p:cNvSpPr>
            <p:nvPr/>
          </p:nvSpPr>
          <p:spPr bwMode="auto">
            <a:xfrm>
              <a:off x="2615" y="1978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Rectangle 63"/>
            <p:cNvSpPr>
              <a:spLocks noChangeArrowheads="1"/>
            </p:cNvSpPr>
            <p:nvPr/>
          </p:nvSpPr>
          <p:spPr bwMode="auto">
            <a:xfrm>
              <a:off x="2532" y="1978"/>
              <a:ext cx="42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Rectangle 64"/>
            <p:cNvSpPr>
              <a:spLocks noChangeArrowheads="1"/>
            </p:cNvSpPr>
            <p:nvPr/>
          </p:nvSpPr>
          <p:spPr bwMode="auto">
            <a:xfrm>
              <a:off x="2429" y="2163"/>
              <a:ext cx="41" cy="42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65"/>
            <p:cNvSpPr>
              <a:spLocks noChangeArrowheads="1"/>
            </p:cNvSpPr>
            <p:nvPr/>
          </p:nvSpPr>
          <p:spPr bwMode="auto">
            <a:xfrm>
              <a:off x="2429" y="2246"/>
              <a:ext cx="41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Rectangle 66"/>
            <p:cNvSpPr>
              <a:spLocks noChangeArrowheads="1"/>
            </p:cNvSpPr>
            <p:nvPr/>
          </p:nvSpPr>
          <p:spPr bwMode="auto">
            <a:xfrm>
              <a:off x="2470" y="2205"/>
              <a:ext cx="42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Rectangle 67"/>
            <p:cNvSpPr>
              <a:spLocks noChangeArrowheads="1"/>
            </p:cNvSpPr>
            <p:nvPr/>
          </p:nvSpPr>
          <p:spPr bwMode="auto">
            <a:xfrm>
              <a:off x="2388" y="2205"/>
              <a:ext cx="41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Rectangle 68"/>
            <p:cNvSpPr>
              <a:spLocks noChangeArrowheads="1"/>
            </p:cNvSpPr>
            <p:nvPr/>
          </p:nvSpPr>
          <p:spPr bwMode="auto">
            <a:xfrm>
              <a:off x="2181" y="2081"/>
              <a:ext cx="42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Rectangle 69"/>
            <p:cNvSpPr>
              <a:spLocks noChangeArrowheads="1"/>
            </p:cNvSpPr>
            <p:nvPr/>
          </p:nvSpPr>
          <p:spPr bwMode="auto">
            <a:xfrm>
              <a:off x="2181" y="2163"/>
              <a:ext cx="42" cy="42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Rectangle 70"/>
            <p:cNvSpPr>
              <a:spLocks noChangeArrowheads="1"/>
            </p:cNvSpPr>
            <p:nvPr/>
          </p:nvSpPr>
          <p:spPr bwMode="auto">
            <a:xfrm>
              <a:off x="2223" y="2122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Rectangle 71"/>
            <p:cNvSpPr>
              <a:spLocks noChangeArrowheads="1"/>
            </p:cNvSpPr>
            <p:nvPr/>
          </p:nvSpPr>
          <p:spPr bwMode="auto">
            <a:xfrm>
              <a:off x="2140" y="2122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Rectangle 72"/>
            <p:cNvSpPr>
              <a:spLocks noChangeArrowheads="1"/>
            </p:cNvSpPr>
            <p:nvPr/>
          </p:nvSpPr>
          <p:spPr bwMode="auto">
            <a:xfrm>
              <a:off x="1789" y="1379"/>
              <a:ext cx="41" cy="42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Rectangle 73"/>
            <p:cNvSpPr>
              <a:spLocks noChangeArrowheads="1"/>
            </p:cNvSpPr>
            <p:nvPr/>
          </p:nvSpPr>
          <p:spPr bwMode="auto">
            <a:xfrm>
              <a:off x="1789" y="1462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Rectangle 74"/>
            <p:cNvSpPr>
              <a:spLocks noChangeArrowheads="1"/>
            </p:cNvSpPr>
            <p:nvPr/>
          </p:nvSpPr>
          <p:spPr bwMode="auto">
            <a:xfrm>
              <a:off x="1830" y="1421"/>
              <a:ext cx="42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Rectangle 75"/>
            <p:cNvSpPr>
              <a:spLocks noChangeArrowheads="1"/>
            </p:cNvSpPr>
            <p:nvPr/>
          </p:nvSpPr>
          <p:spPr bwMode="auto">
            <a:xfrm>
              <a:off x="1748" y="1421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76"/>
            <p:cNvSpPr>
              <a:spLocks/>
            </p:cNvSpPr>
            <p:nvPr/>
          </p:nvSpPr>
          <p:spPr bwMode="auto">
            <a:xfrm>
              <a:off x="2097" y="1483"/>
              <a:ext cx="103" cy="103"/>
            </a:xfrm>
            <a:custGeom>
              <a:avLst/>
              <a:gdLst>
                <a:gd name="T0" fmla="*/ 415 w 830"/>
                <a:gd name="T1" fmla="*/ 0 h 824"/>
                <a:gd name="T2" fmla="*/ 457 w 830"/>
                <a:gd name="T3" fmla="*/ 1 h 824"/>
                <a:gd name="T4" fmla="*/ 538 w 830"/>
                <a:gd name="T5" fmla="*/ 17 h 824"/>
                <a:gd name="T6" fmla="*/ 613 w 830"/>
                <a:gd name="T7" fmla="*/ 48 h 824"/>
                <a:gd name="T8" fmla="*/ 679 w 830"/>
                <a:gd name="T9" fmla="*/ 93 h 824"/>
                <a:gd name="T10" fmla="*/ 736 w 830"/>
                <a:gd name="T11" fmla="*/ 149 h 824"/>
                <a:gd name="T12" fmla="*/ 780 w 830"/>
                <a:gd name="T13" fmla="*/ 215 h 824"/>
                <a:gd name="T14" fmla="*/ 812 w 830"/>
                <a:gd name="T15" fmla="*/ 289 h 824"/>
                <a:gd name="T16" fmla="*/ 828 w 830"/>
                <a:gd name="T17" fmla="*/ 370 h 824"/>
                <a:gd name="T18" fmla="*/ 830 w 830"/>
                <a:gd name="T19" fmla="*/ 412 h 824"/>
                <a:gd name="T20" fmla="*/ 828 w 830"/>
                <a:gd name="T21" fmla="*/ 454 h 824"/>
                <a:gd name="T22" fmla="*/ 812 w 830"/>
                <a:gd name="T23" fmla="*/ 535 h 824"/>
                <a:gd name="T24" fmla="*/ 780 w 830"/>
                <a:gd name="T25" fmla="*/ 609 h 824"/>
                <a:gd name="T26" fmla="*/ 736 w 830"/>
                <a:gd name="T27" fmla="*/ 675 h 824"/>
                <a:gd name="T28" fmla="*/ 679 w 830"/>
                <a:gd name="T29" fmla="*/ 731 h 824"/>
                <a:gd name="T30" fmla="*/ 613 w 830"/>
                <a:gd name="T31" fmla="*/ 775 h 824"/>
                <a:gd name="T32" fmla="*/ 538 w 830"/>
                <a:gd name="T33" fmla="*/ 806 h 824"/>
                <a:gd name="T34" fmla="*/ 457 w 830"/>
                <a:gd name="T35" fmla="*/ 823 h 824"/>
                <a:gd name="T36" fmla="*/ 415 w 830"/>
                <a:gd name="T37" fmla="*/ 824 h 824"/>
                <a:gd name="T38" fmla="*/ 372 w 830"/>
                <a:gd name="T39" fmla="*/ 823 h 824"/>
                <a:gd name="T40" fmla="*/ 291 w 830"/>
                <a:gd name="T41" fmla="*/ 806 h 824"/>
                <a:gd name="T42" fmla="*/ 217 w 830"/>
                <a:gd name="T43" fmla="*/ 775 h 824"/>
                <a:gd name="T44" fmla="*/ 151 w 830"/>
                <a:gd name="T45" fmla="*/ 731 h 824"/>
                <a:gd name="T46" fmla="*/ 95 w 830"/>
                <a:gd name="T47" fmla="*/ 675 h 824"/>
                <a:gd name="T48" fmla="*/ 50 w 830"/>
                <a:gd name="T49" fmla="*/ 609 h 824"/>
                <a:gd name="T50" fmla="*/ 18 w 830"/>
                <a:gd name="T51" fmla="*/ 535 h 824"/>
                <a:gd name="T52" fmla="*/ 1 w 830"/>
                <a:gd name="T53" fmla="*/ 454 h 824"/>
                <a:gd name="T54" fmla="*/ 0 w 830"/>
                <a:gd name="T55" fmla="*/ 412 h 824"/>
                <a:gd name="T56" fmla="*/ 1 w 830"/>
                <a:gd name="T57" fmla="*/ 370 h 824"/>
                <a:gd name="T58" fmla="*/ 18 w 830"/>
                <a:gd name="T59" fmla="*/ 289 h 824"/>
                <a:gd name="T60" fmla="*/ 50 w 830"/>
                <a:gd name="T61" fmla="*/ 215 h 824"/>
                <a:gd name="T62" fmla="*/ 95 w 830"/>
                <a:gd name="T63" fmla="*/ 149 h 824"/>
                <a:gd name="T64" fmla="*/ 151 w 830"/>
                <a:gd name="T65" fmla="*/ 93 h 824"/>
                <a:gd name="T66" fmla="*/ 217 w 830"/>
                <a:gd name="T67" fmla="*/ 48 h 824"/>
                <a:gd name="T68" fmla="*/ 291 w 830"/>
                <a:gd name="T69" fmla="*/ 17 h 824"/>
                <a:gd name="T70" fmla="*/ 372 w 830"/>
                <a:gd name="T71" fmla="*/ 1 h 824"/>
                <a:gd name="T72" fmla="*/ 415 w 830"/>
                <a:gd name="T73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30" h="824">
                  <a:moveTo>
                    <a:pt x="415" y="0"/>
                  </a:moveTo>
                  <a:lnTo>
                    <a:pt x="457" y="1"/>
                  </a:lnTo>
                  <a:lnTo>
                    <a:pt x="538" y="17"/>
                  </a:lnTo>
                  <a:lnTo>
                    <a:pt x="613" y="48"/>
                  </a:lnTo>
                  <a:lnTo>
                    <a:pt x="679" y="93"/>
                  </a:lnTo>
                  <a:lnTo>
                    <a:pt x="736" y="149"/>
                  </a:lnTo>
                  <a:lnTo>
                    <a:pt x="780" y="215"/>
                  </a:lnTo>
                  <a:lnTo>
                    <a:pt x="812" y="289"/>
                  </a:lnTo>
                  <a:lnTo>
                    <a:pt x="828" y="370"/>
                  </a:lnTo>
                  <a:lnTo>
                    <a:pt x="830" y="412"/>
                  </a:lnTo>
                  <a:lnTo>
                    <a:pt x="828" y="454"/>
                  </a:lnTo>
                  <a:lnTo>
                    <a:pt x="812" y="535"/>
                  </a:lnTo>
                  <a:lnTo>
                    <a:pt x="780" y="609"/>
                  </a:lnTo>
                  <a:lnTo>
                    <a:pt x="736" y="675"/>
                  </a:lnTo>
                  <a:lnTo>
                    <a:pt x="679" y="731"/>
                  </a:lnTo>
                  <a:lnTo>
                    <a:pt x="613" y="775"/>
                  </a:lnTo>
                  <a:lnTo>
                    <a:pt x="538" y="806"/>
                  </a:lnTo>
                  <a:lnTo>
                    <a:pt x="457" y="823"/>
                  </a:lnTo>
                  <a:lnTo>
                    <a:pt x="415" y="824"/>
                  </a:lnTo>
                  <a:lnTo>
                    <a:pt x="372" y="823"/>
                  </a:lnTo>
                  <a:lnTo>
                    <a:pt x="291" y="806"/>
                  </a:lnTo>
                  <a:lnTo>
                    <a:pt x="217" y="775"/>
                  </a:lnTo>
                  <a:lnTo>
                    <a:pt x="151" y="731"/>
                  </a:lnTo>
                  <a:lnTo>
                    <a:pt x="95" y="675"/>
                  </a:lnTo>
                  <a:lnTo>
                    <a:pt x="50" y="609"/>
                  </a:lnTo>
                  <a:lnTo>
                    <a:pt x="18" y="535"/>
                  </a:lnTo>
                  <a:lnTo>
                    <a:pt x="1" y="454"/>
                  </a:lnTo>
                  <a:lnTo>
                    <a:pt x="0" y="412"/>
                  </a:lnTo>
                  <a:lnTo>
                    <a:pt x="1" y="370"/>
                  </a:lnTo>
                  <a:lnTo>
                    <a:pt x="18" y="289"/>
                  </a:lnTo>
                  <a:lnTo>
                    <a:pt x="50" y="215"/>
                  </a:lnTo>
                  <a:lnTo>
                    <a:pt x="95" y="149"/>
                  </a:lnTo>
                  <a:lnTo>
                    <a:pt x="151" y="93"/>
                  </a:lnTo>
                  <a:lnTo>
                    <a:pt x="217" y="48"/>
                  </a:lnTo>
                  <a:lnTo>
                    <a:pt x="291" y="17"/>
                  </a:lnTo>
                  <a:lnTo>
                    <a:pt x="372" y="1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268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77"/>
            <p:cNvSpPr>
              <a:spLocks/>
            </p:cNvSpPr>
            <p:nvPr/>
          </p:nvSpPr>
          <p:spPr bwMode="auto">
            <a:xfrm>
              <a:off x="2154" y="1262"/>
              <a:ext cx="272" cy="367"/>
            </a:xfrm>
            <a:custGeom>
              <a:avLst/>
              <a:gdLst>
                <a:gd name="T0" fmla="*/ 642 w 2179"/>
                <a:gd name="T1" fmla="*/ 0 h 2932"/>
                <a:gd name="T2" fmla="*/ 587 w 2179"/>
                <a:gd name="T3" fmla="*/ 144 h 2932"/>
                <a:gd name="T4" fmla="*/ 0 w 2179"/>
                <a:gd name="T5" fmla="*/ 2092 h 2932"/>
                <a:gd name="T6" fmla="*/ 1867 w 2179"/>
                <a:gd name="T7" fmla="*/ 2916 h 2932"/>
                <a:gd name="T8" fmla="*/ 1901 w 2179"/>
                <a:gd name="T9" fmla="*/ 2932 h 2932"/>
                <a:gd name="T10" fmla="*/ 1934 w 2179"/>
                <a:gd name="T11" fmla="*/ 2876 h 2932"/>
                <a:gd name="T12" fmla="*/ 1992 w 2179"/>
                <a:gd name="T13" fmla="*/ 2761 h 2932"/>
                <a:gd name="T14" fmla="*/ 2044 w 2179"/>
                <a:gd name="T15" fmla="*/ 2641 h 2932"/>
                <a:gd name="T16" fmla="*/ 2088 w 2179"/>
                <a:gd name="T17" fmla="*/ 2519 h 2932"/>
                <a:gd name="T18" fmla="*/ 2124 w 2179"/>
                <a:gd name="T19" fmla="*/ 2392 h 2932"/>
                <a:gd name="T20" fmla="*/ 2150 w 2179"/>
                <a:gd name="T21" fmla="*/ 2263 h 2932"/>
                <a:gd name="T22" fmla="*/ 2168 w 2179"/>
                <a:gd name="T23" fmla="*/ 2131 h 2932"/>
                <a:gd name="T24" fmla="*/ 2179 w 2179"/>
                <a:gd name="T25" fmla="*/ 1995 h 2932"/>
                <a:gd name="T26" fmla="*/ 2179 w 2179"/>
                <a:gd name="T27" fmla="*/ 1927 h 2932"/>
                <a:gd name="T28" fmla="*/ 2177 w 2179"/>
                <a:gd name="T29" fmla="*/ 1839 h 2932"/>
                <a:gd name="T30" fmla="*/ 2163 w 2179"/>
                <a:gd name="T31" fmla="*/ 1667 h 2932"/>
                <a:gd name="T32" fmla="*/ 2134 w 2179"/>
                <a:gd name="T33" fmla="*/ 1499 h 2932"/>
                <a:gd name="T34" fmla="*/ 2090 w 2179"/>
                <a:gd name="T35" fmla="*/ 1337 h 2932"/>
                <a:gd name="T36" fmla="*/ 2034 w 2179"/>
                <a:gd name="T37" fmla="*/ 1181 h 2932"/>
                <a:gd name="T38" fmla="*/ 1964 w 2179"/>
                <a:gd name="T39" fmla="*/ 1031 h 2932"/>
                <a:gd name="T40" fmla="*/ 1883 w 2179"/>
                <a:gd name="T41" fmla="*/ 887 h 2932"/>
                <a:gd name="T42" fmla="*/ 1791 w 2179"/>
                <a:gd name="T43" fmla="*/ 752 h 2932"/>
                <a:gd name="T44" fmla="*/ 1688 w 2179"/>
                <a:gd name="T45" fmla="*/ 625 h 2932"/>
                <a:gd name="T46" fmla="*/ 1576 w 2179"/>
                <a:gd name="T47" fmla="*/ 507 h 2932"/>
                <a:gd name="T48" fmla="*/ 1454 w 2179"/>
                <a:gd name="T49" fmla="*/ 398 h 2932"/>
                <a:gd name="T50" fmla="*/ 1323 w 2179"/>
                <a:gd name="T51" fmla="*/ 299 h 2932"/>
                <a:gd name="T52" fmla="*/ 1184 w 2179"/>
                <a:gd name="T53" fmla="*/ 212 h 2932"/>
                <a:gd name="T54" fmla="*/ 1037 w 2179"/>
                <a:gd name="T55" fmla="*/ 135 h 2932"/>
                <a:gd name="T56" fmla="*/ 884 w 2179"/>
                <a:gd name="T57" fmla="*/ 72 h 2932"/>
                <a:gd name="T58" fmla="*/ 724 w 2179"/>
                <a:gd name="T59" fmla="*/ 20 h 2932"/>
                <a:gd name="T60" fmla="*/ 642 w 2179"/>
                <a:gd name="T61" fmla="*/ 0 h 2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79" h="2932">
                  <a:moveTo>
                    <a:pt x="642" y="0"/>
                  </a:moveTo>
                  <a:lnTo>
                    <a:pt x="587" y="144"/>
                  </a:lnTo>
                  <a:lnTo>
                    <a:pt x="0" y="2092"/>
                  </a:lnTo>
                  <a:lnTo>
                    <a:pt x="1867" y="2916"/>
                  </a:lnTo>
                  <a:lnTo>
                    <a:pt x="1901" y="2932"/>
                  </a:lnTo>
                  <a:lnTo>
                    <a:pt x="1934" y="2876"/>
                  </a:lnTo>
                  <a:lnTo>
                    <a:pt x="1992" y="2761"/>
                  </a:lnTo>
                  <a:lnTo>
                    <a:pt x="2044" y="2641"/>
                  </a:lnTo>
                  <a:lnTo>
                    <a:pt x="2088" y="2519"/>
                  </a:lnTo>
                  <a:lnTo>
                    <a:pt x="2124" y="2392"/>
                  </a:lnTo>
                  <a:lnTo>
                    <a:pt x="2150" y="2263"/>
                  </a:lnTo>
                  <a:lnTo>
                    <a:pt x="2168" y="2131"/>
                  </a:lnTo>
                  <a:lnTo>
                    <a:pt x="2179" y="1995"/>
                  </a:lnTo>
                  <a:lnTo>
                    <a:pt x="2179" y="1927"/>
                  </a:lnTo>
                  <a:lnTo>
                    <a:pt x="2177" y="1839"/>
                  </a:lnTo>
                  <a:lnTo>
                    <a:pt x="2163" y="1667"/>
                  </a:lnTo>
                  <a:lnTo>
                    <a:pt x="2134" y="1499"/>
                  </a:lnTo>
                  <a:lnTo>
                    <a:pt x="2090" y="1337"/>
                  </a:lnTo>
                  <a:lnTo>
                    <a:pt x="2034" y="1181"/>
                  </a:lnTo>
                  <a:lnTo>
                    <a:pt x="1964" y="1031"/>
                  </a:lnTo>
                  <a:lnTo>
                    <a:pt x="1883" y="887"/>
                  </a:lnTo>
                  <a:lnTo>
                    <a:pt x="1791" y="752"/>
                  </a:lnTo>
                  <a:lnTo>
                    <a:pt x="1688" y="625"/>
                  </a:lnTo>
                  <a:lnTo>
                    <a:pt x="1576" y="507"/>
                  </a:lnTo>
                  <a:lnTo>
                    <a:pt x="1454" y="398"/>
                  </a:lnTo>
                  <a:lnTo>
                    <a:pt x="1323" y="299"/>
                  </a:lnTo>
                  <a:lnTo>
                    <a:pt x="1184" y="212"/>
                  </a:lnTo>
                  <a:lnTo>
                    <a:pt x="1037" y="135"/>
                  </a:lnTo>
                  <a:lnTo>
                    <a:pt x="884" y="72"/>
                  </a:lnTo>
                  <a:lnTo>
                    <a:pt x="724" y="20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2A95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78"/>
            <p:cNvSpPr>
              <a:spLocks/>
            </p:cNvSpPr>
            <p:nvPr/>
          </p:nvSpPr>
          <p:spPr bwMode="auto">
            <a:xfrm>
              <a:off x="2343" y="1707"/>
              <a:ext cx="174" cy="188"/>
            </a:xfrm>
            <a:custGeom>
              <a:avLst/>
              <a:gdLst>
                <a:gd name="T0" fmla="*/ 0 w 1392"/>
                <a:gd name="T1" fmla="*/ 681 h 1507"/>
                <a:gd name="T2" fmla="*/ 664 w 1392"/>
                <a:gd name="T3" fmla="*/ 187 h 1507"/>
                <a:gd name="T4" fmla="*/ 907 w 1392"/>
                <a:gd name="T5" fmla="*/ 0 h 1507"/>
                <a:gd name="T6" fmla="*/ 1392 w 1392"/>
                <a:gd name="T7" fmla="*/ 631 h 1507"/>
                <a:gd name="T8" fmla="*/ 1162 w 1392"/>
                <a:gd name="T9" fmla="*/ 847 h 1507"/>
                <a:gd name="T10" fmla="*/ 166 w 1392"/>
                <a:gd name="T11" fmla="*/ 1507 h 1507"/>
                <a:gd name="T12" fmla="*/ 0 w 1392"/>
                <a:gd name="T13" fmla="*/ 681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2" h="1507">
                  <a:moveTo>
                    <a:pt x="0" y="681"/>
                  </a:moveTo>
                  <a:lnTo>
                    <a:pt x="664" y="187"/>
                  </a:lnTo>
                  <a:lnTo>
                    <a:pt x="907" y="0"/>
                  </a:lnTo>
                  <a:lnTo>
                    <a:pt x="1392" y="631"/>
                  </a:lnTo>
                  <a:lnTo>
                    <a:pt x="1162" y="847"/>
                  </a:lnTo>
                  <a:lnTo>
                    <a:pt x="166" y="1507"/>
                  </a:lnTo>
                  <a:lnTo>
                    <a:pt x="0" y="681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79"/>
            <p:cNvSpPr>
              <a:spLocks/>
            </p:cNvSpPr>
            <p:nvPr/>
          </p:nvSpPr>
          <p:spPr bwMode="auto">
            <a:xfrm>
              <a:off x="2426" y="1683"/>
              <a:ext cx="127" cy="130"/>
            </a:xfrm>
            <a:custGeom>
              <a:avLst/>
              <a:gdLst>
                <a:gd name="T0" fmla="*/ 0 w 1014"/>
                <a:gd name="T1" fmla="*/ 378 h 1038"/>
                <a:gd name="T2" fmla="*/ 498 w 1014"/>
                <a:gd name="T3" fmla="*/ 1038 h 1038"/>
                <a:gd name="T4" fmla="*/ 892 w 1014"/>
                <a:gd name="T5" fmla="*/ 669 h 1038"/>
                <a:gd name="T6" fmla="*/ 918 w 1014"/>
                <a:gd name="T7" fmla="*/ 644 h 1038"/>
                <a:gd name="T8" fmla="*/ 959 w 1014"/>
                <a:gd name="T9" fmla="*/ 586 h 1038"/>
                <a:gd name="T10" fmla="*/ 989 w 1014"/>
                <a:gd name="T11" fmla="*/ 522 h 1038"/>
                <a:gd name="T12" fmla="*/ 1009 w 1014"/>
                <a:gd name="T13" fmla="*/ 456 h 1038"/>
                <a:gd name="T14" fmla="*/ 1014 w 1014"/>
                <a:gd name="T15" fmla="*/ 388 h 1038"/>
                <a:gd name="T16" fmla="*/ 1009 w 1014"/>
                <a:gd name="T17" fmla="*/ 318 h 1038"/>
                <a:gd name="T18" fmla="*/ 989 w 1014"/>
                <a:gd name="T19" fmla="*/ 251 h 1038"/>
                <a:gd name="T20" fmla="*/ 958 w 1014"/>
                <a:gd name="T21" fmla="*/ 187 h 1038"/>
                <a:gd name="T22" fmla="*/ 938 w 1014"/>
                <a:gd name="T23" fmla="*/ 157 h 1038"/>
                <a:gd name="T24" fmla="*/ 938 w 1014"/>
                <a:gd name="T25" fmla="*/ 157 h 1038"/>
                <a:gd name="T26" fmla="*/ 912 w 1014"/>
                <a:gd name="T27" fmla="*/ 125 h 1038"/>
                <a:gd name="T28" fmla="*/ 854 w 1014"/>
                <a:gd name="T29" fmla="*/ 74 h 1038"/>
                <a:gd name="T30" fmla="*/ 787 w 1014"/>
                <a:gd name="T31" fmla="*/ 36 h 1038"/>
                <a:gd name="T32" fmla="*/ 716 w 1014"/>
                <a:gd name="T33" fmla="*/ 11 h 1038"/>
                <a:gd name="T34" fmla="*/ 642 w 1014"/>
                <a:gd name="T35" fmla="*/ 0 h 1038"/>
                <a:gd name="T36" fmla="*/ 565 w 1014"/>
                <a:gd name="T37" fmla="*/ 4 h 1038"/>
                <a:gd name="T38" fmla="*/ 491 w 1014"/>
                <a:gd name="T39" fmla="*/ 23 h 1038"/>
                <a:gd name="T40" fmla="*/ 420 w 1014"/>
                <a:gd name="T41" fmla="*/ 57 h 1038"/>
                <a:gd name="T42" fmla="*/ 388 w 1014"/>
                <a:gd name="T43" fmla="*/ 80 h 1038"/>
                <a:gd name="T44" fmla="*/ 0 w 1014"/>
                <a:gd name="T45" fmla="*/ 378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4" h="1038">
                  <a:moveTo>
                    <a:pt x="0" y="378"/>
                  </a:moveTo>
                  <a:lnTo>
                    <a:pt x="498" y="1038"/>
                  </a:lnTo>
                  <a:lnTo>
                    <a:pt x="892" y="669"/>
                  </a:lnTo>
                  <a:lnTo>
                    <a:pt x="918" y="644"/>
                  </a:lnTo>
                  <a:lnTo>
                    <a:pt x="959" y="586"/>
                  </a:lnTo>
                  <a:lnTo>
                    <a:pt x="989" y="522"/>
                  </a:lnTo>
                  <a:lnTo>
                    <a:pt x="1009" y="456"/>
                  </a:lnTo>
                  <a:lnTo>
                    <a:pt x="1014" y="388"/>
                  </a:lnTo>
                  <a:lnTo>
                    <a:pt x="1009" y="318"/>
                  </a:lnTo>
                  <a:lnTo>
                    <a:pt x="989" y="251"/>
                  </a:lnTo>
                  <a:lnTo>
                    <a:pt x="958" y="187"/>
                  </a:lnTo>
                  <a:lnTo>
                    <a:pt x="938" y="157"/>
                  </a:lnTo>
                  <a:lnTo>
                    <a:pt x="938" y="157"/>
                  </a:lnTo>
                  <a:lnTo>
                    <a:pt x="912" y="125"/>
                  </a:lnTo>
                  <a:lnTo>
                    <a:pt x="854" y="74"/>
                  </a:lnTo>
                  <a:lnTo>
                    <a:pt x="787" y="36"/>
                  </a:lnTo>
                  <a:lnTo>
                    <a:pt x="716" y="11"/>
                  </a:lnTo>
                  <a:lnTo>
                    <a:pt x="642" y="0"/>
                  </a:lnTo>
                  <a:lnTo>
                    <a:pt x="565" y="4"/>
                  </a:lnTo>
                  <a:lnTo>
                    <a:pt x="491" y="23"/>
                  </a:lnTo>
                  <a:lnTo>
                    <a:pt x="420" y="57"/>
                  </a:lnTo>
                  <a:lnTo>
                    <a:pt x="388" y="80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80"/>
            <p:cNvSpPr>
              <a:spLocks/>
            </p:cNvSpPr>
            <p:nvPr/>
          </p:nvSpPr>
          <p:spPr bwMode="auto">
            <a:xfrm>
              <a:off x="1690" y="1668"/>
              <a:ext cx="154" cy="163"/>
            </a:xfrm>
            <a:custGeom>
              <a:avLst/>
              <a:gdLst>
                <a:gd name="T0" fmla="*/ 1210 w 1231"/>
                <a:gd name="T1" fmla="*/ 830 h 1305"/>
                <a:gd name="T2" fmla="*/ 473 w 1231"/>
                <a:gd name="T3" fmla="*/ 1210 h 1305"/>
                <a:gd name="T4" fmla="*/ 295 w 1231"/>
                <a:gd name="T5" fmla="*/ 1305 h 1305"/>
                <a:gd name="T6" fmla="*/ 0 w 1231"/>
                <a:gd name="T7" fmla="*/ 605 h 1305"/>
                <a:gd name="T8" fmla="*/ 229 w 1231"/>
                <a:gd name="T9" fmla="*/ 495 h 1305"/>
                <a:gd name="T10" fmla="*/ 1231 w 1231"/>
                <a:gd name="T11" fmla="*/ 0 h 1305"/>
                <a:gd name="T12" fmla="*/ 1210 w 1231"/>
                <a:gd name="T13" fmla="*/ 830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305">
                  <a:moveTo>
                    <a:pt x="1210" y="830"/>
                  </a:moveTo>
                  <a:lnTo>
                    <a:pt x="473" y="1210"/>
                  </a:lnTo>
                  <a:lnTo>
                    <a:pt x="295" y="1305"/>
                  </a:lnTo>
                  <a:lnTo>
                    <a:pt x="0" y="605"/>
                  </a:lnTo>
                  <a:lnTo>
                    <a:pt x="229" y="495"/>
                  </a:lnTo>
                  <a:lnTo>
                    <a:pt x="1231" y="0"/>
                  </a:lnTo>
                  <a:lnTo>
                    <a:pt x="1210" y="830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81"/>
            <p:cNvSpPr>
              <a:spLocks/>
            </p:cNvSpPr>
            <p:nvPr/>
          </p:nvSpPr>
          <p:spPr bwMode="auto">
            <a:xfrm>
              <a:off x="1624" y="1730"/>
              <a:ext cx="125" cy="124"/>
            </a:xfrm>
            <a:custGeom>
              <a:avLst/>
              <a:gdLst>
                <a:gd name="T0" fmla="*/ 1003 w 1003"/>
                <a:gd name="T1" fmla="*/ 715 h 990"/>
                <a:gd name="T2" fmla="*/ 759 w 1003"/>
                <a:gd name="T3" fmla="*/ 0 h 990"/>
                <a:gd name="T4" fmla="*/ 173 w 1003"/>
                <a:gd name="T5" fmla="*/ 281 h 990"/>
                <a:gd name="T6" fmla="*/ 143 w 1003"/>
                <a:gd name="T7" fmla="*/ 303 h 990"/>
                <a:gd name="T8" fmla="*/ 92 w 1003"/>
                <a:gd name="T9" fmla="*/ 353 h 990"/>
                <a:gd name="T10" fmla="*/ 52 w 1003"/>
                <a:gd name="T11" fmla="*/ 410 h 990"/>
                <a:gd name="T12" fmla="*/ 22 w 1003"/>
                <a:gd name="T13" fmla="*/ 473 h 990"/>
                <a:gd name="T14" fmla="*/ 4 w 1003"/>
                <a:gd name="T15" fmla="*/ 539 h 990"/>
                <a:gd name="T16" fmla="*/ 0 w 1003"/>
                <a:gd name="T17" fmla="*/ 608 h 990"/>
                <a:gd name="T18" fmla="*/ 7 w 1003"/>
                <a:gd name="T19" fmla="*/ 677 h 990"/>
                <a:gd name="T20" fmla="*/ 27 w 1003"/>
                <a:gd name="T21" fmla="*/ 746 h 990"/>
                <a:gd name="T22" fmla="*/ 43 w 1003"/>
                <a:gd name="T23" fmla="*/ 779 h 990"/>
                <a:gd name="T24" fmla="*/ 43 w 1003"/>
                <a:gd name="T25" fmla="*/ 779 h 990"/>
                <a:gd name="T26" fmla="*/ 62 w 1003"/>
                <a:gd name="T27" fmla="*/ 814 h 990"/>
                <a:gd name="T28" fmla="*/ 111 w 1003"/>
                <a:gd name="T29" fmla="*/ 875 h 990"/>
                <a:gd name="T30" fmla="*/ 171 w 1003"/>
                <a:gd name="T31" fmla="*/ 924 h 990"/>
                <a:gd name="T32" fmla="*/ 237 w 1003"/>
                <a:gd name="T33" fmla="*/ 960 h 990"/>
                <a:gd name="T34" fmla="*/ 309 w 1003"/>
                <a:gd name="T35" fmla="*/ 982 h 990"/>
                <a:gd name="T36" fmla="*/ 384 w 1003"/>
                <a:gd name="T37" fmla="*/ 990 h 990"/>
                <a:gd name="T38" fmla="*/ 460 w 1003"/>
                <a:gd name="T39" fmla="*/ 985 h 990"/>
                <a:gd name="T40" fmla="*/ 535 w 1003"/>
                <a:gd name="T41" fmla="*/ 962 h 990"/>
                <a:gd name="T42" fmla="*/ 572 w 1003"/>
                <a:gd name="T43" fmla="*/ 944 h 990"/>
                <a:gd name="T44" fmla="*/ 1003 w 1003"/>
                <a:gd name="T45" fmla="*/ 715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03" h="990">
                  <a:moveTo>
                    <a:pt x="1003" y="715"/>
                  </a:moveTo>
                  <a:lnTo>
                    <a:pt x="759" y="0"/>
                  </a:lnTo>
                  <a:lnTo>
                    <a:pt x="173" y="281"/>
                  </a:lnTo>
                  <a:lnTo>
                    <a:pt x="143" y="303"/>
                  </a:lnTo>
                  <a:lnTo>
                    <a:pt x="92" y="353"/>
                  </a:lnTo>
                  <a:lnTo>
                    <a:pt x="52" y="410"/>
                  </a:lnTo>
                  <a:lnTo>
                    <a:pt x="22" y="473"/>
                  </a:lnTo>
                  <a:lnTo>
                    <a:pt x="4" y="539"/>
                  </a:lnTo>
                  <a:lnTo>
                    <a:pt x="0" y="608"/>
                  </a:lnTo>
                  <a:lnTo>
                    <a:pt x="7" y="677"/>
                  </a:lnTo>
                  <a:lnTo>
                    <a:pt x="27" y="746"/>
                  </a:lnTo>
                  <a:lnTo>
                    <a:pt x="43" y="779"/>
                  </a:lnTo>
                  <a:lnTo>
                    <a:pt x="43" y="779"/>
                  </a:lnTo>
                  <a:lnTo>
                    <a:pt x="62" y="814"/>
                  </a:lnTo>
                  <a:lnTo>
                    <a:pt x="111" y="875"/>
                  </a:lnTo>
                  <a:lnTo>
                    <a:pt x="171" y="924"/>
                  </a:lnTo>
                  <a:lnTo>
                    <a:pt x="237" y="960"/>
                  </a:lnTo>
                  <a:lnTo>
                    <a:pt x="309" y="982"/>
                  </a:lnTo>
                  <a:lnTo>
                    <a:pt x="384" y="990"/>
                  </a:lnTo>
                  <a:lnTo>
                    <a:pt x="460" y="985"/>
                  </a:lnTo>
                  <a:lnTo>
                    <a:pt x="535" y="962"/>
                  </a:lnTo>
                  <a:lnTo>
                    <a:pt x="572" y="944"/>
                  </a:lnTo>
                  <a:lnTo>
                    <a:pt x="1003" y="715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82"/>
            <p:cNvSpPr>
              <a:spLocks/>
            </p:cNvSpPr>
            <p:nvPr/>
          </p:nvSpPr>
          <p:spPr bwMode="auto">
            <a:xfrm>
              <a:off x="1638" y="2016"/>
              <a:ext cx="127" cy="127"/>
            </a:xfrm>
            <a:custGeom>
              <a:avLst/>
              <a:gdLst>
                <a:gd name="T0" fmla="*/ 517 w 1015"/>
                <a:gd name="T1" fmla="*/ 0 h 1010"/>
                <a:gd name="T2" fmla="*/ 103 w 1015"/>
                <a:gd name="T3" fmla="*/ 413 h 1010"/>
                <a:gd name="T4" fmla="*/ 78 w 1015"/>
                <a:gd name="T5" fmla="*/ 439 h 1010"/>
                <a:gd name="T6" fmla="*/ 40 w 1015"/>
                <a:gd name="T7" fmla="*/ 497 h 1010"/>
                <a:gd name="T8" fmla="*/ 14 w 1015"/>
                <a:gd name="T9" fmla="*/ 561 h 1010"/>
                <a:gd name="T10" fmla="*/ 0 w 1015"/>
                <a:gd name="T11" fmla="*/ 627 h 1010"/>
                <a:gd name="T12" fmla="*/ 0 w 1015"/>
                <a:gd name="T13" fmla="*/ 694 h 1010"/>
                <a:gd name="T14" fmla="*/ 14 w 1015"/>
                <a:gd name="T15" fmla="*/ 761 h 1010"/>
                <a:gd name="T16" fmla="*/ 40 w 1015"/>
                <a:gd name="T17" fmla="*/ 823 h 1010"/>
                <a:gd name="T18" fmla="*/ 78 w 1015"/>
                <a:gd name="T19" fmla="*/ 882 h 1010"/>
                <a:gd name="T20" fmla="*/ 103 w 1015"/>
                <a:gd name="T21" fmla="*/ 908 h 1010"/>
                <a:gd name="T22" fmla="*/ 103 w 1015"/>
                <a:gd name="T23" fmla="*/ 908 h 1010"/>
                <a:gd name="T24" fmla="*/ 130 w 1015"/>
                <a:gd name="T25" fmla="*/ 932 h 1010"/>
                <a:gd name="T26" fmla="*/ 188 w 1015"/>
                <a:gd name="T27" fmla="*/ 970 h 1010"/>
                <a:gd name="T28" fmla="*/ 251 w 1015"/>
                <a:gd name="T29" fmla="*/ 996 h 1010"/>
                <a:gd name="T30" fmla="*/ 318 w 1015"/>
                <a:gd name="T31" fmla="*/ 1010 h 1010"/>
                <a:gd name="T32" fmla="*/ 385 w 1015"/>
                <a:gd name="T33" fmla="*/ 1010 h 1010"/>
                <a:gd name="T34" fmla="*/ 452 w 1015"/>
                <a:gd name="T35" fmla="*/ 996 h 1010"/>
                <a:gd name="T36" fmla="*/ 516 w 1015"/>
                <a:gd name="T37" fmla="*/ 970 h 1010"/>
                <a:gd name="T38" fmla="*/ 574 w 1015"/>
                <a:gd name="T39" fmla="*/ 932 h 1010"/>
                <a:gd name="T40" fmla="*/ 600 w 1015"/>
                <a:gd name="T41" fmla="*/ 908 h 1010"/>
                <a:gd name="T42" fmla="*/ 1015 w 1015"/>
                <a:gd name="T43" fmla="*/ 495 h 1010"/>
                <a:gd name="T44" fmla="*/ 517 w 1015"/>
                <a:gd name="T45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5" h="1010">
                  <a:moveTo>
                    <a:pt x="517" y="0"/>
                  </a:moveTo>
                  <a:lnTo>
                    <a:pt x="103" y="413"/>
                  </a:lnTo>
                  <a:lnTo>
                    <a:pt x="78" y="439"/>
                  </a:lnTo>
                  <a:lnTo>
                    <a:pt x="40" y="497"/>
                  </a:lnTo>
                  <a:lnTo>
                    <a:pt x="14" y="561"/>
                  </a:lnTo>
                  <a:lnTo>
                    <a:pt x="0" y="627"/>
                  </a:lnTo>
                  <a:lnTo>
                    <a:pt x="0" y="694"/>
                  </a:lnTo>
                  <a:lnTo>
                    <a:pt x="14" y="761"/>
                  </a:lnTo>
                  <a:lnTo>
                    <a:pt x="40" y="823"/>
                  </a:lnTo>
                  <a:lnTo>
                    <a:pt x="78" y="882"/>
                  </a:lnTo>
                  <a:lnTo>
                    <a:pt x="103" y="908"/>
                  </a:lnTo>
                  <a:lnTo>
                    <a:pt x="103" y="908"/>
                  </a:lnTo>
                  <a:lnTo>
                    <a:pt x="130" y="932"/>
                  </a:lnTo>
                  <a:lnTo>
                    <a:pt x="188" y="970"/>
                  </a:lnTo>
                  <a:lnTo>
                    <a:pt x="251" y="996"/>
                  </a:lnTo>
                  <a:lnTo>
                    <a:pt x="318" y="1010"/>
                  </a:lnTo>
                  <a:lnTo>
                    <a:pt x="385" y="1010"/>
                  </a:lnTo>
                  <a:lnTo>
                    <a:pt x="452" y="996"/>
                  </a:lnTo>
                  <a:lnTo>
                    <a:pt x="516" y="970"/>
                  </a:lnTo>
                  <a:lnTo>
                    <a:pt x="574" y="932"/>
                  </a:lnTo>
                  <a:lnTo>
                    <a:pt x="600" y="908"/>
                  </a:lnTo>
                  <a:lnTo>
                    <a:pt x="1015" y="495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83"/>
            <p:cNvSpPr>
              <a:spLocks/>
            </p:cNvSpPr>
            <p:nvPr/>
          </p:nvSpPr>
          <p:spPr bwMode="auto">
            <a:xfrm>
              <a:off x="1763" y="2161"/>
              <a:ext cx="126" cy="126"/>
            </a:xfrm>
            <a:custGeom>
              <a:avLst/>
              <a:gdLst>
                <a:gd name="T0" fmla="*/ 516 w 1014"/>
                <a:gd name="T1" fmla="*/ 0 h 1010"/>
                <a:gd name="T2" fmla="*/ 1014 w 1014"/>
                <a:gd name="T3" fmla="*/ 495 h 1010"/>
                <a:gd name="T4" fmla="*/ 599 w 1014"/>
                <a:gd name="T5" fmla="*/ 908 h 1010"/>
                <a:gd name="T6" fmla="*/ 572 w 1014"/>
                <a:gd name="T7" fmla="*/ 933 h 1010"/>
                <a:gd name="T8" fmla="*/ 514 w 1014"/>
                <a:gd name="T9" fmla="*/ 971 h 1010"/>
                <a:gd name="T10" fmla="*/ 451 w 1014"/>
                <a:gd name="T11" fmla="*/ 997 h 1010"/>
                <a:gd name="T12" fmla="*/ 384 w 1014"/>
                <a:gd name="T13" fmla="*/ 1010 h 1010"/>
                <a:gd name="T14" fmla="*/ 317 w 1014"/>
                <a:gd name="T15" fmla="*/ 1010 h 1010"/>
                <a:gd name="T16" fmla="*/ 250 w 1014"/>
                <a:gd name="T17" fmla="*/ 997 h 1010"/>
                <a:gd name="T18" fmla="*/ 186 w 1014"/>
                <a:gd name="T19" fmla="*/ 971 h 1010"/>
                <a:gd name="T20" fmla="*/ 128 w 1014"/>
                <a:gd name="T21" fmla="*/ 933 h 1010"/>
                <a:gd name="T22" fmla="*/ 102 w 1014"/>
                <a:gd name="T23" fmla="*/ 908 h 1010"/>
                <a:gd name="T24" fmla="*/ 102 w 1014"/>
                <a:gd name="T25" fmla="*/ 908 h 1010"/>
                <a:gd name="T26" fmla="*/ 77 w 1014"/>
                <a:gd name="T27" fmla="*/ 882 h 1010"/>
                <a:gd name="T28" fmla="*/ 38 w 1014"/>
                <a:gd name="T29" fmla="*/ 824 h 1010"/>
                <a:gd name="T30" fmla="*/ 12 w 1014"/>
                <a:gd name="T31" fmla="*/ 760 h 1010"/>
                <a:gd name="T32" fmla="*/ 0 w 1014"/>
                <a:gd name="T33" fmla="*/ 694 h 1010"/>
                <a:gd name="T34" fmla="*/ 0 w 1014"/>
                <a:gd name="T35" fmla="*/ 626 h 1010"/>
                <a:gd name="T36" fmla="*/ 12 w 1014"/>
                <a:gd name="T37" fmla="*/ 560 h 1010"/>
                <a:gd name="T38" fmla="*/ 38 w 1014"/>
                <a:gd name="T39" fmla="*/ 497 h 1010"/>
                <a:gd name="T40" fmla="*/ 77 w 1014"/>
                <a:gd name="T41" fmla="*/ 439 h 1010"/>
                <a:gd name="T42" fmla="*/ 102 w 1014"/>
                <a:gd name="T43" fmla="*/ 413 h 1010"/>
                <a:gd name="T44" fmla="*/ 516 w 1014"/>
                <a:gd name="T45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4" h="1010">
                  <a:moveTo>
                    <a:pt x="516" y="0"/>
                  </a:moveTo>
                  <a:lnTo>
                    <a:pt x="1014" y="495"/>
                  </a:lnTo>
                  <a:lnTo>
                    <a:pt x="599" y="908"/>
                  </a:lnTo>
                  <a:lnTo>
                    <a:pt x="572" y="933"/>
                  </a:lnTo>
                  <a:lnTo>
                    <a:pt x="514" y="971"/>
                  </a:lnTo>
                  <a:lnTo>
                    <a:pt x="451" y="997"/>
                  </a:lnTo>
                  <a:lnTo>
                    <a:pt x="384" y="1010"/>
                  </a:lnTo>
                  <a:lnTo>
                    <a:pt x="317" y="1010"/>
                  </a:lnTo>
                  <a:lnTo>
                    <a:pt x="250" y="997"/>
                  </a:lnTo>
                  <a:lnTo>
                    <a:pt x="186" y="971"/>
                  </a:lnTo>
                  <a:lnTo>
                    <a:pt x="128" y="933"/>
                  </a:lnTo>
                  <a:lnTo>
                    <a:pt x="102" y="908"/>
                  </a:lnTo>
                  <a:lnTo>
                    <a:pt x="102" y="908"/>
                  </a:lnTo>
                  <a:lnTo>
                    <a:pt x="77" y="882"/>
                  </a:lnTo>
                  <a:lnTo>
                    <a:pt x="38" y="824"/>
                  </a:lnTo>
                  <a:lnTo>
                    <a:pt x="12" y="760"/>
                  </a:lnTo>
                  <a:lnTo>
                    <a:pt x="0" y="694"/>
                  </a:lnTo>
                  <a:lnTo>
                    <a:pt x="0" y="626"/>
                  </a:lnTo>
                  <a:lnTo>
                    <a:pt x="12" y="560"/>
                  </a:lnTo>
                  <a:lnTo>
                    <a:pt x="38" y="497"/>
                  </a:lnTo>
                  <a:lnTo>
                    <a:pt x="77" y="439"/>
                  </a:lnTo>
                  <a:lnTo>
                    <a:pt x="102" y="41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84"/>
            <p:cNvSpPr>
              <a:spLocks/>
            </p:cNvSpPr>
            <p:nvPr/>
          </p:nvSpPr>
          <p:spPr bwMode="auto">
            <a:xfrm>
              <a:off x="1949" y="1792"/>
              <a:ext cx="166" cy="165"/>
            </a:xfrm>
            <a:custGeom>
              <a:avLst/>
              <a:gdLst>
                <a:gd name="T0" fmla="*/ 663 w 1326"/>
                <a:gd name="T1" fmla="*/ 0 h 1321"/>
                <a:gd name="T2" fmla="*/ 0 w 1326"/>
                <a:gd name="T3" fmla="*/ 661 h 1321"/>
                <a:gd name="T4" fmla="*/ 663 w 1326"/>
                <a:gd name="T5" fmla="*/ 1321 h 1321"/>
                <a:gd name="T6" fmla="*/ 1326 w 1326"/>
                <a:gd name="T7" fmla="*/ 661 h 1321"/>
                <a:gd name="T8" fmla="*/ 663 w 1326"/>
                <a:gd name="T9" fmla="*/ 0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6" h="1321">
                  <a:moveTo>
                    <a:pt x="663" y="0"/>
                  </a:moveTo>
                  <a:lnTo>
                    <a:pt x="0" y="661"/>
                  </a:lnTo>
                  <a:lnTo>
                    <a:pt x="663" y="1321"/>
                  </a:lnTo>
                  <a:lnTo>
                    <a:pt x="1326" y="661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217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85"/>
            <p:cNvSpPr>
              <a:spLocks/>
            </p:cNvSpPr>
            <p:nvPr/>
          </p:nvSpPr>
          <p:spPr bwMode="auto">
            <a:xfrm>
              <a:off x="2258" y="1339"/>
              <a:ext cx="108" cy="123"/>
            </a:xfrm>
            <a:custGeom>
              <a:avLst/>
              <a:gdLst>
                <a:gd name="T0" fmla="*/ 868 w 868"/>
                <a:gd name="T1" fmla="*/ 985 h 985"/>
                <a:gd name="T2" fmla="*/ 538 w 868"/>
                <a:gd name="T3" fmla="*/ 985 h 985"/>
                <a:gd name="T4" fmla="*/ 537 w 868"/>
                <a:gd name="T5" fmla="*/ 937 h 985"/>
                <a:gd name="T6" fmla="*/ 526 w 868"/>
                <a:gd name="T7" fmla="*/ 847 h 985"/>
                <a:gd name="T8" fmla="*/ 505 w 868"/>
                <a:gd name="T9" fmla="*/ 766 h 985"/>
                <a:gd name="T10" fmla="*/ 475 w 868"/>
                <a:gd name="T11" fmla="*/ 693 h 985"/>
                <a:gd name="T12" fmla="*/ 438 w 868"/>
                <a:gd name="T13" fmla="*/ 629 h 985"/>
                <a:gd name="T14" fmla="*/ 397 w 868"/>
                <a:gd name="T15" fmla="*/ 571 h 985"/>
                <a:gd name="T16" fmla="*/ 351 w 868"/>
                <a:gd name="T17" fmla="*/ 521 h 985"/>
                <a:gd name="T18" fmla="*/ 302 w 868"/>
                <a:gd name="T19" fmla="*/ 477 h 985"/>
                <a:gd name="T20" fmla="*/ 227 w 868"/>
                <a:gd name="T21" fmla="*/ 423 h 985"/>
                <a:gd name="T22" fmla="*/ 134 w 868"/>
                <a:gd name="T23" fmla="*/ 370 h 985"/>
                <a:gd name="T24" fmla="*/ 24 w 868"/>
                <a:gd name="T25" fmla="*/ 326 h 985"/>
                <a:gd name="T26" fmla="*/ 0 w 868"/>
                <a:gd name="T27" fmla="*/ 321 h 985"/>
                <a:gd name="T28" fmla="*/ 79 w 868"/>
                <a:gd name="T29" fmla="*/ 0 h 985"/>
                <a:gd name="T30" fmla="*/ 133 w 868"/>
                <a:gd name="T31" fmla="*/ 15 h 985"/>
                <a:gd name="T32" fmla="*/ 253 w 868"/>
                <a:gd name="T33" fmla="*/ 62 h 985"/>
                <a:gd name="T34" fmla="*/ 383 w 868"/>
                <a:gd name="T35" fmla="*/ 132 h 985"/>
                <a:gd name="T36" fmla="*/ 482 w 868"/>
                <a:gd name="T37" fmla="*/ 201 h 985"/>
                <a:gd name="T38" fmla="*/ 545 w 868"/>
                <a:gd name="T39" fmla="*/ 255 h 985"/>
                <a:gd name="T40" fmla="*/ 607 w 868"/>
                <a:gd name="T41" fmla="*/ 314 h 985"/>
                <a:gd name="T42" fmla="*/ 664 w 868"/>
                <a:gd name="T43" fmla="*/ 381 h 985"/>
                <a:gd name="T44" fmla="*/ 717 w 868"/>
                <a:gd name="T45" fmla="*/ 454 h 985"/>
                <a:gd name="T46" fmla="*/ 763 w 868"/>
                <a:gd name="T47" fmla="*/ 535 h 985"/>
                <a:gd name="T48" fmla="*/ 803 w 868"/>
                <a:gd name="T49" fmla="*/ 621 h 985"/>
                <a:gd name="T50" fmla="*/ 834 w 868"/>
                <a:gd name="T51" fmla="*/ 717 h 985"/>
                <a:gd name="T52" fmla="*/ 856 w 868"/>
                <a:gd name="T53" fmla="*/ 818 h 985"/>
                <a:gd name="T54" fmla="*/ 867 w 868"/>
                <a:gd name="T55" fmla="*/ 928 h 985"/>
                <a:gd name="T56" fmla="*/ 868 w 868"/>
                <a:gd name="T57" fmla="*/ 985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8" h="985">
                  <a:moveTo>
                    <a:pt x="868" y="985"/>
                  </a:moveTo>
                  <a:lnTo>
                    <a:pt x="538" y="985"/>
                  </a:lnTo>
                  <a:lnTo>
                    <a:pt x="537" y="937"/>
                  </a:lnTo>
                  <a:lnTo>
                    <a:pt x="526" y="847"/>
                  </a:lnTo>
                  <a:lnTo>
                    <a:pt x="505" y="766"/>
                  </a:lnTo>
                  <a:lnTo>
                    <a:pt x="475" y="693"/>
                  </a:lnTo>
                  <a:lnTo>
                    <a:pt x="438" y="629"/>
                  </a:lnTo>
                  <a:lnTo>
                    <a:pt x="397" y="571"/>
                  </a:lnTo>
                  <a:lnTo>
                    <a:pt x="351" y="521"/>
                  </a:lnTo>
                  <a:lnTo>
                    <a:pt x="302" y="477"/>
                  </a:lnTo>
                  <a:lnTo>
                    <a:pt x="227" y="423"/>
                  </a:lnTo>
                  <a:lnTo>
                    <a:pt x="134" y="370"/>
                  </a:lnTo>
                  <a:lnTo>
                    <a:pt x="24" y="326"/>
                  </a:lnTo>
                  <a:lnTo>
                    <a:pt x="0" y="321"/>
                  </a:lnTo>
                  <a:lnTo>
                    <a:pt x="79" y="0"/>
                  </a:lnTo>
                  <a:lnTo>
                    <a:pt x="133" y="15"/>
                  </a:lnTo>
                  <a:lnTo>
                    <a:pt x="253" y="62"/>
                  </a:lnTo>
                  <a:lnTo>
                    <a:pt x="383" y="132"/>
                  </a:lnTo>
                  <a:lnTo>
                    <a:pt x="482" y="201"/>
                  </a:lnTo>
                  <a:lnTo>
                    <a:pt x="545" y="255"/>
                  </a:lnTo>
                  <a:lnTo>
                    <a:pt x="607" y="314"/>
                  </a:lnTo>
                  <a:lnTo>
                    <a:pt x="664" y="381"/>
                  </a:lnTo>
                  <a:lnTo>
                    <a:pt x="717" y="454"/>
                  </a:lnTo>
                  <a:lnTo>
                    <a:pt x="763" y="535"/>
                  </a:lnTo>
                  <a:lnTo>
                    <a:pt x="803" y="621"/>
                  </a:lnTo>
                  <a:lnTo>
                    <a:pt x="834" y="717"/>
                  </a:lnTo>
                  <a:lnTo>
                    <a:pt x="856" y="818"/>
                  </a:lnTo>
                  <a:lnTo>
                    <a:pt x="867" y="928"/>
                  </a:lnTo>
                  <a:lnTo>
                    <a:pt x="868" y="985"/>
                  </a:lnTo>
                  <a:close/>
                </a:path>
              </a:pathLst>
            </a:cu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Rectangle 86"/>
            <p:cNvSpPr>
              <a:spLocks noChangeArrowheads="1"/>
            </p:cNvSpPr>
            <p:nvPr/>
          </p:nvSpPr>
          <p:spPr bwMode="auto">
            <a:xfrm>
              <a:off x="2325" y="1503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87"/>
            <p:cNvSpPr>
              <a:spLocks/>
            </p:cNvSpPr>
            <p:nvPr/>
          </p:nvSpPr>
          <p:spPr bwMode="auto">
            <a:xfrm>
              <a:off x="1810" y="1881"/>
              <a:ext cx="226" cy="224"/>
            </a:xfrm>
            <a:custGeom>
              <a:avLst/>
              <a:gdLst>
                <a:gd name="T0" fmla="*/ 1743 w 1804"/>
                <a:gd name="T1" fmla="*/ 1484 h 1796"/>
                <a:gd name="T2" fmla="*/ 233 w 1804"/>
                <a:gd name="T3" fmla="*/ 0 h 1796"/>
                <a:gd name="T4" fmla="*/ 120 w 1804"/>
                <a:gd name="T5" fmla="*/ 114 h 1796"/>
                <a:gd name="T6" fmla="*/ 0 w 1804"/>
                <a:gd name="T7" fmla="*/ 235 h 1796"/>
                <a:gd name="T8" fmla="*/ 1504 w 1804"/>
                <a:gd name="T9" fmla="*/ 1712 h 1796"/>
                <a:gd name="T10" fmla="*/ 1579 w 1804"/>
                <a:gd name="T11" fmla="*/ 1796 h 1796"/>
                <a:gd name="T12" fmla="*/ 1608 w 1804"/>
                <a:gd name="T13" fmla="*/ 1767 h 1796"/>
                <a:gd name="T14" fmla="*/ 1804 w 1804"/>
                <a:gd name="T15" fmla="*/ 1553 h 1796"/>
                <a:gd name="T16" fmla="*/ 1743 w 1804"/>
                <a:gd name="T17" fmla="*/ 1484 h 1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4" h="1796">
                  <a:moveTo>
                    <a:pt x="1743" y="1484"/>
                  </a:moveTo>
                  <a:lnTo>
                    <a:pt x="233" y="0"/>
                  </a:lnTo>
                  <a:lnTo>
                    <a:pt x="120" y="114"/>
                  </a:lnTo>
                  <a:lnTo>
                    <a:pt x="0" y="235"/>
                  </a:lnTo>
                  <a:lnTo>
                    <a:pt x="1504" y="1712"/>
                  </a:lnTo>
                  <a:lnTo>
                    <a:pt x="1579" y="1796"/>
                  </a:lnTo>
                  <a:lnTo>
                    <a:pt x="1608" y="1767"/>
                  </a:lnTo>
                  <a:lnTo>
                    <a:pt x="1804" y="1553"/>
                  </a:lnTo>
                  <a:lnTo>
                    <a:pt x="1743" y="1484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 flipH="1">
            <a:off x="10613062" y="111551"/>
            <a:ext cx="554960" cy="430752"/>
            <a:chOff x="4099405" y="2266310"/>
            <a:chExt cx="935158" cy="725856"/>
          </a:xfrm>
        </p:grpSpPr>
        <p:sp>
          <p:nvSpPr>
            <p:cNvPr id="164" name="이등변 삼각형 163"/>
            <p:cNvSpPr/>
            <p:nvPr/>
          </p:nvSpPr>
          <p:spPr>
            <a:xfrm rot="8634949">
              <a:off x="4681166" y="2653118"/>
              <a:ext cx="170472" cy="339048"/>
            </a:xfrm>
            <a:prstGeom prst="triangle">
              <a:avLst>
                <a:gd name="adj" fmla="val 5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65" name="구름 164"/>
            <p:cNvSpPr/>
            <p:nvPr/>
          </p:nvSpPr>
          <p:spPr>
            <a:xfrm>
              <a:off x="4185992" y="2266310"/>
              <a:ext cx="761981" cy="63150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099405" y="2393812"/>
              <a:ext cx="935158" cy="363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96D1CF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나는</a:t>
              </a:r>
              <a:r>
                <a:rPr lang="en-US" altLang="ko-KR" sz="800" dirty="0">
                  <a:solidFill>
                    <a:srgbClr val="96D1CF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~??</a:t>
              </a:r>
              <a:endParaRPr lang="ko-KR" altLang="en-US" sz="800" dirty="0">
                <a:solidFill>
                  <a:srgbClr val="96D1C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128781E-760A-4C32-9BE3-ED0F4A819CC5}"/>
              </a:ext>
            </a:extLst>
          </p:cNvPr>
          <p:cNvSpPr/>
          <p:nvPr/>
        </p:nvSpPr>
        <p:spPr>
          <a:xfrm>
            <a:off x="586722" y="182063"/>
            <a:ext cx="81551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i="1" dirty="0">
                <a:solidFill>
                  <a:prstClr val="white"/>
                </a:solidFill>
              </a:rPr>
              <a:t>2.3 </a:t>
            </a:r>
            <a:r>
              <a:rPr lang="en-US" altLang="ko-KR" sz="3200" b="1" i="1" dirty="0">
                <a:solidFill>
                  <a:prstClr val="white"/>
                </a:solidFill>
              </a:rPr>
              <a:t>Constructor &amp; Assignment operator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66361D-6DC6-4A89-B282-A207790BB7E4}"/>
              </a:ext>
            </a:extLst>
          </p:cNvPr>
          <p:cNvSpPr txBox="1"/>
          <p:nvPr/>
        </p:nvSpPr>
        <p:spPr>
          <a:xfrm>
            <a:off x="1011553" y="1623385"/>
            <a:ext cx="77540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이동생성자</a:t>
            </a:r>
            <a:r>
              <a:rPr lang="ko-KR" altLang="en-US" b="1" dirty="0"/>
              <a:t> </a:t>
            </a:r>
            <a:r>
              <a:rPr lang="en-US" altLang="ko-KR" dirty="0"/>
              <a:t>(C++11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응용 프로그램의 성능을 크게 향상시킬 수 있는 이동 의미 체계를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Std</a:t>
            </a:r>
            <a:r>
              <a:rPr lang="en-US" altLang="ko-KR" dirty="0"/>
              <a:t>::move </a:t>
            </a:r>
            <a:r>
              <a:rPr lang="ko-KR" altLang="en-US" dirty="0"/>
              <a:t>함수를 </a:t>
            </a:r>
            <a:r>
              <a:rPr lang="ko-KR" altLang="en-US" dirty="0" err="1"/>
              <a:t>사용할때</a:t>
            </a:r>
            <a:r>
              <a:rPr lang="ko-KR" altLang="en-US" dirty="0"/>
              <a:t> 사용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(page.138)</a:t>
            </a:r>
          </a:p>
          <a:p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4D3C77-1A83-4713-AE4A-8AB3645E6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663" y="2500722"/>
            <a:ext cx="6652476" cy="399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61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175259" y="857413"/>
            <a:ext cx="11842570" cy="5922772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0" name="자유형 69"/>
          <p:cNvSpPr/>
          <p:nvPr/>
        </p:nvSpPr>
        <p:spPr>
          <a:xfrm>
            <a:off x="8687549" y="675100"/>
            <a:ext cx="2507264" cy="525890"/>
          </a:xfrm>
          <a:custGeom>
            <a:avLst/>
            <a:gdLst>
              <a:gd name="connsiteX0" fmla="*/ 6012551 w 12192000"/>
              <a:gd name="connsiteY0" fmla="*/ 0 h 4678329"/>
              <a:gd name="connsiteX1" fmla="*/ 6083886 w 12192000"/>
              <a:gd name="connsiteY1" fmla="*/ 0 h 4678329"/>
              <a:gd name="connsiteX2" fmla="*/ 6120521 w 12192000"/>
              <a:gd name="connsiteY2" fmla="*/ 240041 h 4678329"/>
              <a:gd name="connsiteX3" fmla="*/ 10382903 w 12192000"/>
              <a:gd name="connsiteY3" fmla="*/ 3713983 h 4678329"/>
              <a:gd name="connsiteX4" fmla="*/ 12076421 w 12192000"/>
              <a:gd name="connsiteY4" fmla="*/ 3372078 h 4678329"/>
              <a:gd name="connsiteX5" fmla="*/ 12192000 w 12192000"/>
              <a:gd name="connsiteY5" fmla="*/ 3319826 h 4678329"/>
              <a:gd name="connsiteX6" fmla="*/ 12192000 w 12192000"/>
              <a:gd name="connsiteY6" fmla="*/ 4678329 h 4678329"/>
              <a:gd name="connsiteX7" fmla="*/ 0 w 12192000"/>
              <a:gd name="connsiteY7" fmla="*/ 4678329 h 4678329"/>
              <a:gd name="connsiteX8" fmla="*/ 0 w 12192000"/>
              <a:gd name="connsiteY8" fmla="*/ 3363030 h 4678329"/>
              <a:gd name="connsiteX9" fmla="*/ 20015 w 12192000"/>
              <a:gd name="connsiteY9" fmla="*/ 3372079 h 4678329"/>
              <a:gd name="connsiteX10" fmla="*/ 1713534 w 12192000"/>
              <a:gd name="connsiteY10" fmla="*/ 3713984 h 4678329"/>
              <a:gd name="connsiteX11" fmla="*/ 5975916 w 12192000"/>
              <a:gd name="connsiteY11" fmla="*/ 240042 h 467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678329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557571" y="18608"/>
            <a:ext cx="658056" cy="806857"/>
            <a:chOff x="9566279" y="126999"/>
            <a:chExt cx="658056" cy="806857"/>
          </a:xfrm>
        </p:grpSpPr>
        <p:grpSp>
          <p:nvGrpSpPr>
            <p:cNvPr id="72" name="Group 4"/>
            <p:cNvGrpSpPr>
              <a:grpSpLocks noChangeAspect="1"/>
            </p:cNvGrpSpPr>
            <p:nvPr/>
          </p:nvGrpSpPr>
          <p:grpSpPr bwMode="auto">
            <a:xfrm>
              <a:off x="9739131" y="126999"/>
              <a:ext cx="396566" cy="564330"/>
              <a:chOff x="749" y="781"/>
              <a:chExt cx="2118" cy="3014"/>
            </a:xfrm>
          </p:grpSpPr>
          <p:sp>
            <p:nvSpPr>
              <p:cNvPr id="77" name="Freeform 6"/>
              <p:cNvSpPr>
                <a:spLocks/>
              </p:cNvSpPr>
              <p:nvPr/>
            </p:nvSpPr>
            <p:spPr bwMode="auto">
              <a:xfrm>
                <a:off x="1440" y="781"/>
                <a:ext cx="736" cy="2160"/>
              </a:xfrm>
              <a:custGeom>
                <a:avLst/>
                <a:gdLst>
                  <a:gd name="T0" fmla="*/ 2208 w 2208"/>
                  <a:gd name="T1" fmla="*/ 6481 h 6481"/>
                  <a:gd name="T2" fmla="*/ 0 w 2208"/>
                  <a:gd name="T3" fmla="*/ 6481 h 6481"/>
                  <a:gd name="T4" fmla="*/ 0 w 2208"/>
                  <a:gd name="T5" fmla="*/ 1825 h 6481"/>
                  <a:gd name="T6" fmla="*/ 0 w 2208"/>
                  <a:gd name="T7" fmla="*/ 1766 h 6481"/>
                  <a:gd name="T8" fmla="*/ 11 w 2208"/>
                  <a:gd name="T9" fmla="*/ 1637 h 6481"/>
                  <a:gd name="T10" fmla="*/ 34 w 2208"/>
                  <a:gd name="T11" fmla="*/ 1501 h 6481"/>
                  <a:gd name="T12" fmla="*/ 66 w 2208"/>
                  <a:gd name="T13" fmla="*/ 1355 h 6481"/>
                  <a:gd name="T14" fmla="*/ 109 w 2208"/>
                  <a:gd name="T15" fmla="*/ 1205 h 6481"/>
                  <a:gd name="T16" fmla="*/ 160 w 2208"/>
                  <a:gd name="T17" fmla="*/ 1053 h 6481"/>
                  <a:gd name="T18" fmla="*/ 220 w 2208"/>
                  <a:gd name="T19" fmla="*/ 902 h 6481"/>
                  <a:gd name="T20" fmla="*/ 288 w 2208"/>
                  <a:gd name="T21" fmla="*/ 753 h 6481"/>
                  <a:gd name="T22" fmla="*/ 363 w 2208"/>
                  <a:gd name="T23" fmla="*/ 612 h 6481"/>
                  <a:gd name="T24" fmla="*/ 445 w 2208"/>
                  <a:gd name="T25" fmla="*/ 478 h 6481"/>
                  <a:gd name="T26" fmla="*/ 533 w 2208"/>
                  <a:gd name="T27" fmla="*/ 356 h 6481"/>
                  <a:gd name="T28" fmla="*/ 626 w 2208"/>
                  <a:gd name="T29" fmla="*/ 246 h 6481"/>
                  <a:gd name="T30" fmla="*/ 726 w 2208"/>
                  <a:gd name="T31" fmla="*/ 154 h 6481"/>
                  <a:gd name="T32" fmla="*/ 829 w 2208"/>
                  <a:gd name="T33" fmla="*/ 81 h 6481"/>
                  <a:gd name="T34" fmla="*/ 936 w 2208"/>
                  <a:gd name="T35" fmla="*/ 30 h 6481"/>
                  <a:gd name="T36" fmla="*/ 1019 w 2208"/>
                  <a:gd name="T37" fmla="*/ 9 h 6481"/>
                  <a:gd name="T38" fmla="*/ 1076 w 2208"/>
                  <a:gd name="T39" fmla="*/ 1 h 6481"/>
                  <a:gd name="T40" fmla="*/ 1103 w 2208"/>
                  <a:gd name="T41" fmla="*/ 0 h 6481"/>
                  <a:gd name="T42" fmla="*/ 1103 w 2208"/>
                  <a:gd name="T43" fmla="*/ 0 h 6481"/>
                  <a:gd name="T44" fmla="*/ 1132 w 2208"/>
                  <a:gd name="T45" fmla="*/ 1 h 6481"/>
                  <a:gd name="T46" fmla="*/ 1189 w 2208"/>
                  <a:gd name="T47" fmla="*/ 9 h 6481"/>
                  <a:gd name="T48" fmla="*/ 1273 w 2208"/>
                  <a:gd name="T49" fmla="*/ 30 h 6481"/>
                  <a:gd name="T50" fmla="*/ 1381 w 2208"/>
                  <a:gd name="T51" fmla="*/ 81 h 6481"/>
                  <a:gd name="T52" fmla="*/ 1485 w 2208"/>
                  <a:gd name="T53" fmla="*/ 154 h 6481"/>
                  <a:gd name="T54" fmla="*/ 1584 w 2208"/>
                  <a:gd name="T55" fmla="*/ 246 h 6481"/>
                  <a:gd name="T56" fmla="*/ 1678 w 2208"/>
                  <a:gd name="T57" fmla="*/ 356 h 6481"/>
                  <a:gd name="T58" fmla="*/ 1767 w 2208"/>
                  <a:gd name="T59" fmla="*/ 478 h 6481"/>
                  <a:gd name="T60" fmla="*/ 1848 w 2208"/>
                  <a:gd name="T61" fmla="*/ 612 h 6481"/>
                  <a:gd name="T62" fmla="*/ 1922 w 2208"/>
                  <a:gd name="T63" fmla="*/ 753 h 6481"/>
                  <a:gd name="T64" fmla="*/ 1990 w 2208"/>
                  <a:gd name="T65" fmla="*/ 902 h 6481"/>
                  <a:gd name="T66" fmla="*/ 2049 w 2208"/>
                  <a:gd name="T67" fmla="*/ 1053 h 6481"/>
                  <a:gd name="T68" fmla="*/ 2100 w 2208"/>
                  <a:gd name="T69" fmla="*/ 1205 h 6481"/>
                  <a:gd name="T70" fmla="*/ 2141 w 2208"/>
                  <a:gd name="T71" fmla="*/ 1355 h 6481"/>
                  <a:gd name="T72" fmla="*/ 2173 w 2208"/>
                  <a:gd name="T73" fmla="*/ 1501 h 6481"/>
                  <a:gd name="T74" fmla="*/ 2196 w 2208"/>
                  <a:gd name="T75" fmla="*/ 1637 h 6481"/>
                  <a:gd name="T76" fmla="*/ 2206 w 2208"/>
                  <a:gd name="T77" fmla="*/ 1766 h 6481"/>
                  <a:gd name="T78" fmla="*/ 2208 w 2208"/>
                  <a:gd name="T79" fmla="*/ 1825 h 6481"/>
                  <a:gd name="T80" fmla="*/ 2208 w 2208"/>
                  <a:gd name="T81" fmla="*/ 6481 h 6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08" h="6481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"/>
              <p:cNvSpPr>
                <a:spLocks/>
              </p:cNvSpPr>
              <p:nvPr/>
            </p:nvSpPr>
            <p:spPr bwMode="auto">
              <a:xfrm>
                <a:off x="2228" y="1229"/>
                <a:ext cx="428" cy="1712"/>
              </a:xfrm>
              <a:custGeom>
                <a:avLst/>
                <a:gdLst>
                  <a:gd name="T0" fmla="*/ 1286 w 1286"/>
                  <a:gd name="T1" fmla="*/ 5136 h 5136"/>
                  <a:gd name="T2" fmla="*/ 0 w 1286"/>
                  <a:gd name="T3" fmla="*/ 5136 h 5136"/>
                  <a:gd name="T4" fmla="*/ 0 w 1286"/>
                  <a:gd name="T5" fmla="*/ 1066 h 5136"/>
                  <a:gd name="T6" fmla="*/ 1 w 1286"/>
                  <a:gd name="T7" fmla="*/ 995 h 5136"/>
                  <a:gd name="T8" fmla="*/ 27 w 1286"/>
                  <a:gd name="T9" fmla="*/ 835 h 5136"/>
                  <a:gd name="T10" fmla="*/ 76 w 1286"/>
                  <a:gd name="T11" fmla="*/ 661 h 5136"/>
                  <a:gd name="T12" fmla="*/ 145 w 1286"/>
                  <a:gd name="T13" fmla="*/ 484 h 5136"/>
                  <a:gd name="T14" fmla="*/ 233 w 1286"/>
                  <a:gd name="T15" fmla="*/ 317 h 5136"/>
                  <a:gd name="T16" fmla="*/ 309 w 1286"/>
                  <a:gd name="T17" fmla="*/ 207 h 5136"/>
                  <a:gd name="T18" fmla="*/ 364 w 1286"/>
                  <a:gd name="T19" fmla="*/ 144 h 5136"/>
                  <a:gd name="T20" fmla="*/ 422 w 1286"/>
                  <a:gd name="T21" fmla="*/ 89 h 5136"/>
                  <a:gd name="T22" fmla="*/ 482 w 1286"/>
                  <a:gd name="T23" fmla="*/ 48 h 5136"/>
                  <a:gd name="T24" fmla="*/ 544 w 1286"/>
                  <a:gd name="T25" fmla="*/ 17 h 5136"/>
                  <a:gd name="T26" fmla="*/ 609 w 1286"/>
                  <a:gd name="T27" fmla="*/ 2 h 5136"/>
                  <a:gd name="T28" fmla="*/ 642 w 1286"/>
                  <a:gd name="T29" fmla="*/ 0 h 5136"/>
                  <a:gd name="T30" fmla="*/ 642 w 1286"/>
                  <a:gd name="T31" fmla="*/ 0 h 5136"/>
                  <a:gd name="T32" fmla="*/ 675 w 1286"/>
                  <a:gd name="T33" fmla="*/ 2 h 5136"/>
                  <a:gd name="T34" fmla="*/ 740 w 1286"/>
                  <a:gd name="T35" fmla="*/ 17 h 5136"/>
                  <a:gd name="T36" fmla="*/ 803 w 1286"/>
                  <a:gd name="T37" fmla="*/ 48 h 5136"/>
                  <a:gd name="T38" fmla="*/ 864 w 1286"/>
                  <a:gd name="T39" fmla="*/ 89 h 5136"/>
                  <a:gd name="T40" fmla="*/ 921 w 1286"/>
                  <a:gd name="T41" fmla="*/ 144 h 5136"/>
                  <a:gd name="T42" fmla="*/ 976 w 1286"/>
                  <a:gd name="T43" fmla="*/ 207 h 5136"/>
                  <a:gd name="T44" fmla="*/ 1052 w 1286"/>
                  <a:gd name="T45" fmla="*/ 317 h 5136"/>
                  <a:gd name="T46" fmla="*/ 1140 w 1286"/>
                  <a:gd name="T47" fmla="*/ 484 h 5136"/>
                  <a:gd name="T48" fmla="*/ 1209 w 1286"/>
                  <a:gd name="T49" fmla="*/ 661 h 5136"/>
                  <a:gd name="T50" fmla="*/ 1258 w 1286"/>
                  <a:gd name="T51" fmla="*/ 835 h 5136"/>
                  <a:gd name="T52" fmla="*/ 1283 w 1286"/>
                  <a:gd name="T53" fmla="*/ 995 h 5136"/>
                  <a:gd name="T54" fmla="*/ 1286 w 1286"/>
                  <a:gd name="T55" fmla="*/ 1066 h 5136"/>
                  <a:gd name="T56" fmla="*/ 1286 w 1286"/>
                  <a:gd name="T57" fmla="*/ 5136 h 5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6" h="5136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8"/>
              <p:cNvSpPr>
                <a:spLocks/>
              </p:cNvSpPr>
              <p:nvPr/>
            </p:nvSpPr>
            <p:spPr bwMode="auto">
              <a:xfrm>
                <a:off x="960" y="1229"/>
                <a:ext cx="429" cy="1712"/>
              </a:xfrm>
              <a:custGeom>
                <a:avLst/>
                <a:gdLst>
                  <a:gd name="T0" fmla="*/ 1286 w 1286"/>
                  <a:gd name="T1" fmla="*/ 5136 h 5136"/>
                  <a:gd name="T2" fmla="*/ 0 w 1286"/>
                  <a:gd name="T3" fmla="*/ 5136 h 5136"/>
                  <a:gd name="T4" fmla="*/ 0 w 1286"/>
                  <a:gd name="T5" fmla="*/ 1066 h 5136"/>
                  <a:gd name="T6" fmla="*/ 1 w 1286"/>
                  <a:gd name="T7" fmla="*/ 995 h 5136"/>
                  <a:gd name="T8" fmla="*/ 27 w 1286"/>
                  <a:gd name="T9" fmla="*/ 835 h 5136"/>
                  <a:gd name="T10" fmla="*/ 76 w 1286"/>
                  <a:gd name="T11" fmla="*/ 661 h 5136"/>
                  <a:gd name="T12" fmla="*/ 145 w 1286"/>
                  <a:gd name="T13" fmla="*/ 484 h 5136"/>
                  <a:gd name="T14" fmla="*/ 233 w 1286"/>
                  <a:gd name="T15" fmla="*/ 317 h 5136"/>
                  <a:gd name="T16" fmla="*/ 309 w 1286"/>
                  <a:gd name="T17" fmla="*/ 207 h 5136"/>
                  <a:gd name="T18" fmla="*/ 364 w 1286"/>
                  <a:gd name="T19" fmla="*/ 144 h 5136"/>
                  <a:gd name="T20" fmla="*/ 422 w 1286"/>
                  <a:gd name="T21" fmla="*/ 89 h 5136"/>
                  <a:gd name="T22" fmla="*/ 482 w 1286"/>
                  <a:gd name="T23" fmla="*/ 48 h 5136"/>
                  <a:gd name="T24" fmla="*/ 544 w 1286"/>
                  <a:gd name="T25" fmla="*/ 17 h 5136"/>
                  <a:gd name="T26" fmla="*/ 609 w 1286"/>
                  <a:gd name="T27" fmla="*/ 2 h 5136"/>
                  <a:gd name="T28" fmla="*/ 642 w 1286"/>
                  <a:gd name="T29" fmla="*/ 0 h 5136"/>
                  <a:gd name="T30" fmla="*/ 642 w 1286"/>
                  <a:gd name="T31" fmla="*/ 0 h 5136"/>
                  <a:gd name="T32" fmla="*/ 675 w 1286"/>
                  <a:gd name="T33" fmla="*/ 2 h 5136"/>
                  <a:gd name="T34" fmla="*/ 740 w 1286"/>
                  <a:gd name="T35" fmla="*/ 17 h 5136"/>
                  <a:gd name="T36" fmla="*/ 803 w 1286"/>
                  <a:gd name="T37" fmla="*/ 48 h 5136"/>
                  <a:gd name="T38" fmla="*/ 864 w 1286"/>
                  <a:gd name="T39" fmla="*/ 89 h 5136"/>
                  <a:gd name="T40" fmla="*/ 921 w 1286"/>
                  <a:gd name="T41" fmla="*/ 144 h 5136"/>
                  <a:gd name="T42" fmla="*/ 976 w 1286"/>
                  <a:gd name="T43" fmla="*/ 207 h 5136"/>
                  <a:gd name="T44" fmla="*/ 1052 w 1286"/>
                  <a:gd name="T45" fmla="*/ 317 h 5136"/>
                  <a:gd name="T46" fmla="*/ 1140 w 1286"/>
                  <a:gd name="T47" fmla="*/ 484 h 5136"/>
                  <a:gd name="T48" fmla="*/ 1209 w 1286"/>
                  <a:gd name="T49" fmla="*/ 661 h 5136"/>
                  <a:gd name="T50" fmla="*/ 1258 w 1286"/>
                  <a:gd name="T51" fmla="*/ 835 h 5136"/>
                  <a:gd name="T52" fmla="*/ 1283 w 1286"/>
                  <a:gd name="T53" fmla="*/ 995 h 5136"/>
                  <a:gd name="T54" fmla="*/ 1286 w 1286"/>
                  <a:gd name="T55" fmla="*/ 1066 h 5136"/>
                  <a:gd name="T56" fmla="*/ 1286 w 1286"/>
                  <a:gd name="T57" fmla="*/ 5136 h 5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6" h="5136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9"/>
              <p:cNvSpPr>
                <a:spLocks/>
              </p:cNvSpPr>
              <p:nvPr/>
            </p:nvSpPr>
            <p:spPr bwMode="auto">
              <a:xfrm>
                <a:off x="1869" y="3443"/>
                <a:ext cx="237" cy="352"/>
              </a:xfrm>
              <a:custGeom>
                <a:avLst/>
                <a:gdLst>
                  <a:gd name="T0" fmla="*/ 710 w 710"/>
                  <a:gd name="T1" fmla="*/ 356 h 1056"/>
                  <a:gd name="T2" fmla="*/ 707 w 710"/>
                  <a:gd name="T3" fmla="*/ 396 h 1056"/>
                  <a:gd name="T4" fmla="*/ 678 w 710"/>
                  <a:gd name="T5" fmla="*/ 494 h 1056"/>
                  <a:gd name="T6" fmla="*/ 628 w 710"/>
                  <a:gd name="T7" fmla="*/ 607 h 1056"/>
                  <a:gd name="T8" fmla="*/ 566 w 710"/>
                  <a:gd name="T9" fmla="*/ 725 h 1056"/>
                  <a:gd name="T10" fmla="*/ 399 w 710"/>
                  <a:gd name="T11" fmla="*/ 994 h 1056"/>
                  <a:gd name="T12" fmla="*/ 356 w 710"/>
                  <a:gd name="T13" fmla="*/ 1056 h 1056"/>
                  <a:gd name="T14" fmla="*/ 311 w 710"/>
                  <a:gd name="T15" fmla="*/ 993 h 1056"/>
                  <a:gd name="T16" fmla="*/ 144 w 710"/>
                  <a:gd name="T17" fmla="*/ 720 h 1056"/>
                  <a:gd name="T18" fmla="*/ 82 w 710"/>
                  <a:gd name="T19" fmla="*/ 602 h 1056"/>
                  <a:gd name="T20" fmla="*/ 32 w 710"/>
                  <a:gd name="T21" fmla="*/ 491 h 1056"/>
                  <a:gd name="T22" fmla="*/ 3 w 710"/>
                  <a:gd name="T23" fmla="*/ 394 h 1056"/>
                  <a:gd name="T24" fmla="*/ 0 w 710"/>
                  <a:gd name="T25" fmla="*/ 356 h 1056"/>
                  <a:gd name="T26" fmla="*/ 1 w 710"/>
                  <a:gd name="T27" fmla="*/ 319 h 1056"/>
                  <a:gd name="T28" fmla="*/ 16 w 710"/>
                  <a:gd name="T29" fmla="*/ 248 h 1056"/>
                  <a:gd name="T30" fmla="*/ 43 w 710"/>
                  <a:gd name="T31" fmla="*/ 183 h 1056"/>
                  <a:gd name="T32" fmla="*/ 82 w 710"/>
                  <a:gd name="T33" fmla="*/ 127 h 1056"/>
                  <a:gd name="T34" fmla="*/ 131 w 710"/>
                  <a:gd name="T35" fmla="*/ 80 h 1056"/>
                  <a:gd name="T36" fmla="*/ 187 w 710"/>
                  <a:gd name="T37" fmla="*/ 42 h 1056"/>
                  <a:gd name="T38" fmla="*/ 250 w 710"/>
                  <a:gd name="T39" fmla="*/ 15 h 1056"/>
                  <a:gd name="T40" fmla="*/ 320 w 710"/>
                  <a:gd name="T41" fmla="*/ 2 h 1056"/>
                  <a:gd name="T42" fmla="*/ 356 w 710"/>
                  <a:gd name="T43" fmla="*/ 0 h 1056"/>
                  <a:gd name="T44" fmla="*/ 392 w 710"/>
                  <a:gd name="T45" fmla="*/ 2 h 1056"/>
                  <a:gd name="T46" fmla="*/ 459 w 710"/>
                  <a:gd name="T47" fmla="*/ 15 h 1056"/>
                  <a:gd name="T48" fmla="*/ 523 w 710"/>
                  <a:gd name="T49" fmla="*/ 42 h 1056"/>
                  <a:gd name="T50" fmla="*/ 580 w 710"/>
                  <a:gd name="T51" fmla="*/ 80 h 1056"/>
                  <a:gd name="T52" fmla="*/ 628 w 710"/>
                  <a:gd name="T53" fmla="*/ 127 h 1056"/>
                  <a:gd name="T54" fmla="*/ 667 w 710"/>
                  <a:gd name="T55" fmla="*/ 183 h 1056"/>
                  <a:gd name="T56" fmla="*/ 694 w 710"/>
                  <a:gd name="T57" fmla="*/ 248 h 1056"/>
                  <a:gd name="T58" fmla="*/ 708 w 710"/>
                  <a:gd name="T59" fmla="*/ 319 h 1056"/>
                  <a:gd name="T60" fmla="*/ 710 w 710"/>
                  <a:gd name="T61" fmla="*/ 3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0" h="1056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0"/>
              <p:cNvSpPr>
                <a:spLocks/>
              </p:cNvSpPr>
              <p:nvPr/>
            </p:nvSpPr>
            <p:spPr bwMode="auto">
              <a:xfrm>
                <a:off x="1894" y="3495"/>
                <a:ext cx="180" cy="262"/>
              </a:xfrm>
              <a:custGeom>
                <a:avLst/>
                <a:gdLst>
                  <a:gd name="T0" fmla="*/ 539 w 539"/>
                  <a:gd name="T1" fmla="*/ 268 h 787"/>
                  <a:gd name="T2" fmla="*/ 536 w 539"/>
                  <a:gd name="T3" fmla="*/ 297 h 787"/>
                  <a:gd name="T4" fmla="*/ 514 w 539"/>
                  <a:gd name="T5" fmla="*/ 369 h 787"/>
                  <a:gd name="T6" fmla="*/ 454 w 539"/>
                  <a:gd name="T7" fmla="*/ 496 h 787"/>
                  <a:gd name="T8" fmla="*/ 303 w 539"/>
                  <a:gd name="T9" fmla="*/ 741 h 787"/>
                  <a:gd name="T10" fmla="*/ 270 w 539"/>
                  <a:gd name="T11" fmla="*/ 787 h 787"/>
                  <a:gd name="T12" fmla="*/ 236 w 539"/>
                  <a:gd name="T13" fmla="*/ 741 h 787"/>
                  <a:gd name="T14" fmla="*/ 85 w 539"/>
                  <a:gd name="T15" fmla="*/ 496 h 787"/>
                  <a:gd name="T16" fmla="*/ 25 w 539"/>
                  <a:gd name="T17" fmla="*/ 369 h 787"/>
                  <a:gd name="T18" fmla="*/ 3 w 539"/>
                  <a:gd name="T19" fmla="*/ 297 h 787"/>
                  <a:gd name="T20" fmla="*/ 0 w 539"/>
                  <a:gd name="T21" fmla="*/ 268 h 787"/>
                  <a:gd name="T22" fmla="*/ 2 w 539"/>
                  <a:gd name="T23" fmla="*/ 242 h 787"/>
                  <a:gd name="T24" fmla="*/ 12 w 539"/>
                  <a:gd name="T25" fmla="*/ 191 h 787"/>
                  <a:gd name="T26" fmla="*/ 32 w 539"/>
                  <a:gd name="T27" fmla="*/ 143 h 787"/>
                  <a:gd name="T28" fmla="*/ 61 w 539"/>
                  <a:gd name="T29" fmla="*/ 100 h 787"/>
                  <a:gd name="T30" fmla="*/ 97 w 539"/>
                  <a:gd name="T31" fmla="*/ 62 h 787"/>
                  <a:gd name="T32" fmla="*/ 138 w 539"/>
                  <a:gd name="T33" fmla="*/ 34 h 787"/>
                  <a:gd name="T34" fmla="*/ 187 w 539"/>
                  <a:gd name="T35" fmla="*/ 12 h 787"/>
                  <a:gd name="T36" fmla="*/ 241 w 539"/>
                  <a:gd name="T37" fmla="*/ 0 h 787"/>
                  <a:gd name="T38" fmla="*/ 270 w 539"/>
                  <a:gd name="T39" fmla="*/ 0 h 787"/>
                  <a:gd name="T40" fmla="*/ 298 w 539"/>
                  <a:gd name="T41" fmla="*/ 0 h 787"/>
                  <a:gd name="T42" fmla="*/ 352 w 539"/>
                  <a:gd name="T43" fmla="*/ 12 h 787"/>
                  <a:gd name="T44" fmla="*/ 401 w 539"/>
                  <a:gd name="T45" fmla="*/ 34 h 787"/>
                  <a:gd name="T46" fmla="*/ 442 w 539"/>
                  <a:gd name="T47" fmla="*/ 62 h 787"/>
                  <a:gd name="T48" fmla="*/ 478 w 539"/>
                  <a:gd name="T49" fmla="*/ 100 h 787"/>
                  <a:gd name="T50" fmla="*/ 507 w 539"/>
                  <a:gd name="T51" fmla="*/ 143 h 787"/>
                  <a:gd name="T52" fmla="*/ 527 w 539"/>
                  <a:gd name="T53" fmla="*/ 191 h 787"/>
                  <a:gd name="T54" fmla="*/ 537 w 539"/>
                  <a:gd name="T55" fmla="*/ 242 h 787"/>
                  <a:gd name="T56" fmla="*/ 539 w 539"/>
                  <a:gd name="T57" fmla="*/ 268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39" h="787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11"/>
              <p:cNvSpPr>
                <a:spLocks/>
              </p:cNvSpPr>
              <p:nvPr/>
            </p:nvSpPr>
            <p:spPr bwMode="auto">
              <a:xfrm>
                <a:off x="1514" y="3443"/>
                <a:ext cx="236" cy="352"/>
              </a:xfrm>
              <a:custGeom>
                <a:avLst/>
                <a:gdLst>
                  <a:gd name="T0" fmla="*/ 710 w 710"/>
                  <a:gd name="T1" fmla="*/ 356 h 1056"/>
                  <a:gd name="T2" fmla="*/ 707 w 710"/>
                  <a:gd name="T3" fmla="*/ 396 h 1056"/>
                  <a:gd name="T4" fmla="*/ 679 w 710"/>
                  <a:gd name="T5" fmla="*/ 494 h 1056"/>
                  <a:gd name="T6" fmla="*/ 628 w 710"/>
                  <a:gd name="T7" fmla="*/ 607 h 1056"/>
                  <a:gd name="T8" fmla="*/ 566 w 710"/>
                  <a:gd name="T9" fmla="*/ 725 h 1056"/>
                  <a:gd name="T10" fmla="*/ 399 w 710"/>
                  <a:gd name="T11" fmla="*/ 994 h 1056"/>
                  <a:gd name="T12" fmla="*/ 356 w 710"/>
                  <a:gd name="T13" fmla="*/ 1056 h 1056"/>
                  <a:gd name="T14" fmla="*/ 311 w 710"/>
                  <a:gd name="T15" fmla="*/ 993 h 1056"/>
                  <a:gd name="T16" fmla="*/ 144 w 710"/>
                  <a:gd name="T17" fmla="*/ 720 h 1056"/>
                  <a:gd name="T18" fmla="*/ 82 w 710"/>
                  <a:gd name="T19" fmla="*/ 602 h 1056"/>
                  <a:gd name="T20" fmla="*/ 32 w 710"/>
                  <a:gd name="T21" fmla="*/ 491 h 1056"/>
                  <a:gd name="T22" fmla="*/ 3 w 710"/>
                  <a:gd name="T23" fmla="*/ 394 h 1056"/>
                  <a:gd name="T24" fmla="*/ 0 w 710"/>
                  <a:gd name="T25" fmla="*/ 356 h 1056"/>
                  <a:gd name="T26" fmla="*/ 2 w 710"/>
                  <a:gd name="T27" fmla="*/ 319 h 1056"/>
                  <a:gd name="T28" fmla="*/ 16 w 710"/>
                  <a:gd name="T29" fmla="*/ 248 h 1056"/>
                  <a:gd name="T30" fmla="*/ 43 w 710"/>
                  <a:gd name="T31" fmla="*/ 183 h 1056"/>
                  <a:gd name="T32" fmla="*/ 82 w 710"/>
                  <a:gd name="T33" fmla="*/ 127 h 1056"/>
                  <a:gd name="T34" fmla="*/ 131 w 710"/>
                  <a:gd name="T35" fmla="*/ 80 h 1056"/>
                  <a:gd name="T36" fmla="*/ 187 w 710"/>
                  <a:gd name="T37" fmla="*/ 42 h 1056"/>
                  <a:gd name="T38" fmla="*/ 251 w 710"/>
                  <a:gd name="T39" fmla="*/ 15 h 1056"/>
                  <a:gd name="T40" fmla="*/ 320 w 710"/>
                  <a:gd name="T41" fmla="*/ 2 h 1056"/>
                  <a:gd name="T42" fmla="*/ 356 w 710"/>
                  <a:gd name="T43" fmla="*/ 0 h 1056"/>
                  <a:gd name="T44" fmla="*/ 392 w 710"/>
                  <a:gd name="T45" fmla="*/ 2 h 1056"/>
                  <a:gd name="T46" fmla="*/ 460 w 710"/>
                  <a:gd name="T47" fmla="*/ 15 h 1056"/>
                  <a:gd name="T48" fmla="*/ 523 w 710"/>
                  <a:gd name="T49" fmla="*/ 42 h 1056"/>
                  <a:gd name="T50" fmla="*/ 581 w 710"/>
                  <a:gd name="T51" fmla="*/ 80 h 1056"/>
                  <a:gd name="T52" fmla="*/ 628 w 710"/>
                  <a:gd name="T53" fmla="*/ 127 h 1056"/>
                  <a:gd name="T54" fmla="*/ 667 w 710"/>
                  <a:gd name="T55" fmla="*/ 183 h 1056"/>
                  <a:gd name="T56" fmla="*/ 694 w 710"/>
                  <a:gd name="T57" fmla="*/ 248 h 1056"/>
                  <a:gd name="T58" fmla="*/ 709 w 710"/>
                  <a:gd name="T59" fmla="*/ 319 h 1056"/>
                  <a:gd name="T60" fmla="*/ 710 w 710"/>
                  <a:gd name="T61" fmla="*/ 3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0" h="1056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12"/>
              <p:cNvSpPr>
                <a:spLocks/>
              </p:cNvSpPr>
              <p:nvPr/>
            </p:nvSpPr>
            <p:spPr bwMode="auto">
              <a:xfrm>
                <a:off x="1539" y="3495"/>
                <a:ext cx="180" cy="262"/>
              </a:xfrm>
              <a:custGeom>
                <a:avLst/>
                <a:gdLst>
                  <a:gd name="T0" fmla="*/ 538 w 538"/>
                  <a:gd name="T1" fmla="*/ 268 h 787"/>
                  <a:gd name="T2" fmla="*/ 535 w 538"/>
                  <a:gd name="T3" fmla="*/ 297 h 787"/>
                  <a:gd name="T4" fmla="*/ 514 w 538"/>
                  <a:gd name="T5" fmla="*/ 369 h 787"/>
                  <a:gd name="T6" fmla="*/ 453 w 538"/>
                  <a:gd name="T7" fmla="*/ 496 h 787"/>
                  <a:gd name="T8" fmla="*/ 302 w 538"/>
                  <a:gd name="T9" fmla="*/ 741 h 787"/>
                  <a:gd name="T10" fmla="*/ 269 w 538"/>
                  <a:gd name="T11" fmla="*/ 787 h 787"/>
                  <a:gd name="T12" fmla="*/ 236 w 538"/>
                  <a:gd name="T13" fmla="*/ 741 h 787"/>
                  <a:gd name="T14" fmla="*/ 85 w 538"/>
                  <a:gd name="T15" fmla="*/ 496 h 787"/>
                  <a:gd name="T16" fmla="*/ 24 w 538"/>
                  <a:gd name="T17" fmla="*/ 369 h 787"/>
                  <a:gd name="T18" fmla="*/ 2 w 538"/>
                  <a:gd name="T19" fmla="*/ 297 h 787"/>
                  <a:gd name="T20" fmla="*/ 0 w 538"/>
                  <a:gd name="T21" fmla="*/ 268 h 787"/>
                  <a:gd name="T22" fmla="*/ 1 w 538"/>
                  <a:gd name="T23" fmla="*/ 242 h 787"/>
                  <a:gd name="T24" fmla="*/ 11 w 538"/>
                  <a:gd name="T25" fmla="*/ 191 h 787"/>
                  <a:gd name="T26" fmla="*/ 31 w 538"/>
                  <a:gd name="T27" fmla="*/ 143 h 787"/>
                  <a:gd name="T28" fmla="*/ 60 w 538"/>
                  <a:gd name="T29" fmla="*/ 100 h 787"/>
                  <a:gd name="T30" fmla="*/ 96 w 538"/>
                  <a:gd name="T31" fmla="*/ 62 h 787"/>
                  <a:gd name="T32" fmla="*/ 138 w 538"/>
                  <a:gd name="T33" fmla="*/ 34 h 787"/>
                  <a:gd name="T34" fmla="*/ 187 w 538"/>
                  <a:gd name="T35" fmla="*/ 12 h 787"/>
                  <a:gd name="T36" fmla="*/ 240 w 538"/>
                  <a:gd name="T37" fmla="*/ 0 h 787"/>
                  <a:gd name="T38" fmla="*/ 269 w 538"/>
                  <a:gd name="T39" fmla="*/ 0 h 787"/>
                  <a:gd name="T40" fmla="*/ 298 w 538"/>
                  <a:gd name="T41" fmla="*/ 0 h 787"/>
                  <a:gd name="T42" fmla="*/ 351 w 538"/>
                  <a:gd name="T43" fmla="*/ 12 h 787"/>
                  <a:gd name="T44" fmla="*/ 400 w 538"/>
                  <a:gd name="T45" fmla="*/ 34 h 787"/>
                  <a:gd name="T46" fmla="*/ 442 w 538"/>
                  <a:gd name="T47" fmla="*/ 62 h 787"/>
                  <a:gd name="T48" fmla="*/ 478 w 538"/>
                  <a:gd name="T49" fmla="*/ 100 h 787"/>
                  <a:gd name="T50" fmla="*/ 506 w 538"/>
                  <a:gd name="T51" fmla="*/ 143 h 787"/>
                  <a:gd name="T52" fmla="*/ 527 w 538"/>
                  <a:gd name="T53" fmla="*/ 191 h 787"/>
                  <a:gd name="T54" fmla="*/ 537 w 538"/>
                  <a:gd name="T55" fmla="*/ 242 h 787"/>
                  <a:gd name="T56" fmla="*/ 538 w 538"/>
                  <a:gd name="T57" fmla="*/ 268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38" h="787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3"/>
              <p:cNvSpPr>
                <a:spLocks/>
              </p:cNvSpPr>
              <p:nvPr/>
            </p:nvSpPr>
            <p:spPr bwMode="auto">
              <a:xfrm>
                <a:off x="2077" y="1859"/>
                <a:ext cx="790" cy="1220"/>
              </a:xfrm>
              <a:custGeom>
                <a:avLst/>
                <a:gdLst>
                  <a:gd name="T0" fmla="*/ 1757 w 2372"/>
                  <a:gd name="T1" fmla="*/ 2621 h 3658"/>
                  <a:gd name="T2" fmla="*/ 1612 w 2372"/>
                  <a:gd name="T3" fmla="*/ 2543 h 3658"/>
                  <a:gd name="T4" fmla="*/ 1337 w 2372"/>
                  <a:gd name="T5" fmla="*/ 2376 h 3658"/>
                  <a:gd name="T6" fmla="*/ 1085 w 2372"/>
                  <a:gd name="T7" fmla="*/ 2196 h 3658"/>
                  <a:gd name="T8" fmla="*/ 857 w 2372"/>
                  <a:gd name="T9" fmla="*/ 2007 h 3658"/>
                  <a:gd name="T10" fmla="*/ 705 w 2372"/>
                  <a:gd name="T11" fmla="*/ 1858 h 3658"/>
                  <a:gd name="T12" fmla="*/ 611 w 2372"/>
                  <a:gd name="T13" fmla="*/ 1755 h 3658"/>
                  <a:gd name="T14" fmla="*/ 525 w 2372"/>
                  <a:gd name="T15" fmla="*/ 1650 h 3658"/>
                  <a:gd name="T16" fmla="*/ 444 w 2372"/>
                  <a:gd name="T17" fmla="*/ 1544 h 3658"/>
                  <a:gd name="T18" fmla="*/ 372 w 2372"/>
                  <a:gd name="T19" fmla="*/ 1434 h 3658"/>
                  <a:gd name="T20" fmla="*/ 309 w 2372"/>
                  <a:gd name="T21" fmla="*/ 1323 h 3658"/>
                  <a:gd name="T22" fmla="*/ 252 w 2372"/>
                  <a:gd name="T23" fmla="*/ 1210 h 3658"/>
                  <a:gd name="T24" fmla="*/ 204 w 2372"/>
                  <a:gd name="T25" fmla="*/ 1096 h 3658"/>
                  <a:gd name="T26" fmla="*/ 183 w 2372"/>
                  <a:gd name="T27" fmla="*/ 1037 h 3658"/>
                  <a:gd name="T28" fmla="*/ 142 w 2372"/>
                  <a:gd name="T29" fmla="*/ 910 h 3658"/>
                  <a:gd name="T30" fmla="*/ 74 w 2372"/>
                  <a:gd name="T31" fmla="*/ 652 h 3658"/>
                  <a:gd name="T32" fmla="*/ 28 w 2372"/>
                  <a:gd name="T33" fmla="*/ 392 h 3658"/>
                  <a:gd name="T34" fmla="*/ 3 w 2372"/>
                  <a:gd name="T35" fmla="*/ 130 h 3658"/>
                  <a:gd name="T36" fmla="*/ 0 w 2372"/>
                  <a:gd name="T37" fmla="*/ 0 h 3658"/>
                  <a:gd name="T38" fmla="*/ 0 w 2372"/>
                  <a:gd name="T39" fmla="*/ 3658 h 3658"/>
                  <a:gd name="T40" fmla="*/ 2372 w 2372"/>
                  <a:gd name="T41" fmla="*/ 3658 h 3658"/>
                  <a:gd name="T42" fmla="*/ 2372 w 2372"/>
                  <a:gd name="T43" fmla="*/ 3446 h 3658"/>
                  <a:gd name="T44" fmla="*/ 2371 w 2372"/>
                  <a:gd name="T45" fmla="*/ 3384 h 3658"/>
                  <a:gd name="T46" fmla="*/ 2349 w 2372"/>
                  <a:gd name="T47" fmla="*/ 3263 h 3658"/>
                  <a:gd name="T48" fmla="*/ 2306 w 2372"/>
                  <a:gd name="T49" fmla="*/ 3147 h 3658"/>
                  <a:gd name="T50" fmla="*/ 2244 w 2372"/>
                  <a:gd name="T51" fmla="*/ 3036 h 3658"/>
                  <a:gd name="T52" fmla="*/ 2164 w 2372"/>
                  <a:gd name="T53" fmla="*/ 2932 h 3658"/>
                  <a:gd name="T54" fmla="*/ 2067 w 2372"/>
                  <a:gd name="T55" fmla="*/ 2834 h 3658"/>
                  <a:gd name="T56" fmla="*/ 1955 w 2372"/>
                  <a:gd name="T57" fmla="*/ 2743 h 3658"/>
                  <a:gd name="T58" fmla="*/ 1827 w 2372"/>
                  <a:gd name="T59" fmla="*/ 2660 h 3658"/>
                  <a:gd name="T60" fmla="*/ 1757 w 2372"/>
                  <a:gd name="T61" fmla="*/ 2621 h 3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72" h="3658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14"/>
              <p:cNvSpPr>
                <a:spLocks/>
              </p:cNvSpPr>
              <p:nvPr/>
            </p:nvSpPr>
            <p:spPr bwMode="auto">
              <a:xfrm>
                <a:off x="749" y="1859"/>
                <a:ext cx="790" cy="1220"/>
              </a:xfrm>
              <a:custGeom>
                <a:avLst/>
                <a:gdLst>
                  <a:gd name="T0" fmla="*/ 614 w 2371"/>
                  <a:gd name="T1" fmla="*/ 2621 h 3658"/>
                  <a:gd name="T2" fmla="*/ 760 w 2371"/>
                  <a:gd name="T3" fmla="*/ 2543 h 3658"/>
                  <a:gd name="T4" fmla="*/ 1034 w 2371"/>
                  <a:gd name="T5" fmla="*/ 2376 h 3658"/>
                  <a:gd name="T6" fmla="*/ 1286 w 2371"/>
                  <a:gd name="T7" fmla="*/ 2196 h 3658"/>
                  <a:gd name="T8" fmla="*/ 1514 w 2371"/>
                  <a:gd name="T9" fmla="*/ 2007 h 3658"/>
                  <a:gd name="T10" fmla="*/ 1668 w 2371"/>
                  <a:gd name="T11" fmla="*/ 1858 h 3658"/>
                  <a:gd name="T12" fmla="*/ 1761 w 2371"/>
                  <a:gd name="T13" fmla="*/ 1755 h 3658"/>
                  <a:gd name="T14" fmla="*/ 1848 w 2371"/>
                  <a:gd name="T15" fmla="*/ 1650 h 3658"/>
                  <a:gd name="T16" fmla="*/ 1927 w 2371"/>
                  <a:gd name="T17" fmla="*/ 1544 h 3658"/>
                  <a:gd name="T18" fmla="*/ 1999 w 2371"/>
                  <a:gd name="T19" fmla="*/ 1434 h 3658"/>
                  <a:gd name="T20" fmla="*/ 2064 w 2371"/>
                  <a:gd name="T21" fmla="*/ 1323 h 3658"/>
                  <a:gd name="T22" fmla="*/ 2120 w 2371"/>
                  <a:gd name="T23" fmla="*/ 1210 h 3658"/>
                  <a:gd name="T24" fmla="*/ 2167 w 2371"/>
                  <a:gd name="T25" fmla="*/ 1096 h 3658"/>
                  <a:gd name="T26" fmla="*/ 2189 w 2371"/>
                  <a:gd name="T27" fmla="*/ 1037 h 3658"/>
                  <a:gd name="T28" fmla="*/ 2231 w 2371"/>
                  <a:gd name="T29" fmla="*/ 910 h 3658"/>
                  <a:gd name="T30" fmla="*/ 2297 w 2371"/>
                  <a:gd name="T31" fmla="*/ 652 h 3658"/>
                  <a:gd name="T32" fmla="*/ 2345 w 2371"/>
                  <a:gd name="T33" fmla="*/ 392 h 3658"/>
                  <a:gd name="T34" fmla="*/ 2369 w 2371"/>
                  <a:gd name="T35" fmla="*/ 130 h 3658"/>
                  <a:gd name="T36" fmla="*/ 2371 w 2371"/>
                  <a:gd name="T37" fmla="*/ 0 h 3658"/>
                  <a:gd name="T38" fmla="*/ 2371 w 2371"/>
                  <a:gd name="T39" fmla="*/ 3658 h 3658"/>
                  <a:gd name="T40" fmla="*/ 0 w 2371"/>
                  <a:gd name="T41" fmla="*/ 3658 h 3658"/>
                  <a:gd name="T42" fmla="*/ 0 w 2371"/>
                  <a:gd name="T43" fmla="*/ 3446 h 3658"/>
                  <a:gd name="T44" fmla="*/ 2 w 2371"/>
                  <a:gd name="T45" fmla="*/ 3384 h 3658"/>
                  <a:gd name="T46" fmla="*/ 23 w 2371"/>
                  <a:gd name="T47" fmla="*/ 3263 h 3658"/>
                  <a:gd name="T48" fmla="*/ 66 w 2371"/>
                  <a:gd name="T49" fmla="*/ 3147 h 3658"/>
                  <a:gd name="T50" fmla="*/ 128 w 2371"/>
                  <a:gd name="T51" fmla="*/ 3036 h 3658"/>
                  <a:gd name="T52" fmla="*/ 207 w 2371"/>
                  <a:gd name="T53" fmla="*/ 2932 h 3658"/>
                  <a:gd name="T54" fmla="*/ 305 w 2371"/>
                  <a:gd name="T55" fmla="*/ 2834 h 3658"/>
                  <a:gd name="T56" fmla="*/ 418 w 2371"/>
                  <a:gd name="T57" fmla="*/ 2743 h 3658"/>
                  <a:gd name="T58" fmla="*/ 544 w 2371"/>
                  <a:gd name="T59" fmla="*/ 2660 h 3658"/>
                  <a:gd name="T60" fmla="*/ 614 w 2371"/>
                  <a:gd name="T61" fmla="*/ 2621 h 3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71" h="3658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15"/>
              <p:cNvSpPr>
                <a:spLocks/>
              </p:cNvSpPr>
              <p:nvPr/>
            </p:nvSpPr>
            <p:spPr bwMode="auto">
              <a:xfrm>
                <a:off x="1501" y="1283"/>
                <a:ext cx="614" cy="480"/>
              </a:xfrm>
              <a:custGeom>
                <a:avLst/>
                <a:gdLst>
                  <a:gd name="T0" fmla="*/ 1844 w 1844"/>
                  <a:gd name="T1" fmla="*/ 1440 h 1440"/>
                  <a:gd name="T2" fmla="*/ 1842 w 1844"/>
                  <a:gd name="T3" fmla="*/ 1391 h 1440"/>
                  <a:gd name="T4" fmla="*/ 1832 w 1844"/>
                  <a:gd name="T5" fmla="*/ 1287 h 1440"/>
                  <a:gd name="T6" fmla="*/ 1812 w 1844"/>
                  <a:gd name="T7" fmla="*/ 1176 h 1440"/>
                  <a:gd name="T8" fmla="*/ 1785 w 1844"/>
                  <a:gd name="T9" fmla="*/ 1060 h 1440"/>
                  <a:gd name="T10" fmla="*/ 1730 w 1844"/>
                  <a:gd name="T11" fmla="*/ 880 h 1440"/>
                  <a:gd name="T12" fmla="*/ 1656 w 1844"/>
                  <a:gd name="T13" fmla="*/ 701 h 1440"/>
                  <a:gd name="T14" fmla="*/ 1602 w 1844"/>
                  <a:gd name="T15" fmla="*/ 585 h 1440"/>
                  <a:gd name="T16" fmla="*/ 1538 w 1844"/>
                  <a:gd name="T17" fmla="*/ 474 h 1440"/>
                  <a:gd name="T18" fmla="*/ 1471 w 1844"/>
                  <a:gd name="T19" fmla="*/ 370 h 1440"/>
                  <a:gd name="T20" fmla="*/ 1399 w 1844"/>
                  <a:gd name="T21" fmla="*/ 275 h 1440"/>
                  <a:gd name="T22" fmla="*/ 1321 w 1844"/>
                  <a:gd name="T23" fmla="*/ 190 h 1440"/>
                  <a:gd name="T24" fmla="*/ 1239 w 1844"/>
                  <a:gd name="T25" fmla="*/ 119 h 1440"/>
                  <a:gd name="T26" fmla="*/ 1152 w 1844"/>
                  <a:gd name="T27" fmla="*/ 62 h 1440"/>
                  <a:gd name="T28" fmla="*/ 1063 w 1844"/>
                  <a:gd name="T29" fmla="*/ 23 h 1440"/>
                  <a:gd name="T30" fmla="*/ 970 w 1844"/>
                  <a:gd name="T31" fmla="*/ 1 h 1440"/>
                  <a:gd name="T32" fmla="*/ 922 w 1844"/>
                  <a:gd name="T33" fmla="*/ 0 h 1440"/>
                  <a:gd name="T34" fmla="*/ 922 w 1844"/>
                  <a:gd name="T35" fmla="*/ 0 h 1440"/>
                  <a:gd name="T36" fmla="*/ 876 w 1844"/>
                  <a:gd name="T37" fmla="*/ 1 h 1440"/>
                  <a:gd name="T38" fmla="*/ 785 w 1844"/>
                  <a:gd name="T39" fmla="*/ 23 h 1440"/>
                  <a:gd name="T40" fmla="*/ 696 w 1844"/>
                  <a:gd name="T41" fmla="*/ 62 h 1440"/>
                  <a:gd name="T42" fmla="*/ 611 w 1844"/>
                  <a:gd name="T43" fmla="*/ 119 h 1440"/>
                  <a:gd name="T44" fmla="*/ 529 w 1844"/>
                  <a:gd name="T45" fmla="*/ 190 h 1440"/>
                  <a:gd name="T46" fmla="*/ 451 w 1844"/>
                  <a:gd name="T47" fmla="*/ 275 h 1440"/>
                  <a:gd name="T48" fmla="*/ 378 w 1844"/>
                  <a:gd name="T49" fmla="*/ 370 h 1440"/>
                  <a:gd name="T50" fmla="*/ 310 w 1844"/>
                  <a:gd name="T51" fmla="*/ 474 h 1440"/>
                  <a:gd name="T52" fmla="*/ 247 w 1844"/>
                  <a:gd name="T53" fmla="*/ 585 h 1440"/>
                  <a:gd name="T54" fmla="*/ 190 w 1844"/>
                  <a:gd name="T55" fmla="*/ 701 h 1440"/>
                  <a:gd name="T56" fmla="*/ 117 w 1844"/>
                  <a:gd name="T57" fmla="*/ 880 h 1440"/>
                  <a:gd name="T58" fmla="*/ 61 w 1844"/>
                  <a:gd name="T59" fmla="*/ 1060 h 1440"/>
                  <a:gd name="T60" fmla="*/ 33 w 1844"/>
                  <a:gd name="T61" fmla="*/ 1176 h 1440"/>
                  <a:gd name="T62" fmla="*/ 13 w 1844"/>
                  <a:gd name="T63" fmla="*/ 1287 h 1440"/>
                  <a:gd name="T64" fmla="*/ 3 w 1844"/>
                  <a:gd name="T65" fmla="*/ 1391 h 1440"/>
                  <a:gd name="T66" fmla="*/ 0 w 1844"/>
                  <a:gd name="T67" fmla="*/ 1440 h 1440"/>
                  <a:gd name="T68" fmla="*/ 1844 w 1844"/>
                  <a:gd name="T69" fmla="*/ 144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44" h="1440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16"/>
              <p:cNvSpPr>
                <a:spLocks/>
              </p:cNvSpPr>
              <p:nvPr/>
            </p:nvSpPr>
            <p:spPr bwMode="auto">
              <a:xfrm>
                <a:off x="1501" y="1421"/>
                <a:ext cx="614" cy="1738"/>
              </a:xfrm>
              <a:custGeom>
                <a:avLst/>
                <a:gdLst>
                  <a:gd name="T0" fmla="*/ 1681 w 1844"/>
                  <a:gd name="T1" fmla="*/ 5213 h 5213"/>
                  <a:gd name="T2" fmla="*/ 165 w 1844"/>
                  <a:gd name="T3" fmla="*/ 5213 h 5213"/>
                  <a:gd name="T4" fmla="*/ 131 w 1844"/>
                  <a:gd name="T5" fmla="*/ 5210 h 5213"/>
                  <a:gd name="T6" fmla="*/ 74 w 1844"/>
                  <a:gd name="T7" fmla="*/ 5185 h 5213"/>
                  <a:gd name="T8" fmla="*/ 29 w 1844"/>
                  <a:gd name="T9" fmla="*/ 5140 h 5213"/>
                  <a:gd name="T10" fmla="*/ 3 w 1844"/>
                  <a:gd name="T11" fmla="*/ 5082 h 5213"/>
                  <a:gd name="T12" fmla="*/ 0 w 1844"/>
                  <a:gd name="T13" fmla="*/ 5049 h 5213"/>
                  <a:gd name="T14" fmla="*/ 0 w 1844"/>
                  <a:gd name="T15" fmla="*/ 1046 h 5213"/>
                  <a:gd name="T16" fmla="*/ 2 w 1844"/>
                  <a:gd name="T17" fmla="*/ 998 h 5213"/>
                  <a:gd name="T18" fmla="*/ 10 w 1844"/>
                  <a:gd name="T19" fmla="*/ 903 h 5213"/>
                  <a:gd name="T20" fmla="*/ 29 w 1844"/>
                  <a:gd name="T21" fmla="*/ 808 h 5213"/>
                  <a:gd name="T22" fmla="*/ 56 w 1844"/>
                  <a:gd name="T23" fmla="*/ 714 h 5213"/>
                  <a:gd name="T24" fmla="*/ 91 w 1844"/>
                  <a:gd name="T25" fmla="*/ 622 h 5213"/>
                  <a:gd name="T26" fmla="*/ 134 w 1844"/>
                  <a:gd name="T27" fmla="*/ 534 h 5213"/>
                  <a:gd name="T28" fmla="*/ 183 w 1844"/>
                  <a:gd name="T29" fmla="*/ 449 h 5213"/>
                  <a:gd name="T30" fmla="*/ 239 w 1844"/>
                  <a:gd name="T31" fmla="*/ 370 h 5213"/>
                  <a:gd name="T32" fmla="*/ 303 w 1844"/>
                  <a:gd name="T33" fmla="*/ 295 h 5213"/>
                  <a:gd name="T34" fmla="*/ 370 w 1844"/>
                  <a:gd name="T35" fmla="*/ 228 h 5213"/>
                  <a:gd name="T36" fmla="*/ 444 w 1844"/>
                  <a:gd name="T37" fmla="*/ 167 h 5213"/>
                  <a:gd name="T38" fmla="*/ 523 w 1844"/>
                  <a:gd name="T39" fmla="*/ 114 h 5213"/>
                  <a:gd name="T40" fmla="*/ 605 w 1844"/>
                  <a:gd name="T41" fmla="*/ 71 h 5213"/>
                  <a:gd name="T42" fmla="*/ 692 w 1844"/>
                  <a:gd name="T43" fmla="*/ 36 h 5213"/>
                  <a:gd name="T44" fmla="*/ 782 w 1844"/>
                  <a:gd name="T45" fmla="*/ 13 h 5213"/>
                  <a:gd name="T46" fmla="*/ 874 w 1844"/>
                  <a:gd name="T47" fmla="*/ 0 h 5213"/>
                  <a:gd name="T48" fmla="*/ 922 w 1844"/>
                  <a:gd name="T49" fmla="*/ 0 h 5213"/>
                  <a:gd name="T50" fmla="*/ 922 w 1844"/>
                  <a:gd name="T51" fmla="*/ 0 h 5213"/>
                  <a:gd name="T52" fmla="*/ 970 w 1844"/>
                  <a:gd name="T53" fmla="*/ 0 h 5213"/>
                  <a:gd name="T54" fmla="*/ 1063 w 1844"/>
                  <a:gd name="T55" fmla="*/ 13 h 5213"/>
                  <a:gd name="T56" fmla="*/ 1152 w 1844"/>
                  <a:gd name="T57" fmla="*/ 36 h 5213"/>
                  <a:gd name="T58" fmla="*/ 1239 w 1844"/>
                  <a:gd name="T59" fmla="*/ 71 h 5213"/>
                  <a:gd name="T60" fmla="*/ 1322 w 1844"/>
                  <a:gd name="T61" fmla="*/ 114 h 5213"/>
                  <a:gd name="T62" fmla="*/ 1400 w 1844"/>
                  <a:gd name="T63" fmla="*/ 167 h 5213"/>
                  <a:gd name="T64" fmla="*/ 1474 w 1844"/>
                  <a:gd name="T65" fmla="*/ 228 h 5213"/>
                  <a:gd name="T66" fmla="*/ 1543 w 1844"/>
                  <a:gd name="T67" fmla="*/ 295 h 5213"/>
                  <a:gd name="T68" fmla="*/ 1605 w 1844"/>
                  <a:gd name="T69" fmla="*/ 370 h 5213"/>
                  <a:gd name="T70" fmla="*/ 1661 w 1844"/>
                  <a:gd name="T71" fmla="*/ 449 h 5213"/>
                  <a:gd name="T72" fmla="*/ 1711 w 1844"/>
                  <a:gd name="T73" fmla="*/ 534 h 5213"/>
                  <a:gd name="T74" fmla="*/ 1753 w 1844"/>
                  <a:gd name="T75" fmla="*/ 622 h 5213"/>
                  <a:gd name="T76" fmla="*/ 1789 w 1844"/>
                  <a:gd name="T77" fmla="*/ 714 h 5213"/>
                  <a:gd name="T78" fmla="*/ 1815 w 1844"/>
                  <a:gd name="T79" fmla="*/ 808 h 5213"/>
                  <a:gd name="T80" fmla="*/ 1834 w 1844"/>
                  <a:gd name="T81" fmla="*/ 903 h 5213"/>
                  <a:gd name="T82" fmla="*/ 1844 w 1844"/>
                  <a:gd name="T83" fmla="*/ 998 h 5213"/>
                  <a:gd name="T84" fmla="*/ 1844 w 1844"/>
                  <a:gd name="T85" fmla="*/ 1046 h 5213"/>
                  <a:gd name="T86" fmla="*/ 1844 w 1844"/>
                  <a:gd name="T87" fmla="*/ 5049 h 5213"/>
                  <a:gd name="T88" fmla="*/ 1842 w 1844"/>
                  <a:gd name="T89" fmla="*/ 5082 h 5213"/>
                  <a:gd name="T90" fmla="*/ 1816 w 1844"/>
                  <a:gd name="T91" fmla="*/ 5140 h 5213"/>
                  <a:gd name="T92" fmla="*/ 1772 w 1844"/>
                  <a:gd name="T93" fmla="*/ 5185 h 5213"/>
                  <a:gd name="T94" fmla="*/ 1713 w 1844"/>
                  <a:gd name="T95" fmla="*/ 5210 h 5213"/>
                  <a:gd name="T96" fmla="*/ 1681 w 1844"/>
                  <a:gd name="T97" fmla="*/ 5213 h 5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44" h="5213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17"/>
              <p:cNvSpPr>
                <a:spLocks/>
              </p:cNvSpPr>
              <p:nvPr/>
            </p:nvSpPr>
            <p:spPr bwMode="auto">
              <a:xfrm>
                <a:off x="1639" y="1366"/>
                <a:ext cx="339" cy="148"/>
              </a:xfrm>
              <a:custGeom>
                <a:avLst/>
                <a:gdLst>
                  <a:gd name="T0" fmla="*/ 508 w 1018"/>
                  <a:gd name="T1" fmla="*/ 0 h 442"/>
                  <a:gd name="T2" fmla="*/ 561 w 1018"/>
                  <a:gd name="T3" fmla="*/ 1 h 442"/>
                  <a:gd name="T4" fmla="*/ 661 w 1018"/>
                  <a:gd name="T5" fmla="*/ 10 h 442"/>
                  <a:gd name="T6" fmla="*/ 751 w 1018"/>
                  <a:gd name="T7" fmla="*/ 27 h 442"/>
                  <a:gd name="T8" fmla="*/ 832 w 1018"/>
                  <a:gd name="T9" fmla="*/ 50 h 442"/>
                  <a:gd name="T10" fmla="*/ 901 w 1018"/>
                  <a:gd name="T11" fmla="*/ 81 h 442"/>
                  <a:gd name="T12" fmla="*/ 956 w 1018"/>
                  <a:gd name="T13" fmla="*/ 115 h 442"/>
                  <a:gd name="T14" fmla="*/ 995 w 1018"/>
                  <a:gd name="T15" fmla="*/ 156 h 442"/>
                  <a:gd name="T16" fmla="*/ 1015 w 1018"/>
                  <a:gd name="T17" fmla="*/ 199 h 442"/>
                  <a:gd name="T18" fmla="*/ 1018 w 1018"/>
                  <a:gd name="T19" fmla="*/ 222 h 442"/>
                  <a:gd name="T20" fmla="*/ 1015 w 1018"/>
                  <a:gd name="T21" fmla="*/ 243 h 442"/>
                  <a:gd name="T22" fmla="*/ 995 w 1018"/>
                  <a:gd name="T23" fmla="*/ 287 h 442"/>
                  <a:gd name="T24" fmla="*/ 956 w 1018"/>
                  <a:gd name="T25" fmla="*/ 327 h 442"/>
                  <a:gd name="T26" fmla="*/ 901 w 1018"/>
                  <a:gd name="T27" fmla="*/ 361 h 442"/>
                  <a:gd name="T28" fmla="*/ 832 w 1018"/>
                  <a:gd name="T29" fmla="*/ 392 h 442"/>
                  <a:gd name="T30" fmla="*/ 751 w 1018"/>
                  <a:gd name="T31" fmla="*/ 416 h 442"/>
                  <a:gd name="T32" fmla="*/ 661 w 1018"/>
                  <a:gd name="T33" fmla="*/ 432 h 442"/>
                  <a:gd name="T34" fmla="*/ 561 w 1018"/>
                  <a:gd name="T35" fmla="*/ 441 h 442"/>
                  <a:gd name="T36" fmla="*/ 508 w 1018"/>
                  <a:gd name="T37" fmla="*/ 442 h 442"/>
                  <a:gd name="T38" fmla="*/ 456 w 1018"/>
                  <a:gd name="T39" fmla="*/ 441 h 442"/>
                  <a:gd name="T40" fmla="*/ 357 w 1018"/>
                  <a:gd name="T41" fmla="*/ 432 h 442"/>
                  <a:gd name="T42" fmla="*/ 266 w 1018"/>
                  <a:gd name="T43" fmla="*/ 416 h 442"/>
                  <a:gd name="T44" fmla="*/ 184 w 1018"/>
                  <a:gd name="T45" fmla="*/ 392 h 442"/>
                  <a:gd name="T46" fmla="*/ 115 w 1018"/>
                  <a:gd name="T47" fmla="*/ 361 h 442"/>
                  <a:gd name="T48" fmla="*/ 60 w 1018"/>
                  <a:gd name="T49" fmla="*/ 327 h 442"/>
                  <a:gd name="T50" fmla="*/ 21 w 1018"/>
                  <a:gd name="T51" fmla="*/ 287 h 442"/>
                  <a:gd name="T52" fmla="*/ 1 w 1018"/>
                  <a:gd name="T53" fmla="*/ 243 h 442"/>
                  <a:gd name="T54" fmla="*/ 0 w 1018"/>
                  <a:gd name="T55" fmla="*/ 222 h 442"/>
                  <a:gd name="T56" fmla="*/ 1 w 1018"/>
                  <a:gd name="T57" fmla="*/ 199 h 442"/>
                  <a:gd name="T58" fmla="*/ 21 w 1018"/>
                  <a:gd name="T59" fmla="*/ 156 h 442"/>
                  <a:gd name="T60" fmla="*/ 60 w 1018"/>
                  <a:gd name="T61" fmla="*/ 115 h 442"/>
                  <a:gd name="T62" fmla="*/ 115 w 1018"/>
                  <a:gd name="T63" fmla="*/ 81 h 442"/>
                  <a:gd name="T64" fmla="*/ 184 w 1018"/>
                  <a:gd name="T65" fmla="*/ 50 h 442"/>
                  <a:gd name="T66" fmla="*/ 266 w 1018"/>
                  <a:gd name="T67" fmla="*/ 27 h 442"/>
                  <a:gd name="T68" fmla="*/ 357 w 1018"/>
                  <a:gd name="T69" fmla="*/ 10 h 442"/>
                  <a:gd name="T70" fmla="*/ 456 w 1018"/>
                  <a:gd name="T71" fmla="*/ 1 h 442"/>
                  <a:gd name="T72" fmla="*/ 508 w 1018"/>
                  <a:gd name="T73" fmla="*/ 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18" h="442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18"/>
              <p:cNvSpPr>
                <a:spLocks/>
              </p:cNvSpPr>
              <p:nvPr/>
            </p:nvSpPr>
            <p:spPr bwMode="auto">
              <a:xfrm>
                <a:off x="1458" y="3155"/>
                <a:ext cx="704" cy="221"/>
              </a:xfrm>
              <a:custGeom>
                <a:avLst/>
                <a:gdLst>
                  <a:gd name="T0" fmla="*/ 1944 w 2114"/>
                  <a:gd name="T1" fmla="*/ 663 h 663"/>
                  <a:gd name="T2" fmla="*/ 158 w 2114"/>
                  <a:gd name="T3" fmla="*/ 663 h 663"/>
                  <a:gd name="T4" fmla="*/ 139 w 2114"/>
                  <a:gd name="T5" fmla="*/ 661 h 663"/>
                  <a:gd name="T6" fmla="*/ 102 w 2114"/>
                  <a:gd name="T7" fmla="*/ 653 h 663"/>
                  <a:gd name="T8" fmla="*/ 70 w 2114"/>
                  <a:gd name="T9" fmla="*/ 635 h 663"/>
                  <a:gd name="T10" fmla="*/ 43 w 2114"/>
                  <a:gd name="T11" fmla="*/ 611 h 663"/>
                  <a:gd name="T12" fmla="*/ 21 w 2114"/>
                  <a:gd name="T13" fmla="*/ 582 h 663"/>
                  <a:gd name="T14" fmla="*/ 7 w 2114"/>
                  <a:gd name="T15" fmla="*/ 548 h 663"/>
                  <a:gd name="T16" fmla="*/ 0 w 2114"/>
                  <a:gd name="T17" fmla="*/ 510 h 663"/>
                  <a:gd name="T18" fmla="*/ 0 w 2114"/>
                  <a:gd name="T19" fmla="*/ 471 h 663"/>
                  <a:gd name="T20" fmla="*/ 5 w 2114"/>
                  <a:gd name="T21" fmla="*/ 451 h 663"/>
                  <a:gd name="T22" fmla="*/ 101 w 2114"/>
                  <a:gd name="T23" fmla="*/ 115 h 663"/>
                  <a:gd name="T24" fmla="*/ 109 w 2114"/>
                  <a:gd name="T25" fmla="*/ 91 h 663"/>
                  <a:gd name="T26" fmla="*/ 139 w 2114"/>
                  <a:gd name="T27" fmla="*/ 49 h 663"/>
                  <a:gd name="T28" fmla="*/ 181 w 2114"/>
                  <a:gd name="T29" fmla="*/ 19 h 663"/>
                  <a:gd name="T30" fmla="*/ 229 w 2114"/>
                  <a:gd name="T31" fmla="*/ 2 h 663"/>
                  <a:gd name="T32" fmla="*/ 255 w 2114"/>
                  <a:gd name="T33" fmla="*/ 0 h 663"/>
                  <a:gd name="T34" fmla="*/ 1857 w 2114"/>
                  <a:gd name="T35" fmla="*/ 0 h 663"/>
                  <a:gd name="T36" fmla="*/ 1883 w 2114"/>
                  <a:gd name="T37" fmla="*/ 2 h 663"/>
                  <a:gd name="T38" fmla="*/ 1931 w 2114"/>
                  <a:gd name="T39" fmla="*/ 19 h 663"/>
                  <a:gd name="T40" fmla="*/ 1973 w 2114"/>
                  <a:gd name="T41" fmla="*/ 49 h 663"/>
                  <a:gd name="T42" fmla="*/ 2003 w 2114"/>
                  <a:gd name="T43" fmla="*/ 91 h 663"/>
                  <a:gd name="T44" fmla="*/ 2012 w 2114"/>
                  <a:gd name="T45" fmla="*/ 115 h 663"/>
                  <a:gd name="T46" fmla="*/ 2108 w 2114"/>
                  <a:gd name="T47" fmla="*/ 451 h 663"/>
                  <a:gd name="T48" fmla="*/ 2112 w 2114"/>
                  <a:gd name="T49" fmla="*/ 471 h 663"/>
                  <a:gd name="T50" fmla="*/ 2114 w 2114"/>
                  <a:gd name="T51" fmla="*/ 510 h 663"/>
                  <a:gd name="T52" fmla="*/ 2107 w 2114"/>
                  <a:gd name="T53" fmla="*/ 548 h 663"/>
                  <a:gd name="T54" fmla="*/ 2091 w 2114"/>
                  <a:gd name="T55" fmla="*/ 582 h 663"/>
                  <a:gd name="T56" fmla="*/ 2068 w 2114"/>
                  <a:gd name="T57" fmla="*/ 611 h 663"/>
                  <a:gd name="T58" fmla="*/ 2039 w 2114"/>
                  <a:gd name="T59" fmla="*/ 635 h 663"/>
                  <a:gd name="T60" fmla="*/ 2004 w 2114"/>
                  <a:gd name="T61" fmla="*/ 653 h 663"/>
                  <a:gd name="T62" fmla="*/ 1965 w 2114"/>
                  <a:gd name="T63" fmla="*/ 661 h 663"/>
                  <a:gd name="T64" fmla="*/ 1944 w 2114"/>
                  <a:gd name="T65" fmla="*/ 663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14" h="663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19"/>
              <p:cNvSpPr>
                <a:spLocks/>
              </p:cNvSpPr>
              <p:nvPr/>
            </p:nvSpPr>
            <p:spPr bwMode="auto">
              <a:xfrm>
                <a:off x="1834" y="3376"/>
                <a:ext cx="281" cy="93"/>
              </a:xfrm>
              <a:custGeom>
                <a:avLst/>
                <a:gdLst>
                  <a:gd name="T0" fmla="*/ 691 w 844"/>
                  <a:gd name="T1" fmla="*/ 0 h 278"/>
                  <a:gd name="T2" fmla="*/ 152 w 844"/>
                  <a:gd name="T3" fmla="*/ 0 h 278"/>
                  <a:gd name="T4" fmla="*/ 0 w 844"/>
                  <a:gd name="T5" fmla="*/ 278 h 278"/>
                  <a:gd name="T6" fmla="*/ 844 w 844"/>
                  <a:gd name="T7" fmla="*/ 278 h 278"/>
                  <a:gd name="T8" fmla="*/ 691 w 844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4" h="278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20"/>
              <p:cNvSpPr>
                <a:spLocks/>
              </p:cNvSpPr>
              <p:nvPr/>
            </p:nvSpPr>
            <p:spPr bwMode="auto">
              <a:xfrm>
                <a:off x="1501" y="3376"/>
                <a:ext cx="282" cy="93"/>
              </a:xfrm>
              <a:custGeom>
                <a:avLst/>
                <a:gdLst>
                  <a:gd name="T0" fmla="*/ 692 w 846"/>
                  <a:gd name="T1" fmla="*/ 0 h 278"/>
                  <a:gd name="T2" fmla="*/ 154 w 846"/>
                  <a:gd name="T3" fmla="*/ 0 h 278"/>
                  <a:gd name="T4" fmla="*/ 0 w 846"/>
                  <a:gd name="T5" fmla="*/ 278 h 278"/>
                  <a:gd name="T6" fmla="*/ 846 w 846"/>
                  <a:gd name="T7" fmla="*/ 278 h 278"/>
                  <a:gd name="T8" fmla="*/ 692 w 846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6" h="278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21"/>
              <p:cNvSpPr>
                <a:spLocks/>
              </p:cNvSpPr>
              <p:nvPr/>
            </p:nvSpPr>
            <p:spPr bwMode="auto">
              <a:xfrm>
                <a:off x="1562" y="1709"/>
                <a:ext cx="493" cy="214"/>
              </a:xfrm>
              <a:custGeom>
                <a:avLst/>
                <a:gdLst>
                  <a:gd name="T0" fmla="*/ 1479 w 1479"/>
                  <a:gd name="T1" fmla="*/ 643 h 643"/>
                  <a:gd name="T2" fmla="*/ 1399 w 1479"/>
                  <a:gd name="T3" fmla="*/ 598 h 643"/>
                  <a:gd name="T4" fmla="*/ 1226 w 1479"/>
                  <a:gd name="T5" fmla="*/ 526 h 643"/>
                  <a:gd name="T6" fmla="*/ 1040 w 1479"/>
                  <a:gd name="T7" fmla="*/ 478 h 643"/>
                  <a:gd name="T8" fmla="*/ 843 w 1479"/>
                  <a:gd name="T9" fmla="*/ 452 h 643"/>
                  <a:gd name="T10" fmla="*/ 739 w 1479"/>
                  <a:gd name="T11" fmla="*/ 451 h 643"/>
                  <a:gd name="T12" fmla="*/ 687 w 1479"/>
                  <a:gd name="T13" fmla="*/ 451 h 643"/>
                  <a:gd name="T14" fmla="*/ 586 w 1479"/>
                  <a:gd name="T15" fmla="*/ 458 h 643"/>
                  <a:gd name="T16" fmla="*/ 438 w 1479"/>
                  <a:gd name="T17" fmla="*/ 480 h 643"/>
                  <a:gd name="T18" fmla="*/ 254 w 1479"/>
                  <a:gd name="T19" fmla="*/ 530 h 643"/>
                  <a:gd name="T20" fmla="*/ 81 w 1479"/>
                  <a:gd name="T21" fmla="*/ 601 h 643"/>
                  <a:gd name="T22" fmla="*/ 0 w 1479"/>
                  <a:gd name="T23" fmla="*/ 643 h 643"/>
                  <a:gd name="T24" fmla="*/ 23 w 1479"/>
                  <a:gd name="T25" fmla="*/ 573 h 643"/>
                  <a:gd name="T26" fmla="*/ 82 w 1479"/>
                  <a:gd name="T27" fmla="*/ 444 h 643"/>
                  <a:gd name="T28" fmla="*/ 154 w 1479"/>
                  <a:gd name="T29" fmla="*/ 327 h 643"/>
                  <a:gd name="T30" fmla="*/ 239 w 1479"/>
                  <a:gd name="T31" fmla="*/ 225 h 643"/>
                  <a:gd name="T32" fmla="*/ 336 w 1479"/>
                  <a:gd name="T33" fmla="*/ 140 h 643"/>
                  <a:gd name="T34" fmla="*/ 442 w 1479"/>
                  <a:gd name="T35" fmla="*/ 72 h 643"/>
                  <a:gd name="T36" fmla="*/ 556 w 1479"/>
                  <a:gd name="T37" fmla="*/ 26 h 643"/>
                  <a:gd name="T38" fmla="*/ 677 w 1479"/>
                  <a:gd name="T39" fmla="*/ 2 h 643"/>
                  <a:gd name="T40" fmla="*/ 739 w 1479"/>
                  <a:gd name="T41" fmla="*/ 0 h 643"/>
                  <a:gd name="T42" fmla="*/ 802 w 1479"/>
                  <a:gd name="T43" fmla="*/ 2 h 643"/>
                  <a:gd name="T44" fmla="*/ 922 w 1479"/>
                  <a:gd name="T45" fmla="*/ 26 h 643"/>
                  <a:gd name="T46" fmla="*/ 1036 w 1479"/>
                  <a:gd name="T47" fmla="*/ 72 h 643"/>
                  <a:gd name="T48" fmla="*/ 1139 w 1479"/>
                  <a:gd name="T49" fmla="*/ 140 h 643"/>
                  <a:gd name="T50" fmla="*/ 1236 w 1479"/>
                  <a:gd name="T51" fmla="*/ 225 h 643"/>
                  <a:gd name="T52" fmla="*/ 1321 w 1479"/>
                  <a:gd name="T53" fmla="*/ 327 h 643"/>
                  <a:gd name="T54" fmla="*/ 1393 w 1479"/>
                  <a:gd name="T55" fmla="*/ 444 h 643"/>
                  <a:gd name="T56" fmla="*/ 1455 w 1479"/>
                  <a:gd name="T57" fmla="*/ 573 h 643"/>
                  <a:gd name="T58" fmla="*/ 1479 w 1479"/>
                  <a:gd name="T59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79" h="643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3" name="구름 72"/>
            <p:cNvSpPr/>
            <p:nvPr/>
          </p:nvSpPr>
          <p:spPr>
            <a:xfrm>
              <a:off x="9566279" y="770901"/>
              <a:ext cx="162124" cy="162124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구름 73"/>
            <p:cNvSpPr/>
            <p:nvPr/>
          </p:nvSpPr>
          <p:spPr>
            <a:xfrm>
              <a:off x="10058501" y="638895"/>
              <a:ext cx="135682" cy="13568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구름 74"/>
            <p:cNvSpPr/>
            <p:nvPr/>
          </p:nvSpPr>
          <p:spPr>
            <a:xfrm>
              <a:off x="9707450" y="651595"/>
              <a:ext cx="41906" cy="41906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구름 75"/>
            <p:cNvSpPr/>
            <p:nvPr/>
          </p:nvSpPr>
          <p:spPr>
            <a:xfrm>
              <a:off x="10145187" y="854708"/>
              <a:ext cx="79148" cy="7914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0" name="Group 55"/>
          <p:cNvGrpSpPr>
            <a:grpSpLocks noChangeAspect="1"/>
          </p:cNvGrpSpPr>
          <p:nvPr/>
        </p:nvGrpSpPr>
        <p:grpSpPr bwMode="auto">
          <a:xfrm flipH="1">
            <a:off x="10437577" y="580917"/>
            <a:ext cx="296567" cy="260642"/>
            <a:chOff x="1624" y="1235"/>
            <a:chExt cx="1197" cy="1052"/>
          </a:xfrm>
        </p:grpSpPr>
        <p:sp>
          <p:nvSpPr>
            <p:cNvPr id="131" name="Freeform 56"/>
            <p:cNvSpPr>
              <a:spLocks/>
            </p:cNvSpPr>
            <p:nvPr/>
          </p:nvSpPr>
          <p:spPr bwMode="auto">
            <a:xfrm>
              <a:off x="1680" y="1668"/>
              <a:ext cx="715" cy="578"/>
            </a:xfrm>
            <a:custGeom>
              <a:avLst/>
              <a:gdLst>
                <a:gd name="T0" fmla="*/ 4479 w 5723"/>
                <a:gd name="T1" fmla="*/ 660 h 4620"/>
                <a:gd name="T2" fmla="*/ 5307 w 5723"/>
                <a:gd name="T3" fmla="*/ 989 h 4620"/>
                <a:gd name="T4" fmla="*/ 5553 w 5723"/>
                <a:gd name="T5" fmla="*/ 806 h 4620"/>
                <a:gd name="T6" fmla="*/ 5723 w 5723"/>
                <a:gd name="T7" fmla="*/ 1650 h 4620"/>
                <a:gd name="T8" fmla="*/ 5473 w 5723"/>
                <a:gd name="T9" fmla="*/ 1815 h 4620"/>
                <a:gd name="T10" fmla="*/ 4313 w 5723"/>
                <a:gd name="T11" fmla="*/ 1650 h 4620"/>
                <a:gd name="T12" fmla="*/ 4313 w 5723"/>
                <a:gd name="T13" fmla="*/ 1650 h 4620"/>
                <a:gd name="T14" fmla="*/ 2654 w 5723"/>
                <a:gd name="T15" fmla="*/ 3465 h 4620"/>
                <a:gd name="T16" fmla="*/ 2341 w 5723"/>
                <a:gd name="T17" fmla="*/ 3776 h 4620"/>
                <a:gd name="T18" fmla="*/ 1678 w 5723"/>
                <a:gd name="T19" fmla="*/ 4435 h 4620"/>
                <a:gd name="T20" fmla="*/ 1492 w 5723"/>
                <a:gd name="T21" fmla="*/ 4620 h 4620"/>
                <a:gd name="T22" fmla="*/ 1040 w 5723"/>
                <a:gd name="T23" fmla="*/ 4080 h 4620"/>
                <a:gd name="T24" fmla="*/ 1180 w 5723"/>
                <a:gd name="T25" fmla="*/ 3940 h 4620"/>
                <a:gd name="T26" fmla="*/ 1844 w 5723"/>
                <a:gd name="T27" fmla="*/ 3280 h 4620"/>
                <a:gd name="T28" fmla="*/ 1346 w 5723"/>
                <a:gd name="T29" fmla="*/ 2785 h 4620"/>
                <a:gd name="T30" fmla="*/ 683 w 5723"/>
                <a:gd name="T31" fmla="*/ 3280 h 4620"/>
                <a:gd name="T32" fmla="*/ 468 w 5723"/>
                <a:gd name="T33" fmla="*/ 3494 h 4620"/>
                <a:gd name="T34" fmla="*/ 0 w 5723"/>
                <a:gd name="T35" fmla="*/ 2970 h 4620"/>
                <a:gd name="T36" fmla="*/ 185 w 5723"/>
                <a:gd name="T37" fmla="*/ 2785 h 4620"/>
                <a:gd name="T38" fmla="*/ 848 w 5723"/>
                <a:gd name="T39" fmla="*/ 2126 h 4620"/>
                <a:gd name="T40" fmla="*/ 1162 w 5723"/>
                <a:gd name="T41" fmla="*/ 1815 h 4620"/>
                <a:gd name="T42" fmla="*/ 2157 w 5723"/>
                <a:gd name="T43" fmla="*/ 824 h 4620"/>
                <a:gd name="T44" fmla="*/ 1300 w 5723"/>
                <a:gd name="T45" fmla="*/ 830 h 4620"/>
                <a:gd name="T46" fmla="*/ 1170 w 5723"/>
                <a:gd name="T47" fmla="*/ 894 h 4620"/>
                <a:gd name="T48" fmla="*/ 1077 w 5723"/>
                <a:gd name="T49" fmla="*/ 118 h 4620"/>
                <a:gd name="T50" fmla="*/ 1315 w 5723"/>
                <a:gd name="T51" fmla="*/ 0 h 4620"/>
                <a:gd name="T52" fmla="*/ 2489 w 5723"/>
                <a:gd name="T53" fmla="*/ 10 h 4620"/>
                <a:gd name="T54" fmla="*/ 3124 w 5723"/>
                <a:gd name="T55" fmla="*/ 0 h 4620"/>
                <a:gd name="T56" fmla="*/ 4479 w 5723"/>
                <a:gd name="T57" fmla="*/ 660 h 4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23" h="4620">
                  <a:moveTo>
                    <a:pt x="4479" y="660"/>
                  </a:moveTo>
                  <a:lnTo>
                    <a:pt x="5307" y="989"/>
                  </a:lnTo>
                  <a:lnTo>
                    <a:pt x="5553" y="806"/>
                  </a:lnTo>
                  <a:lnTo>
                    <a:pt x="5723" y="1650"/>
                  </a:lnTo>
                  <a:lnTo>
                    <a:pt x="5473" y="1815"/>
                  </a:lnTo>
                  <a:lnTo>
                    <a:pt x="4313" y="1650"/>
                  </a:lnTo>
                  <a:lnTo>
                    <a:pt x="4313" y="1650"/>
                  </a:lnTo>
                  <a:lnTo>
                    <a:pt x="2654" y="3465"/>
                  </a:lnTo>
                  <a:lnTo>
                    <a:pt x="2341" y="3776"/>
                  </a:lnTo>
                  <a:lnTo>
                    <a:pt x="1678" y="4435"/>
                  </a:lnTo>
                  <a:lnTo>
                    <a:pt x="1492" y="4620"/>
                  </a:lnTo>
                  <a:lnTo>
                    <a:pt x="1040" y="4080"/>
                  </a:lnTo>
                  <a:lnTo>
                    <a:pt x="1180" y="3940"/>
                  </a:lnTo>
                  <a:lnTo>
                    <a:pt x="1844" y="3280"/>
                  </a:lnTo>
                  <a:lnTo>
                    <a:pt x="1346" y="2785"/>
                  </a:lnTo>
                  <a:lnTo>
                    <a:pt x="683" y="3280"/>
                  </a:lnTo>
                  <a:lnTo>
                    <a:pt x="468" y="3494"/>
                  </a:lnTo>
                  <a:lnTo>
                    <a:pt x="0" y="2970"/>
                  </a:lnTo>
                  <a:lnTo>
                    <a:pt x="185" y="2785"/>
                  </a:lnTo>
                  <a:lnTo>
                    <a:pt x="848" y="2126"/>
                  </a:lnTo>
                  <a:lnTo>
                    <a:pt x="1162" y="1815"/>
                  </a:lnTo>
                  <a:lnTo>
                    <a:pt x="2157" y="824"/>
                  </a:lnTo>
                  <a:lnTo>
                    <a:pt x="1300" y="830"/>
                  </a:lnTo>
                  <a:lnTo>
                    <a:pt x="1170" y="894"/>
                  </a:lnTo>
                  <a:lnTo>
                    <a:pt x="1077" y="118"/>
                  </a:lnTo>
                  <a:lnTo>
                    <a:pt x="1315" y="0"/>
                  </a:lnTo>
                  <a:lnTo>
                    <a:pt x="2489" y="10"/>
                  </a:lnTo>
                  <a:lnTo>
                    <a:pt x="3124" y="0"/>
                  </a:lnTo>
                  <a:lnTo>
                    <a:pt x="4479" y="6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57"/>
            <p:cNvSpPr>
              <a:spLocks/>
            </p:cNvSpPr>
            <p:nvPr/>
          </p:nvSpPr>
          <p:spPr bwMode="auto">
            <a:xfrm>
              <a:off x="1929" y="1256"/>
              <a:ext cx="497" cy="495"/>
            </a:xfrm>
            <a:custGeom>
              <a:avLst/>
              <a:gdLst>
                <a:gd name="T0" fmla="*/ 2092 w 3979"/>
                <a:gd name="T1" fmla="*/ 2 h 3961"/>
                <a:gd name="T2" fmla="*/ 2487 w 3979"/>
                <a:gd name="T3" fmla="*/ 62 h 3961"/>
                <a:gd name="T4" fmla="*/ 2852 w 3979"/>
                <a:gd name="T5" fmla="*/ 195 h 3961"/>
                <a:gd name="T6" fmla="*/ 3181 w 3979"/>
                <a:gd name="T7" fmla="*/ 392 h 3961"/>
                <a:gd name="T8" fmla="*/ 3462 w 3979"/>
                <a:gd name="T9" fmla="*/ 648 h 3961"/>
                <a:gd name="T10" fmla="*/ 3691 w 3979"/>
                <a:gd name="T11" fmla="*/ 953 h 3961"/>
                <a:gd name="T12" fmla="*/ 3858 w 3979"/>
                <a:gd name="T13" fmla="*/ 1299 h 3961"/>
                <a:gd name="T14" fmla="*/ 3957 w 3979"/>
                <a:gd name="T15" fmla="*/ 1679 h 3961"/>
                <a:gd name="T16" fmla="*/ 3979 w 3979"/>
                <a:gd name="T17" fmla="*/ 1981 h 3961"/>
                <a:gd name="T18" fmla="*/ 3957 w 3979"/>
                <a:gd name="T19" fmla="*/ 2283 h 3961"/>
                <a:gd name="T20" fmla="*/ 3858 w 3979"/>
                <a:gd name="T21" fmla="*/ 2662 h 3961"/>
                <a:gd name="T22" fmla="*/ 3691 w 3979"/>
                <a:gd name="T23" fmla="*/ 3008 h 3961"/>
                <a:gd name="T24" fmla="*/ 3462 w 3979"/>
                <a:gd name="T25" fmla="*/ 3312 h 3961"/>
                <a:gd name="T26" fmla="*/ 3181 w 3979"/>
                <a:gd name="T27" fmla="*/ 3568 h 3961"/>
                <a:gd name="T28" fmla="*/ 2852 w 3979"/>
                <a:gd name="T29" fmla="*/ 3767 h 3961"/>
                <a:gd name="T30" fmla="*/ 2487 w 3979"/>
                <a:gd name="T31" fmla="*/ 3899 h 3961"/>
                <a:gd name="T32" fmla="*/ 2092 w 3979"/>
                <a:gd name="T33" fmla="*/ 3959 h 3961"/>
                <a:gd name="T34" fmla="*/ 1886 w 3979"/>
                <a:gd name="T35" fmla="*/ 3959 h 3961"/>
                <a:gd name="T36" fmla="*/ 1491 w 3979"/>
                <a:gd name="T37" fmla="*/ 3899 h 3961"/>
                <a:gd name="T38" fmla="*/ 1127 w 3979"/>
                <a:gd name="T39" fmla="*/ 3767 h 3961"/>
                <a:gd name="T40" fmla="*/ 798 w 3979"/>
                <a:gd name="T41" fmla="*/ 3568 h 3961"/>
                <a:gd name="T42" fmla="*/ 516 w 3979"/>
                <a:gd name="T43" fmla="*/ 3312 h 3961"/>
                <a:gd name="T44" fmla="*/ 287 w 3979"/>
                <a:gd name="T45" fmla="*/ 3008 h 3961"/>
                <a:gd name="T46" fmla="*/ 120 w 3979"/>
                <a:gd name="T47" fmla="*/ 2662 h 3961"/>
                <a:gd name="T48" fmla="*/ 21 w 3979"/>
                <a:gd name="T49" fmla="*/ 2283 h 3961"/>
                <a:gd name="T50" fmla="*/ 0 w 3979"/>
                <a:gd name="T51" fmla="*/ 1981 h 3961"/>
                <a:gd name="T52" fmla="*/ 21 w 3979"/>
                <a:gd name="T53" fmla="*/ 1679 h 3961"/>
                <a:gd name="T54" fmla="*/ 120 w 3979"/>
                <a:gd name="T55" fmla="*/ 1299 h 3961"/>
                <a:gd name="T56" fmla="*/ 287 w 3979"/>
                <a:gd name="T57" fmla="*/ 953 h 3961"/>
                <a:gd name="T58" fmla="*/ 516 w 3979"/>
                <a:gd name="T59" fmla="*/ 648 h 3961"/>
                <a:gd name="T60" fmla="*/ 798 w 3979"/>
                <a:gd name="T61" fmla="*/ 392 h 3961"/>
                <a:gd name="T62" fmla="*/ 1127 w 3979"/>
                <a:gd name="T63" fmla="*/ 195 h 3961"/>
                <a:gd name="T64" fmla="*/ 1491 w 3979"/>
                <a:gd name="T65" fmla="*/ 62 h 3961"/>
                <a:gd name="T66" fmla="*/ 1886 w 3979"/>
                <a:gd name="T67" fmla="*/ 2 h 3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79" h="3961">
                  <a:moveTo>
                    <a:pt x="1989" y="0"/>
                  </a:moveTo>
                  <a:lnTo>
                    <a:pt x="2092" y="2"/>
                  </a:lnTo>
                  <a:lnTo>
                    <a:pt x="2293" y="22"/>
                  </a:lnTo>
                  <a:lnTo>
                    <a:pt x="2487" y="62"/>
                  </a:lnTo>
                  <a:lnTo>
                    <a:pt x="2673" y="120"/>
                  </a:lnTo>
                  <a:lnTo>
                    <a:pt x="2852" y="195"/>
                  </a:lnTo>
                  <a:lnTo>
                    <a:pt x="3021" y="286"/>
                  </a:lnTo>
                  <a:lnTo>
                    <a:pt x="3181" y="392"/>
                  </a:lnTo>
                  <a:lnTo>
                    <a:pt x="3328" y="514"/>
                  </a:lnTo>
                  <a:lnTo>
                    <a:pt x="3462" y="648"/>
                  </a:lnTo>
                  <a:lnTo>
                    <a:pt x="3585" y="795"/>
                  </a:lnTo>
                  <a:lnTo>
                    <a:pt x="3691" y="953"/>
                  </a:lnTo>
                  <a:lnTo>
                    <a:pt x="3783" y="1122"/>
                  </a:lnTo>
                  <a:lnTo>
                    <a:pt x="3858" y="1299"/>
                  </a:lnTo>
                  <a:lnTo>
                    <a:pt x="3917" y="1485"/>
                  </a:lnTo>
                  <a:lnTo>
                    <a:pt x="3957" y="1679"/>
                  </a:lnTo>
                  <a:lnTo>
                    <a:pt x="3977" y="1879"/>
                  </a:lnTo>
                  <a:lnTo>
                    <a:pt x="3979" y="1981"/>
                  </a:lnTo>
                  <a:lnTo>
                    <a:pt x="3977" y="2083"/>
                  </a:lnTo>
                  <a:lnTo>
                    <a:pt x="3957" y="2283"/>
                  </a:lnTo>
                  <a:lnTo>
                    <a:pt x="3917" y="2475"/>
                  </a:lnTo>
                  <a:lnTo>
                    <a:pt x="3858" y="2662"/>
                  </a:lnTo>
                  <a:lnTo>
                    <a:pt x="3783" y="2839"/>
                  </a:lnTo>
                  <a:lnTo>
                    <a:pt x="3691" y="3008"/>
                  </a:lnTo>
                  <a:lnTo>
                    <a:pt x="3585" y="3165"/>
                  </a:lnTo>
                  <a:lnTo>
                    <a:pt x="3462" y="3312"/>
                  </a:lnTo>
                  <a:lnTo>
                    <a:pt x="3328" y="3447"/>
                  </a:lnTo>
                  <a:lnTo>
                    <a:pt x="3181" y="3568"/>
                  </a:lnTo>
                  <a:lnTo>
                    <a:pt x="3021" y="3675"/>
                  </a:lnTo>
                  <a:lnTo>
                    <a:pt x="2852" y="3767"/>
                  </a:lnTo>
                  <a:lnTo>
                    <a:pt x="2673" y="3842"/>
                  </a:lnTo>
                  <a:lnTo>
                    <a:pt x="2487" y="3899"/>
                  </a:lnTo>
                  <a:lnTo>
                    <a:pt x="2293" y="3939"/>
                  </a:lnTo>
                  <a:lnTo>
                    <a:pt x="2092" y="3959"/>
                  </a:lnTo>
                  <a:lnTo>
                    <a:pt x="1989" y="3961"/>
                  </a:lnTo>
                  <a:lnTo>
                    <a:pt x="1886" y="3959"/>
                  </a:lnTo>
                  <a:lnTo>
                    <a:pt x="1686" y="3939"/>
                  </a:lnTo>
                  <a:lnTo>
                    <a:pt x="1491" y="3899"/>
                  </a:lnTo>
                  <a:lnTo>
                    <a:pt x="1305" y="3842"/>
                  </a:lnTo>
                  <a:lnTo>
                    <a:pt x="1127" y="3767"/>
                  </a:lnTo>
                  <a:lnTo>
                    <a:pt x="957" y="3675"/>
                  </a:lnTo>
                  <a:lnTo>
                    <a:pt x="798" y="3568"/>
                  </a:lnTo>
                  <a:lnTo>
                    <a:pt x="651" y="3447"/>
                  </a:lnTo>
                  <a:lnTo>
                    <a:pt x="516" y="3312"/>
                  </a:lnTo>
                  <a:lnTo>
                    <a:pt x="394" y="3165"/>
                  </a:lnTo>
                  <a:lnTo>
                    <a:pt x="287" y="3008"/>
                  </a:lnTo>
                  <a:lnTo>
                    <a:pt x="195" y="2839"/>
                  </a:lnTo>
                  <a:lnTo>
                    <a:pt x="120" y="2662"/>
                  </a:lnTo>
                  <a:lnTo>
                    <a:pt x="62" y="2475"/>
                  </a:lnTo>
                  <a:lnTo>
                    <a:pt x="21" y="2283"/>
                  </a:lnTo>
                  <a:lnTo>
                    <a:pt x="1" y="2083"/>
                  </a:lnTo>
                  <a:lnTo>
                    <a:pt x="0" y="1981"/>
                  </a:lnTo>
                  <a:lnTo>
                    <a:pt x="1" y="1879"/>
                  </a:lnTo>
                  <a:lnTo>
                    <a:pt x="21" y="1679"/>
                  </a:lnTo>
                  <a:lnTo>
                    <a:pt x="62" y="1485"/>
                  </a:lnTo>
                  <a:lnTo>
                    <a:pt x="120" y="1299"/>
                  </a:lnTo>
                  <a:lnTo>
                    <a:pt x="195" y="1122"/>
                  </a:lnTo>
                  <a:lnTo>
                    <a:pt x="287" y="953"/>
                  </a:lnTo>
                  <a:lnTo>
                    <a:pt x="394" y="795"/>
                  </a:lnTo>
                  <a:lnTo>
                    <a:pt x="516" y="648"/>
                  </a:lnTo>
                  <a:lnTo>
                    <a:pt x="651" y="514"/>
                  </a:lnTo>
                  <a:lnTo>
                    <a:pt x="798" y="392"/>
                  </a:lnTo>
                  <a:lnTo>
                    <a:pt x="957" y="286"/>
                  </a:lnTo>
                  <a:lnTo>
                    <a:pt x="1127" y="195"/>
                  </a:lnTo>
                  <a:lnTo>
                    <a:pt x="1305" y="120"/>
                  </a:lnTo>
                  <a:lnTo>
                    <a:pt x="1491" y="62"/>
                  </a:lnTo>
                  <a:lnTo>
                    <a:pt x="1686" y="22"/>
                  </a:lnTo>
                  <a:lnTo>
                    <a:pt x="1886" y="2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rgbClr val="D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58"/>
            <p:cNvSpPr>
              <a:spLocks/>
            </p:cNvSpPr>
            <p:nvPr/>
          </p:nvSpPr>
          <p:spPr bwMode="auto">
            <a:xfrm>
              <a:off x="1929" y="1256"/>
              <a:ext cx="462" cy="495"/>
            </a:xfrm>
            <a:custGeom>
              <a:avLst/>
              <a:gdLst>
                <a:gd name="T0" fmla="*/ 1801 w 3702"/>
                <a:gd name="T1" fmla="*/ 2146 h 3961"/>
                <a:gd name="T2" fmla="*/ 2388 w 3702"/>
                <a:gd name="T3" fmla="*/ 198 h 3961"/>
                <a:gd name="T4" fmla="*/ 2443 w 3702"/>
                <a:gd name="T5" fmla="*/ 54 h 3961"/>
                <a:gd name="T6" fmla="*/ 2388 w 3702"/>
                <a:gd name="T7" fmla="*/ 41 h 3961"/>
                <a:gd name="T8" fmla="*/ 2277 w 3702"/>
                <a:gd name="T9" fmla="*/ 21 h 3961"/>
                <a:gd name="T10" fmla="*/ 2164 w 3702"/>
                <a:gd name="T11" fmla="*/ 8 h 3961"/>
                <a:gd name="T12" fmla="*/ 2049 w 3702"/>
                <a:gd name="T13" fmla="*/ 1 h 3961"/>
                <a:gd name="T14" fmla="*/ 1990 w 3702"/>
                <a:gd name="T15" fmla="*/ 0 h 3961"/>
                <a:gd name="T16" fmla="*/ 1887 w 3702"/>
                <a:gd name="T17" fmla="*/ 2 h 3961"/>
                <a:gd name="T18" fmla="*/ 1687 w 3702"/>
                <a:gd name="T19" fmla="*/ 22 h 3961"/>
                <a:gd name="T20" fmla="*/ 1492 w 3702"/>
                <a:gd name="T21" fmla="*/ 62 h 3961"/>
                <a:gd name="T22" fmla="*/ 1306 w 3702"/>
                <a:gd name="T23" fmla="*/ 120 h 3961"/>
                <a:gd name="T24" fmla="*/ 1127 w 3702"/>
                <a:gd name="T25" fmla="*/ 195 h 3961"/>
                <a:gd name="T26" fmla="*/ 958 w 3702"/>
                <a:gd name="T27" fmla="*/ 286 h 3961"/>
                <a:gd name="T28" fmla="*/ 799 w 3702"/>
                <a:gd name="T29" fmla="*/ 392 h 3961"/>
                <a:gd name="T30" fmla="*/ 652 w 3702"/>
                <a:gd name="T31" fmla="*/ 514 h 3961"/>
                <a:gd name="T32" fmla="*/ 517 w 3702"/>
                <a:gd name="T33" fmla="*/ 648 h 3961"/>
                <a:gd name="T34" fmla="*/ 395 w 3702"/>
                <a:gd name="T35" fmla="*/ 795 h 3961"/>
                <a:gd name="T36" fmla="*/ 288 w 3702"/>
                <a:gd name="T37" fmla="*/ 953 h 3961"/>
                <a:gd name="T38" fmla="*/ 196 w 3702"/>
                <a:gd name="T39" fmla="*/ 1122 h 3961"/>
                <a:gd name="T40" fmla="*/ 120 w 3702"/>
                <a:gd name="T41" fmla="*/ 1299 h 3961"/>
                <a:gd name="T42" fmla="*/ 63 w 3702"/>
                <a:gd name="T43" fmla="*/ 1485 h 3961"/>
                <a:gd name="T44" fmla="*/ 22 w 3702"/>
                <a:gd name="T45" fmla="*/ 1679 h 3961"/>
                <a:gd name="T46" fmla="*/ 2 w 3702"/>
                <a:gd name="T47" fmla="*/ 1879 h 3961"/>
                <a:gd name="T48" fmla="*/ 0 w 3702"/>
                <a:gd name="T49" fmla="*/ 1981 h 3961"/>
                <a:gd name="T50" fmla="*/ 2 w 3702"/>
                <a:gd name="T51" fmla="*/ 2083 h 3961"/>
                <a:gd name="T52" fmla="*/ 22 w 3702"/>
                <a:gd name="T53" fmla="*/ 2283 h 3961"/>
                <a:gd name="T54" fmla="*/ 63 w 3702"/>
                <a:gd name="T55" fmla="*/ 2475 h 3961"/>
                <a:gd name="T56" fmla="*/ 120 w 3702"/>
                <a:gd name="T57" fmla="*/ 2662 h 3961"/>
                <a:gd name="T58" fmla="*/ 196 w 3702"/>
                <a:gd name="T59" fmla="*/ 2839 h 3961"/>
                <a:gd name="T60" fmla="*/ 288 w 3702"/>
                <a:gd name="T61" fmla="*/ 3008 h 3961"/>
                <a:gd name="T62" fmla="*/ 395 w 3702"/>
                <a:gd name="T63" fmla="*/ 3165 h 3961"/>
                <a:gd name="T64" fmla="*/ 517 w 3702"/>
                <a:gd name="T65" fmla="*/ 3312 h 3961"/>
                <a:gd name="T66" fmla="*/ 652 w 3702"/>
                <a:gd name="T67" fmla="*/ 3447 h 3961"/>
                <a:gd name="T68" fmla="*/ 799 w 3702"/>
                <a:gd name="T69" fmla="*/ 3568 h 3961"/>
                <a:gd name="T70" fmla="*/ 958 w 3702"/>
                <a:gd name="T71" fmla="*/ 3675 h 3961"/>
                <a:gd name="T72" fmla="*/ 1127 w 3702"/>
                <a:gd name="T73" fmla="*/ 3767 h 3961"/>
                <a:gd name="T74" fmla="*/ 1306 w 3702"/>
                <a:gd name="T75" fmla="*/ 3842 h 3961"/>
                <a:gd name="T76" fmla="*/ 1492 w 3702"/>
                <a:gd name="T77" fmla="*/ 3899 h 3961"/>
                <a:gd name="T78" fmla="*/ 1687 w 3702"/>
                <a:gd name="T79" fmla="*/ 3939 h 3961"/>
                <a:gd name="T80" fmla="*/ 1887 w 3702"/>
                <a:gd name="T81" fmla="*/ 3959 h 3961"/>
                <a:gd name="T82" fmla="*/ 1990 w 3702"/>
                <a:gd name="T83" fmla="*/ 3961 h 3961"/>
                <a:gd name="T84" fmla="*/ 2058 w 3702"/>
                <a:gd name="T85" fmla="*/ 3961 h 3961"/>
                <a:gd name="T86" fmla="*/ 2193 w 3702"/>
                <a:gd name="T87" fmla="*/ 3950 h 3961"/>
                <a:gd name="T88" fmla="*/ 2325 w 3702"/>
                <a:gd name="T89" fmla="*/ 3934 h 3961"/>
                <a:gd name="T90" fmla="*/ 2454 w 3702"/>
                <a:gd name="T91" fmla="*/ 3907 h 3961"/>
                <a:gd name="T92" fmla="*/ 2580 w 3702"/>
                <a:gd name="T93" fmla="*/ 3872 h 3961"/>
                <a:gd name="T94" fmla="*/ 2702 w 3702"/>
                <a:gd name="T95" fmla="*/ 3830 h 3961"/>
                <a:gd name="T96" fmla="*/ 2820 w 3702"/>
                <a:gd name="T97" fmla="*/ 3780 h 3961"/>
                <a:gd name="T98" fmla="*/ 2935 w 3702"/>
                <a:gd name="T99" fmla="*/ 3723 h 3961"/>
                <a:gd name="T100" fmla="*/ 3045 w 3702"/>
                <a:gd name="T101" fmla="*/ 3659 h 3961"/>
                <a:gd name="T102" fmla="*/ 3150 w 3702"/>
                <a:gd name="T103" fmla="*/ 3588 h 3961"/>
                <a:gd name="T104" fmla="*/ 3251 w 3702"/>
                <a:gd name="T105" fmla="*/ 3511 h 3961"/>
                <a:gd name="T106" fmla="*/ 3347 w 3702"/>
                <a:gd name="T107" fmla="*/ 3428 h 3961"/>
                <a:gd name="T108" fmla="*/ 3436 w 3702"/>
                <a:gd name="T109" fmla="*/ 3339 h 3961"/>
                <a:gd name="T110" fmla="*/ 3521 w 3702"/>
                <a:gd name="T111" fmla="*/ 3244 h 3961"/>
                <a:gd name="T112" fmla="*/ 3598 w 3702"/>
                <a:gd name="T113" fmla="*/ 3144 h 3961"/>
                <a:gd name="T114" fmla="*/ 3670 w 3702"/>
                <a:gd name="T115" fmla="*/ 3040 h 3961"/>
                <a:gd name="T116" fmla="*/ 3702 w 3702"/>
                <a:gd name="T117" fmla="*/ 2986 h 3961"/>
                <a:gd name="T118" fmla="*/ 3668 w 3702"/>
                <a:gd name="T119" fmla="*/ 2970 h 3961"/>
                <a:gd name="T120" fmla="*/ 1801 w 3702"/>
                <a:gd name="T121" fmla="*/ 2146 h 3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02" h="3961">
                  <a:moveTo>
                    <a:pt x="1801" y="2146"/>
                  </a:moveTo>
                  <a:lnTo>
                    <a:pt x="2388" y="198"/>
                  </a:lnTo>
                  <a:lnTo>
                    <a:pt x="2443" y="54"/>
                  </a:lnTo>
                  <a:lnTo>
                    <a:pt x="2388" y="41"/>
                  </a:lnTo>
                  <a:lnTo>
                    <a:pt x="2277" y="21"/>
                  </a:lnTo>
                  <a:lnTo>
                    <a:pt x="2164" y="8"/>
                  </a:lnTo>
                  <a:lnTo>
                    <a:pt x="2049" y="1"/>
                  </a:lnTo>
                  <a:lnTo>
                    <a:pt x="1990" y="0"/>
                  </a:lnTo>
                  <a:lnTo>
                    <a:pt x="1887" y="2"/>
                  </a:lnTo>
                  <a:lnTo>
                    <a:pt x="1687" y="22"/>
                  </a:lnTo>
                  <a:lnTo>
                    <a:pt x="1492" y="62"/>
                  </a:lnTo>
                  <a:lnTo>
                    <a:pt x="1306" y="120"/>
                  </a:lnTo>
                  <a:lnTo>
                    <a:pt x="1127" y="195"/>
                  </a:lnTo>
                  <a:lnTo>
                    <a:pt x="958" y="286"/>
                  </a:lnTo>
                  <a:lnTo>
                    <a:pt x="799" y="392"/>
                  </a:lnTo>
                  <a:lnTo>
                    <a:pt x="652" y="514"/>
                  </a:lnTo>
                  <a:lnTo>
                    <a:pt x="517" y="648"/>
                  </a:lnTo>
                  <a:lnTo>
                    <a:pt x="395" y="795"/>
                  </a:lnTo>
                  <a:lnTo>
                    <a:pt x="288" y="953"/>
                  </a:lnTo>
                  <a:lnTo>
                    <a:pt x="196" y="1122"/>
                  </a:lnTo>
                  <a:lnTo>
                    <a:pt x="120" y="1299"/>
                  </a:lnTo>
                  <a:lnTo>
                    <a:pt x="63" y="1485"/>
                  </a:lnTo>
                  <a:lnTo>
                    <a:pt x="22" y="1679"/>
                  </a:lnTo>
                  <a:lnTo>
                    <a:pt x="2" y="1879"/>
                  </a:lnTo>
                  <a:lnTo>
                    <a:pt x="0" y="1981"/>
                  </a:lnTo>
                  <a:lnTo>
                    <a:pt x="2" y="2083"/>
                  </a:lnTo>
                  <a:lnTo>
                    <a:pt x="22" y="2283"/>
                  </a:lnTo>
                  <a:lnTo>
                    <a:pt x="63" y="2475"/>
                  </a:lnTo>
                  <a:lnTo>
                    <a:pt x="120" y="2662"/>
                  </a:lnTo>
                  <a:lnTo>
                    <a:pt x="196" y="2839"/>
                  </a:lnTo>
                  <a:lnTo>
                    <a:pt x="288" y="3008"/>
                  </a:lnTo>
                  <a:lnTo>
                    <a:pt x="395" y="3165"/>
                  </a:lnTo>
                  <a:lnTo>
                    <a:pt x="517" y="3312"/>
                  </a:lnTo>
                  <a:lnTo>
                    <a:pt x="652" y="3447"/>
                  </a:lnTo>
                  <a:lnTo>
                    <a:pt x="799" y="3568"/>
                  </a:lnTo>
                  <a:lnTo>
                    <a:pt x="958" y="3675"/>
                  </a:lnTo>
                  <a:lnTo>
                    <a:pt x="1127" y="3767"/>
                  </a:lnTo>
                  <a:lnTo>
                    <a:pt x="1306" y="3842"/>
                  </a:lnTo>
                  <a:lnTo>
                    <a:pt x="1492" y="3899"/>
                  </a:lnTo>
                  <a:lnTo>
                    <a:pt x="1687" y="3939"/>
                  </a:lnTo>
                  <a:lnTo>
                    <a:pt x="1887" y="3959"/>
                  </a:lnTo>
                  <a:lnTo>
                    <a:pt x="1990" y="3961"/>
                  </a:lnTo>
                  <a:lnTo>
                    <a:pt x="2058" y="3961"/>
                  </a:lnTo>
                  <a:lnTo>
                    <a:pt x="2193" y="3950"/>
                  </a:lnTo>
                  <a:lnTo>
                    <a:pt x="2325" y="3934"/>
                  </a:lnTo>
                  <a:lnTo>
                    <a:pt x="2454" y="3907"/>
                  </a:lnTo>
                  <a:lnTo>
                    <a:pt x="2580" y="3872"/>
                  </a:lnTo>
                  <a:lnTo>
                    <a:pt x="2702" y="3830"/>
                  </a:lnTo>
                  <a:lnTo>
                    <a:pt x="2820" y="3780"/>
                  </a:lnTo>
                  <a:lnTo>
                    <a:pt x="2935" y="3723"/>
                  </a:lnTo>
                  <a:lnTo>
                    <a:pt x="3045" y="3659"/>
                  </a:lnTo>
                  <a:lnTo>
                    <a:pt x="3150" y="3588"/>
                  </a:lnTo>
                  <a:lnTo>
                    <a:pt x="3251" y="3511"/>
                  </a:lnTo>
                  <a:lnTo>
                    <a:pt x="3347" y="3428"/>
                  </a:lnTo>
                  <a:lnTo>
                    <a:pt x="3436" y="3339"/>
                  </a:lnTo>
                  <a:lnTo>
                    <a:pt x="3521" y="3244"/>
                  </a:lnTo>
                  <a:lnTo>
                    <a:pt x="3598" y="3144"/>
                  </a:lnTo>
                  <a:lnTo>
                    <a:pt x="3670" y="3040"/>
                  </a:lnTo>
                  <a:lnTo>
                    <a:pt x="3702" y="2986"/>
                  </a:lnTo>
                  <a:lnTo>
                    <a:pt x="3668" y="2970"/>
                  </a:lnTo>
                  <a:lnTo>
                    <a:pt x="1801" y="21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59"/>
            <p:cNvSpPr>
              <a:spLocks/>
            </p:cNvSpPr>
            <p:nvPr/>
          </p:nvSpPr>
          <p:spPr bwMode="auto">
            <a:xfrm>
              <a:off x="2576" y="1235"/>
              <a:ext cx="245" cy="233"/>
            </a:xfrm>
            <a:custGeom>
              <a:avLst/>
              <a:gdLst>
                <a:gd name="T0" fmla="*/ 981 w 1961"/>
                <a:gd name="T1" fmla="*/ 0 h 1864"/>
                <a:gd name="T2" fmla="*/ 1284 w 1961"/>
                <a:gd name="T3" fmla="*/ 614 h 1864"/>
                <a:gd name="T4" fmla="*/ 1961 w 1961"/>
                <a:gd name="T5" fmla="*/ 712 h 1864"/>
                <a:gd name="T6" fmla="*/ 1471 w 1961"/>
                <a:gd name="T7" fmla="*/ 1190 h 1864"/>
                <a:gd name="T8" fmla="*/ 1587 w 1961"/>
                <a:gd name="T9" fmla="*/ 1864 h 1864"/>
                <a:gd name="T10" fmla="*/ 981 w 1961"/>
                <a:gd name="T11" fmla="*/ 1546 h 1864"/>
                <a:gd name="T12" fmla="*/ 375 w 1961"/>
                <a:gd name="T13" fmla="*/ 1864 h 1864"/>
                <a:gd name="T14" fmla="*/ 491 w 1961"/>
                <a:gd name="T15" fmla="*/ 1190 h 1864"/>
                <a:gd name="T16" fmla="*/ 0 w 1961"/>
                <a:gd name="T17" fmla="*/ 712 h 1864"/>
                <a:gd name="T18" fmla="*/ 678 w 1961"/>
                <a:gd name="T19" fmla="*/ 614 h 1864"/>
                <a:gd name="T20" fmla="*/ 981 w 1961"/>
                <a:gd name="T21" fmla="*/ 0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1" h="1864">
                  <a:moveTo>
                    <a:pt x="981" y="0"/>
                  </a:moveTo>
                  <a:lnTo>
                    <a:pt x="1284" y="614"/>
                  </a:lnTo>
                  <a:lnTo>
                    <a:pt x="1961" y="712"/>
                  </a:lnTo>
                  <a:lnTo>
                    <a:pt x="1471" y="1190"/>
                  </a:lnTo>
                  <a:lnTo>
                    <a:pt x="1587" y="1864"/>
                  </a:lnTo>
                  <a:lnTo>
                    <a:pt x="981" y="1546"/>
                  </a:lnTo>
                  <a:lnTo>
                    <a:pt x="375" y="1864"/>
                  </a:lnTo>
                  <a:lnTo>
                    <a:pt x="491" y="1190"/>
                  </a:lnTo>
                  <a:lnTo>
                    <a:pt x="0" y="712"/>
                  </a:lnTo>
                  <a:lnTo>
                    <a:pt x="678" y="614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rgbClr val="F89B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Rectangle 60"/>
            <p:cNvSpPr>
              <a:spLocks noChangeArrowheads="1"/>
            </p:cNvSpPr>
            <p:nvPr/>
          </p:nvSpPr>
          <p:spPr bwMode="auto">
            <a:xfrm>
              <a:off x="2574" y="1936"/>
              <a:ext cx="41" cy="42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Rectangle 61"/>
            <p:cNvSpPr>
              <a:spLocks noChangeArrowheads="1"/>
            </p:cNvSpPr>
            <p:nvPr/>
          </p:nvSpPr>
          <p:spPr bwMode="auto">
            <a:xfrm>
              <a:off x="2574" y="2019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Rectangle 62"/>
            <p:cNvSpPr>
              <a:spLocks noChangeArrowheads="1"/>
            </p:cNvSpPr>
            <p:nvPr/>
          </p:nvSpPr>
          <p:spPr bwMode="auto">
            <a:xfrm>
              <a:off x="2615" y="1978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Rectangle 63"/>
            <p:cNvSpPr>
              <a:spLocks noChangeArrowheads="1"/>
            </p:cNvSpPr>
            <p:nvPr/>
          </p:nvSpPr>
          <p:spPr bwMode="auto">
            <a:xfrm>
              <a:off x="2532" y="1978"/>
              <a:ext cx="42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Rectangle 64"/>
            <p:cNvSpPr>
              <a:spLocks noChangeArrowheads="1"/>
            </p:cNvSpPr>
            <p:nvPr/>
          </p:nvSpPr>
          <p:spPr bwMode="auto">
            <a:xfrm>
              <a:off x="2429" y="2163"/>
              <a:ext cx="41" cy="42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65"/>
            <p:cNvSpPr>
              <a:spLocks noChangeArrowheads="1"/>
            </p:cNvSpPr>
            <p:nvPr/>
          </p:nvSpPr>
          <p:spPr bwMode="auto">
            <a:xfrm>
              <a:off x="2429" y="2246"/>
              <a:ext cx="41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Rectangle 66"/>
            <p:cNvSpPr>
              <a:spLocks noChangeArrowheads="1"/>
            </p:cNvSpPr>
            <p:nvPr/>
          </p:nvSpPr>
          <p:spPr bwMode="auto">
            <a:xfrm>
              <a:off x="2470" y="2205"/>
              <a:ext cx="42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Rectangle 67"/>
            <p:cNvSpPr>
              <a:spLocks noChangeArrowheads="1"/>
            </p:cNvSpPr>
            <p:nvPr/>
          </p:nvSpPr>
          <p:spPr bwMode="auto">
            <a:xfrm>
              <a:off x="2388" y="2205"/>
              <a:ext cx="41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Rectangle 68"/>
            <p:cNvSpPr>
              <a:spLocks noChangeArrowheads="1"/>
            </p:cNvSpPr>
            <p:nvPr/>
          </p:nvSpPr>
          <p:spPr bwMode="auto">
            <a:xfrm>
              <a:off x="2181" y="2081"/>
              <a:ext cx="42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Rectangle 69"/>
            <p:cNvSpPr>
              <a:spLocks noChangeArrowheads="1"/>
            </p:cNvSpPr>
            <p:nvPr/>
          </p:nvSpPr>
          <p:spPr bwMode="auto">
            <a:xfrm>
              <a:off x="2181" y="2163"/>
              <a:ext cx="42" cy="42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Rectangle 70"/>
            <p:cNvSpPr>
              <a:spLocks noChangeArrowheads="1"/>
            </p:cNvSpPr>
            <p:nvPr/>
          </p:nvSpPr>
          <p:spPr bwMode="auto">
            <a:xfrm>
              <a:off x="2223" y="2122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Rectangle 71"/>
            <p:cNvSpPr>
              <a:spLocks noChangeArrowheads="1"/>
            </p:cNvSpPr>
            <p:nvPr/>
          </p:nvSpPr>
          <p:spPr bwMode="auto">
            <a:xfrm>
              <a:off x="2140" y="2122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Rectangle 72"/>
            <p:cNvSpPr>
              <a:spLocks noChangeArrowheads="1"/>
            </p:cNvSpPr>
            <p:nvPr/>
          </p:nvSpPr>
          <p:spPr bwMode="auto">
            <a:xfrm>
              <a:off x="1789" y="1379"/>
              <a:ext cx="41" cy="42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Rectangle 73"/>
            <p:cNvSpPr>
              <a:spLocks noChangeArrowheads="1"/>
            </p:cNvSpPr>
            <p:nvPr/>
          </p:nvSpPr>
          <p:spPr bwMode="auto">
            <a:xfrm>
              <a:off x="1789" y="1462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Rectangle 74"/>
            <p:cNvSpPr>
              <a:spLocks noChangeArrowheads="1"/>
            </p:cNvSpPr>
            <p:nvPr/>
          </p:nvSpPr>
          <p:spPr bwMode="auto">
            <a:xfrm>
              <a:off x="1830" y="1421"/>
              <a:ext cx="42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Rectangle 75"/>
            <p:cNvSpPr>
              <a:spLocks noChangeArrowheads="1"/>
            </p:cNvSpPr>
            <p:nvPr/>
          </p:nvSpPr>
          <p:spPr bwMode="auto">
            <a:xfrm>
              <a:off x="1748" y="1421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76"/>
            <p:cNvSpPr>
              <a:spLocks/>
            </p:cNvSpPr>
            <p:nvPr/>
          </p:nvSpPr>
          <p:spPr bwMode="auto">
            <a:xfrm>
              <a:off x="2097" y="1483"/>
              <a:ext cx="103" cy="103"/>
            </a:xfrm>
            <a:custGeom>
              <a:avLst/>
              <a:gdLst>
                <a:gd name="T0" fmla="*/ 415 w 830"/>
                <a:gd name="T1" fmla="*/ 0 h 824"/>
                <a:gd name="T2" fmla="*/ 457 w 830"/>
                <a:gd name="T3" fmla="*/ 1 h 824"/>
                <a:gd name="T4" fmla="*/ 538 w 830"/>
                <a:gd name="T5" fmla="*/ 17 h 824"/>
                <a:gd name="T6" fmla="*/ 613 w 830"/>
                <a:gd name="T7" fmla="*/ 48 h 824"/>
                <a:gd name="T8" fmla="*/ 679 w 830"/>
                <a:gd name="T9" fmla="*/ 93 h 824"/>
                <a:gd name="T10" fmla="*/ 736 w 830"/>
                <a:gd name="T11" fmla="*/ 149 h 824"/>
                <a:gd name="T12" fmla="*/ 780 w 830"/>
                <a:gd name="T13" fmla="*/ 215 h 824"/>
                <a:gd name="T14" fmla="*/ 812 w 830"/>
                <a:gd name="T15" fmla="*/ 289 h 824"/>
                <a:gd name="T16" fmla="*/ 828 w 830"/>
                <a:gd name="T17" fmla="*/ 370 h 824"/>
                <a:gd name="T18" fmla="*/ 830 w 830"/>
                <a:gd name="T19" fmla="*/ 412 h 824"/>
                <a:gd name="T20" fmla="*/ 828 w 830"/>
                <a:gd name="T21" fmla="*/ 454 h 824"/>
                <a:gd name="T22" fmla="*/ 812 w 830"/>
                <a:gd name="T23" fmla="*/ 535 h 824"/>
                <a:gd name="T24" fmla="*/ 780 w 830"/>
                <a:gd name="T25" fmla="*/ 609 h 824"/>
                <a:gd name="T26" fmla="*/ 736 w 830"/>
                <a:gd name="T27" fmla="*/ 675 h 824"/>
                <a:gd name="T28" fmla="*/ 679 w 830"/>
                <a:gd name="T29" fmla="*/ 731 h 824"/>
                <a:gd name="T30" fmla="*/ 613 w 830"/>
                <a:gd name="T31" fmla="*/ 775 h 824"/>
                <a:gd name="T32" fmla="*/ 538 w 830"/>
                <a:gd name="T33" fmla="*/ 806 h 824"/>
                <a:gd name="T34" fmla="*/ 457 w 830"/>
                <a:gd name="T35" fmla="*/ 823 h 824"/>
                <a:gd name="T36" fmla="*/ 415 w 830"/>
                <a:gd name="T37" fmla="*/ 824 h 824"/>
                <a:gd name="T38" fmla="*/ 372 w 830"/>
                <a:gd name="T39" fmla="*/ 823 h 824"/>
                <a:gd name="T40" fmla="*/ 291 w 830"/>
                <a:gd name="T41" fmla="*/ 806 h 824"/>
                <a:gd name="T42" fmla="*/ 217 w 830"/>
                <a:gd name="T43" fmla="*/ 775 h 824"/>
                <a:gd name="T44" fmla="*/ 151 w 830"/>
                <a:gd name="T45" fmla="*/ 731 h 824"/>
                <a:gd name="T46" fmla="*/ 95 w 830"/>
                <a:gd name="T47" fmla="*/ 675 h 824"/>
                <a:gd name="T48" fmla="*/ 50 w 830"/>
                <a:gd name="T49" fmla="*/ 609 h 824"/>
                <a:gd name="T50" fmla="*/ 18 w 830"/>
                <a:gd name="T51" fmla="*/ 535 h 824"/>
                <a:gd name="T52" fmla="*/ 1 w 830"/>
                <a:gd name="T53" fmla="*/ 454 h 824"/>
                <a:gd name="T54" fmla="*/ 0 w 830"/>
                <a:gd name="T55" fmla="*/ 412 h 824"/>
                <a:gd name="T56" fmla="*/ 1 w 830"/>
                <a:gd name="T57" fmla="*/ 370 h 824"/>
                <a:gd name="T58" fmla="*/ 18 w 830"/>
                <a:gd name="T59" fmla="*/ 289 h 824"/>
                <a:gd name="T60" fmla="*/ 50 w 830"/>
                <a:gd name="T61" fmla="*/ 215 h 824"/>
                <a:gd name="T62" fmla="*/ 95 w 830"/>
                <a:gd name="T63" fmla="*/ 149 h 824"/>
                <a:gd name="T64" fmla="*/ 151 w 830"/>
                <a:gd name="T65" fmla="*/ 93 h 824"/>
                <a:gd name="T66" fmla="*/ 217 w 830"/>
                <a:gd name="T67" fmla="*/ 48 h 824"/>
                <a:gd name="T68" fmla="*/ 291 w 830"/>
                <a:gd name="T69" fmla="*/ 17 h 824"/>
                <a:gd name="T70" fmla="*/ 372 w 830"/>
                <a:gd name="T71" fmla="*/ 1 h 824"/>
                <a:gd name="T72" fmla="*/ 415 w 830"/>
                <a:gd name="T73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30" h="824">
                  <a:moveTo>
                    <a:pt x="415" y="0"/>
                  </a:moveTo>
                  <a:lnTo>
                    <a:pt x="457" y="1"/>
                  </a:lnTo>
                  <a:lnTo>
                    <a:pt x="538" y="17"/>
                  </a:lnTo>
                  <a:lnTo>
                    <a:pt x="613" y="48"/>
                  </a:lnTo>
                  <a:lnTo>
                    <a:pt x="679" y="93"/>
                  </a:lnTo>
                  <a:lnTo>
                    <a:pt x="736" y="149"/>
                  </a:lnTo>
                  <a:lnTo>
                    <a:pt x="780" y="215"/>
                  </a:lnTo>
                  <a:lnTo>
                    <a:pt x="812" y="289"/>
                  </a:lnTo>
                  <a:lnTo>
                    <a:pt x="828" y="370"/>
                  </a:lnTo>
                  <a:lnTo>
                    <a:pt x="830" y="412"/>
                  </a:lnTo>
                  <a:lnTo>
                    <a:pt x="828" y="454"/>
                  </a:lnTo>
                  <a:lnTo>
                    <a:pt x="812" y="535"/>
                  </a:lnTo>
                  <a:lnTo>
                    <a:pt x="780" y="609"/>
                  </a:lnTo>
                  <a:lnTo>
                    <a:pt x="736" y="675"/>
                  </a:lnTo>
                  <a:lnTo>
                    <a:pt x="679" y="731"/>
                  </a:lnTo>
                  <a:lnTo>
                    <a:pt x="613" y="775"/>
                  </a:lnTo>
                  <a:lnTo>
                    <a:pt x="538" y="806"/>
                  </a:lnTo>
                  <a:lnTo>
                    <a:pt x="457" y="823"/>
                  </a:lnTo>
                  <a:lnTo>
                    <a:pt x="415" y="824"/>
                  </a:lnTo>
                  <a:lnTo>
                    <a:pt x="372" y="823"/>
                  </a:lnTo>
                  <a:lnTo>
                    <a:pt x="291" y="806"/>
                  </a:lnTo>
                  <a:lnTo>
                    <a:pt x="217" y="775"/>
                  </a:lnTo>
                  <a:lnTo>
                    <a:pt x="151" y="731"/>
                  </a:lnTo>
                  <a:lnTo>
                    <a:pt x="95" y="675"/>
                  </a:lnTo>
                  <a:lnTo>
                    <a:pt x="50" y="609"/>
                  </a:lnTo>
                  <a:lnTo>
                    <a:pt x="18" y="535"/>
                  </a:lnTo>
                  <a:lnTo>
                    <a:pt x="1" y="454"/>
                  </a:lnTo>
                  <a:lnTo>
                    <a:pt x="0" y="412"/>
                  </a:lnTo>
                  <a:lnTo>
                    <a:pt x="1" y="370"/>
                  </a:lnTo>
                  <a:lnTo>
                    <a:pt x="18" y="289"/>
                  </a:lnTo>
                  <a:lnTo>
                    <a:pt x="50" y="215"/>
                  </a:lnTo>
                  <a:lnTo>
                    <a:pt x="95" y="149"/>
                  </a:lnTo>
                  <a:lnTo>
                    <a:pt x="151" y="93"/>
                  </a:lnTo>
                  <a:lnTo>
                    <a:pt x="217" y="48"/>
                  </a:lnTo>
                  <a:lnTo>
                    <a:pt x="291" y="17"/>
                  </a:lnTo>
                  <a:lnTo>
                    <a:pt x="372" y="1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268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77"/>
            <p:cNvSpPr>
              <a:spLocks/>
            </p:cNvSpPr>
            <p:nvPr/>
          </p:nvSpPr>
          <p:spPr bwMode="auto">
            <a:xfrm>
              <a:off x="2154" y="1262"/>
              <a:ext cx="272" cy="367"/>
            </a:xfrm>
            <a:custGeom>
              <a:avLst/>
              <a:gdLst>
                <a:gd name="T0" fmla="*/ 642 w 2179"/>
                <a:gd name="T1" fmla="*/ 0 h 2932"/>
                <a:gd name="T2" fmla="*/ 587 w 2179"/>
                <a:gd name="T3" fmla="*/ 144 h 2932"/>
                <a:gd name="T4" fmla="*/ 0 w 2179"/>
                <a:gd name="T5" fmla="*/ 2092 h 2932"/>
                <a:gd name="T6" fmla="*/ 1867 w 2179"/>
                <a:gd name="T7" fmla="*/ 2916 h 2932"/>
                <a:gd name="T8" fmla="*/ 1901 w 2179"/>
                <a:gd name="T9" fmla="*/ 2932 h 2932"/>
                <a:gd name="T10" fmla="*/ 1934 w 2179"/>
                <a:gd name="T11" fmla="*/ 2876 h 2932"/>
                <a:gd name="T12" fmla="*/ 1992 w 2179"/>
                <a:gd name="T13" fmla="*/ 2761 h 2932"/>
                <a:gd name="T14" fmla="*/ 2044 w 2179"/>
                <a:gd name="T15" fmla="*/ 2641 h 2932"/>
                <a:gd name="T16" fmla="*/ 2088 w 2179"/>
                <a:gd name="T17" fmla="*/ 2519 h 2932"/>
                <a:gd name="T18" fmla="*/ 2124 w 2179"/>
                <a:gd name="T19" fmla="*/ 2392 h 2932"/>
                <a:gd name="T20" fmla="*/ 2150 w 2179"/>
                <a:gd name="T21" fmla="*/ 2263 h 2932"/>
                <a:gd name="T22" fmla="*/ 2168 w 2179"/>
                <a:gd name="T23" fmla="*/ 2131 h 2932"/>
                <a:gd name="T24" fmla="*/ 2179 w 2179"/>
                <a:gd name="T25" fmla="*/ 1995 h 2932"/>
                <a:gd name="T26" fmla="*/ 2179 w 2179"/>
                <a:gd name="T27" fmla="*/ 1927 h 2932"/>
                <a:gd name="T28" fmla="*/ 2177 w 2179"/>
                <a:gd name="T29" fmla="*/ 1839 h 2932"/>
                <a:gd name="T30" fmla="*/ 2163 w 2179"/>
                <a:gd name="T31" fmla="*/ 1667 h 2932"/>
                <a:gd name="T32" fmla="*/ 2134 w 2179"/>
                <a:gd name="T33" fmla="*/ 1499 h 2932"/>
                <a:gd name="T34" fmla="*/ 2090 w 2179"/>
                <a:gd name="T35" fmla="*/ 1337 h 2932"/>
                <a:gd name="T36" fmla="*/ 2034 w 2179"/>
                <a:gd name="T37" fmla="*/ 1181 h 2932"/>
                <a:gd name="T38" fmla="*/ 1964 w 2179"/>
                <a:gd name="T39" fmla="*/ 1031 h 2932"/>
                <a:gd name="T40" fmla="*/ 1883 w 2179"/>
                <a:gd name="T41" fmla="*/ 887 h 2932"/>
                <a:gd name="T42" fmla="*/ 1791 w 2179"/>
                <a:gd name="T43" fmla="*/ 752 h 2932"/>
                <a:gd name="T44" fmla="*/ 1688 w 2179"/>
                <a:gd name="T45" fmla="*/ 625 h 2932"/>
                <a:gd name="T46" fmla="*/ 1576 w 2179"/>
                <a:gd name="T47" fmla="*/ 507 h 2932"/>
                <a:gd name="T48" fmla="*/ 1454 w 2179"/>
                <a:gd name="T49" fmla="*/ 398 h 2932"/>
                <a:gd name="T50" fmla="*/ 1323 w 2179"/>
                <a:gd name="T51" fmla="*/ 299 h 2932"/>
                <a:gd name="T52" fmla="*/ 1184 w 2179"/>
                <a:gd name="T53" fmla="*/ 212 h 2932"/>
                <a:gd name="T54" fmla="*/ 1037 w 2179"/>
                <a:gd name="T55" fmla="*/ 135 h 2932"/>
                <a:gd name="T56" fmla="*/ 884 w 2179"/>
                <a:gd name="T57" fmla="*/ 72 h 2932"/>
                <a:gd name="T58" fmla="*/ 724 w 2179"/>
                <a:gd name="T59" fmla="*/ 20 h 2932"/>
                <a:gd name="T60" fmla="*/ 642 w 2179"/>
                <a:gd name="T61" fmla="*/ 0 h 2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79" h="2932">
                  <a:moveTo>
                    <a:pt x="642" y="0"/>
                  </a:moveTo>
                  <a:lnTo>
                    <a:pt x="587" y="144"/>
                  </a:lnTo>
                  <a:lnTo>
                    <a:pt x="0" y="2092"/>
                  </a:lnTo>
                  <a:lnTo>
                    <a:pt x="1867" y="2916"/>
                  </a:lnTo>
                  <a:lnTo>
                    <a:pt x="1901" y="2932"/>
                  </a:lnTo>
                  <a:lnTo>
                    <a:pt x="1934" y="2876"/>
                  </a:lnTo>
                  <a:lnTo>
                    <a:pt x="1992" y="2761"/>
                  </a:lnTo>
                  <a:lnTo>
                    <a:pt x="2044" y="2641"/>
                  </a:lnTo>
                  <a:lnTo>
                    <a:pt x="2088" y="2519"/>
                  </a:lnTo>
                  <a:lnTo>
                    <a:pt x="2124" y="2392"/>
                  </a:lnTo>
                  <a:lnTo>
                    <a:pt x="2150" y="2263"/>
                  </a:lnTo>
                  <a:lnTo>
                    <a:pt x="2168" y="2131"/>
                  </a:lnTo>
                  <a:lnTo>
                    <a:pt x="2179" y="1995"/>
                  </a:lnTo>
                  <a:lnTo>
                    <a:pt x="2179" y="1927"/>
                  </a:lnTo>
                  <a:lnTo>
                    <a:pt x="2177" y="1839"/>
                  </a:lnTo>
                  <a:lnTo>
                    <a:pt x="2163" y="1667"/>
                  </a:lnTo>
                  <a:lnTo>
                    <a:pt x="2134" y="1499"/>
                  </a:lnTo>
                  <a:lnTo>
                    <a:pt x="2090" y="1337"/>
                  </a:lnTo>
                  <a:lnTo>
                    <a:pt x="2034" y="1181"/>
                  </a:lnTo>
                  <a:lnTo>
                    <a:pt x="1964" y="1031"/>
                  </a:lnTo>
                  <a:lnTo>
                    <a:pt x="1883" y="887"/>
                  </a:lnTo>
                  <a:lnTo>
                    <a:pt x="1791" y="752"/>
                  </a:lnTo>
                  <a:lnTo>
                    <a:pt x="1688" y="625"/>
                  </a:lnTo>
                  <a:lnTo>
                    <a:pt x="1576" y="507"/>
                  </a:lnTo>
                  <a:lnTo>
                    <a:pt x="1454" y="398"/>
                  </a:lnTo>
                  <a:lnTo>
                    <a:pt x="1323" y="299"/>
                  </a:lnTo>
                  <a:lnTo>
                    <a:pt x="1184" y="212"/>
                  </a:lnTo>
                  <a:lnTo>
                    <a:pt x="1037" y="135"/>
                  </a:lnTo>
                  <a:lnTo>
                    <a:pt x="884" y="72"/>
                  </a:lnTo>
                  <a:lnTo>
                    <a:pt x="724" y="20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2A95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78"/>
            <p:cNvSpPr>
              <a:spLocks/>
            </p:cNvSpPr>
            <p:nvPr/>
          </p:nvSpPr>
          <p:spPr bwMode="auto">
            <a:xfrm>
              <a:off x="2343" y="1707"/>
              <a:ext cx="174" cy="188"/>
            </a:xfrm>
            <a:custGeom>
              <a:avLst/>
              <a:gdLst>
                <a:gd name="T0" fmla="*/ 0 w 1392"/>
                <a:gd name="T1" fmla="*/ 681 h 1507"/>
                <a:gd name="T2" fmla="*/ 664 w 1392"/>
                <a:gd name="T3" fmla="*/ 187 h 1507"/>
                <a:gd name="T4" fmla="*/ 907 w 1392"/>
                <a:gd name="T5" fmla="*/ 0 h 1507"/>
                <a:gd name="T6" fmla="*/ 1392 w 1392"/>
                <a:gd name="T7" fmla="*/ 631 h 1507"/>
                <a:gd name="T8" fmla="*/ 1162 w 1392"/>
                <a:gd name="T9" fmla="*/ 847 h 1507"/>
                <a:gd name="T10" fmla="*/ 166 w 1392"/>
                <a:gd name="T11" fmla="*/ 1507 h 1507"/>
                <a:gd name="T12" fmla="*/ 0 w 1392"/>
                <a:gd name="T13" fmla="*/ 681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2" h="1507">
                  <a:moveTo>
                    <a:pt x="0" y="681"/>
                  </a:moveTo>
                  <a:lnTo>
                    <a:pt x="664" y="187"/>
                  </a:lnTo>
                  <a:lnTo>
                    <a:pt x="907" y="0"/>
                  </a:lnTo>
                  <a:lnTo>
                    <a:pt x="1392" y="631"/>
                  </a:lnTo>
                  <a:lnTo>
                    <a:pt x="1162" y="847"/>
                  </a:lnTo>
                  <a:lnTo>
                    <a:pt x="166" y="1507"/>
                  </a:lnTo>
                  <a:lnTo>
                    <a:pt x="0" y="681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79"/>
            <p:cNvSpPr>
              <a:spLocks/>
            </p:cNvSpPr>
            <p:nvPr/>
          </p:nvSpPr>
          <p:spPr bwMode="auto">
            <a:xfrm>
              <a:off x="2426" y="1683"/>
              <a:ext cx="127" cy="130"/>
            </a:xfrm>
            <a:custGeom>
              <a:avLst/>
              <a:gdLst>
                <a:gd name="T0" fmla="*/ 0 w 1014"/>
                <a:gd name="T1" fmla="*/ 378 h 1038"/>
                <a:gd name="T2" fmla="*/ 498 w 1014"/>
                <a:gd name="T3" fmla="*/ 1038 h 1038"/>
                <a:gd name="T4" fmla="*/ 892 w 1014"/>
                <a:gd name="T5" fmla="*/ 669 h 1038"/>
                <a:gd name="T6" fmla="*/ 918 w 1014"/>
                <a:gd name="T7" fmla="*/ 644 h 1038"/>
                <a:gd name="T8" fmla="*/ 959 w 1014"/>
                <a:gd name="T9" fmla="*/ 586 h 1038"/>
                <a:gd name="T10" fmla="*/ 989 w 1014"/>
                <a:gd name="T11" fmla="*/ 522 h 1038"/>
                <a:gd name="T12" fmla="*/ 1009 w 1014"/>
                <a:gd name="T13" fmla="*/ 456 h 1038"/>
                <a:gd name="T14" fmla="*/ 1014 w 1014"/>
                <a:gd name="T15" fmla="*/ 388 h 1038"/>
                <a:gd name="T16" fmla="*/ 1009 w 1014"/>
                <a:gd name="T17" fmla="*/ 318 h 1038"/>
                <a:gd name="T18" fmla="*/ 989 w 1014"/>
                <a:gd name="T19" fmla="*/ 251 h 1038"/>
                <a:gd name="T20" fmla="*/ 958 w 1014"/>
                <a:gd name="T21" fmla="*/ 187 h 1038"/>
                <a:gd name="T22" fmla="*/ 938 w 1014"/>
                <a:gd name="T23" fmla="*/ 157 h 1038"/>
                <a:gd name="T24" fmla="*/ 938 w 1014"/>
                <a:gd name="T25" fmla="*/ 157 h 1038"/>
                <a:gd name="T26" fmla="*/ 912 w 1014"/>
                <a:gd name="T27" fmla="*/ 125 h 1038"/>
                <a:gd name="T28" fmla="*/ 854 w 1014"/>
                <a:gd name="T29" fmla="*/ 74 h 1038"/>
                <a:gd name="T30" fmla="*/ 787 w 1014"/>
                <a:gd name="T31" fmla="*/ 36 h 1038"/>
                <a:gd name="T32" fmla="*/ 716 w 1014"/>
                <a:gd name="T33" fmla="*/ 11 h 1038"/>
                <a:gd name="T34" fmla="*/ 642 w 1014"/>
                <a:gd name="T35" fmla="*/ 0 h 1038"/>
                <a:gd name="T36" fmla="*/ 565 w 1014"/>
                <a:gd name="T37" fmla="*/ 4 h 1038"/>
                <a:gd name="T38" fmla="*/ 491 w 1014"/>
                <a:gd name="T39" fmla="*/ 23 h 1038"/>
                <a:gd name="T40" fmla="*/ 420 w 1014"/>
                <a:gd name="T41" fmla="*/ 57 h 1038"/>
                <a:gd name="T42" fmla="*/ 388 w 1014"/>
                <a:gd name="T43" fmla="*/ 80 h 1038"/>
                <a:gd name="T44" fmla="*/ 0 w 1014"/>
                <a:gd name="T45" fmla="*/ 378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4" h="1038">
                  <a:moveTo>
                    <a:pt x="0" y="378"/>
                  </a:moveTo>
                  <a:lnTo>
                    <a:pt x="498" y="1038"/>
                  </a:lnTo>
                  <a:lnTo>
                    <a:pt x="892" y="669"/>
                  </a:lnTo>
                  <a:lnTo>
                    <a:pt x="918" y="644"/>
                  </a:lnTo>
                  <a:lnTo>
                    <a:pt x="959" y="586"/>
                  </a:lnTo>
                  <a:lnTo>
                    <a:pt x="989" y="522"/>
                  </a:lnTo>
                  <a:lnTo>
                    <a:pt x="1009" y="456"/>
                  </a:lnTo>
                  <a:lnTo>
                    <a:pt x="1014" y="388"/>
                  </a:lnTo>
                  <a:lnTo>
                    <a:pt x="1009" y="318"/>
                  </a:lnTo>
                  <a:lnTo>
                    <a:pt x="989" y="251"/>
                  </a:lnTo>
                  <a:lnTo>
                    <a:pt x="958" y="187"/>
                  </a:lnTo>
                  <a:lnTo>
                    <a:pt x="938" y="157"/>
                  </a:lnTo>
                  <a:lnTo>
                    <a:pt x="938" y="157"/>
                  </a:lnTo>
                  <a:lnTo>
                    <a:pt x="912" y="125"/>
                  </a:lnTo>
                  <a:lnTo>
                    <a:pt x="854" y="74"/>
                  </a:lnTo>
                  <a:lnTo>
                    <a:pt x="787" y="36"/>
                  </a:lnTo>
                  <a:lnTo>
                    <a:pt x="716" y="11"/>
                  </a:lnTo>
                  <a:lnTo>
                    <a:pt x="642" y="0"/>
                  </a:lnTo>
                  <a:lnTo>
                    <a:pt x="565" y="4"/>
                  </a:lnTo>
                  <a:lnTo>
                    <a:pt x="491" y="23"/>
                  </a:lnTo>
                  <a:lnTo>
                    <a:pt x="420" y="57"/>
                  </a:lnTo>
                  <a:lnTo>
                    <a:pt x="388" y="80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80"/>
            <p:cNvSpPr>
              <a:spLocks/>
            </p:cNvSpPr>
            <p:nvPr/>
          </p:nvSpPr>
          <p:spPr bwMode="auto">
            <a:xfrm>
              <a:off x="1690" y="1668"/>
              <a:ext cx="154" cy="163"/>
            </a:xfrm>
            <a:custGeom>
              <a:avLst/>
              <a:gdLst>
                <a:gd name="T0" fmla="*/ 1210 w 1231"/>
                <a:gd name="T1" fmla="*/ 830 h 1305"/>
                <a:gd name="T2" fmla="*/ 473 w 1231"/>
                <a:gd name="T3" fmla="*/ 1210 h 1305"/>
                <a:gd name="T4" fmla="*/ 295 w 1231"/>
                <a:gd name="T5" fmla="*/ 1305 h 1305"/>
                <a:gd name="T6" fmla="*/ 0 w 1231"/>
                <a:gd name="T7" fmla="*/ 605 h 1305"/>
                <a:gd name="T8" fmla="*/ 229 w 1231"/>
                <a:gd name="T9" fmla="*/ 495 h 1305"/>
                <a:gd name="T10" fmla="*/ 1231 w 1231"/>
                <a:gd name="T11" fmla="*/ 0 h 1305"/>
                <a:gd name="T12" fmla="*/ 1210 w 1231"/>
                <a:gd name="T13" fmla="*/ 830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305">
                  <a:moveTo>
                    <a:pt x="1210" y="830"/>
                  </a:moveTo>
                  <a:lnTo>
                    <a:pt x="473" y="1210"/>
                  </a:lnTo>
                  <a:lnTo>
                    <a:pt x="295" y="1305"/>
                  </a:lnTo>
                  <a:lnTo>
                    <a:pt x="0" y="605"/>
                  </a:lnTo>
                  <a:lnTo>
                    <a:pt x="229" y="495"/>
                  </a:lnTo>
                  <a:lnTo>
                    <a:pt x="1231" y="0"/>
                  </a:lnTo>
                  <a:lnTo>
                    <a:pt x="1210" y="830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81"/>
            <p:cNvSpPr>
              <a:spLocks/>
            </p:cNvSpPr>
            <p:nvPr/>
          </p:nvSpPr>
          <p:spPr bwMode="auto">
            <a:xfrm>
              <a:off x="1624" y="1730"/>
              <a:ext cx="125" cy="124"/>
            </a:xfrm>
            <a:custGeom>
              <a:avLst/>
              <a:gdLst>
                <a:gd name="T0" fmla="*/ 1003 w 1003"/>
                <a:gd name="T1" fmla="*/ 715 h 990"/>
                <a:gd name="T2" fmla="*/ 759 w 1003"/>
                <a:gd name="T3" fmla="*/ 0 h 990"/>
                <a:gd name="T4" fmla="*/ 173 w 1003"/>
                <a:gd name="T5" fmla="*/ 281 h 990"/>
                <a:gd name="T6" fmla="*/ 143 w 1003"/>
                <a:gd name="T7" fmla="*/ 303 h 990"/>
                <a:gd name="T8" fmla="*/ 92 w 1003"/>
                <a:gd name="T9" fmla="*/ 353 h 990"/>
                <a:gd name="T10" fmla="*/ 52 w 1003"/>
                <a:gd name="T11" fmla="*/ 410 h 990"/>
                <a:gd name="T12" fmla="*/ 22 w 1003"/>
                <a:gd name="T13" fmla="*/ 473 h 990"/>
                <a:gd name="T14" fmla="*/ 4 w 1003"/>
                <a:gd name="T15" fmla="*/ 539 h 990"/>
                <a:gd name="T16" fmla="*/ 0 w 1003"/>
                <a:gd name="T17" fmla="*/ 608 h 990"/>
                <a:gd name="T18" fmla="*/ 7 w 1003"/>
                <a:gd name="T19" fmla="*/ 677 h 990"/>
                <a:gd name="T20" fmla="*/ 27 w 1003"/>
                <a:gd name="T21" fmla="*/ 746 h 990"/>
                <a:gd name="T22" fmla="*/ 43 w 1003"/>
                <a:gd name="T23" fmla="*/ 779 h 990"/>
                <a:gd name="T24" fmla="*/ 43 w 1003"/>
                <a:gd name="T25" fmla="*/ 779 h 990"/>
                <a:gd name="T26" fmla="*/ 62 w 1003"/>
                <a:gd name="T27" fmla="*/ 814 h 990"/>
                <a:gd name="T28" fmla="*/ 111 w 1003"/>
                <a:gd name="T29" fmla="*/ 875 h 990"/>
                <a:gd name="T30" fmla="*/ 171 w 1003"/>
                <a:gd name="T31" fmla="*/ 924 h 990"/>
                <a:gd name="T32" fmla="*/ 237 w 1003"/>
                <a:gd name="T33" fmla="*/ 960 h 990"/>
                <a:gd name="T34" fmla="*/ 309 w 1003"/>
                <a:gd name="T35" fmla="*/ 982 h 990"/>
                <a:gd name="T36" fmla="*/ 384 w 1003"/>
                <a:gd name="T37" fmla="*/ 990 h 990"/>
                <a:gd name="T38" fmla="*/ 460 w 1003"/>
                <a:gd name="T39" fmla="*/ 985 h 990"/>
                <a:gd name="T40" fmla="*/ 535 w 1003"/>
                <a:gd name="T41" fmla="*/ 962 h 990"/>
                <a:gd name="T42" fmla="*/ 572 w 1003"/>
                <a:gd name="T43" fmla="*/ 944 h 990"/>
                <a:gd name="T44" fmla="*/ 1003 w 1003"/>
                <a:gd name="T45" fmla="*/ 715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03" h="990">
                  <a:moveTo>
                    <a:pt x="1003" y="715"/>
                  </a:moveTo>
                  <a:lnTo>
                    <a:pt x="759" y="0"/>
                  </a:lnTo>
                  <a:lnTo>
                    <a:pt x="173" y="281"/>
                  </a:lnTo>
                  <a:lnTo>
                    <a:pt x="143" y="303"/>
                  </a:lnTo>
                  <a:lnTo>
                    <a:pt x="92" y="353"/>
                  </a:lnTo>
                  <a:lnTo>
                    <a:pt x="52" y="410"/>
                  </a:lnTo>
                  <a:lnTo>
                    <a:pt x="22" y="473"/>
                  </a:lnTo>
                  <a:lnTo>
                    <a:pt x="4" y="539"/>
                  </a:lnTo>
                  <a:lnTo>
                    <a:pt x="0" y="608"/>
                  </a:lnTo>
                  <a:lnTo>
                    <a:pt x="7" y="677"/>
                  </a:lnTo>
                  <a:lnTo>
                    <a:pt x="27" y="746"/>
                  </a:lnTo>
                  <a:lnTo>
                    <a:pt x="43" y="779"/>
                  </a:lnTo>
                  <a:lnTo>
                    <a:pt x="43" y="779"/>
                  </a:lnTo>
                  <a:lnTo>
                    <a:pt x="62" y="814"/>
                  </a:lnTo>
                  <a:lnTo>
                    <a:pt x="111" y="875"/>
                  </a:lnTo>
                  <a:lnTo>
                    <a:pt x="171" y="924"/>
                  </a:lnTo>
                  <a:lnTo>
                    <a:pt x="237" y="960"/>
                  </a:lnTo>
                  <a:lnTo>
                    <a:pt x="309" y="982"/>
                  </a:lnTo>
                  <a:lnTo>
                    <a:pt x="384" y="990"/>
                  </a:lnTo>
                  <a:lnTo>
                    <a:pt x="460" y="985"/>
                  </a:lnTo>
                  <a:lnTo>
                    <a:pt x="535" y="962"/>
                  </a:lnTo>
                  <a:lnTo>
                    <a:pt x="572" y="944"/>
                  </a:lnTo>
                  <a:lnTo>
                    <a:pt x="1003" y="715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82"/>
            <p:cNvSpPr>
              <a:spLocks/>
            </p:cNvSpPr>
            <p:nvPr/>
          </p:nvSpPr>
          <p:spPr bwMode="auto">
            <a:xfrm>
              <a:off x="1638" y="2016"/>
              <a:ext cx="127" cy="127"/>
            </a:xfrm>
            <a:custGeom>
              <a:avLst/>
              <a:gdLst>
                <a:gd name="T0" fmla="*/ 517 w 1015"/>
                <a:gd name="T1" fmla="*/ 0 h 1010"/>
                <a:gd name="T2" fmla="*/ 103 w 1015"/>
                <a:gd name="T3" fmla="*/ 413 h 1010"/>
                <a:gd name="T4" fmla="*/ 78 w 1015"/>
                <a:gd name="T5" fmla="*/ 439 h 1010"/>
                <a:gd name="T6" fmla="*/ 40 w 1015"/>
                <a:gd name="T7" fmla="*/ 497 h 1010"/>
                <a:gd name="T8" fmla="*/ 14 w 1015"/>
                <a:gd name="T9" fmla="*/ 561 h 1010"/>
                <a:gd name="T10" fmla="*/ 0 w 1015"/>
                <a:gd name="T11" fmla="*/ 627 h 1010"/>
                <a:gd name="T12" fmla="*/ 0 w 1015"/>
                <a:gd name="T13" fmla="*/ 694 h 1010"/>
                <a:gd name="T14" fmla="*/ 14 w 1015"/>
                <a:gd name="T15" fmla="*/ 761 h 1010"/>
                <a:gd name="T16" fmla="*/ 40 w 1015"/>
                <a:gd name="T17" fmla="*/ 823 h 1010"/>
                <a:gd name="T18" fmla="*/ 78 w 1015"/>
                <a:gd name="T19" fmla="*/ 882 h 1010"/>
                <a:gd name="T20" fmla="*/ 103 w 1015"/>
                <a:gd name="T21" fmla="*/ 908 h 1010"/>
                <a:gd name="T22" fmla="*/ 103 w 1015"/>
                <a:gd name="T23" fmla="*/ 908 h 1010"/>
                <a:gd name="T24" fmla="*/ 130 w 1015"/>
                <a:gd name="T25" fmla="*/ 932 h 1010"/>
                <a:gd name="T26" fmla="*/ 188 w 1015"/>
                <a:gd name="T27" fmla="*/ 970 h 1010"/>
                <a:gd name="T28" fmla="*/ 251 w 1015"/>
                <a:gd name="T29" fmla="*/ 996 h 1010"/>
                <a:gd name="T30" fmla="*/ 318 w 1015"/>
                <a:gd name="T31" fmla="*/ 1010 h 1010"/>
                <a:gd name="T32" fmla="*/ 385 w 1015"/>
                <a:gd name="T33" fmla="*/ 1010 h 1010"/>
                <a:gd name="T34" fmla="*/ 452 w 1015"/>
                <a:gd name="T35" fmla="*/ 996 h 1010"/>
                <a:gd name="T36" fmla="*/ 516 w 1015"/>
                <a:gd name="T37" fmla="*/ 970 h 1010"/>
                <a:gd name="T38" fmla="*/ 574 w 1015"/>
                <a:gd name="T39" fmla="*/ 932 h 1010"/>
                <a:gd name="T40" fmla="*/ 600 w 1015"/>
                <a:gd name="T41" fmla="*/ 908 h 1010"/>
                <a:gd name="T42" fmla="*/ 1015 w 1015"/>
                <a:gd name="T43" fmla="*/ 495 h 1010"/>
                <a:gd name="T44" fmla="*/ 517 w 1015"/>
                <a:gd name="T45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5" h="1010">
                  <a:moveTo>
                    <a:pt x="517" y="0"/>
                  </a:moveTo>
                  <a:lnTo>
                    <a:pt x="103" y="413"/>
                  </a:lnTo>
                  <a:lnTo>
                    <a:pt x="78" y="439"/>
                  </a:lnTo>
                  <a:lnTo>
                    <a:pt x="40" y="497"/>
                  </a:lnTo>
                  <a:lnTo>
                    <a:pt x="14" y="561"/>
                  </a:lnTo>
                  <a:lnTo>
                    <a:pt x="0" y="627"/>
                  </a:lnTo>
                  <a:lnTo>
                    <a:pt x="0" y="694"/>
                  </a:lnTo>
                  <a:lnTo>
                    <a:pt x="14" y="761"/>
                  </a:lnTo>
                  <a:lnTo>
                    <a:pt x="40" y="823"/>
                  </a:lnTo>
                  <a:lnTo>
                    <a:pt x="78" y="882"/>
                  </a:lnTo>
                  <a:lnTo>
                    <a:pt x="103" y="908"/>
                  </a:lnTo>
                  <a:lnTo>
                    <a:pt x="103" y="908"/>
                  </a:lnTo>
                  <a:lnTo>
                    <a:pt x="130" y="932"/>
                  </a:lnTo>
                  <a:lnTo>
                    <a:pt x="188" y="970"/>
                  </a:lnTo>
                  <a:lnTo>
                    <a:pt x="251" y="996"/>
                  </a:lnTo>
                  <a:lnTo>
                    <a:pt x="318" y="1010"/>
                  </a:lnTo>
                  <a:lnTo>
                    <a:pt x="385" y="1010"/>
                  </a:lnTo>
                  <a:lnTo>
                    <a:pt x="452" y="996"/>
                  </a:lnTo>
                  <a:lnTo>
                    <a:pt x="516" y="970"/>
                  </a:lnTo>
                  <a:lnTo>
                    <a:pt x="574" y="932"/>
                  </a:lnTo>
                  <a:lnTo>
                    <a:pt x="600" y="908"/>
                  </a:lnTo>
                  <a:lnTo>
                    <a:pt x="1015" y="495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83"/>
            <p:cNvSpPr>
              <a:spLocks/>
            </p:cNvSpPr>
            <p:nvPr/>
          </p:nvSpPr>
          <p:spPr bwMode="auto">
            <a:xfrm>
              <a:off x="1763" y="2161"/>
              <a:ext cx="126" cy="126"/>
            </a:xfrm>
            <a:custGeom>
              <a:avLst/>
              <a:gdLst>
                <a:gd name="T0" fmla="*/ 516 w 1014"/>
                <a:gd name="T1" fmla="*/ 0 h 1010"/>
                <a:gd name="T2" fmla="*/ 1014 w 1014"/>
                <a:gd name="T3" fmla="*/ 495 h 1010"/>
                <a:gd name="T4" fmla="*/ 599 w 1014"/>
                <a:gd name="T5" fmla="*/ 908 h 1010"/>
                <a:gd name="T6" fmla="*/ 572 w 1014"/>
                <a:gd name="T7" fmla="*/ 933 h 1010"/>
                <a:gd name="T8" fmla="*/ 514 w 1014"/>
                <a:gd name="T9" fmla="*/ 971 h 1010"/>
                <a:gd name="T10" fmla="*/ 451 w 1014"/>
                <a:gd name="T11" fmla="*/ 997 h 1010"/>
                <a:gd name="T12" fmla="*/ 384 w 1014"/>
                <a:gd name="T13" fmla="*/ 1010 h 1010"/>
                <a:gd name="T14" fmla="*/ 317 w 1014"/>
                <a:gd name="T15" fmla="*/ 1010 h 1010"/>
                <a:gd name="T16" fmla="*/ 250 w 1014"/>
                <a:gd name="T17" fmla="*/ 997 h 1010"/>
                <a:gd name="T18" fmla="*/ 186 w 1014"/>
                <a:gd name="T19" fmla="*/ 971 h 1010"/>
                <a:gd name="T20" fmla="*/ 128 w 1014"/>
                <a:gd name="T21" fmla="*/ 933 h 1010"/>
                <a:gd name="T22" fmla="*/ 102 w 1014"/>
                <a:gd name="T23" fmla="*/ 908 h 1010"/>
                <a:gd name="T24" fmla="*/ 102 w 1014"/>
                <a:gd name="T25" fmla="*/ 908 h 1010"/>
                <a:gd name="T26" fmla="*/ 77 w 1014"/>
                <a:gd name="T27" fmla="*/ 882 h 1010"/>
                <a:gd name="T28" fmla="*/ 38 w 1014"/>
                <a:gd name="T29" fmla="*/ 824 h 1010"/>
                <a:gd name="T30" fmla="*/ 12 w 1014"/>
                <a:gd name="T31" fmla="*/ 760 h 1010"/>
                <a:gd name="T32" fmla="*/ 0 w 1014"/>
                <a:gd name="T33" fmla="*/ 694 h 1010"/>
                <a:gd name="T34" fmla="*/ 0 w 1014"/>
                <a:gd name="T35" fmla="*/ 626 h 1010"/>
                <a:gd name="T36" fmla="*/ 12 w 1014"/>
                <a:gd name="T37" fmla="*/ 560 h 1010"/>
                <a:gd name="T38" fmla="*/ 38 w 1014"/>
                <a:gd name="T39" fmla="*/ 497 h 1010"/>
                <a:gd name="T40" fmla="*/ 77 w 1014"/>
                <a:gd name="T41" fmla="*/ 439 h 1010"/>
                <a:gd name="T42" fmla="*/ 102 w 1014"/>
                <a:gd name="T43" fmla="*/ 413 h 1010"/>
                <a:gd name="T44" fmla="*/ 516 w 1014"/>
                <a:gd name="T45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4" h="1010">
                  <a:moveTo>
                    <a:pt x="516" y="0"/>
                  </a:moveTo>
                  <a:lnTo>
                    <a:pt x="1014" y="495"/>
                  </a:lnTo>
                  <a:lnTo>
                    <a:pt x="599" y="908"/>
                  </a:lnTo>
                  <a:lnTo>
                    <a:pt x="572" y="933"/>
                  </a:lnTo>
                  <a:lnTo>
                    <a:pt x="514" y="971"/>
                  </a:lnTo>
                  <a:lnTo>
                    <a:pt x="451" y="997"/>
                  </a:lnTo>
                  <a:lnTo>
                    <a:pt x="384" y="1010"/>
                  </a:lnTo>
                  <a:lnTo>
                    <a:pt x="317" y="1010"/>
                  </a:lnTo>
                  <a:lnTo>
                    <a:pt x="250" y="997"/>
                  </a:lnTo>
                  <a:lnTo>
                    <a:pt x="186" y="971"/>
                  </a:lnTo>
                  <a:lnTo>
                    <a:pt x="128" y="933"/>
                  </a:lnTo>
                  <a:lnTo>
                    <a:pt x="102" y="908"/>
                  </a:lnTo>
                  <a:lnTo>
                    <a:pt x="102" y="908"/>
                  </a:lnTo>
                  <a:lnTo>
                    <a:pt x="77" y="882"/>
                  </a:lnTo>
                  <a:lnTo>
                    <a:pt x="38" y="824"/>
                  </a:lnTo>
                  <a:lnTo>
                    <a:pt x="12" y="760"/>
                  </a:lnTo>
                  <a:lnTo>
                    <a:pt x="0" y="694"/>
                  </a:lnTo>
                  <a:lnTo>
                    <a:pt x="0" y="626"/>
                  </a:lnTo>
                  <a:lnTo>
                    <a:pt x="12" y="560"/>
                  </a:lnTo>
                  <a:lnTo>
                    <a:pt x="38" y="497"/>
                  </a:lnTo>
                  <a:lnTo>
                    <a:pt x="77" y="439"/>
                  </a:lnTo>
                  <a:lnTo>
                    <a:pt x="102" y="41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84"/>
            <p:cNvSpPr>
              <a:spLocks/>
            </p:cNvSpPr>
            <p:nvPr/>
          </p:nvSpPr>
          <p:spPr bwMode="auto">
            <a:xfrm>
              <a:off x="1949" y="1792"/>
              <a:ext cx="166" cy="165"/>
            </a:xfrm>
            <a:custGeom>
              <a:avLst/>
              <a:gdLst>
                <a:gd name="T0" fmla="*/ 663 w 1326"/>
                <a:gd name="T1" fmla="*/ 0 h 1321"/>
                <a:gd name="T2" fmla="*/ 0 w 1326"/>
                <a:gd name="T3" fmla="*/ 661 h 1321"/>
                <a:gd name="T4" fmla="*/ 663 w 1326"/>
                <a:gd name="T5" fmla="*/ 1321 h 1321"/>
                <a:gd name="T6" fmla="*/ 1326 w 1326"/>
                <a:gd name="T7" fmla="*/ 661 h 1321"/>
                <a:gd name="T8" fmla="*/ 663 w 1326"/>
                <a:gd name="T9" fmla="*/ 0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6" h="1321">
                  <a:moveTo>
                    <a:pt x="663" y="0"/>
                  </a:moveTo>
                  <a:lnTo>
                    <a:pt x="0" y="661"/>
                  </a:lnTo>
                  <a:lnTo>
                    <a:pt x="663" y="1321"/>
                  </a:lnTo>
                  <a:lnTo>
                    <a:pt x="1326" y="661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217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85"/>
            <p:cNvSpPr>
              <a:spLocks/>
            </p:cNvSpPr>
            <p:nvPr/>
          </p:nvSpPr>
          <p:spPr bwMode="auto">
            <a:xfrm>
              <a:off x="2258" y="1339"/>
              <a:ext cx="108" cy="123"/>
            </a:xfrm>
            <a:custGeom>
              <a:avLst/>
              <a:gdLst>
                <a:gd name="T0" fmla="*/ 868 w 868"/>
                <a:gd name="T1" fmla="*/ 985 h 985"/>
                <a:gd name="T2" fmla="*/ 538 w 868"/>
                <a:gd name="T3" fmla="*/ 985 h 985"/>
                <a:gd name="T4" fmla="*/ 537 w 868"/>
                <a:gd name="T5" fmla="*/ 937 h 985"/>
                <a:gd name="T6" fmla="*/ 526 w 868"/>
                <a:gd name="T7" fmla="*/ 847 h 985"/>
                <a:gd name="T8" fmla="*/ 505 w 868"/>
                <a:gd name="T9" fmla="*/ 766 h 985"/>
                <a:gd name="T10" fmla="*/ 475 w 868"/>
                <a:gd name="T11" fmla="*/ 693 h 985"/>
                <a:gd name="T12" fmla="*/ 438 w 868"/>
                <a:gd name="T13" fmla="*/ 629 h 985"/>
                <a:gd name="T14" fmla="*/ 397 w 868"/>
                <a:gd name="T15" fmla="*/ 571 h 985"/>
                <a:gd name="T16" fmla="*/ 351 w 868"/>
                <a:gd name="T17" fmla="*/ 521 h 985"/>
                <a:gd name="T18" fmla="*/ 302 w 868"/>
                <a:gd name="T19" fmla="*/ 477 h 985"/>
                <a:gd name="T20" fmla="*/ 227 w 868"/>
                <a:gd name="T21" fmla="*/ 423 h 985"/>
                <a:gd name="T22" fmla="*/ 134 w 868"/>
                <a:gd name="T23" fmla="*/ 370 h 985"/>
                <a:gd name="T24" fmla="*/ 24 w 868"/>
                <a:gd name="T25" fmla="*/ 326 h 985"/>
                <a:gd name="T26" fmla="*/ 0 w 868"/>
                <a:gd name="T27" fmla="*/ 321 h 985"/>
                <a:gd name="T28" fmla="*/ 79 w 868"/>
                <a:gd name="T29" fmla="*/ 0 h 985"/>
                <a:gd name="T30" fmla="*/ 133 w 868"/>
                <a:gd name="T31" fmla="*/ 15 h 985"/>
                <a:gd name="T32" fmla="*/ 253 w 868"/>
                <a:gd name="T33" fmla="*/ 62 h 985"/>
                <a:gd name="T34" fmla="*/ 383 w 868"/>
                <a:gd name="T35" fmla="*/ 132 h 985"/>
                <a:gd name="T36" fmla="*/ 482 w 868"/>
                <a:gd name="T37" fmla="*/ 201 h 985"/>
                <a:gd name="T38" fmla="*/ 545 w 868"/>
                <a:gd name="T39" fmla="*/ 255 h 985"/>
                <a:gd name="T40" fmla="*/ 607 w 868"/>
                <a:gd name="T41" fmla="*/ 314 h 985"/>
                <a:gd name="T42" fmla="*/ 664 w 868"/>
                <a:gd name="T43" fmla="*/ 381 h 985"/>
                <a:gd name="T44" fmla="*/ 717 w 868"/>
                <a:gd name="T45" fmla="*/ 454 h 985"/>
                <a:gd name="T46" fmla="*/ 763 w 868"/>
                <a:gd name="T47" fmla="*/ 535 h 985"/>
                <a:gd name="T48" fmla="*/ 803 w 868"/>
                <a:gd name="T49" fmla="*/ 621 h 985"/>
                <a:gd name="T50" fmla="*/ 834 w 868"/>
                <a:gd name="T51" fmla="*/ 717 h 985"/>
                <a:gd name="T52" fmla="*/ 856 w 868"/>
                <a:gd name="T53" fmla="*/ 818 h 985"/>
                <a:gd name="T54" fmla="*/ 867 w 868"/>
                <a:gd name="T55" fmla="*/ 928 h 985"/>
                <a:gd name="T56" fmla="*/ 868 w 868"/>
                <a:gd name="T57" fmla="*/ 985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8" h="985">
                  <a:moveTo>
                    <a:pt x="868" y="985"/>
                  </a:moveTo>
                  <a:lnTo>
                    <a:pt x="538" y="985"/>
                  </a:lnTo>
                  <a:lnTo>
                    <a:pt x="537" y="937"/>
                  </a:lnTo>
                  <a:lnTo>
                    <a:pt x="526" y="847"/>
                  </a:lnTo>
                  <a:lnTo>
                    <a:pt x="505" y="766"/>
                  </a:lnTo>
                  <a:lnTo>
                    <a:pt x="475" y="693"/>
                  </a:lnTo>
                  <a:lnTo>
                    <a:pt x="438" y="629"/>
                  </a:lnTo>
                  <a:lnTo>
                    <a:pt x="397" y="571"/>
                  </a:lnTo>
                  <a:lnTo>
                    <a:pt x="351" y="521"/>
                  </a:lnTo>
                  <a:lnTo>
                    <a:pt x="302" y="477"/>
                  </a:lnTo>
                  <a:lnTo>
                    <a:pt x="227" y="423"/>
                  </a:lnTo>
                  <a:lnTo>
                    <a:pt x="134" y="370"/>
                  </a:lnTo>
                  <a:lnTo>
                    <a:pt x="24" y="326"/>
                  </a:lnTo>
                  <a:lnTo>
                    <a:pt x="0" y="321"/>
                  </a:lnTo>
                  <a:lnTo>
                    <a:pt x="79" y="0"/>
                  </a:lnTo>
                  <a:lnTo>
                    <a:pt x="133" y="15"/>
                  </a:lnTo>
                  <a:lnTo>
                    <a:pt x="253" y="62"/>
                  </a:lnTo>
                  <a:lnTo>
                    <a:pt x="383" y="132"/>
                  </a:lnTo>
                  <a:lnTo>
                    <a:pt x="482" y="201"/>
                  </a:lnTo>
                  <a:lnTo>
                    <a:pt x="545" y="255"/>
                  </a:lnTo>
                  <a:lnTo>
                    <a:pt x="607" y="314"/>
                  </a:lnTo>
                  <a:lnTo>
                    <a:pt x="664" y="381"/>
                  </a:lnTo>
                  <a:lnTo>
                    <a:pt x="717" y="454"/>
                  </a:lnTo>
                  <a:lnTo>
                    <a:pt x="763" y="535"/>
                  </a:lnTo>
                  <a:lnTo>
                    <a:pt x="803" y="621"/>
                  </a:lnTo>
                  <a:lnTo>
                    <a:pt x="834" y="717"/>
                  </a:lnTo>
                  <a:lnTo>
                    <a:pt x="856" y="818"/>
                  </a:lnTo>
                  <a:lnTo>
                    <a:pt x="867" y="928"/>
                  </a:lnTo>
                  <a:lnTo>
                    <a:pt x="868" y="985"/>
                  </a:lnTo>
                  <a:close/>
                </a:path>
              </a:pathLst>
            </a:cu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Rectangle 86"/>
            <p:cNvSpPr>
              <a:spLocks noChangeArrowheads="1"/>
            </p:cNvSpPr>
            <p:nvPr/>
          </p:nvSpPr>
          <p:spPr bwMode="auto">
            <a:xfrm>
              <a:off x="2325" y="1503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87"/>
            <p:cNvSpPr>
              <a:spLocks/>
            </p:cNvSpPr>
            <p:nvPr/>
          </p:nvSpPr>
          <p:spPr bwMode="auto">
            <a:xfrm>
              <a:off x="1810" y="1881"/>
              <a:ext cx="226" cy="224"/>
            </a:xfrm>
            <a:custGeom>
              <a:avLst/>
              <a:gdLst>
                <a:gd name="T0" fmla="*/ 1743 w 1804"/>
                <a:gd name="T1" fmla="*/ 1484 h 1796"/>
                <a:gd name="T2" fmla="*/ 233 w 1804"/>
                <a:gd name="T3" fmla="*/ 0 h 1796"/>
                <a:gd name="T4" fmla="*/ 120 w 1804"/>
                <a:gd name="T5" fmla="*/ 114 h 1796"/>
                <a:gd name="T6" fmla="*/ 0 w 1804"/>
                <a:gd name="T7" fmla="*/ 235 h 1796"/>
                <a:gd name="T8" fmla="*/ 1504 w 1804"/>
                <a:gd name="T9" fmla="*/ 1712 h 1796"/>
                <a:gd name="T10" fmla="*/ 1579 w 1804"/>
                <a:gd name="T11" fmla="*/ 1796 h 1796"/>
                <a:gd name="T12" fmla="*/ 1608 w 1804"/>
                <a:gd name="T13" fmla="*/ 1767 h 1796"/>
                <a:gd name="T14" fmla="*/ 1804 w 1804"/>
                <a:gd name="T15" fmla="*/ 1553 h 1796"/>
                <a:gd name="T16" fmla="*/ 1743 w 1804"/>
                <a:gd name="T17" fmla="*/ 1484 h 1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4" h="1796">
                  <a:moveTo>
                    <a:pt x="1743" y="1484"/>
                  </a:moveTo>
                  <a:lnTo>
                    <a:pt x="233" y="0"/>
                  </a:lnTo>
                  <a:lnTo>
                    <a:pt x="120" y="114"/>
                  </a:lnTo>
                  <a:lnTo>
                    <a:pt x="0" y="235"/>
                  </a:lnTo>
                  <a:lnTo>
                    <a:pt x="1504" y="1712"/>
                  </a:lnTo>
                  <a:lnTo>
                    <a:pt x="1579" y="1796"/>
                  </a:lnTo>
                  <a:lnTo>
                    <a:pt x="1608" y="1767"/>
                  </a:lnTo>
                  <a:lnTo>
                    <a:pt x="1804" y="1553"/>
                  </a:lnTo>
                  <a:lnTo>
                    <a:pt x="1743" y="1484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 flipH="1">
            <a:off x="10613062" y="111551"/>
            <a:ext cx="554960" cy="430752"/>
            <a:chOff x="4099405" y="2266310"/>
            <a:chExt cx="935158" cy="725856"/>
          </a:xfrm>
        </p:grpSpPr>
        <p:sp>
          <p:nvSpPr>
            <p:cNvPr id="164" name="이등변 삼각형 163"/>
            <p:cNvSpPr/>
            <p:nvPr/>
          </p:nvSpPr>
          <p:spPr>
            <a:xfrm rot="8634949">
              <a:off x="4681166" y="2653118"/>
              <a:ext cx="170472" cy="339048"/>
            </a:xfrm>
            <a:prstGeom prst="triangle">
              <a:avLst>
                <a:gd name="adj" fmla="val 5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65" name="구름 164"/>
            <p:cNvSpPr/>
            <p:nvPr/>
          </p:nvSpPr>
          <p:spPr>
            <a:xfrm>
              <a:off x="4185992" y="2266310"/>
              <a:ext cx="761981" cy="63150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099405" y="2393812"/>
              <a:ext cx="935158" cy="363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96D1CF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나는</a:t>
              </a:r>
              <a:r>
                <a:rPr lang="en-US" altLang="ko-KR" sz="800" dirty="0">
                  <a:solidFill>
                    <a:srgbClr val="96D1CF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~??</a:t>
              </a:r>
              <a:endParaRPr lang="ko-KR" altLang="en-US" sz="800" dirty="0">
                <a:solidFill>
                  <a:srgbClr val="96D1C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128781E-760A-4C32-9BE3-ED0F4A819CC5}"/>
              </a:ext>
            </a:extLst>
          </p:cNvPr>
          <p:cNvSpPr/>
          <p:nvPr/>
        </p:nvSpPr>
        <p:spPr>
          <a:xfrm>
            <a:off x="586722" y="182063"/>
            <a:ext cx="81551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i="1" dirty="0">
                <a:solidFill>
                  <a:prstClr val="white"/>
                </a:solidFill>
              </a:rPr>
              <a:t>2.3 </a:t>
            </a:r>
            <a:r>
              <a:rPr lang="en-US" altLang="ko-KR" sz="3200" b="1" i="1" dirty="0">
                <a:solidFill>
                  <a:prstClr val="white"/>
                </a:solidFill>
              </a:rPr>
              <a:t>Constructor &amp; Assignment operator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666361D-6DC6-4A89-B282-A207790BB7E4}"/>
              </a:ext>
            </a:extLst>
          </p:cNvPr>
          <p:cNvSpPr txBox="1"/>
          <p:nvPr/>
        </p:nvSpPr>
        <p:spPr>
          <a:xfrm>
            <a:off x="835384" y="1361760"/>
            <a:ext cx="33714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이동 할당 연산자 </a:t>
            </a:r>
            <a:r>
              <a:rPr lang="en-US" altLang="ko-KR" dirty="0"/>
              <a:t>(C++11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82A1102-B814-4EC5-B7A6-DB3D1873C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567" y="1313965"/>
            <a:ext cx="5351814" cy="50645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AFD5638-F3A1-47BD-8445-EE33A6D19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95" y="4978376"/>
            <a:ext cx="38195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94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176397" y="856180"/>
            <a:ext cx="11842570" cy="5922772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0" name="자유형 69"/>
          <p:cNvSpPr/>
          <p:nvPr/>
        </p:nvSpPr>
        <p:spPr>
          <a:xfrm>
            <a:off x="8687549" y="675100"/>
            <a:ext cx="2507264" cy="525890"/>
          </a:xfrm>
          <a:custGeom>
            <a:avLst/>
            <a:gdLst>
              <a:gd name="connsiteX0" fmla="*/ 6012551 w 12192000"/>
              <a:gd name="connsiteY0" fmla="*/ 0 h 4678329"/>
              <a:gd name="connsiteX1" fmla="*/ 6083886 w 12192000"/>
              <a:gd name="connsiteY1" fmla="*/ 0 h 4678329"/>
              <a:gd name="connsiteX2" fmla="*/ 6120521 w 12192000"/>
              <a:gd name="connsiteY2" fmla="*/ 240041 h 4678329"/>
              <a:gd name="connsiteX3" fmla="*/ 10382903 w 12192000"/>
              <a:gd name="connsiteY3" fmla="*/ 3713983 h 4678329"/>
              <a:gd name="connsiteX4" fmla="*/ 12076421 w 12192000"/>
              <a:gd name="connsiteY4" fmla="*/ 3372078 h 4678329"/>
              <a:gd name="connsiteX5" fmla="*/ 12192000 w 12192000"/>
              <a:gd name="connsiteY5" fmla="*/ 3319826 h 4678329"/>
              <a:gd name="connsiteX6" fmla="*/ 12192000 w 12192000"/>
              <a:gd name="connsiteY6" fmla="*/ 4678329 h 4678329"/>
              <a:gd name="connsiteX7" fmla="*/ 0 w 12192000"/>
              <a:gd name="connsiteY7" fmla="*/ 4678329 h 4678329"/>
              <a:gd name="connsiteX8" fmla="*/ 0 w 12192000"/>
              <a:gd name="connsiteY8" fmla="*/ 3363030 h 4678329"/>
              <a:gd name="connsiteX9" fmla="*/ 20015 w 12192000"/>
              <a:gd name="connsiteY9" fmla="*/ 3372079 h 4678329"/>
              <a:gd name="connsiteX10" fmla="*/ 1713534 w 12192000"/>
              <a:gd name="connsiteY10" fmla="*/ 3713984 h 4678329"/>
              <a:gd name="connsiteX11" fmla="*/ 5975916 w 12192000"/>
              <a:gd name="connsiteY11" fmla="*/ 240042 h 467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678329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557571" y="18608"/>
            <a:ext cx="658056" cy="806857"/>
            <a:chOff x="9566279" y="126999"/>
            <a:chExt cx="658056" cy="806857"/>
          </a:xfrm>
        </p:grpSpPr>
        <p:grpSp>
          <p:nvGrpSpPr>
            <p:cNvPr id="72" name="Group 4"/>
            <p:cNvGrpSpPr>
              <a:grpSpLocks noChangeAspect="1"/>
            </p:cNvGrpSpPr>
            <p:nvPr/>
          </p:nvGrpSpPr>
          <p:grpSpPr bwMode="auto">
            <a:xfrm>
              <a:off x="9739131" y="126999"/>
              <a:ext cx="396566" cy="564330"/>
              <a:chOff x="749" y="781"/>
              <a:chExt cx="2118" cy="3014"/>
            </a:xfrm>
          </p:grpSpPr>
          <p:sp>
            <p:nvSpPr>
              <p:cNvPr id="77" name="Freeform 6"/>
              <p:cNvSpPr>
                <a:spLocks/>
              </p:cNvSpPr>
              <p:nvPr/>
            </p:nvSpPr>
            <p:spPr bwMode="auto">
              <a:xfrm>
                <a:off x="1440" y="781"/>
                <a:ext cx="736" cy="2160"/>
              </a:xfrm>
              <a:custGeom>
                <a:avLst/>
                <a:gdLst>
                  <a:gd name="T0" fmla="*/ 2208 w 2208"/>
                  <a:gd name="T1" fmla="*/ 6481 h 6481"/>
                  <a:gd name="T2" fmla="*/ 0 w 2208"/>
                  <a:gd name="T3" fmla="*/ 6481 h 6481"/>
                  <a:gd name="T4" fmla="*/ 0 w 2208"/>
                  <a:gd name="T5" fmla="*/ 1825 h 6481"/>
                  <a:gd name="T6" fmla="*/ 0 w 2208"/>
                  <a:gd name="T7" fmla="*/ 1766 h 6481"/>
                  <a:gd name="T8" fmla="*/ 11 w 2208"/>
                  <a:gd name="T9" fmla="*/ 1637 h 6481"/>
                  <a:gd name="T10" fmla="*/ 34 w 2208"/>
                  <a:gd name="T11" fmla="*/ 1501 h 6481"/>
                  <a:gd name="T12" fmla="*/ 66 w 2208"/>
                  <a:gd name="T13" fmla="*/ 1355 h 6481"/>
                  <a:gd name="T14" fmla="*/ 109 w 2208"/>
                  <a:gd name="T15" fmla="*/ 1205 h 6481"/>
                  <a:gd name="T16" fmla="*/ 160 w 2208"/>
                  <a:gd name="T17" fmla="*/ 1053 h 6481"/>
                  <a:gd name="T18" fmla="*/ 220 w 2208"/>
                  <a:gd name="T19" fmla="*/ 902 h 6481"/>
                  <a:gd name="T20" fmla="*/ 288 w 2208"/>
                  <a:gd name="T21" fmla="*/ 753 h 6481"/>
                  <a:gd name="T22" fmla="*/ 363 w 2208"/>
                  <a:gd name="T23" fmla="*/ 612 h 6481"/>
                  <a:gd name="T24" fmla="*/ 445 w 2208"/>
                  <a:gd name="T25" fmla="*/ 478 h 6481"/>
                  <a:gd name="T26" fmla="*/ 533 w 2208"/>
                  <a:gd name="T27" fmla="*/ 356 h 6481"/>
                  <a:gd name="T28" fmla="*/ 626 w 2208"/>
                  <a:gd name="T29" fmla="*/ 246 h 6481"/>
                  <a:gd name="T30" fmla="*/ 726 w 2208"/>
                  <a:gd name="T31" fmla="*/ 154 h 6481"/>
                  <a:gd name="T32" fmla="*/ 829 w 2208"/>
                  <a:gd name="T33" fmla="*/ 81 h 6481"/>
                  <a:gd name="T34" fmla="*/ 936 w 2208"/>
                  <a:gd name="T35" fmla="*/ 30 h 6481"/>
                  <a:gd name="T36" fmla="*/ 1019 w 2208"/>
                  <a:gd name="T37" fmla="*/ 9 h 6481"/>
                  <a:gd name="T38" fmla="*/ 1076 w 2208"/>
                  <a:gd name="T39" fmla="*/ 1 h 6481"/>
                  <a:gd name="T40" fmla="*/ 1103 w 2208"/>
                  <a:gd name="T41" fmla="*/ 0 h 6481"/>
                  <a:gd name="T42" fmla="*/ 1103 w 2208"/>
                  <a:gd name="T43" fmla="*/ 0 h 6481"/>
                  <a:gd name="T44" fmla="*/ 1132 w 2208"/>
                  <a:gd name="T45" fmla="*/ 1 h 6481"/>
                  <a:gd name="T46" fmla="*/ 1189 w 2208"/>
                  <a:gd name="T47" fmla="*/ 9 h 6481"/>
                  <a:gd name="T48" fmla="*/ 1273 w 2208"/>
                  <a:gd name="T49" fmla="*/ 30 h 6481"/>
                  <a:gd name="T50" fmla="*/ 1381 w 2208"/>
                  <a:gd name="T51" fmla="*/ 81 h 6481"/>
                  <a:gd name="T52" fmla="*/ 1485 w 2208"/>
                  <a:gd name="T53" fmla="*/ 154 h 6481"/>
                  <a:gd name="T54" fmla="*/ 1584 w 2208"/>
                  <a:gd name="T55" fmla="*/ 246 h 6481"/>
                  <a:gd name="T56" fmla="*/ 1678 w 2208"/>
                  <a:gd name="T57" fmla="*/ 356 h 6481"/>
                  <a:gd name="T58" fmla="*/ 1767 w 2208"/>
                  <a:gd name="T59" fmla="*/ 478 h 6481"/>
                  <a:gd name="T60" fmla="*/ 1848 w 2208"/>
                  <a:gd name="T61" fmla="*/ 612 h 6481"/>
                  <a:gd name="T62" fmla="*/ 1922 w 2208"/>
                  <a:gd name="T63" fmla="*/ 753 h 6481"/>
                  <a:gd name="T64" fmla="*/ 1990 w 2208"/>
                  <a:gd name="T65" fmla="*/ 902 h 6481"/>
                  <a:gd name="T66" fmla="*/ 2049 w 2208"/>
                  <a:gd name="T67" fmla="*/ 1053 h 6481"/>
                  <a:gd name="T68" fmla="*/ 2100 w 2208"/>
                  <a:gd name="T69" fmla="*/ 1205 h 6481"/>
                  <a:gd name="T70" fmla="*/ 2141 w 2208"/>
                  <a:gd name="T71" fmla="*/ 1355 h 6481"/>
                  <a:gd name="T72" fmla="*/ 2173 w 2208"/>
                  <a:gd name="T73" fmla="*/ 1501 h 6481"/>
                  <a:gd name="T74" fmla="*/ 2196 w 2208"/>
                  <a:gd name="T75" fmla="*/ 1637 h 6481"/>
                  <a:gd name="T76" fmla="*/ 2206 w 2208"/>
                  <a:gd name="T77" fmla="*/ 1766 h 6481"/>
                  <a:gd name="T78" fmla="*/ 2208 w 2208"/>
                  <a:gd name="T79" fmla="*/ 1825 h 6481"/>
                  <a:gd name="T80" fmla="*/ 2208 w 2208"/>
                  <a:gd name="T81" fmla="*/ 6481 h 6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08" h="6481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"/>
              <p:cNvSpPr>
                <a:spLocks/>
              </p:cNvSpPr>
              <p:nvPr/>
            </p:nvSpPr>
            <p:spPr bwMode="auto">
              <a:xfrm>
                <a:off x="2228" y="1229"/>
                <a:ext cx="428" cy="1712"/>
              </a:xfrm>
              <a:custGeom>
                <a:avLst/>
                <a:gdLst>
                  <a:gd name="T0" fmla="*/ 1286 w 1286"/>
                  <a:gd name="T1" fmla="*/ 5136 h 5136"/>
                  <a:gd name="T2" fmla="*/ 0 w 1286"/>
                  <a:gd name="T3" fmla="*/ 5136 h 5136"/>
                  <a:gd name="T4" fmla="*/ 0 w 1286"/>
                  <a:gd name="T5" fmla="*/ 1066 h 5136"/>
                  <a:gd name="T6" fmla="*/ 1 w 1286"/>
                  <a:gd name="T7" fmla="*/ 995 h 5136"/>
                  <a:gd name="T8" fmla="*/ 27 w 1286"/>
                  <a:gd name="T9" fmla="*/ 835 h 5136"/>
                  <a:gd name="T10" fmla="*/ 76 w 1286"/>
                  <a:gd name="T11" fmla="*/ 661 h 5136"/>
                  <a:gd name="T12" fmla="*/ 145 w 1286"/>
                  <a:gd name="T13" fmla="*/ 484 h 5136"/>
                  <a:gd name="T14" fmla="*/ 233 w 1286"/>
                  <a:gd name="T15" fmla="*/ 317 h 5136"/>
                  <a:gd name="T16" fmla="*/ 309 w 1286"/>
                  <a:gd name="T17" fmla="*/ 207 h 5136"/>
                  <a:gd name="T18" fmla="*/ 364 w 1286"/>
                  <a:gd name="T19" fmla="*/ 144 h 5136"/>
                  <a:gd name="T20" fmla="*/ 422 w 1286"/>
                  <a:gd name="T21" fmla="*/ 89 h 5136"/>
                  <a:gd name="T22" fmla="*/ 482 w 1286"/>
                  <a:gd name="T23" fmla="*/ 48 h 5136"/>
                  <a:gd name="T24" fmla="*/ 544 w 1286"/>
                  <a:gd name="T25" fmla="*/ 17 h 5136"/>
                  <a:gd name="T26" fmla="*/ 609 w 1286"/>
                  <a:gd name="T27" fmla="*/ 2 h 5136"/>
                  <a:gd name="T28" fmla="*/ 642 w 1286"/>
                  <a:gd name="T29" fmla="*/ 0 h 5136"/>
                  <a:gd name="T30" fmla="*/ 642 w 1286"/>
                  <a:gd name="T31" fmla="*/ 0 h 5136"/>
                  <a:gd name="T32" fmla="*/ 675 w 1286"/>
                  <a:gd name="T33" fmla="*/ 2 h 5136"/>
                  <a:gd name="T34" fmla="*/ 740 w 1286"/>
                  <a:gd name="T35" fmla="*/ 17 h 5136"/>
                  <a:gd name="T36" fmla="*/ 803 w 1286"/>
                  <a:gd name="T37" fmla="*/ 48 h 5136"/>
                  <a:gd name="T38" fmla="*/ 864 w 1286"/>
                  <a:gd name="T39" fmla="*/ 89 h 5136"/>
                  <a:gd name="T40" fmla="*/ 921 w 1286"/>
                  <a:gd name="T41" fmla="*/ 144 h 5136"/>
                  <a:gd name="T42" fmla="*/ 976 w 1286"/>
                  <a:gd name="T43" fmla="*/ 207 h 5136"/>
                  <a:gd name="T44" fmla="*/ 1052 w 1286"/>
                  <a:gd name="T45" fmla="*/ 317 h 5136"/>
                  <a:gd name="T46" fmla="*/ 1140 w 1286"/>
                  <a:gd name="T47" fmla="*/ 484 h 5136"/>
                  <a:gd name="T48" fmla="*/ 1209 w 1286"/>
                  <a:gd name="T49" fmla="*/ 661 h 5136"/>
                  <a:gd name="T50" fmla="*/ 1258 w 1286"/>
                  <a:gd name="T51" fmla="*/ 835 h 5136"/>
                  <a:gd name="T52" fmla="*/ 1283 w 1286"/>
                  <a:gd name="T53" fmla="*/ 995 h 5136"/>
                  <a:gd name="T54" fmla="*/ 1286 w 1286"/>
                  <a:gd name="T55" fmla="*/ 1066 h 5136"/>
                  <a:gd name="T56" fmla="*/ 1286 w 1286"/>
                  <a:gd name="T57" fmla="*/ 5136 h 5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6" h="5136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8"/>
              <p:cNvSpPr>
                <a:spLocks/>
              </p:cNvSpPr>
              <p:nvPr/>
            </p:nvSpPr>
            <p:spPr bwMode="auto">
              <a:xfrm>
                <a:off x="960" y="1229"/>
                <a:ext cx="429" cy="1712"/>
              </a:xfrm>
              <a:custGeom>
                <a:avLst/>
                <a:gdLst>
                  <a:gd name="T0" fmla="*/ 1286 w 1286"/>
                  <a:gd name="T1" fmla="*/ 5136 h 5136"/>
                  <a:gd name="T2" fmla="*/ 0 w 1286"/>
                  <a:gd name="T3" fmla="*/ 5136 h 5136"/>
                  <a:gd name="T4" fmla="*/ 0 w 1286"/>
                  <a:gd name="T5" fmla="*/ 1066 h 5136"/>
                  <a:gd name="T6" fmla="*/ 1 w 1286"/>
                  <a:gd name="T7" fmla="*/ 995 h 5136"/>
                  <a:gd name="T8" fmla="*/ 27 w 1286"/>
                  <a:gd name="T9" fmla="*/ 835 h 5136"/>
                  <a:gd name="T10" fmla="*/ 76 w 1286"/>
                  <a:gd name="T11" fmla="*/ 661 h 5136"/>
                  <a:gd name="T12" fmla="*/ 145 w 1286"/>
                  <a:gd name="T13" fmla="*/ 484 h 5136"/>
                  <a:gd name="T14" fmla="*/ 233 w 1286"/>
                  <a:gd name="T15" fmla="*/ 317 h 5136"/>
                  <a:gd name="T16" fmla="*/ 309 w 1286"/>
                  <a:gd name="T17" fmla="*/ 207 h 5136"/>
                  <a:gd name="T18" fmla="*/ 364 w 1286"/>
                  <a:gd name="T19" fmla="*/ 144 h 5136"/>
                  <a:gd name="T20" fmla="*/ 422 w 1286"/>
                  <a:gd name="T21" fmla="*/ 89 h 5136"/>
                  <a:gd name="T22" fmla="*/ 482 w 1286"/>
                  <a:gd name="T23" fmla="*/ 48 h 5136"/>
                  <a:gd name="T24" fmla="*/ 544 w 1286"/>
                  <a:gd name="T25" fmla="*/ 17 h 5136"/>
                  <a:gd name="T26" fmla="*/ 609 w 1286"/>
                  <a:gd name="T27" fmla="*/ 2 h 5136"/>
                  <a:gd name="T28" fmla="*/ 642 w 1286"/>
                  <a:gd name="T29" fmla="*/ 0 h 5136"/>
                  <a:gd name="T30" fmla="*/ 642 w 1286"/>
                  <a:gd name="T31" fmla="*/ 0 h 5136"/>
                  <a:gd name="T32" fmla="*/ 675 w 1286"/>
                  <a:gd name="T33" fmla="*/ 2 h 5136"/>
                  <a:gd name="T34" fmla="*/ 740 w 1286"/>
                  <a:gd name="T35" fmla="*/ 17 h 5136"/>
                  <a:gd name="T36" fmla="*/ 803 w 1286"/>
                  <a:gd name="T37" fmla="*/ 48 h 5136"/>
                  <a:gd name="T38" fmla="*/ 864 w 1286"/>
                  <a:gd name="T39" fmla="*/ 89 h 5136"/>
                  <a:gd name="T40" fmla="*/ 921 w 1286"/>
                  <a:gd name="T41" fmla="*/ 144 h 5136"/>
                  <a:gd name="T42" fmla="*/ 976 w 1286"/>
                  <a:gd name="T43" fmla="*/ 207 h 5136"/>
                  <a:gd name="T44" fmla="*/ 1052 w 1286"/>
                  <a:gd name="T45" fmla="*/ 317 h 5136"/>
                  <a:gd name="T46" fmla="*/ 1140 w 1286"/>
                  <a:gd name="T47" fmla="*/ 484 h 5136"/>
                  <a:gd name="T48" fmla="*/ 1209 w 1286"/>
                  <a:gd name="T49" fmla="*/ 661 h 5136"/>
                  <a:gd name="T50" fmla="*/ 1258 w 1286"/>
                  <a:gd name="T51" fmla="*/ 835 h 5136"/>
                  <a:gd name="T52" fmla="*/ 1283 w 1286"/>
                  <a:gd name="T53" fmla="*/ 995 h 5136"/>
                  <a:gd name="T54" fmla="*/ 1286 w 1286"/>
                  <a:gd name="T55" fmla="*/ 1066 h 5136"/>
                  <a:gd name="T56" fmla="*/ 1286 w 1286"/>
                  <a:gd name="T57" fmla="*/ 5136 h 5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6" h="5136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9"/>
              <p:cNvSpPr>
                <a:spLocks/>
              </p:cNvSpPr>
              <p:nvPr/>
            </p:nvSpPr>
            <p:spPr bwMode="auto">
              <a:xfrm>
                <a:off x="1869" y="3443"/>
                <a:ext cx="237" cy="352"/>
              </a:xfrm>
              <a:custGeom>
                <a:avLst/>
                <a:gdLst>
                  <a:gd name="T0" fmla="*/ 710 w 710"/>
                  <a:gd name="T1" fmla="*/ 356 h 1056"/>
                  <a:gd name="T2" fmla="*/ 707 w 710"/>
                  <a:gd name="T3" fmla="*/ 396 h 1056"/>
                  <a:gd name="T4" fmla="*/ 678 w 710"/>
                  <a:gd name="T5" fmla="*/ 494 h 1056"/>
                  <a:gd name="T6" fmla="*/ 628 w 710"/>
                  <a:gd name="T7" fmla="*/ 607 h 1056"/>
                  <a:gd name="T8" fmla="*/ 566 w 710"/>
                  <a:gd name="T9" fmla="*/ 725 h 1056"/>
                  <a:gd name="T10" fmla="*/ 399 w 710"/>
                  <a:gd name="T11" fmla="*/ 994 h 1056"/>
                  <a:gd name="T12" fmla="*/ 356 w 710"/>
                  <a:gd name="T13" fmla="*/ 1056 h 1056"/>
                  <a:gd name="T14" fmla="*/ 311 w 710"/>
                  <a:gd name="T15" fmla="*/ 993 h 1056"/>
                  <a:gd name="T16" fmla="*/ 144 w 710"/>
                  <a:gd name="T17" fmla="*/ 720 h 1056"/>
                  <a:gd name="T18" fmla="*/ 82 w 710"/>
                  <a:gd name="T19" fmla="*/ 602 h 1056"/>
                  <a:gd name="T20" fmla="*/ 32 w 710"/>
                  <a:gd name="T21" fmla="*/ 491 h 1056"/>
                  <a:gd name="T22" fmla="*/ 3 w 710"/>
                  <a:gd name="T23" fmla="*/ 394 h 1056"/>
                  <a:gd name="T24" fmla="*/ 0 w 710"/>
                  <a:gd name="T25" fmla="*/ 356 h 1056"/>
                  <a:gd name="T26" fmla="*/ 1 w 710"/>
                  <a:gd name="T27" fmla="*/ 319 h 1056"/>
                  <a:gd name="T28" fmla="*/ 16 w 710"/>
                  <a:gd name="T29" fmla="*/ 248 h 1056"/>
                  <a:gd name="T30" fmla="*/ 43 w 710"/>
                  <a:gd name="T31" fmla="*/ 183 h 1056"/>
                  <a:gd name="T32" fmla="*/ 82 w 710"/>
                  <a:gd name="T33" fmla="*/ 127 h 1056"/>
                  <a:gd name="T34" fmla="*/ 131 w 710"/>
                  <a:gd name="T35" fmla="*/ 80 h 1056"/>
                  <a:gd name="T36" fmla="*/ 187 w 710"/>
                  <a:gd name="T37" fmla="*/ 42 h 1056"/>
                  <a:gd name="T38" fmla="*/ 250 w 710"/>
                  <a:gd name="T39" fmla="*/ 15 h 1056"/>
                  <a:gd name="T40" fmla="*/ 320 w 710"/>
                  <a:gd name="T41" fmla="*/ 2 h 1056"/>
                  <a:gd name="T42" fmla="*/ 356 w 710"/>
                  <a:gd name="T43" fmla="*/ 0 h 1056"/>
                  <a:gd name="T44" fmla="*/ 392 w 710"/>
                  <a:gd name="T45" fmla="*/ 2 h 1056"/>
                  <a:gd name="T46" fmla="*/ 459 w 710"/>
                  <a:gd name="T47" fmla="*/ 15 h 1056"/>
                  <a:gd name="T48" fmla="*/ 523 w 710"/>
                  <a:gd name="T49" fmla="*/ 42 h 1056"/>
                  <a:gd name="T50" fmla="*/ 580 w 710"/>
                  <a:gd name="T51" fmla="*/ 80 h 1056"/>
                  <a:gd name="T52" fmla="*/ 628 w 710"/>
                  <a:gd name="T53" fmla="*/ 127 h 1056"/>
                  <a:gd name="T54" fmla="*/ 667 w 710"/>
                  <a:gd name="T55" fmla="*/ 183 h 1056"/>
                  <a:gd name="T56" fmla="*/ 694 w 710"/>
                  <a:gd name="T57" fmla="*/ 248 h 1056"/>
                  <a:gd name="T58" fmla="*/ 708 w 710"/>
                  <a:gd name="T59" fmla="*/ 319 h 1056"/>
                  <a:gd name="T60" fmla="*/ 710 w 710"/>
                  <a:gd name="T61" fmla="*/ 3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0" h="1056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0"/>
              <p:cNvSpPr>
                <a:spLocks/>
              </p:cNvSpPr>
              <p:nvPr/>
            </p:nvSpPr>
            <p:spPr bwMode="auto">
              <a:xfrm>
                <a:off x="1894" y="3495"/>
                <a:ext cx="180" cy="262"/>
              </a:xfrm>
              <a:custGeom>
                <a:avLst/>
                <a:gdLst>
                  <a:gd name="T0" fmla="*/ 539 w 539"/>
                  <a:gd name="T1" fmla="*/ 268 h 787"/>
                  <a:gd name="T2" fmla="*/ 536 w 539"/>
                  <a:gd name="T3" fmla="*/ 297 h 787"/>
                  <a:gd name="T4" fmla="*/ 514 w 539"/>
                  <a:gd name="T5" fmla="*/ 369 h 787"/>
                  <a:gd name="T6" fmla="*/ 454 w 539"/>
                  <a:gd name="T7" fmla="*/ 496 h 787"/>
                  <a:gd name="T8" fmla="*/ 303 w 539"/>
                  <a:gd name="T9" fmla="*/ 741 h 787"/>
                  <a:gd name="T10" fmla="*/ 270 w 539"/>
                  <a:gd name="T11" fmla="*/ 787 h 787"/>
                  <a:gd name="T12" fmla="*/ 236 w 539"/>
                  <a:gd name="T13" fmla="*/ 741 h 787"/>
                  <a:gd name="T14" fmla="*/ 85 w 539"/>
                  <a:gd name="T15" fmla="*/ 496 h 787"/>
                  <a:gd name="T16" fmla="*/ 25 w 539"/>
                  <a:gd name="T17" fmla="*/ 369 h 787"/>
                  <a:gd name="T18" fmla="*/ 3 w 539"/>
                  <a:gd name="T19" fmla="*/ 297 h 787"/>
                  <a:gd name="T20" fmla="*/ 0 w 539"/>
                  <a:gd name="T21" fmla="*/ 268 h 787"/>
                  <a:gd name="T22" fmla="*/ 2 w 539"/>
                  <a:gd name="T23" fmla="*/ 242 h 787"/>
                  <a:gd name="T24" fmla="*/ 12 w 539"/>
                  <a:gd name="T25" fmla="*/ 191 h 787"/>
                  <a:gd name="T26" fmla="*/ 32 w 539"/>
                  <a:gd name="T27" fmla="*/ 143 h 787"/>
                  <a:gd name="T28" fmla="*/ 61 w 539"/>
                  <a:gd name="T29" fmla="*/ 100 h 787"/>
                  <a:gd name="T30" fmla="*/ 97 w 539"/>
                  <a:gd name="T31" fmla="*/ 62 h 787"/>
                  <a:gd name="T32" fmla="*/ 138 w 539"/>
                  <a:gd name="T33" fmla="*/ 34 h 787"/>
                  <a:gd name="T34" fmla="*/ 187 w 539"/>
                  <a:gd name="T35" fmla="*/ 12 h 787"/>
                  <a:gd name="T36" fmla="*/ 241 w 539"/>
                  <a:gd name="T37" fmla="*/ 0 h 787"/>
                  <a:gd name="T38" fmla="*/ 270 w 539"/>
                  <a:gd name="T39" fmla="*/ 0 h 787"/>
                  <a:gd name="T40" fmla="*/ 298 w 539"/>
                  <a:gd name="T41" fmla="*/ 0 h 787"/>
                  <a:gd name="T42" fmla="*/ 352 w 539"/>
                  <a:gd name="T43" fmla="*/ 12 h 787"/>
                  <a:gd name="T44" fmla="*/ 401 w 539"/>
                  <a:gd name="T45" fmla="*/ 34 h 787"/>
                  <a:gd name="T46" fmla="*/ 442 w 539"/>
                  <a:gd name="T47" fmla="*/ 62 h 787"/>
                  <a:gd name="T48" fmla="*/ 478 w 539"/>
                  <a:gd name="T49" fmla="*/ 100 h 787"/>
                  <a:gd name="T50" fmla="*/ 507 w 539"/>
                  <a:gd name="T51" fmla="*/ 143 h 787"/>
                  <a:gd name="T52" fmla="*/ 527 w 539"/>
                  <a:gd name="T53" fmla="*/ 191 h 787"/>
                  <a:gd name="T54" fmla="*/ 537 w 539"/>
                  <a:gd name="T55" fmla="*/ 242 h 787"/>
                  <a:gd name="T56" fmla="*/ 539 w 539"/>
                  <a:gd name="T57" fmla="*/ 268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39" h="787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11"/>
              <p:cNvSpPr>
                <a:spLocks/>
              </p:cNvSpPr>
              <p:nvPr/>
            </p:nvSpPr>
            <p:spPr bwMode="auto">
              <a:xfrm>
                <a:off x="1514" y="3443"/>
                <a:ext cx="236" cy="352"/>
              </a:xfrm>
              <a:custGeom>
                <a:avLst/>
                <a:gdLst>
                  <a:gd name="T0" fmla="*/ 710 w 710"/>
                  <a:gd name="T1" fmla="*/ 356 h 1056"/>
                  <a:gd name="T2" fmla="*/ 707 w 710"/>
                  <a:gd name="T3" fmla="*/ 396 h 1056"/>
                  <a:gd name="T4" fmla="*/ 679 w 710"/>
                  <a:gd name="T5" fmla="*/ 494 h 1056"/>
                  <a:gd name="T6" fmla="*/ 628 w 710"/>
                  <a:gd name="T7" fmla="*/ 607 h 1056"/>
                  <a:gd name="T8" fmla="*/ 566 w 710"/>
                  <a:gd name="T9" fmla="*/ 725 h 1056"/>
                  <a:gd name="T10" fmla="*/ 399 w 710"/>
                  <a:gd name="T11" fmla="*/ 994 h 1056"/>
                  <a:gd name="T12" fmla="*/ 356 w 710"/>
                  <a:gd name="T13" fmla="*/ 1056 h 1056"/>
                  <a:gd name="T14" fmla="*/ 311 w 710"/>
                  <a:gd name="T15" fmla="*/ 993 h 1056"/>
                  <a:gd name="T16" fmla="*/ 144 w 710"/>
                  <a:gd name="T17" fmla="*/ 720 h 1056"/>
                  <a:gd name="T18" fmla="*/ 82 w 710"/>
                  <a:gd name="T19" fmla="*/ 602 h 1056"/>
                  <a:gd name="T20" fmla="*/ 32 w 710"/>
                  <a:gd name="T21" fmla="*/ 491 h 1056"/>
                  <a:gd name="T22" fmla="*/ 3 w 710"/>
                  <a:gd name="T23" fmla="*/ 394 h 1056"/>
                  <a:gd name="T24" fmla="*/ 0 w 710"/>
                  <a:gd name="T25" fmla="*/ 356 h 1056"/>
                  <a:gd name="T26" fmla="*/ 2 w 710"/>
                  <a:gd name="T27" fmla="*/ 319 h 1056"/>
                  <a:gd name="T28" fmla="*/ 16 w 710"/>
                  <a:gd name="T29" fmla="*/ 248 h 1056"/>
                  <a:gd name="T30" fmla="*/ 43 w 710"/>
                  <a:gd name="T31" fmla="*/ 183 h 1056"/>
                  <a:gd name="T32" fmla="*/ 82 w 710"/>
                  <a:gd name="T33" fmla="*/ 127 h 1056"/>
                  <a:gd name="T34" fmla="*/ 131 w 710"/>
                  <a:gd name="T35" fmla="*/ 80 h 1056"/>
                  <a:gd name="T36" fmla="*/ 187 w 710"/>
                  <a:gd name="T37" fmla="*/ 42 h 1056"/>
                  <a:gd name="T38" fmla="*/ 251 w 710"/>
                  <a:gd name="T39" fmla="*/ 15 h 1056"/>
                  <a:gd name="T40" fmla="*/ 320 w 710"/>
                  <a:gd name="T41" fmla="*/ 2 h 1056"/>
                  <a:gd name="T42" fmla="*/ 356 w 710"/>
                  <a:gd name="T43" fmla="*/ 0 h 1056"/>
                  <a:gd name="T44" fmla="*/ 392 w 710"/>
                  <a:gd name="T45" fmla="*/ 2 h 1056"/>
                  <a:gd name="T46" fmla="*/ 460 w 710"/>
                  <a:gd name="T47" fmla="*/ 15 h 1056"/>
                  <a:gd name="T48" fmla="*/ 523 w 710"/>
                  <a:gd name="T49" fmla="*/ 42 h 1056"/>
                  <a:gd name="T50" fmla="*/ 581 w 710"/>
                  <a:gd name="T51" fmla="*/ 80 h 1056"/>
                  <a:gd name="T52" fmla="*/ 628 w 710"/>
                  <a:gd name="T53" fmla="*/ 127 h 1056"/>
                  <a:gd name="T54" fmla="*/ 667 w 710"/>
                  <a:gd name="T55" fmla="*/ 183 h 1056"/>
                  <a:gd name="T56" fmla="*/ 694 w 710"/>
                  <a:gd name="T57" fmla="*/ 248 h 1056"/>
                  <a:gd name="T58" fmla="*/ 709 w 710"/>
                  <a:gd name="T59" fmla="*/ 319 h 1056"/>
                  <a:gd name="T60" fmla="*/ 710 w 710"/>
                  <a:gd name="T61" fmla="*/ 3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0" h="1056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12"/>
              <p:cNvSpPr>
                <a:spLocks/>
              </p:cNvSpPr>
              <p:nvPr/>
            </p:nvSpPr>
            <p:spPr bwMode="auto">
              <a:xfrm>
                <a:off x="1539" y="3495"/>
                <a:ext cx="180" cy="262"/>
              </a:xfrm>
              <a:custGeom>
                <a:avLst/>
                <a:gdLst>
                  <a:gd name="T0" fmla="*/ 538 w 538"/>
                  <a:gd name="T1" fmla="*/ 268 h 787"/>
                  <a:gd name="T2" fmla="*/ 535 w 538"/>
                  <a:gd name="T3" fmla="*/ 297 h 787"/>
                  <a:gd name="T4" fmla="*/ 514 w 538"/>
                  <a:gd name="T5" fmla="*/ 369 h 787"/>
                  <a:gd name="T6" fmla="*/ 453 w 538"/>
                  <a:gd name="T7" fmla="*/ 496 h 787"/>
                  <a:gd name="T8" fmla="*/ 302 w 538"/>
                  <a:gd name="T9" fmla="*/ 741 h 787"/>
                  <a:gd name="T10" fmla="*/ 269 w 538"/>
                  <a:gd name="T11" fmla="*/ 787 h 787"/>
                  <a:gd name="T12" fmla="*/ 236 w 538"/>
                  <a:gd name="T13" fmla="*/ 741 h 787"/>
                  <a:gd name="T14" fmla="*/ 85 w 538"/>
                  <a:gd name="T15" fmla="*/ 496 h 787"/>
                  <a:gd name="T16" fmla="*/ 24 w 538"/>
                  <a:gd name="T17" fmla="*/ 369 h 787"/>
                  <a:gd name="T18" fmla="*/ 2 w 538"/>
                  <a:gd name="T19" fmla="*/ 297 h 787"/>
                  <a:gd name="T20" fmla="*/ 0 w 538"/>
                  <a:gd name="T21" fmla="*/ 268 h 787"/>
                  <a:gd name="T22" fmla="*/ 1 w 538"/>
                  <a:gd name="T23" fmla="*/ 242 h 787"/>
                  <a:gd name="T24" fmla="*/ 11 w 538"/>
                  <a:gd name="T25" fmla="*/ 191 h 787"/>
                  <a:gd name="T26" fmla="*/ 31 w 538"/>
                  <a:gd name="T27" fmla="*/ 143 h 787"/>
                  <a:gd name="T28" fmla="*/ 60 w 538"/>
                  <a:gd name="T29" fmla="*/ 100 h 787"/>
                  <a:gd name="T30" fmla="*/ 96 w 538"/>
                  <a:gd name="T31" fmla="*/ 62 h 787"/>
                  <a:gd name="T32" fmla="*/ 138 w 538"/>
                  <a:gd name="T33" fmla="*/ 34 h 787"/>
                  <a:gd name="T34" fmla="*/ 187 w 538"/>
                  <a:gd name="T35" fmla="*/ 12 h 787"/>
                  <a:gd name="T36" fmla="*/ 240 w 538"/>
                  <a:gd name="T37" fmla="*/ 0 h 787"/>
                  <a:gd name="T38" fmla="*/ 269 w 538"/>
                  <a:gd name="T39" fmla="*/ 0 h 787"/>
                  <a:gd name="T40" fmla="*/ 298 w 538"/>
                  <a:gd name="T41" fmla="*/ 0 h 787"/>
                  <a:gd name="T42" fmla="*/ 351 w 538"/>
                  <a:gd name="T43" fmla="*/ 12 h 787"/>
                  <a:gd name="T44" fmla="*/ 400 w 538"/>
                  <a:gd name="T45" fmla="*/ 34 h 787"/>
                  <a:gd name="T46" fmla="*/ 442 w 538"/>
                  <a:gd name="T47" fmla="*/ 62 h 787"/>
                  <a:gd name="T48" fmla="*/ 478 w 538"/>
                  <a:gd name="T49" fmla="*/ 100 h 787"/>
                  <a:gd name="T50" fmla="*/ 506 w 538"/>
                  <a:gd name="T51" fmla="*/ 143 h 787"/>
                  <a:gd name="T52" fmla="*/ 527 w 538"/>
                  <a:gd name="T53" fmla="*/ 191 h 787"/>
                  <a:gd name="T54" fmla="*/ 537 w 538"/>
                  <a:gd name="T55" fmla="*/ 242 h 787"/>
                  <a:gd name="T56" fmla="*/ 538 w 538"/>
                  <a:gd name="T57" fmla="*/ 268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38" h="787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3"/>
              <p:cNvSpPr>
                <a:spLocks/>
              </p:cNvSpPr>
              <p:nvPr/>
            </p:nvSpPr>
            <p:spPr bwMode="auto">
              <a:xfrm>
                <a:off x="2077" y="1859"/>
                <a:ext cx="790" cy="1220"/>
              </a:xfrm>
              <a:custGeom>
                <a:avLst/>
                <a:gdLst>
                  <a:gd name="T0" fmla="*/ 1757 w 2372"/>
                  <a:gd name="T1" fmla="*/ 2621 h 3658"/>
                  <a:gd name="T2" fmla="*/ 1612 w 2372"/>
                  <a:gd name="T3" fmla="*/ 2543 h 3658"/>
                  <a:gd name="T4" fmla="*/ 1337 w 2372"/>
                  <a:gd name="T5" fmla="*/ 2376 h 3658"/>
                  <a:gd name="T6" fmla="*/ 1085 w 2372"/>
                  <a:gd name="T7" fmla="*/ 2196 h 3658"/>
                  <a:gd name="T8" fmla="*/ 857 w 2372"/>
                  <a:gd name="T9" fmla="*/ 2007 h 3658"/>
                  <a:gd name="T10" fmla="*/ 705 w 2372"/>
                  <a:gd name="T11" fmla="*/ 1858 h 3658"/>
                  <a:gd name="T12" fmla="*/ 611 w 2372"/>
                  <a:gd name="T13" fmla="*/ 1755 h 3658"/>
                  <a:gd name="T14" fmla="*/ 525 w 2372"/>
                  <a:gd name="T15" fmla="*/ 1650 h 3658"/>
                  <a:gd name="T16" fmla="*/ 444 w 2372"/>
                  <a:gd name="T17" fmla="*/ 1544 h 3658"/>
                  <a:gd name="T18" fmla="*/ 372 w 2372"/>
                  <a:gd name="T19" fmla="*/ 1434 h 3658"/>
                  <a:gd name="T20" fmla="*/ 309 w 2372"/>
                  <a:gd name="T21" fmla="*/ 1323 h 3658"/>
                  <a:gd name="T22" fmla="*/ 252 w 2372"/>
                  <a:gd name="T23" fmla="*/ 1210 h 3658"/>
                  <a:gd name="T24" fmla="*/ 204 w 2372"/>
                  <a:gd name="T25" fmla="*/ 1096 h 3658"/>
                  <a:gd name="T26" fmla="*/ 183 w 2372"/>
                  <a:gd name="T27" fmla="*/ 1037 h 3658"/>
                  <a:gd name="T28" fmla="*/ 142 w 2372"/>
                  <a:gd name="T29" fmla="*/ 910 h 3658"/>
                  <a:gd name="T30" fmla="*/ 74 w 2372"/>
                  <a:gd name="T31" fmla="*/ 652 h 3658"/>
                  <a:gd name="T32" fmla="*/ 28 w 2372"/>
                  <a:gd name="T33" fmla="*/ 392 h 3658"/>
                  <a:gd name="T34" fmla="*/ 3 w 2372"/>
                  <a:gd name="T35" fmla="*/ 130 h 3658"/>
                  <a:gd name="T36" fmla="*/ 0 w 2372"/>
                  <a:gd name="T37" fmla="*/ 0 h 3658"/>
                  <a:gd name="T38" fmla="*/ 0 w 2372"/>
                  <a:gd name="T39" fmla="*/ 3658 h 3658"/>
                  <a:gd name="T40" fmla="*/ 2372 w 2372"/>
                  <a:gd name="T41" fmla="*/ 3658 h 3658"/>
                  <a:gd name="T42" fmla="*/ 2372 w 2372"/>
                  <a:gd name="T43" fmla="*/ 3446 h 3658"/>
                  <a:gd name="T44" fmla="*/ 2371 w 2372"/>
                  <a:gd name="T45" fmla="*/ 3384 h 3658"/>
                  <a:gd name="T46" fmla="*/ 2349 w 2372"/>
                  <a:gd name="T47" fmla="*/ 3263 h 3658"/>
                  <a:gd name="T48" fmla="*/ 2306 w 2372"/>
                  <a:gd name="T49" fmla="*/ 3147 h 3658"/>
                  <a:gd name="T50" fmla="*/ 2244 w 2372"/>
                  <a:gd name="T51" fmla="*/ 3036 h 3658"/>
                  <a:gd name="T52" fmla="*/ 2164 w 2372"/>
                  <a:gd name="T53" fmla="*/ 2932 h 3658"/>
                  <a:gd name="T54" fmla="*/ 2067 w 2372"/>
                  <a:gd name="T55" fmla="*/ 2834 h 3658"/>
                  <a:gd name="T56" fmla="*/ 1955 w 2372"/>
                  <a:gd name="T57" fmla="*/ 2743 h 3658"/>
                  <a:gd name="T58" fmla="*/ 1827 w 2372"/>
                  <a:gd name="T59" fmla="*/ 2660 h 3658"/>
                  <a:gd name="T60" fmla="*/ 1757 w 2372"/>
                  <a:gd name="T61" fmla="*/ 2621 h 3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72" h="3658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14"/>
              <p:cNvSpPr>
                <a:spLocks/>
              </p:cNvSpPr>
              <p:nvPr/>
            </p:nvSpPr>
            <p:spPr bwMode="auto">
              <a:xfrm>
                <a:off x="749" y="1859"/>
                <a:ext cx="790" cy="1220"/>
              </a:xfrm>
              <a:custGeom>
                <a:avLst/>
                <a:gdLst>
                  <a:gd name="T0" fmla="*/ 614 w 2371"/>
                  <a:gd name="T1" fmla="*/ 2621 h 3658"/>
                  <a:gd name="T2" fmla="*/ 760 w 2371"/>
                  <a:gd name="T3" fmla="*/ 2543 h 3658"/>
                  <a:gd name="T4" fmla="*/ 1034 w 2371"/>
                  <a:gd name="T5" fmla="*/ 2376 h 3658"/>
                  <a:gd name="T6" fmla="*/ 1286 w 2371"/>
                  <a:gd name="T7" fmla="*/ 2196 h 3658"/>
                  <a:gd name="T8" fmla="*/ 1514 w 2371"/>
                  <a:gd name="T9" fmla="*/ 2007 h 3658"/>
                  <a:gd name="T10" fmla="*/ 1668 w 2371"/>
                  <a:gd name="T11" fmla="*/ 1858 h 3658"/>
                  <a:gd name="T12" fmla="*/ 1761 w 2371"/>
                  <a:gd name="T13" fmla="*/ 1755 h 3658"/>
                  <a:gd name="T14" fmla="*/ 1848 w 2371"/>
                  <a:gd name="T15" fmla="*/ 1650 h 3658"/>
                  <a:gd name="T16" fmla="*/ 1927 w 2371"/>
                  <a:gd name="T17" fmla="*/ 1544 h 3658"/>
                  <a:gd name="T18" fmla="*/ 1999 w 2371"/>
                  <a:gd name="T19" fmla="*/ 1434 h 3658"/>
                  <a:gd name="T20" fmla="*/ 2064 w 2371"/>
                  <a:gd name="T21" fmla="*/ 1323 h 3658"/>
                  <a:gd name="T22" fmla="*/ 2120 w 2371"/>
                  <a:gd name="T23" fmla="*/ 1210 h 3658"/>
                  <a:gd name="T24" fmla="*/ 2167 w 2371"/>
                  <a:gd name="T25" fmla="*/ 1096 h 3658"/>
                  <a:gd name="T26" fmla="*/ 2189 w 2371"/>
                  <a:gd name="T27" fmla="*/ 1037 h 3658"/>
                  <a:gd name="T28" fmla="*/ 2231 w 2371"/>
                  <a:gd name="T29" fmla="*/ 910 h 3658"/>
                  <a:gd name="T30" fmla="*/ 2297 w 2371"/>
                  <a:gd name="T31" fmla="*/ 652 h 3658"/>
                  <a:gd name="T32" fmla="*/ 2345 w 2371"/>
                  <a:gd name="T33" fmla="*/ 392 h 3658"/>
                  <a:gd name="T34" fmla="*/ 2369 w 2371"/>
                  <a:gd name="T35" fmla="*/ 130 h 3658"/>
                  <a:gd name="T36" fmla="*/ 2371 w 2371"/>
                  <a:gd name="T37" fmla="*/ 0 h 3658"/>
                  <a:gd name="T38" fmla="*/ 2371 w 2371"/>
                  <a:gd name="T39" fmla="*/ 3658 h 3658"/>
                  <a:gd name="T40" fmla="*/ 0 w 2371"/>
                  <a:gd name="T41" fmla="*/ 3658 h 3658"/>
                  <a:gd name="T42" fmla="*/ 0 w 2371"/>
                  <a:gd name="T43" fmla="*/ 3446 h 3658"/>
                  <a:gd name="T44" fmla="*/ 2 w 2371"/>
                  <a:gd name="T45" fmla="*/ 3384 h 3658"/>
                  <a:gd name="T46" fmla="*/ 23 w 2371"/>
                  <a:gd name="T47" fmla="*/ 3263 h 3658"/>
                  <a:gd name="T48" fmla="*/ 66 w 2371"/>
                  <a:gd name="T49" fmla="*/ 3147 h 3658"/>
                  <a:gd name="T50" fmla="*/ 128 w 2371"/>
                  <a:gd name="T51" fmla="*/ 3036 h 3658"/>
                  <a:gd name="T52" fmla="*/ 207 w 2371"/>
                  <a:gd name="T53" fmla="*/ 2932 h 3658"/>
                  <a:gd name="T54" fmla="*/ 305 w 2371"/>
                  <a:gd name="T55" fmla="*/ 2834 h 3658"/>
                  <a:gd name="T56" fmla="*/ 418 w 2371"/>
                  <a:gd name="T57" fmla="*/ 2743 h 3658"/>
                  <a:gd name="T58" fmla="*/ 544 w 2371"/>
                  <a:gd name="T59" fmla="*/ 2660 h 3658"/>
                  <a:gd name="T60" fmla="*/ 614 w 2371"/>
                  <a:gd name="T61" fmla="*/ 2621 h 3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71" h="3658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15"/>
              <p:cNvSpPr>
                <a:spLocks/>
              </p:cNvSpPr>
              <p:nvPr/>
            </p:nvSpPr>
            <p:spPr bwMode="auto">
              <a:xfrm>
                <a:off x="1501" y="1283"/>
                <a:ext cx="614" cy="480"/>
              </a:xfrm>
              <a:custGeom>
                <a:avLst/>
                <a:gdLst>
                  <a:gd name="T0" fmla="*/ 1844 w 1844"/>
                  <a:gd name="T1" fmla="*/ 1440 h 1440"/>
                  <a:gd name="T2" fmla="*/ 1842 w 1844"/>
                  <a:gd name="T3" fmla="*/ 1391 h 1440"/>
                  <a:gd name="T4" fmla="*/ 1832 w 1844"/>
                  <a:gd name="T5" fmla="*/ 1287 h 1440"/>
                  <a:gd name="T6" fmla="*/ 1812 w 1844"/>
                  <a:gd name="T7" fmla="*/ 1176 h 1440"/>
                  <a:gd name="T8" fmla="*/ 1785 w 1844"/>
                  <a:gd name="T9" fmla="*/ 1060 h 1440"/>
                  <a:gd name="T10" fmla="*/ 1730 w 1844"/>
                  <a:gd name="T11" fmla="*/ 880 h 1440"/>
                  <a:gd name="T12" fmla="*/ 1656 w 1844"/>
                  <a:gd name="T13" fmla="*/ 701 h 1440"/>
                  <a:gd name="T14" fmla="*/ 1602 w 1844"/>
                  <a:gd name="T15" fmla="*/ 585 h 1440"/>
                  <a:gd name="T16" fmla="*/ 1538 w 1844"/>
                  <a:gd name="T17" fmla="*/ 474 h 1440"/>
                  <a:gd name="T18" fmla="*/ 1471 w 1844"/>
                  <a:gd name="T19" fmla="*/ 370 h 1440"/>
                  <a:gd name="T20" fmla="*/ 1399 w 1844"/>
                  <a:gd name="T21" fmla="*/ 275 h 1440"/>
                  <a:gd name="T22" fmla="*/ 1321 w 1844"/>
                  <a:gd name="T23" fmla="*/ 190 h 1440"/>
                  <a:gd name="T24" fmla="*/ 1239 w 1844"/>
                  <a:gd name="T25" fmla="*/ 119 h 1440"/>
                  <a:gd name="T26" fmla="*/ 1152 w 1844"/>
                  <a:gd name="T27" fmla="*/ 62 h 1440"/>
                  <a:gd name="T28" fmla="*/ 1063 w 1844"/>
                  <a:gd name="T29" fmla="*/ 23 h 1440"/>
                  <a:gd name="T30" fmla="*/ 970 w 1844"/>
                  <a:gd name="T31" fmla="*/ 1 h 1440"/>
                  <a:gd name="T32" fmla="*/ 922 w 1844"/>
                  <a:gd name="T33" fmla="*/ 0 h 1440"/>
                  <a:gd name="T34" fmla="*/ 922 w 1844"/>
                  <a:gd name="T35" fmla="*/ 0 h 1440"/>
                  <a:gd name="T36" fmla="*/ 876 w 1844"/>
                  <a:gd name="T37" fmla="*/ 1 h 1440"/>
                  <a:gd name="T38" fmla="*/ 785 w 1844"/>
                  <a:gd name="T39" fmla="*/ 23 h 1440"/>
                  <a:gd name="T40" fmla="*/ 696 w 1844"/>
                  <a:gd name="T41" fmla="*/ 62 h 1440"/>
                  <a:gd name="T42" fmla="*/ 611 w 1844"/>
                  <a:gd name="T43" fmla="*/ 119 h 1440"/>
                  <a:gd name="T44" fmla="*/ 529 w 1844"/>
                  <a:gd name="T45" fmla="*/ 190 h 1440"/>
                  <a:gd name="T46" fmla="*/ 451 w 1844"/>
                  <a:gd name="T47" fmla="*/ 275 h 1440"/>
                  <a:gd name="T48" fmla="*/ 378 w 1844"/>
                  <a:gd name="T49" fmla="*/ 370 h 1440"/>
                  <a:gd name="T50" fmla="*/ 310 w 1844"/>
                  <a:gd name="T51" fmla="*/ 474 h 1440"/>
                  <a:gd name="T52" fmla="*/ 247 w 1844"/>
                  <a:gd name="T53" fmla="*/ 585 h 1440"/>
                  <a:gd name="T54" fmla="*/ 190 w 1844"/>
                  <a:gd name="T55" fmla="*/ 701 h 1440"/>
                  <a:gd name="T56" fmla="*/ 117 w 1844"/>
                  <a:gd name="T57" fmla="*/ 880 h 1440"/>
                  <a:gd name="T58" fmla="*/ 61 w 1844"/>
                  <a:gd name="T59" fmla="*/ 1060 h 1440"/>
                  <a:gd name="T60" fmla="*/ 33 w 1844"/>
                  <a:gd name="T61" fmla="*/ 1176 h 1440"/>
                  <a:gd name="T62" fmla="*/ 13 w 1844"/>
                  <a:gd name="T63" fmla="*/ 1287 h 1440"/>
                  <a:gd name="T64" fmla="*/ 3 w 1844"/>
                  <a:gd name="T65" fmla="*/ 1391 h 1440"/>
                  <a:gd name="T66" fmla="*/ 0 w 1844"/>
                  <a:gd name="T67" fmla="*/ 1440 h 1440"/>
                  <a:gd name="T68" fmla="*/ 1844 w 1844"/>
                  <a:gd name="T69" fmla="*/ 144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44" h="1440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16"/>
              <p:cNvSpPr>
                <a:spLocks/>
              </p:cNvSpPr>
              <p:nvPr/>
            </p:nvSpPr>
            <p:spPr bwMode="auto">
              <a:xfrm>
                <a:off x="1501" y="1421"/>
                <a:ext cx="614" cy="1738"/>
              </a:xfrm>
              <a:custGeom>
                <a:avLst/>
                <a:gdLst>
                  <a:gd name="T0" fmla="*/ 1681 w 1844"/>
                  <a:gd name="T1" fmla="*/ 5213 h 5213"/>
                  <a:gd name="T2" fmla="*/ 165 w 1844"/>
                  <a:gd name="T3" fmla="*/ 5213 h 5213"/>
                  <a:gd name="T4" fmla="*/ 131 w 1844"/>
                  <a:gd name="T5" fmla="*/ 5210 h 5213"/>
                  <a:gd name="T6" fmla="*/ 74 w 1844"/>
                  <a:gd name="T7" fmla="*/ 5185 h 5213"/>
                  <a:gd name="T8" fmla="*/ 29 w 1844"/>
                  <a:gd name="T9" fmla="*/ 5140 h 5213"/>
                  <a:gd name="T10" fmla="*/ 3 w 1844"/>
                  <a:gd name="T11" fmla="*/ 5082 h 5213"/>
                  <a:gd name="T12" fmla="*/ 0 w 1844"/>
                  <a:gd name="T13" fmla="*/ 5049 h 5213"/>
                  <a:gd name="T14" fmla="*/ 0 w 1844"/>
                  <a:gd name="T15" fmla="*/ 1046 h 5213"/>
                  <a:gd name="T16" fmla="*/ 2 w 1844"/>
                  <a:gd name="T17" fmla="*/ 998 h 5213"/>
                  <a:gd name="T18" fmla="*/ 10 w 1844"/>
                  <a:gd name="T19" fmla="*/ 903 h 5213"/>
                  <a:gd name="T20" fmla="*/ 29 w 1844"/>
                  <a:gd name="T21" fmla="*/ 808 h 5213"/>
                  <a:gd name="T22" fmla="*/ 56 w 1844"/>
                  <a:gd name="T23" fmla="*/ 714 h 5213"/>
                  <a:gd name="T24" fmla="*/ 91 w 1844"/>
                  <a:gd name="T25" fmla="*/ 622 h 5213"/>
                  <a:gd name="T26" fmla="*/ 134 w 1844"/>
                  <a:gd name="T27" fmla="*/ 534 h 5213"/>
                  <a:gd name="T28" fmla="*/ 183 w 1844"/>
                  <a:gd name="T29" fmla="*/ 449 h 5213"/>
                  <a:gd name="T30" fmla="*/ 239 w 1844"/>
                  <a:gd name="T31" fmla="*/ 370 h 5213"/>
                  <a:gd name="T32" fmla="*/ 303 w 1844"/>
                  <a:gd name="T33" fmla="*/ 295 h 5213"/>
                  <a:gd name="T34" fmla="*/ 370 w 1844"/>
                  <a:gd name="T35" fmla="*/ 228 h 5213"/>
                  <a:gd name="T36" fmla="*/ 444 w 1844"/>
                  <a:gd name="T37" fmla="*/ 167 h 5213"/>
                  <a:gd name="T38" fmla="*/ 523 w 1844"/>
                  <a:gd name="T39" fmla="*/ 114 h 5213"/>
                  <a:gd name="T40" fmla="*/ 605 w 1844"/>
                  <a:gd name="T41" fmla="*/ 71 h 5213"/>
                  <a:gd name="T42" fmla="*/ 692 w 1844"/>
                  <a:gd name="T43" fmla="*/ 36 h 5213"/>
                  <a:gd name="T44" fmla="*/ 782 w 1844"/>
                  <a:gd name="T45" fmla="*/ 13 h 5213"/>
                  <a:gd name="T46" fmla="*/ 874 w 1844"/>
                  <a:gd name="T47" fmla="*/ 0 h 5213"/>
                  <a:gd name="T48" fmla="*/ 922 w 1844"/>
                  <a:gd name="T49" fmla="*/ 0 h 5213"/>
                  <a:gd name="T50" fmla="*/ 922 w 1844"/>
                  <a:gd name="T51" fmla="*/ 0 h 5213"/>
                  <a:gd name="T52" fmla="*/ 970 w 1844"/>
                  <a:gd name="T53" fmla="*/ 0 h 5213"/>
                  <a:gd name="T54" fmla="*/ 1063 w 1844"/>
                  <a:gd name="T55" fmla="*/ 13 h 5213"/>
                  <a:gd name="T56" fmla="*/ 1152 w 1844"/>
                  <a:gd name="T57" fmla="*/ 36 h 5213"/>
                  <a:gd name="T58" fmla="*/ 1239 w 1844"/>
                  <a:gd name="T59" fmla="*/ 71 h 5213"/>
                  <a:gd name="T60" fmla="*/ 1322 w 1844"/>
                  <a:gd name="T61" fmla="*/ 114 h 5213"/>
                  <a:gd name="T62" fmla="*/ 1400 w 1844"/>
                  <a:gd name="T63" fmla="*/ 167 h 5213"/>
                  <a:gd name="T64" fmla="*/ 1474 w 1844"/>
                  <a:gd name="T65" fmla="*/ 228 h 5213"/>
                  <a:gd name="T66" fmla="*/ 1543 w 1844"/>
                  <a:gd name="T67" fmla="*/ 295 h 5213"/>
                  <a:gd name="T68" fmla="*/ 1605 w 1844"/>
                  <a:gd name="T69" fmla="*/ 370 h 5213"/>
                  <a:gd name="T70" fmla="*/ 1661 w 1844"/>
                  <a:gd name="T71" fmla="*/ 449 h 5213"/>
                  <a:gd name="T72" fmla="*/ 1711 w 1844"/>
                  <a:gd name="T73" fmla="*/ 534 h 5213"/>
                  <a:gd name="T74" fmla="*/ 1753 w 1844"/>
                  <a:gd name="T75" fmla="*/ 622 h 5213"/>
                  <a:gd name="T76" fmla="*/ 1789 w 1844"/>
                  <a:gd name="T77" fmla="*/ 714 h 5213"/>
                  <a:gd name="T78" fmla="*/ 1815 w 1844"/>
                  <a:gd name="T79" fmla="*/ 808 h 5213"/>
                  <a:gd name="T80" fmla="*/ 1834 w 1844"/>
                  <a:gd name="T81" fmla="*/ 903 h 5213"/>
                  <a:gd name="T82" fmla="*/ 1844 w 1844"/>
                  <a:gd name="T83" fmla="*/ 998 h 5213"/>
                  <a:gd name="T84" fmla="*/ 1844 w 1844"/>
                  <a:gd name="T85" fmla="*/ 1046 h 5213"/>
                  <a:gd name="T86" fmla="*/ 1844 w 1844"/>
                  <a:gd name="T87" fmla="*/ 5049 h 5213"/>
                  <a:gd name="T88" fmla="*/ 1842 w 1844"/>
                  <a:gd name="T89" fmla="*/ 5082 h 5213"/>
                  <a:gd name="T90" fmla="*/ 1816 w 1844"/>
                  <a:gd name="T91" fmla="*/ 5140 h 5213"/>
                  <a:gd name="T92" fmla="*/ 1772 w 1844"/>
                  <a:gd name="T93" fmla="*/ 5185 h 5213"/>
                  <a:gd name="T94" fmla="*/ 1713 w 1844"/>
                  <a:gd name="T95" fmla="*/ 5210 h 5213"/>
                  <a:gd name="T96" fmla="*/ 1681 w 1844"/>
                  <a:gd name="T97" fmla="*/ 5213 h 5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44" h="5213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17"/>
              <p:cNvSpPr>
                <a:spLocks/>
              </p:cNvSpPr>
              <p:nvPr/>
            </p:nvSpPr>
            <p:spPr bwMode="auto">
              <a:xfrm>
                <a:off x="1639" y="1366"/>
                <a:ext cx="339" cy="148"/>
              </a:xfrm>
              <a:custGeom>
                <a:avLst/>
                <a:gdLst>
                  <a:gd name="T0" fmla="*/ 508 w 1018"/>
                  <a:gd name="T1" fmla="*/ 0 h 442"/>
                  <a:gd name="T2" fmla="*/ 561 w 1018"/>
                  <a:gd name="T3" fmla="*/ 1 h 442"/>
                  <a:gd name="T4" fmla="*/ 661 w 1018"/>
                  <a:gd name="T5" fmla="*/ 10 h 442"/>
                  <a:gd name="T6" fmla="*/ 751 w 1018"/>
                  <a:gd name="T7" fmla="*/ 27 h 442"/>
                  <a:gd name="T8" fmla="*/ 832 w 1018"/>
                  <a:gd name="T9" fmla="*/ 50 h 442"/>
                  <a:gd name="T10" fmla="*/ 901 w 1018"/>
                  <a:gd name="T11" fmla="*/ 81 h 442"/>
                  <a:gd name="T12" fmla="*/ 956 w 1018"/>
                  <a:gd name="T13" fmla="*/ 115 h 442"/>
                  <a:gd name="T14" fmla="*/ 995 w 1018"/>
                  <a:gd name="T15" fmla="*/ 156 h 442"/>
                  <a:gd name="T16" fmla="*/ 1015 w 1018"/>
                  <a:gd name="T17" fmla="*/ 199 h 442"/>
                  <a:gd name="T18" fmla="*/ 1018 w 1018"/>
                  <a:gd name="T19" fmla="*/ 222 h 442"/>
                  <a:gd name="T20" fmla="*/ 1015 w 1018"/>
                  <a:gd name="T21" fmla="*/ 243 h 442"/>
                  <a:gd name="T22" fmla="*/ 995 w 1018"/>
                  <a:gd name="T23" fmla="*/ 287 h 442"/>
                  <a:gd name="T24" fmla="*/ 956 w 1018"/>
                  <a:gd name="T25" fmla="*/ 327 h 442"/>
                  <a:gd name="T26" fmla="*/ 901 w 1018"/>
                  <a:gd name="T27" fmla="*/ 361 h 442"/>
                  <a:gd name="T28" fmla="*/ 832 w 1018"/>
                  <a:gd name="T29" fmla="*/ 392 h 442"/>
                  <a:gd name="T30" fmla="*/ 751 w 1018"/>
                  <a:gd name="T31" fmla="*/ 416 h 442"/>
                  <a:gd name="T32" fmla="*/ 661 w 1018"/>
                  <a:gd name="T33" fmla="*/ 432 h 442"/>
                  <a:gd name="T34" fmla="*/ 561 w 1018"/>
                  <a:gd name="T35" fmla="*/ 441 h 442"/>
                  <a:gd name="T36" fmla="*/ 508 w 1018"/>
                  <a:gd name="T37" fmla="*/ 442 h 442"/>
                  <a:gd name="T38" fmla="*/ 456 w 1018"/>
                  <a:gd name="T39" fmla="*/ 441 h 442"/>
                  <a:gd name="T40" fmla="*/ 357 w 1018"/>
                  <a:gd name="T41" fmla="*/ 432 h 442"/>
                  <a:gd name="T42" fmla="*/ 266 w 1018"/>
                  <a:gd name="T43" fmla="*/ 416 h 442"/>
                  <a:gd name="T44" fmla="*/ 184 w 1018"/>
                  <a:gd name="T45" fmla="*/ 392 h 442"/>
                  <a:gd name="T46" fmla="*/ 115 w 1018"/>
                  <a:gd name="T47" fmla="*/ 361 h 442"/>
                  <a:gd name="T48" fmla="*/ 60 w 1018"/>
                  <a:gd name="T49" fmla="*/ 327 h 442"/>
                  <a:gd name="T50" fmla="*/ 21 w 1018"/>
                  <a:gd name="T51" fmla="*/ 287 h 442"/>
                  <a:gd name="T52" fmla="*/ 1 w 1018"/>
                  <a:gd name="T53" fmla="*/ 243 h 442"/>
                  <a:gd name="T54" fmla="*/ 0 w 1018"/>
                  <a:gd name="T55" fmla="*/ 222 h 442"/>
                  <a:gd name="T56" fmla="*/ 1 w 1018"/>
                  <a:gd name="T57" fmla="*/ 199 h 442"/>
                  <a:gd name="T58" fmla="*/ 21 w 1018"/>
                  <a:gd name="T59" fmla="*/ 156 h 442"/>
                  <a:gd name="T60" fmla="*/ 60 w 1018"/>
                  <a:gd name="T61" fmla="*/ 115 h 442"/>
                  <a:gd name="T62" fmla="*/ 115 w 1018"/>
                  <a:gd name="T63" fmla="*/ 81 h 442"/>
                  <a:gd name="T64" fmla="*/ 184 w 1018"/>
                  <a:gd name="T65" fmla="*/ 50 h 442"/>
                  <a:gd name="T66" fmla="*/ 266 w 1018"/>
                  <a:gd name="T67" fmla="*/ 27 h 442"/>
                  <a:gd name="T68" fmla="*/ 357 w 1018"/>
                  <a:gd name="T69" fmla="*/ 10 h 442"/>
                  <a:gd name="T70" fmla="*/ 456 w 1018"/>
                  <a:gd name="T71" fmla="*/ 1 h 442"/>
                  <a:gd name="T72" fmla="*/ 508 w 1018"/>
                  <a:gd name="T73" fmla="*/ 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18" h="442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18"/>
              <p:cNvSpPr>
                <a:spLocks/>
              </p:cNvSpPr>
              <p:nvPr/>
            </p:nvSpPr>
            <p:spPr bwMode="auto">
              <a:xfrm>
                <a:off x="1458" y="3155"/>
                <a:ext cx="704" cy="221"/>
              </a:xfrm>
              <a:custGeom>
                <a:avLst/>
                <a:gdLst>
                  <a:gd name="T0" fmla="*/ 1944 w 2114"/>
                  <a:gd name="T1" fmla="*/ 663 h 663"/>
                  <a:gd name="T2" fmla="*/ 158 w 2114"/>
                  <a:gd name="T3" fmla="*/ 663 h 663"/>
                  <a:gd name="T4" fmla="*/ 139 w 2114"/>
                  <a:gd name="T5" fmla="*/ 661 h 663"/>
                  <a:gd name="T6" fmla="*/ 102 w 2114"/>
                  <a:gd name="T7" fmla="*/ 653 h 663"/>
                  <a:gd name="T8" fmla="*/ 70 w 2114"/>
                  <a:gd name="T9" fmla="*/ 635 h 663"/>
                  <a:gd name="T10" fmla="*/ 43 w 2114"/>
                  <a:gd name="T11" fmla="*/ 611 h 663"/>
                  <a:gd name="T12" fmla="*/ 21 w 2114"/>
                  <a:gd name="T13" fmla="*/ 582 h 663"/>
                  <a:gd name="T14" fmla="*/ 7 w 2114"/>
                  <a:gd name="T15" fmla="*/ 548 h 663"/>
                  <a:gd name="T16" fmla="*/ 0 w 2114"/>
                  <a:gd name="T17" fmla="*/ 510 h 663"/>
                  <a:gd name="T18" fmla="*/ 0 w 2114"/>
                  <a:gd name="T19" fmla="*/ 471 h 663"/>
                  <a:gd name="T20" fmla="*/ 5 w 2114"/>
                  <a:gd name="T21" fmla="*/ 451 h 663"/>
                  <a:gd name="T22" fmla="*/ 101 w 2114"/>
                  <a:gd name="T23" fmla="*/ 115 h 663"/>
                  <a:gd name="T24" fmla="*/ 109 w 2114"/>
                  <a:gd name="T25" fmla="*/ 91 h 663"/>
                  <a:gd name="T26" fmla="*/ 139 w 2114"/>
                  <a:gd name="T27" fmla="*/ 49 h 663"/>
                  <a:gd name="T28" fmla="*/ 181 w 2114"/>
                  <a:gd name="T29" fmla="*/ 19 h 663"/>
                  <a:gd name="T30" fmla="*/ 229 w 2114"/>
                  <a:gd name="T31" fmla="*/ 2 h 663"/>
                  <a:gd name="T32" fmla="*/ 255 w 2114"/>
                  <a:gd name="T33" fmla="*/ 0 h 663"/>
                  <a:gd name="T34" fmla="*/ 1857 w 2114"/>
                  <a:gd name="T35" fmla="*/ 0 h 663"/>
                  <a:gd name="T36" fmla="*/ 1883 w 2114"/>
                  <a:gd name="T37" fmla="*/ 2 h 663"/>
                  <a:gd name="T38" fmla="*/ 1931 w 2114"/>
                  <a:gd name="T39" fmla="*/ 19 h 663"/>
                  <a:gd name="T40" fmla="*/ 1973 w 2114"/>
                  <a:gd name="T41" fmla="*/ 49 h 663"/>
                  <a:gd name="T42" fmla="*/ 2003 w 2114"/>
                  <a:gd name="T43" fmla="*/ 91 h 663"/>
                  <a:gd name="T44" fmla="*/ 2012 w 2114"/>
                  <a:gd name="T45" fmla="*/ 115 h 663"/>
                  <a:gd name="T46" fmla="*/ 2108 w 2114"/>
                  <a:gd name="T47" fmla="*/ 451 h 663"/>
                  <a:gd name="T48" fmla="*/ 2112 w 2114"/>
                  <a:gd name="T49" fmla="*/ 471 h 663"/>
                  <a:gd name="T50" fmla="*/ 2114 w 2114"/>
                  <a:gd name="T51" fmla="*/ 510 h 663"/>
                  <a:gd name="T52" fmla="*/ 2107 w 2114"/>
                  <a:gd name="T53" fmla="*/ 548 h 663"/>
                  <a:gd name="T54" fmla="*/ 2091 w 2114"/>
                  <a:gd name="T55" fmla="*/ 582 h 663"/>
                  <a:gd name="T56" fmla="*/ 2068 w 2114"/>
                  <a:gd name="T57" fmla="*/ 611 h 663"/>
                  <a:gd name="T58" fmla="*/ 2039 w 2114"/>
                  <a:gd name="T59" fmla="*/ 635 h 663"/>
                  <a:gd name="T60" fmla="*/ 2004 w 2114"/>
                  <a:gd name="T61" fmla="*/ 653 h 663"/>
                  <a:gd name="T62" fmla="*/ 1965 w 2114"/>
                  <a:gd name="T63" fmla="*/ 661 h 663"/>
                  <a:gd name="T64" fmla="*/ 1944 w 2114"/>
                  <a:gd name="T65" fmla="*/ 663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14" h="663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19"/>
              <p:cNvSpPr>
                <a:spLocks/>
              </p:cNvSpPr>
              <p:nvPr/>
            </p:nvSpPr>
            <p:spPr bwMode="auto">
              <a:xfrm>
                <a:off x="1834" y="3376"/>
                <a:ext cx="281" cy="93"/>
              </a:xfrm>
              <a:custGeom>
                <a:avLst/>
                <a:gdLst>
                  <a:gd name="T0" fmla="*/ 691 w 844"/>
                  <a:gd name="T1" fmla="*/ 0 h 278"/>
                  <a:gd name="T2" fmla="*/ 152 w 844"/>
                  <a:gd name="T3" fmla="*/ 0 h 278"/>
                  <a:gd name="T4" fmla="*/ 0 w 844"/>
                  <a:gd name="T5" fmla="*/ 278 h 278"/>
                  <a:gd name="T6" fmla="*/ 844 w 844"/>
                  <a:gd name="T7" fmla="*/ 278 h 278"/>
                  <a:gd name="T8" fmla="*/ 691 w 844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4" h="278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20"/>
              <p:cNvSpPr>
                <a:spLocks/>
              </p:cNvSpPr>
              <p:nvPr/>
            </p:nvSpPr>
            <p:spPr bwMode="auto">
              <a:xfrm>
                <a:off x="1501" y="3376"/>
                <a:ext cx="282" cy="93"/>
              </a:xfrm>
              <a:custGeom>
                <a:avLst/>
                <a:gdLst>
                  <a:gd name="T0" fmla="*/ 692 w 846"/>
                  <a:gd name="T1" fmla="*/ 0 h 278"/>
                  <a:gd name="T2" fmla="*/ 154 w 846"/>
                  <a:gd name="T3" fmla="*/ 0 h 278"/>
                  <a:gd name="T4" fmla="*/ 0 w 846"/>
                  <a:gd name="T5" fmla="*/ 278 h 278"/>
                  <a:gd name="T6" fmla="*/ 846 w 846"/>
                  <a:gd name="T7" fmla="*/ 278 h 278"/>
                  <a:gd name="T8" fmla="*/ 692 w 846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6" h="278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21"/>
              <p:cNvSpPr>
                <a:spLocks/>
              </p:cNvSpPr>
              <p:nvPr/>
            </p:nvSpPr>
            <p:spPr bwMode="auto">
              <a:xfrm>
                <a:off x="1562" y="1709"/>
                <a:ext cx="493" cy="214"/>
              </a:xfrm>
              <a:custGeom>
                <a:avLst/>
                <a:gdLst>
                  <a:gd name="T0" fmla="*/ 1479 w 1479"/>
                  <a:gd name="T1" fmla="*/ 643 h 643"/>
                  <a:gd name="T2" fmla="*/ 1399 w 1479"/>
                  <a:gd name="T3" fmla="*/ 598 h 643"/>
                  <a:gd name="T4" fmla="*/ 1226 w 1479"/>
                  <a:gd name="T5" fmla="*/ 526 h 643"/>
                  <a:gd name="T6" fmla="*/ 1040 w 1479"/>
                  <a:gd name="T7" fmla="*/ 478 h 643"/>
                  <a:gd name="T8" fmla="*/ 843 w 1479"/>
                  <a:gd name="T9" fmla="*/ 452 h 643"/>
                  <a:gd name="T10" fmla="*/ 739 w 1479"/>
                  <a:gd name="T11" fmla="*/ 451 h 643"/>
                  <a:gd name="T12" fmla="*/ 687 w 1479"/>
                  <a:gd name="T13" fmla="*/ 451 h 643"/>
                  <a:gd name="T14" fmla="*/ 586 w 1479"/>
                  <a:gd name="T15" fmla="*/ 458 h 643"/>
                  <a:gd name="T16" fmla="*/ 438 w 1479"/>
                  <a:gd name="T17" fmla="*/ 480 h 643"/>
                  <a:gd name="T18" fmla="*/ 254 w 1479"/>
                  <a:gd name="T19" fmla="*/ 530 h 643"/>
                  <a:gd name="T20" fmla="*/ 81 w 1479"/>
                  <a:gd name="T21" fmla="*/ 601 h 643"/>
                  <a:gd name="T22" fmla="*/ 0 w 1479"/>
                  <a:gd name="T23" fmla="*/ 643 h 643"/>
                  <a:gd name="T24" fmla="*/ 23 w 1479"/>
                  <a:gd name="T25" fmla="*/ 573 h 643"/>
                  <a:gd name="T26" fmla="*/ 82 w 1479"/>
                  <a:gd name="T27" fmla="*/ 444 h 643"/>
                  <a:gd name="T28" fmla="*/ 154 w 1479"/>
                  <a:gd name="T29" fmla="*/ 327 h 643"/>
                  <a:gd name="T30" fmla="*/ 239 w 1479"/>
                  <a:gd name="T31" fmla="*/ 225 h 643"/>
                  <a:gd name="T32" fmla="*/ 336 w 1479"/>
                  <a:gd name="T33" fmla="*/ 140 h 643"/>
                  <a:gd name="T34" fmla="*/ 442 w 1479"/>
                  <a:gd name="T35" fmla="*/ 72 h 643"/>
                  <a:gd name="T36" fmla="*/ 556 w 1479"/>
                  <a:gd name="T37" fmla="*/ 26 h 643"/>
                  <a:gd name="T38" fmla="*/ 677 w 1479"/>
                  <a:gd name="T39" fmla="*/ 2 h 643"/>
                  <a:gd name="T40" fmla="*/ 739 w 1479"/>
                  <a:gd name="T41" fmla="*/ 0 h 643"/>
                  <a:gd name="T42" fmla="*/ 802 w 1479"/>
                  <a:gd name="T43" fmla="*/ 2 h 643"/>
                  <a:gd name="T44" fmla="*/ 922 w 1479"/>
                  <a:gd name="T45" fmla="*/ 26 h 643"/>
                  <a:gd name="T46" fmla="*/ 1036 w 1479"/>
                  <a:gd name="T47" fmla="*/ 72 h 643"/>
                  <a:gd name="T48" fmla="*/ 1139 w 1479"/>
                  <a:gd name="T49" fmla="*/ 140 h 643"/>
                  <a:gd name="T50" fmla="*/ 1236 w 1479"/>
                  <a:gd name="T51" fmla="*/ 225 h 643"/>
                  <a:gd name="T52" fmla="*/ 1321 w 1479"/>
                  <a:gd name="T53" fmla="*/ 327 h 643"/>
                  <a:gd name="T54" fmla="*/ 1393 w 1479"/>
                  <a:gd name="T55" fmla="*/ 444 h 643"/>
                  <a:gd name="T56" fmla="*/ 1455 w 1479"/>
                  <a:gd name="T57" fmla="*/ 573 h 643"/>
                  <a:gd name="T58" fmla="*/ 1479 w 1479"/>
                  <a:gd name="T59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79" h="643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3" name="구름 72"/>
            <p:cNvSpPr/>
            <p:nvPr/>
          </p:nvSpPr>
          <p:spPr>
            <a:xfrm>
              <a:off x="9566279" y="770901"/>
              <a:ext cx="162124" cy="162124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구름 73"/>
            <p:cNvSpPr/>
            <p:nvPr/>
          </p:nvSpPr>
          <p:spPr>
            <a:xfrm>
              <a:off x="10058501" y="638895"/>
              <a:ext cx="135682" cy="13568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구름 74"/>
            <p:cNvSpPr/>
            <p:nvPr/>
          </p:nvSpPr>
          <p:spPr>
            <a:xfrm>
              <a:off x="9707450" y="651595"/>
              <a:ext cx="41906" cy="41906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구름 75"/>
            <p:cNvSpPr/>
            <p:nvPr/>
          </p:nvSpPr>
          <p:spPr>
            <a:xfrm>
              <a:off x="10145187" y="854708"/>
              <a:ext cx="79148" cy="7914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0" name="Group 55"/>
          <p:cNvGrpSpPr>
            <a:grpSpLocks noChangeAspect="1"/>
          </p:cNvGrpSpPr>
          <p:nvPr/>
        </p:nvGrpSpPr>
        <p:grpSpPr bwMode="auto">
          <a:xfrm flipH="1">
            <a:off x="10437577" y="580917"/>
            <a:ext cx="296567" cy="260642"/>
            <a:chOff x="1624" y="1235"/>
            <a:chExt cx="1197" cy="1052"/>
          </a:xfrm>
        </p:grpSpPr>
        <p:sp>
          <p:nvSpPr>
            <p:cNvPr id="131" name="Freeform 56"/>
            <p:cNvSpPr>
              <a:spLocks/>
            </p:cNvSpPr>
            <p:nvPr/>
          </p:nvSpPr>
          <p:spPr bwMode="auto">
            <a:xfrm>
              <a:off x="1680" y="1668"/>
              <a:ext cx="715" cy="578"/>
            </a:xfrm>
            <a:custGeom>
              <a:avLst/>
              <a:gdLst>
                <a:gd name="T0" fmla="*/ 4479 w 5723"/>
                <a:gd name="T1" fmla="*/ 660 h 4620"/>
                <a:gd name="T2" fmla="*/ 5307 w 5723"/>
                <a:gd name="T3" fmla="*/ 989 h 4620"/>
                <a:gd name="T4" fmla="*/ 5553 w 5723"/>
                <a:gd name="T5" fmla="*/ 806 h 4620"/>
                <a:gd name="T6" fmla="*/ 5723 w 5723"/>
                <a:gd name="T7" fmla="*/ 1650 h 4620"/>
                <a:gd name="T8" fmla="*/ 5473 w 5723"/>
                <a:gd name="T9" fmla="*/ 1815 h 4620"/>
                <a:gd name="T10" fmla="*/ 4313 w 5723"/>
                <a:gd name="T11" fmla="*/ 1650 h 4620"/>
                <a:gd name="T12" fmla="*/ 4313 w 5723"/>
                <a:gd name="T13" fmla="*/ 1650 h 4620"/>
                <a:gd name="T14" fmla="*/ 2654 w 5723"/>
                <a:gd name="T15" fmla="*/ 3465 h 4620"/>
                <a:gd name="T16" fmla="*/ 2341 w 5723"/>
                <a:gd name="T17" fmla="*/ 3776 h 4620"/>
                <a:gd name="T18" fmla="*/ 1678 w 5723"/>
                <a:gd name="T19" fmla="*/ 4435 h 4620"/>
                <a:gd name="T20" fmla="*/ 1492 w 5723"/>
                <a:gd name="T21" fmla="*/ 4620 h 4620"/>
                <a:gd name="T22" fmla="*/ 1040 w 5723"/>
                <a:gd name="T23" fmla="*/ 4080 h 4620"/>
                <a:gd name="T24" fmla="*/ 1180 w 5723"/>
                <a:gd name="T25" fmla="*/ 3940 h 4620"/>
                <a:gd name="T26" fmla="*/ 1844 w 5723"/>
                <a:gd name="T27" fmla="*/ 3280 h 4620"/>
                <a:gd name="T28" fmla="*/ 1346 w 5723"/>
                <a:gd name="T29" fmla="*/ 2785 h 4620"/>
                <a:gd name="T30" fmla="*/ 683 w 5723"/>
                <a:gd name="T31" fmla="*/ 3280 h 4620"/>
                <a:gd name="T32" fmla="*/ 468 w 5723"/>
                <a:gd name="T33" fmla="*/ 3494 h 4620"/>
                <a:gd name="T34" fmla="*/ 0 w 5723"/>
                <a:gd name="T35" fmla="*/ 2970 h 4620"/>
                <a:gd name="T36" fmla="*/ 185 w 5723"/>
                <a:gd name="T37" fmla="*/ 2785 h 4620"/>
                <a:gd name="T38" fmla="*/ 848 w 5723"/>
                <a:gd name="T39" fmla="*/ 2126 h 4620"/>
                <a:gd name="T40" fmla="*/ 1162 w 5723"/>
                <a:gd name="T41" fmla="*/ 1815 h 4620"/>
                <a:gd name="T42" fmla="*/ 2157 w 5723"/>
                <a:gd name="T43" fmla="*/ 824 h 4620"/>
                <a:gd name="T44" fmla="*/ 1300 w 5723"/>
                <a:gd name="T45" fmla="*/ 830 h 4620"/>
                <a:gd name="T46" fmla="*/ 1170 w 5723"/>
                <a:gd name="T47" fmla="*/ 894 h 4620"/>
                <a:gd name="T48" fmla="*/ 1077 w 5723"/>
                <a:gd name="T49" fmla="*/ 118 h 4620"/>
                <a:gd name="T50" fmla="*/ 1315 w 5723"/>
                <a:gd name="T51" fmla="*/ 0 h 4620"/>
                <a:gd name="T52" fmla="*/ 2489 w 5723"/>
                <a:gd name="T53" fmla="*/ 10 h 4620"/>
                <a:gd name="T54" fmla="*/ 3124 w 5723"/>
                <a:gd name="T55" fmla="*/ 0 h 4620"/>
                <a:gd name="T56" fmla="*/ 4479 w 5723"/>
                <a:gd name="T57" fmla="*/ 660 h 4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23" h="4620">
                  <a:moveTo>
                    <a:pt x="4479" y="660"/>
                  </a:moveTo>
                  <a:lnTo>
                    <a:pt x="5307" y="989"/>
                  </a:lnTo>
                  <a:lnTo>
                    <a:pt x="5553" y="806"/>
                  </a:lnTo>
                  <a:lnTo>
                    <a:pt x="5723" y="1650"/>
                  </a:lnTo>
                  <a:lnTo>
                    <a:pt x="5473" y="1815"/>
                  </a:lnTo>
                  <a:lnTo>
                    <a:pt x="4313" y="1650"/>
                  </a:lnTo>
                  <a:lnTo>
                    <a:pt x="4313" y="1650"/>
                  </a:lnTo>
                  <a:lnTo>
                    <a:pt x="2654" y="3465"/>
                  </a:lnTo>
                  <a:lnTo>
                    <a:pt x="2341" y="3776"/>
                  </a:lnTo>
                  <a:lnTo>
                    <a:pt x="1678" y="4435"/>
                  </a:lnTo>
                  <a:lnTo>
                    <a:pt x="1492" y="4620"/>
                  </a:lnTo>
                  <a:lnTo>
                    <a:pt x="1040" y="4080"/>
                  </a:lnTo>
                  <a:lnTo>
                    <a:pt x="1180" y="3940"/>
                  </a:lnTo>
                  <a:lnTo>
                    <a:pt x="1844" y="3280"/>
                  </a:lnTo>
                  <a:lnTo>
                    <a:pt x="1346" y="2785"/>
                  </a:lnTo>
                  <a:lnTo>
                    <a:pt x="683" y="3280"/>
                  </a:lnTo>
                  <a:lnTo>
                    <a:pt x="468" y="3494"/>
                  </a:lnTo>
                  <a:lnTo>
                    <a:pt x="0" y="2970"/>
                  </a:lnTo>
                  <a:lnTo>
                    <a:pt x="185" y="2785"/>
                  </a:lnTo>
                  <a:lnTo>
                    <a:pt x="848" y="2126"/>
                  </a:lnTo>
                  <a:lnTo>
                    <a:pt x="1162" y="1815"/>
                  </a:lnTo>
                  <a:lnTo>
                    <a:pt x="2157" y="824"/>
                  </a:lnTo>
                  <a:lnTo>
                    <a:pt x="1300" y="830"/>
                  </a:lnTo>
                  <a:lnTo>
                    <a:pt x="1170" y="894"/>
                  </a:lnTo>
                  <a:lnTo>
                    <a:pt x="1077" y="118"/>
                  </a:lnTo>
                  <a:lnTo>
                    <a:pt x="1315" y="0"/>
                  </a:lnTo>
                  <a:lnTo>
                    <a:pt x="2489" y="10"/>
                  </a:lnTo>
                  <a:lnTo>
                    <a:pt x="3124" y="0"/>
                  </a:lnTo>
                  <a:lnTo>
                    <a:pt x="4479" y="6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57"/>
            <p:cNvSpPr>
              <a:spLocks/>
            </p:cNvSpPr>
            <p:nvPr/>
          </p:nvSpPr>
          <p:spPr bwMode="auto">
            <a:xfrm>
              <a:off x="1929" y="1256"/>
              <a:ext cx="497" cy="495"/>
            </a:xfrm>
            <a:custGeom>
              <a:avLst/>
              <a:gdLst>
                <a:gd name="T0" fmla="*/ 2092 w 3979"/>
                <a:gd name="T1" fmla="*/ 2 h 3961"/>
                <a:gd name="T2" fmla="*/ 2487 w 3979"/>
                <a:gd name="T3" fmla="*/ 62 h 3961"/>
                <a:gd name="T4" fmla="*/ 2852 w 3979"/>
                <a:gd name="T5" fmla="*/ 195 h 3961"/>
                <a:gd name="T6" fmla="*/ 3181 w 3979"/>
                <a:gd name="T7" fmla="*/ 392 h 3961"/>
                <a:gd name="T8" fmla="*/ 3462 w 3979"/>
                <a:gd name="T9" fmla="*/ 648 h 3961"/>
                <a:gd name="T10" fmla="*/ 3691 w 3979"/>
                <a:gd name="T11" fmla="*/ 953 h 3961"/>
                <a:gd name="T12" fmla="*/ 3858 w 3979"/>
                <a:gd name="T13" fmla="*/ 1299 h 3961"/>
                <a:gd name="T14" fmla="*/ 3957 w 3979"/>
                <a:gd name="T15" fmla="*/ 1679 h 3961"/>
                <a:gd name="T16" fmla="*/ 3979 w 3979"/>
                <a:gd name="T17" fmla="*/ 1981 h 3961"/>
                <a:gd name="T18" fmla="*/ 3957 w 3979"/>
                <a:gd name="T19" fmla="*/ 2283 h 3961"/>
                <a:gd name="T20" fmla="*/ 3858 w 3979"/>
                <a:gd name="T21" fmla="*/ 2662 h 3961"/>
                <a:gd name="T22" fmla="*/ 3691 w 3979"/>
                <a:gd name="T23" fmla="*/ 3008 h 3961"/>
                <a:gd name="T24" fmla="*/ 3462 w 3979"/>
                <a:gd name="T25" fmla="*/ 3312 h 3961"/>
                <a:gd name="T26" fmla="*/ 3181 w 3979"/>
                <a:gd name="T27" fmla="*/ 3568 h 3961"/>
                <a:gd name="T28" fmla="*/ 2852 w 3979"/>
                <a:gd name="T29" fmla="*/ 3767 h 3961"/>
                <a:gd name="T30" fmla="*/ 2487 w 3979"/>
                <a:gd name="T31" fmla="*/ 3899 h 3961"/>
                <a:gd name="T32" fmla="*/ 2092 w 3979"/>
                <a:gd name="T33" fmla="*/ 3959 h 3961"/>
                <a:gd name="T34" fmla="*/ 1886 w 3979"/>
                <a:gd name="T35" fmla="*/ 3959 h 3961"/>
                <a:gd name="T36" fmla="*/ 1491 w 3979"/>
                <a:gd name="T37" fmla="*/ 3899 h 3961"/>
                <a:gd name="T38" fmla="*/ 1127 w 3979"/>
                <a:gd name="T39" fmla="*/ 3767 h 3961"/>
                <a:gd name="T40" fmla="*/ 798 w 3979"/>
                <a:gd name="T41" fmla="*/ 3568 h 3961"/>
                <a:gd name="T42" fmla="*/ 516 w 3979"/>
                <a:gd name="T43" fmla="*/ 3312 h 3961"/>
                <a:gd name="T44" fmla="*/ 287 w 3979"/>
                <a:gd name="T45" fmla="*/ 3008 h 3961"/>
                <a:gd name="T46" fmla="*/ 120 w 3979"/>
                <a:gd name="T47" fmla="*/ 2662 h 3961"/>
                <a:gd name="T48" fmla="*/ 21 w 3979"/>
                <a:gd name="T49" fmla="*/ 2283 h 3961"/>
                <a:gd name="T50" fmla="*/ 0 w 3979"/>
                <a:gd name="T51" fmla="*/ 1981 h 3961"/>
                <a:gd name="T52" fmla="*/ 21 w 3979"/>
                <a:gd name="T53" fmla="*/ 1679 h 3961"/>
                <a:gd name="T54" fmla="*/ 120 w 3979"/>
                <a:gd name="T55" fmla="*/ 1299 h 3961"/>
                <a:gd name="T56" fmla="*/ 287 w 3979"/>
                <a:gd name="T57" fmla="*/ 953 h 3961"/>
                <a:gd name="T58" fmla="*/ 516 w 3979"/>
                <a:gd name="T59" fmla="*/ 648 h 3961"/>
                <a:gd name="T60" fmla="*/ 798 w 3979"/>
                <a:gd name="T61" fmla="*/ 392 h 3961"/>
                <a:gd name="T62" fmla="*/ 1127 w 3979"/>
                <a:gd name="T63" fmla="*/ 195 h 3961"/>
                <a:gd name="T64" fmla="*/ 1491 w 3979"/>
                <a:gd name="T65" fmla="*/ 62 h 3961"/>
                <a:gd name="T66" fmla="*/ 1886 w 3979"/>
                <a:gd name="T67" fmla="*/ 2 h 3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79" h="3961">
                  <a:moveTo>
                    <a:pt x="1989" y="0"/>
                  </a:moveTo>
                  <a:lnTo>
                    <a:pt x="2092" y="2"/>
                  </a:lnTo>
                  <a:lnTo>
                    <a:pt x="2293" y="22"/>
                  </a:lnTo>
                  <a:lnTo>
                    <a:pt x="2487" y="62"/>
                  </a:lnTo>
                  <a:lnTo>
                    <a:pt x="2673" y="120"/>
                  </a:lnTo>
                  <a:lnTo>
                    <a:pt x="2852" y="195"/>
                  </a:lnTo>
                  <a:lnTo>
                    <a:pt x="3021" y="286"/>
                  </a:lnTo>
                  <a:lnTo>
                    <a:pt x="3181" y="392"/>
                  </a:lnTo>
                  <a:lnTo>
                    <a:pt x="3328" y="514"/>
                  </a:lnTo>
                  <a:lnTo>
                    <a:pt x="3462" y="648"/>
                  </a:lnTo>
                  <a:lnTo>
                    <a:pt x="3585" y="795"/>
                  </a:lnTo>
                  <a:lnTo>
                    <a:pt x="3691" y="953"/>
                  </a:lnTo>
                  <a:lnTo>
                    <a:pt x="3783" y="1122"/>
                  </a:lnTo>
                  <a:lnTo>
                    <a:pt x="3858" y="1299"/>
                  </a:lnTo>
                  <a:lnTo>
                    <a:pt x="3917" y="1485"/>
                  </a:lnTo>
                  <a:lnTo>
                    <a:pt x="3957" y="1679"/>
                  </a:lnTo>
                  <a:lnTo>
                    <a:pt x="3977" y="1879"/>
                  </a:lnTo>
                  <a:lnTo>
                    <a:pt x="3979" y="1981"/>
                  </a:lnTo>
                  <a:lnTo>
                    <a:pt x="3977" y="2083"/>
                  </a:lnTo>
                  <a:lnTo>
                    <a:pt x="3957" y="2283"/>
                  </a:lnTo>
                  <a:lnTo>
                    <a:pt x="3917" y="2475"/>
                  </a:lnTo>
                  <a:lnTo>
                    <a:pt x="3858" y="2662"/>
                  </a:lnTo>
                  <a:lnTo>
                    <a:pt x="3783" y="2839"/>
                  </a:lnTo>
                  <a:lnTo>
                    <a:pt x="3691" y="3008"/>
                  </a:lnTo>
                  <a:lnTo>
                    <a:pt x="3585" y="3165"/>
                  </a:lnTo>
                  <a:lnTo>
                    <a:pt x="3462" y="3312"/>
                  </a:lnTo>
                  <a:lnTo>
                    <a:pt x="3328" y="3447"/>
                  </a:lnTo>
                  <a:lnTo>
                    <a:pt x="3181" y="3568"/>
                  </a:lnTo>
                  <a:lnTo>
                    <a:pt x="3021" y="3675"/>
                  </a:lnTo>
                  <a:lnTo>
                    <a:pt x="2852" y="3767"/>
                  </a:lnTo>
                  <a:lnTo>
                    <a:pt x="2673" y="3842"/>
                  </a:lnTo>
                  <a:lnTo>
                    <a:pt x="2487" y="3899"/>
                  </a:lnTo>
                  <a:lnTo>
                    <a:pt x="2293" y="3939"/>
                  </a:lnTo>
                  <a:lnTo>
                    <a:pt x="2092" y="3959"/>
                  </a:lnTo>
                  <a:lnTo>
                    <a:pt x="1989" y="3961"/>
                  </a:lnTo>
                  <a:lnTo>
                    <a:pt x="1886" y="3959"/>
                  </a:lnTo>
                  <a:lnTo>
                    <a:pt x="1686" y="3939"/>
                  </a:lnTo>
                  <a:lnTo>
                    <a:pt x="1491" y="3899"/>
                  </a:lnTo>
                  <a:lnTo>
                    <a:pt x="1305" y="3842"/>
                  </a:lnTo>
                  <a:lnTo>
                    <a:pt x="1127" y="3767"/>
                  </a:lnTo>
                  <a:lnTo>
                    <a:pt x="957" y="3675"/>
                  </a:lnTo>
                  <a:lnTo>
                    <a:pt x="798" y="3568"/>
                  </a:lnTo>
                  <a:lnTo>
                    <a:pt x="651" y="3447"/>
                  </a:lnTo>
                  <a:lnTo>
                    <a:pt x="516" y="3312"/>
                  </a:lnTo>
                  <a:lnTo>
                    <a:pt x="394" y="3165"/>
                  </a:lnTo>
                  <a:lnTo>
                    <a:pt x="287" y="3008"/>
                  </a:lnTo>
                  <a:lnTo>
                    <a:pt x="195" y="2839"/>
                  </a:lnTo>
                  <a:lnTo>
                    <a:pt x="120" y="2662"/>
                  </a:lnTo>
                  <a:lnTo>
                    <a:pt x="62" y="2475"/>
                  </a:lnTo>
                  <a:lnTo>
                    <a:pt x="21" y="2283"/>
                  </a:lnTo>
                  <a:lnTo>
                    <a:pt x="1" y="2083"/>
                  </a:lnTo>
                  <a:lnTo>
                    <a:pt x="0" y="1981"/>
                  </a:lnTo>
                  <a:lnTo>
                    <a:pt x="1" y="1879"/>
                  </a:lnTo>
                  <a:lnTo>
                    <a:pt x="21" y="1679"/>
                  </a:lnTo>
                  <a:lnTo>
                    <a:pt x="62" y="1485"/>
                  </a:lnTo>
                  <a:lnTo>
                    <a:pt x="120" y="1299"/>
                  </a:lnTo>
                  <a:lnTo>
                    <a:pt x="195" y="1122"/>
                  </a:lnTo>
                  <a:lnTo>
                    <a:pt x="287" y="953"/>
                  </a:lnTo>
                  <a:lnTo>
                    <a:pt x="394" y="795"/>
                  </a:lnTo>
                  <a:lnTo>
                    <a:pt x="516" y="648"/>
                  </a:lnTo>
                  <a:lnTo>
                    <a:pt x="651" y="514"/>
                  </a:lnTo>
                  <a:lnTo>
                    <a:pt x="798" y="392"/>
                  </a:lnTo>
                  <a:lnTo>
                    <a:pt x="957" y="286"/>
                  </a:lnTo>
                  <a:lnTo>
                    <a:pt x="1127" y="195"/>
                  </a:lnTo>
                  <a:lnTo>
                    <a:pt x="1305" y="120"/>
                  </a:lnTo>
                  <a:lnTo>
                    <a:pt x="1491" y="62"/>
                  </a:lnTo>
                  <a:lnTo>
                    <a:pt x="1686" y="22"/>
                  </a:lnTo>
                  <a:lnTo>
                    <a:pt x="1886" y="2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rgbClr val="D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58"/>
            <p:cNvSpPr>
              <a:spLocks/>
            </p:cNvSpPr>
            <p:nvPr/>
          </p:nvSpPr>
          <p:spPr bwMode="auto">
            <a:xfrm>
              <a:off x="1929" y="1256"/>
              <a:ext cx="462" cy="495"/>
            </a:xfrm>
            <a:custGeom>
              <a:avLst/>
              <a:gdLst>
                <a:gd name="T0" fmla="*/ 1801 w 3702"/>
                <a:gd name="T1" fmla="*/ 2146 h 3961"/>
                <a:gd name="T2" fmla="*/ 2388 w 3702"/>
                <a:gd name="T3" fmla="*/ 198 h 3961"/>
                <a:gd name="T4" fmla="*/ 2443 w 3702"/>
                <a:gd name="T5" fmla="*/ 54 h 3961"/>
                <a:gd name="T6" fmla="*/ 2388 w 3702"/>
                <a:gd name="T7" fmla="*/ 41 h 3961"/>
                <a:gd name="T8" fmla="*/ 2277 w 3702"/>
                <a:gd name="T9" fmla="*/ 21 h 3961"/>
                <a:gd name="T10" fmla="*/ 2164 w 3702"/>
                <a:gd name="T11" fmla="*/ 8 h 3961"/>
                <a:gd name="T12" fmla="*/ 2049 w 3702"/>
                <a:gd name="T13" fmla="*/ 1 h 3961"/>
                <a:gd name="T14" fmla="*/ 1990 w 3702"/>
                <a:gd name="T15" fmla="*/ 0 h 3961"/>
                <a:gd name="T16" fmla="*/ 1887 w 3702"/>
                <a:gd name="T17" fmla="*/ 2 h 3961"/>
                <a:gd name="T18" fmla="*/ 1687 w 3702"/>
                <a:gd name="T19" fmla="*/ 22 h 3961"/>
                <a:gd name="T20" fmla="*/ 1492 w 3702"/>
                <a:gd name="T21" fmla="*/ 62 h 3961"/>
                <a:gd name="T22" fmla="*/ 1306 w 3702"/>
                <a:gd name="T23" fmla="*/ 120 h 3961"/>
                <a:gd name="T24" fmla="*/ 1127 w 3702"/>
                <a:gd name="T25" fmla="*/ 195 h 3961"/>
                <a:gd name="T26" fmla="*/ 958 w 3702"/>
                <a:gd name="T27" fmla="*/ 286 h 3961"/>
                <a:gd name="T28" fmla="*/ 799 w 3702"/>
                <a:gd name="T29" fmla="*/ 392 h 3961"/>
                <a:gd name="T30" fmla="*/ 652 w 3702"/>
                <a:gd name="T31" fmla="*/ 514 h 3961"/>
                <a:gd name="T32" fmla="*/ 517 w 3702"/>
                <a:gd name="T33" fmla="*/ 648 h 3961"/>
                <a:gd name="T34" fmla="*/ 395 w 3702"/>
                <a:gd name="T35" fmla="*/ 795 h 3961"/>
                <a:gd name="T36" fmla="*/ 288 w 3702"/>
                <a:gd name="T37" fmla="*/ 953 h 3961"/>
                <a:gd name="T38" fmla="*/ 196 w 3702"/>
                <a:gd name="T39" fmla="*/ 1122 h 3961"/>
                <a:gd name="T40" fmla="*/ 120 w 3702"/>
                <a:gd name="T41" fmla="*/ 1299 h 3961"/>
                <a:gd name="T42" fmla="*/ 63 w 3702"/>
                <a:gd name="T43" fmla="*/ 1485 h 3961"/>
                <a:gd name="T44" fmla="*/ 22 w 3702"/>
                <a:gd name="T45" fmla="*/ 1679 h 3961"/>
                <a:gd name="T46" fmla="*/ 2 w 3702"/>
                <a:gd name="T47" fmla="*/ 1879 h 3961"/>
                <a:gd name="T48" fmla="*/ 0 w 3702"/>
                <a:gd name="T49" fmla="*/ 1981 h 3961"/>
                <a:gd name="T50" fmla="*/ 2 w 3702"/>
                <a:gd name="T51" fmla="*/ 2083 h 3961"/>
                <a:gd name="T52" fmla="*/ 22 w 3702"/>
                <a:gd name="T53" fmla="*/ 2283 h 3961"/>
                <a:gd name="T54" fmla="*/ 63 w 3702"/>
                <a:gd name="T55" fmla="*/ 2475 h 3961"/>
                <a:gd name="T56" fmla="*/ 120 w 3702"/>
                <a:gd name="T57" fmla="*/ 2662 h 3961"/>
                <a:gd name="T58" fmla="*/ 196 w 3702"/>
                <a:gd name="T59" fmla="*/ 2839 h 3961"/>
                <a:gd name="T60" fmla="*/ 288 w 3702"/>
                <a:gd name="T61" fmla="*/ 3008 h 3961"/>
                <a:gd name="T62" fmla="*/ 395 w 3702"/>
                <a:gd name="T63" fmla="*/ 3165 h 3961"/>
                <a:gd name="T64" fmla="*/ 517 w 3702"/>
                <a:gd name="T65" fmla="*/ 3312 h 3961"/>
                <a:gd name="T66" fmla="*/ 652 w 3702"/>
                <a:gd name="T67" fmla="*/ 3447 h 3961"/>
                <a:gd name="T68" fmla="*/ 799 w 3702"/>
                <a:gd name="T69" fmla="*/ 3568 h 3961"/>
                <a:gd name="T70" fmla="*/ 958 w 3702"/>
                <a:gd name="T71" fmla="*/ 3675 h 3961"/>
                <a:gd name="T72" fmla="*/ 1127 w 3702"/>
                <a:gd name="T73" fmla="*/ 3767 h 3961"/>
                <a:gd name="T74" fmla="*/ 1306 w 3702"/>
                <a:gd name="T75" fmla="*/ 3842 h 3961"/>
                <a:gd name="T76" fmla="*/ 1492 w 3702"/>
                <a:gd name="T77" fmla="*/ 3899 h 3961"/>
                <a:gd name="T78" fmla="*/ 1687 w 3702"/>
                <a:gd name="T79" fmla="*/ 3939 h 3961"/>
                <a:gd name="T80" fmla="*/ 1887 w 3702"/>
                <a:gd name="T81" fmla="*/ 3959 h 3961"/>
                <a:gd name="T82" fmla="*/ 1990 w 3702"/>
                <a:gd name="T83" fmla="*/ 3961 h 3961"/>
                <a:gd name="T84" fmla="*/ 2058 w 3702"/>
                <a:gd name="T85" fmla="*/ 3961 h 3961"/>
                <a:gd name="T86" fmla="*/ 2193 w 3702"/>
                <a:gd name="T87" fmla="*/ 3950 h 3961"/>
                <a:gd name="T88" fmla="*/ 2325 w 3702"/>
                <a:gd name="T89" fmla="*/ 3934 h 3961"/>
                <a:gd name="T90" fmla="*/ 2454 w 3702"/>
                <a:gd name="T91" fmla="*/ 3907 h 3961"/>
                <a:gd name="T92" fmla="*/ 2580 w 3702"/>
                <a:gd name="T93" fmla="*/ 3872 h 3961"/>
                <a:gd name="T94" fmla="*/ 2702 w 3702"/>
                <a:gd name="T95" fmla="*/ 3830 h 3961"/>
                <a:gd name="T96" fmla="*/ 2820 w 3702"/>
                <a:gd name="T97" fmla="*/ 3780 h 3961"/>
                <a:gd name="T98" fmla="*/ 2935 w 3702"/>
                <a:gd name="T99" fmla="*/ 3723 h 3961"/>
                <a:gd name="T100" fmla="*/ 3045 w 3702"/>
                <a:gd name="T101" fmla="*/ 3659 h 3961"/>
                <a:gd name="T102" fmla="*/ 3150 w 3702"/>
                <a:gd name="T103" fmla="*/ 3588 h 3961"/>
                <a:gd name="T104" fmla="*/ 3251 w 3702"/>
                <a:gd name="T105" fmla="*/ 3511 h 3961"/>
                <a:gd name="T106" fmla="*/ 3347 w 3702"/>
                <a:gd name="T107" fmla="*/ 3428 h 3961"/>
                <a:gd name="T108" fmla="*/ 3436 w 3702"/>
                <a:gd name="T109" fmla="*/ 3339 h 3961"/>
                <a:gd name="T110" fmla="*/ 3521 w 3702"/>
                <a:gd name="T111" fmla="*/ 3244 h 3961"/>
                <a:gd name="T112" fmla="*/ 3598 w 3702"/>
                <a:gd name="T113" fmla="*/ 3144 h 3961"/>
                <a:gd name="T114" fmla="*/ 3670 w 3702"/>
                <a:gd name="T115" fmla="*/ 3040 h 3961"/>
                <a:gd name="T116" fmla="*/ 3702 w 3702"/>
                <a:gd name="T117" fmla="*/ 2986 h 3961"/>
                <a:gd name="T118" fmla="*/ 3668 w 3702"/>
                <a:gd name="T119" fmla="*/ 2970 h 3961"/>
                <a:gd name="T120" fmla="*/ 1801 w 3702"/>
                <a:gd name="T121" fmla="*/ 2146 h 3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02" h="3961">
                  <a:moveTo>
                    <a:pt x="1801" y="2146"/>
                  </a:moveTo>
                  <a:lnTo>
                    <a:pt x="2388" y="198"/>
                  </a:lnTo>
                  <a:lnTo>
                    <a:pt x="2443" y="54"/>
                  </a:lnTo>
                  <a:lnTo>
                    <a:pt x="2388" y="41"/>
                  </a:lnTo>
                  <a:lnTo>
                    <a:pt x="2277" y="21"/>
                  </a:lnTo>
                  <a:lnTo>
                    <a:pt x="2164" y="8"/>
                  </a:lnTo>
                  <a:lnTo>
                    <a:pt x="2049" y="1"/>
                  </a:lnTo>
                  <a:lnTo>
                    <a:pt x="1990" y="0"/>
                  </a:lnTo>
                  <a:lnTo>
                    <a:pt x="1887" y="2"/>
                  </a:lnTo>
                  <a:lnTo>
                    <a:pt x="1687" y="22"/>
                  </a:lnTo>
                  <a:lnTo>
                    <a:pt x="1492" y="62"/>
                  </a:lnTo>
                  <a:lnTo>
                    <a:pt x="1306" y="120"/>
                  </a:lnTo>
                  <a:lnTo>
                    <a:pt x="1127" y="195"/>
                  </a:lnTo>
                  <a:lnTo>
                    <a:pt x="958" y="286"/>
                  </a:lnTo>
                  <a:lnTo>
                    <a:pt x="799" y="392"/>
                  </a:lnTo>
                  <a:lnTo>
                    <a:pt x="652" y="514"/>
                  </a:lnTo>
                  <a:lnTo>
                    <a:pt x="517" y="648"/>
                  </a:lnTo>
                  <a:lnTo>
                    <a:pt x="395" y="795"/>
                  </a:lnTo>
                  <a:lnTo>
                    <a:pt x="288" y="953"/>
                  </a:lnTo>
                  <a:lnTo>
                    <a:pt x="196" y="1122"/>
                  </a:lnTo>
                  <a:lnTo>
                    <a:pt x="120" y="1299"/>
                  </a:lnTo>
                  <a:lnTo>
                    <a:pt x="63" y="1485"/>
                  </a:lnTo>
                  <a:lnTo>
                    <a:pt x="22" y="1679"/>
                  </a:lnTo>
                  <a:lnTo>
                    <a:pt x="2" y="1879"/>
                  </a:lnTo>
                  <a:lnTo>
                    <a:pt x="0" y="1981"/>
                  </a:lnTo>
                  <a:lnTo>
                    <a:pt x="2" y="2083"/>
                  </a:lnTo>
                  <a:lnTo>
                    <a:pt x="22" y="2283"/>
                  </a:lnTo>
                  <a:lnTo>
                    <a:pt x="63" y="2475"/>
                  </a:lnTo>
                  <a:lnTo>
                    <a:pt x="120" y="2662"/>
                  </a:lnTo>
                  <a:lnTo>
                    <a:pt x="196" y="2839"/>
                  </a:lnTo>
                  <a:lnTo>
                    <a:pt x="288" y="3008"/>
                  </a:lnTo>
                  <a:lnTo>
                    <a:pt x="395" y="3165"/>
                  </a:lnTo>
                  <a:lnTo>
                    <a:pt x="517" y="3312"/>
                  </a:lnTo>
                  <a:lnTo>
                    <a:pt x="652" y="3447"/>
                  </a:lnTo>
                  <a:lnTo>
                    <a:pt x="799" y="3568"/>
                  </a:lnTo>
                  <a:lnTo>
                    <a:pt x="958" y="3675"/>
                  </a:lnTo>
                  <a:lnTo>
                    <a:pt x="1127" y="3767"/>
                  </a:lnTo>
                  <a:lnTo>
                    <a:pt x="1306" y="3842"/>
                  </a:lnTo>
                  <a:lnTo>
                    <a:pt x="1492" y="3899"/>
                  </a:lnTo>
                  <a:lnTo>
                    <a:pt x="1687" y="3939"/>
                  </a:lnTo>
                  <a:lnTo>
                    <a:pt x="1887" y="3959"/>
                  </a:lnTo>
                  <a:lnTo>
                    <a:pt x="1990" y="3961"/>
                  </a:lnTo>
                  <a:lnTo>
                    <a:pt x="2058" y="3961"/>
                  </a:lnTo>
                  <a:lnTo>
                    <a:pt x="2193" y="3950"/>
                  </a:lnTo>
                  <a:lnTo>
                    <a:pt x="2325" y="3934"/>
                  </a:lnTo>
                  <a:lnTo>
                    <a:pt x="2454" y="3907"/>
                  </a:lnTo>
                  <a:lnTo>
                    <a:pt x="2580" y="3872"/>
                  </a:lnTo>
                  <a:lnTo>
                    <a:pt x="2702" y="3830"/>
                  </a:lnTo>
                  <a:lnTo>
                    <a:pt x="2820" y="3780"/>
                  </a:lnTo>
                  <a:lnTo>
                    <a:pt x="2935" y="3723"/>
                  </a:lnTo>
                  <a:lnTo>
                    <a:pt x="3045" y="3659"/>
                  </a:lnTo>
                  <a:lnTo>
                    <a:pt x="3150" y="3588"/>
                  </a:lnTo>
                  <a:lnTo>
                    <a:pt x="3251" y="3511"/>
                  </a:lnTo>
                  <a:lnTo>
                    <a:pt x="3347" y="3428"/>
                  </a:lnTo>
                  <a:lnTo>
                    <a:pt x="3436" y="3339"/>
                  </a:lnTo>
                  <a:lnTo>
                    <a:pt x="3521" y="3244"/>
                  </a:lnTo>
                  <a:lnTo>
                    <a:pt x="3598" y="3144"/>
                  </a:lnTo>
                  <a:lnTo>
                    <a:pt x="3670" y="3040"/>
                  </a:lnTo>
                  <a:lnTo>
                    <a:pt x="3702" y="2986"/>
                  </a:lnTo>
                  <a:lnTo>
                    <a:pt x="3668" y="2970"/>
                  </a:lnTo>
                  <a:lnTo>
                    <a:pt x="1801" y="21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59"/>
            <p:cNvSpPr>
              <a:spLocks/>
            </p:cNvSpPr>
            <p:nvPr/>
          </p:nvSpPr>
          <p:spPr bwMode="auto">
            <a:xfrm>
              <a:off x="2576" y="1235"/>
              <a:ext cx="245" cy="233"/>
            </a:xfrm>
            <a:custGeom>
              <a:avLst/>
              <a:gdLst>
                <a:gd name="T0" fmla="*/ 981 w 1961"/>
                <a:gd name="T1" fmla="*/ 0 h 1864"/>
                <a:gd name="T2" fmla="*/ 1284 w 1961"/>
                <a:gd name="T3" fmla="*/ 614 h 1864"/>
                <a:gd name="T4" fmla="*/ 1961 w 1961"/>
                <a:gd name="T5" fmla="*/ 712 h 1864"/>
                <a:gd name="T6" fmla="*/ 1471 w 1961"/>
                <a:gd name="T7" fmla="*/ 1190 h 1864"/>
                <a:gd name="T8" fmla="*/ 1587 w 1961"/>
                <a:gd name="T9" fmla="*/ 1864 h 1864"/>
                <a:gd name="T10" fmla="*/ 981 w 1961"/>
                <a:gd name="T11" fmla="*/ 1546 h 1864"/>
                <a:gd name="T12" fmla="*/ 375 w 1961"/>
                <a:gd name="T13" fmla="*/ 1864 h 1864"/>
                <a:gd name="T14" fmla="*/ 491 w 1961"/>
                <a:gd name="T15" fmla="*/ 1190 h 1864"/>
                <a:gd name="T16" fmla="*/ 0 w 1961"/>
                <a:gd name="T17" fmla="*/ 712 h 1864"/>
                <a:gd name="T18" fmla="*/ 678 w 1961"/>
                <a:gd name="T19" fmla="*/ 614 h 1864"/>
                <a:gd name="T20" fmla="*/ 981 w 1961"/>
                <a:gd name="T21" fmla="*/ 0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1" h="1864">
                  <a:moveTo>
                    <a:pt x="981" y="0"/>
                  </a:moveTo>
                  <a:lnTo>
                    <a:pt x="1284" y="614"/>
                  </a:lnTo>
                  <a:lnTo>
                    <a:pt x="1961" y="712"/>
                  </a:lnTo>
                  <a:lnTo>
                    <a:pt x="1471" y="1190"/>
                  </a:lnTo>
                  <a:lnTo>
                    <a:pt x="1587" y="1864"/>
                  </a:lnTo>
                  <a:lnTo>
                    <a:pt x="981" y="1546"/>
                  </a:lnTo>
                  <a:lnTo>
                    <a:pt x="375" y="1864"/>
                  </a:lnTo>
                  <a:lnTo>
                    <a:pt x="491" y="1190"/>
                  </a:lnTo>
                  <a:lnTo>
                    <a:pt x="0" y="712"/>
                  </a:lnTo>
                  <a:lnTo>
                    <a:pt x="678" y="614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rgbClr val="F89B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Rectangle 60"/>
            <p:cNvSpPr>
              <a:spLocks noChangeArrowheads="1"/>
            </p:cNvSpPr>
            <p:nvPr/>
          </p:nvSpPr>
          <p:spPr bwMode="auto">
            <a:xfrm>
              <a:off x="2574" y="1936"/>
              <a:ext cx="41" cy="42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Rectangle 61"/>
            <p:cNvSpPr>
              <a:spLocks noChangeArrowheads="1"/>
            </p:cNvSpPr>
            <p:nvPr/>
          </p:nvSpPr>
          <p:spPr bwMode="auto">
            <a:xfrm>
              <a:off x="2574" y="2019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Rectangle 62"/>
            <p:cNvSpPr>
              <a:spLocks noChangeArrowheads="1"/>
            </p:cNvSpPr>
            <p:nvPr/>
          </p:nvSpPr>
          <p:spPr bwMode="auto">
            <a:xfrm>
              <a:off x="2615" y="1978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Rectangle 63"/>
            <p:cNvSpPr>
              <a:spLocks noChangeArrowheads="1"/>
            </p:cNvSpPr>
            <p:nvPr/>
          </p:nvSpPr>
          <p:spPr bwMode="auto">
            <a:xfrm>
              <a:off x="2532" y="1978"/>
              <a:ext cx="42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Rectangle 64"/>
            <p:cNvSpPr>
              <a:spLocks noChangeArrowheads="1"/>
            </p:cNvSpPr>
            <p:nvPr/>
          </p:nvSpPr>
          <p:spPr bwMode="auto">
            <a:xfrm>
              <a:off x="2429" y="2163"/>
              <a:ext cx="41" cy="42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65"/>
            <p:cNvSpPr>
              <a:spLocks noChangeArrowheads="1"/>
            </p:cNvSpPr>
            <p:nvPr/>
          </p:nvSpPr>
          <p:spPr bwMode="auto">
            <a:xfrm>
              <a:off x="2429" y="2246"/>
              <a:ext cx="41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Rectangle 66"/>
            <p:cNvSpPr>
              <a:spLocks noChangeArrowheads="1"/>
            </p:cNvSpPr>
            <p:nvPr/>
          </p:nvSpPr>
          <p:spPr bwMode="auto">
            <a:xfrm>
              <a:off x="2470" y="2205"/>
              <a:ext cx="42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Rectangle 67"/>
            <p:cNvSpPr>
              <a:spLocks noChangeArrowheads="1"/>
            </p:cNvSpPr>
            <p:nvPr/>
          </p:nvSpPr>
          <p:spPr bwMode="auto">
            <a:xfrm>
              <a:off x="2388" y="2205"/>
              <a:ext cx="41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Rectangle 68"/>
            <p:cNvSpPr>
              <a:spLocks noChangeArrowheads="1"/>
            </p:cNvSpPr>
            <p:nvPr/>
          </p:nvSpPr>
          <p:spPr bwMode="auto">
            <a:xfrm>
              <a:off x="2181" y="2081"/>
              <a:ext cx="42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Rectangle 69"/>
            <p:cNvSpPr>
              <a:spLocks noChangeArrowheads="1"/>
            </p:cNvSpPr>
            <p:nvPr/>
          </p:nvSpPr>
          <p:spPr bwMode="auto">
            <a:xfrm>
              <a:off x="2181" y="2163"/>
              <a:ext cx="42" cy="42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Rectangle 70"/>
            <p:cNvSpPr>
              <a:spLocks noChangeArrowheads="1"/>
            </p:cNvSpPr>
            <p:nvPr/>
          </p:nvSpPr>
          <p:spPr bwMode="auto">
            <a:xfrm>
              <a:off x="2223" y="2122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Rectangle 71"/>
            <p:cNvSpPr>
              <a:spLocks noChangeArrowheads="1"/>
            </p:cNvSpPr>
            <p:nvPr/>
          </p:nvSpPr>
          <p:spPr bwMode="auto">
            <a:xfrm>
              <a:off x="2140" y="2122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Rectangle 72"/>
            <p:cNvSpPr>
              <a:spLocks noChangeArrowheads="1"/>
            </p:cNvSpPr>
            <p:nvPr/>
          </p:nvSpPr>
          <p:spPr bwMode="auto">
            <a:xfrm>
              <a:off x="1789" y="1379"/>
              <a:ext cx="41" cy="42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Rectangle 73"/>
            <p:cNvSpPr>
              <a:spLocks noChangeArrowheads="1"/>
            </p:cNvSpPr>
            <p:nvPr/>
          </p:nvSpPr>
          <p:spPr bwMode="auto">
            <a:xfrm>
              <a:off x="1789" y="1462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Rectangle 74"/>
            <p:cNvSpPr>
              <a:spLocks noChangeArrowheads="1"/>
            </p:cNvSpPr>
            <p:nvPr/>
          </p:nvSpPr>
          <p:spPr bwMode="auto">
            <a:xfrm>
              <a:off x="1830" y="1421"/>
              <a:ext cx="42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Rectangle 75"/>
            <p:cNvSpPr>
              <a:spLocks noChangeArrowheads="1"/>
            </p:cNvSpPr>
            <p:nvPr/>
          </p:nvSpPr>
          <p:spPr bwMode="auto">
            <a:xfrm>
              <a:off x="1748" y="1421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76"/>
            <p:cNvSpPr>
              <a:spLocks/>
            </p:cNvSpPr>
            <p:nvPr/>
          </p:nvSpPr>
          <p:spPr bwMode="auto">
            <a:xfrm>
              <a:off x="2097" y="1483"/>
              <a:ext cx="103" cy="103"/>
            </a:xfrm>
            <a:custGeom>
              <a:avLst/>
              <a:gdLst>
                <a:gd name="T0" fmla="*/ 415 w 830"/>
                <a:gd name="T1" fmla="*/ 0 h 824"/>
                <a:gd name="T2" fmla="*/ 457 w 830"/>
                <a:gd name="T3" fmla="*/ 1 h 824"/>
                <a:gd name="T4" fmla="*/ 538 w 830"/>
                <a:gd name="T5" fmla="*/ 17 h 824"/>
                <a:gd name="T6" fmla="*/ 613 w 830"/>
                <a:gd name="T7" fmla="*/ 48 h 824"/>
                <a:gd name="T8" fmla="*/ 679 w 830"/>
                <a:gd name="T9" fmla="*/ 93 h 824"/>
                <a:gd name="T10" fmla="*/ 736 w 830"/>
                <a:gd name="T11" fmla="*/ 149 h 824"/>
                <a:gd name="T12" fmla="*/ 780 w 830"/>
                <a:gd name="T13" fmla="*/ 215 h 824"/>
                <a:gd name="T14" fmla="*/ 812 w 830"/>
                <a:gd name="T15" fmla="*/ 289 h 824"/>
                <a:gd name="T16" fmla="*/ 828 w 830"/>
                <a:gd name="T17" fmla="*/ 370 h 824"/>
                <a:gd name="T18" fmla="*/ 830 w 830"/>
                <a:gd name="T19" fmla="*/ 412 h 824"/>
                <a:gd name="T20" fmla="*/ 828 w 830"/>
                <a:gd name="T21" fmla="*/ 454 h 824"/>
                <a:gd name="T22" fmla="*/ 812 w 830"/>
                <a:gd name="T23" fmla="*/ 535 h 824"/>
                <a:gd name="T24" fmla="*/ 780 w 830"/>
                <a:gd name="T25" fmla="*/ 609 h 824"/>
                <a:gd name="T26" fmla="*/ 736 w 830"/>
                <a:gd name="T27" fmla="*/ 675 h 824"/>
                <a:gd name="T28" fmla="*/ 679 w 830"/>
                <a:gd name="T29" fmla="*/ 731 h 824"/>
                <a:gd name="T30" fmla="*/ 613 w 830"/>
                <a:gd name="T31" fmla="*/ 775 h 824"/>
                <a:gd name="T32" fmla="*/ 538 w 830"/>
                <a:gd name="T33" fmla="*/ 806 h 824"/>
                <a:gd name="T34" fmla="*/ 457 w 830"/>
                <a:gd name="T35" fmla="*/ 823 h 824"/>
                <a:gd name="T36" fmla="*/ 415 w 830"/>
                <a:gd name="T37" fmla="*/ 824 h 824"/>
                <a:gd name="T38" fmla="*/ 372 w 830"/>
                <a:gd name="T39" fmla="*/ 823 h 824"/>
                <a:gd name="T40" fmla="*/ 291 w 830"/>
                <a:gd name="T41" fmla="*/ 806 h 824"/>
                <a:gd name="T42" fmla="*/ 217 w 830"/>
                <a:gd name="T43" fmla="*/ 775 h 824"/>
                <a:gd name="T44" fmla="*/ 151 w 830"/>
                <a:gd name="T45" fmla="*/ 731 h 824"/>
                <a:gd name="T46" fmla="*/ 95 w 830"/>
                <a:gd name="T47" fmla="*/ 675 h 824"/>
                <a:gd name="T48" fmla="*/ 50 w 830"/>
                <a:gd name="T49" fmla="*/ 609 h 824"/>
                <a:gd name="T50" fmla="*/ 18 w 830"/>
                <a:gd name="T51" fmla="*/ 535 h 824"/>
                <a:gd name="T52" fmla="*/ 1 w 830"/>
                <a:gd name="T53" fmla="*/ 454 h 824"/>
                <a:gd name="T54" fmla="*/ 0 w 830"/>
                <a:gd name="T55" fmla="*/ 412 h 824"/>
                <a:gd name="T56" fmla="*/ 1 w 830"/>
                <a:gd name="T57" fmla="*/ 370 h 824"/>
                <a:gd name="T58" fmla="*/ 18 w 830"/>
                <a:gd name="T59" fmla="*/ 289 h 824"/>
                <a:gd name="T60" fmla="*/ 50 w 830"/>
                <a:gd name="T61" fmla="*/ 215 h 824"/>
                <a:gd name="T62" fmla="*/ 95 w 830"/>
                <a:gd name="T63" fmla="*/ 149 h 824"/>
                <a:gd name="T64" fmla="*/ 151 w 830"/>
                <a:gd name="T65" fmla="*/ 93 h 824"/>
                <a:gd name="T66" fmla="*/ 217 w 830"/>
                <a:gd name="T67" fmla="*/ 48 h 824"/>
                <a:gd name="T68" fmla="*/ 291 w 830"/>
                <a:gd name="T69" fmla="*/ 17 h 824"/>
                <a:gd name="T70" fmla="*/ 372 w 830"/>
                <a:gd name="T71" fmla="*/ 1 h 824"/>
                <a:gd name="T72" fmla="*/ 415 w 830"/>
                <a:gd name="T73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30" h="824">
                  <a:moveTo>
                    <a:pt x="415" y="0"/>
                  </a:moveTo>
                  <a:lnTo>
                    <a:pt x="457" y="1"/>
                  </a:lnTo>
                  <a:lnTo>
                    <a:pt x="538" y="17"/>
                  </a:lnTo>
                  <a:lnTo>
                    <a:pt x="613" y="48"/>
                  </a:lnTo>
                  <a:lnTo>
                    <a:pt x="679" y="93"/>
                  </a:lnTo>
                  <a:lnTo>
                    <a:pt x="736" y="149"/>
                  </a:lnTo>
                  <a:lnTo>
                    <a:pt x="780" y="215"/>
                  </a:lnTo>
                  <a:lnTo>
                    <a:pt x="812" y="289"/>
                  </a:lnTo>
                  <a:lnTo>
                    <a:pt x="828" y="370"/>
                  </a:lnTo>
                  <a:lnTo>
                    <a:pt x="830" y="412"/>
                  </a:lnTo>
                  <a:lnTo>
                    <a:pt x="828" y="454"/>
                  </a:lnTo>
                  <a:lnTo>
                    <a:pt x="812" y="535"/>
                  </a:lnTo>
                  <a:lnTo>
                    <a:pt x="780" y="609"/>
                  </a:lnTo>
                  <a:lnTo>
                    <a:pt x="736" y="675"/>
                  </a:lnTo>
                  <a:lnTo>
                    <a:pt x="679" y="731"/>
                  </a:lnTo>
                  <a:lnTo>
                    <a:pt x="613" y="775"/>
                  </a:lnTo>
                  <a:lnTo>
                    <a:pt x="538" y="806"/>
                  </a:lnTo>
                  <a:lnTo>
                    <a:pt x="457" y="823"/>
                  </a:lnTo>
                  <a:lnTo>
                    <a:pt x="415" y="824"/>
                  </a:lnTo>
                  <a:lnTo>
                    <a:pt x="372" y="823"/>
                  </a:lnTo>
                  <a:lnTo>
                    <a:pt x="291" y="806"/>
                  </a:lnTo>
                  <a:lnTo>
                    <a:pt x="217" y="775"/>
                  </a:lnTo>
                  <a:lnTo>
                    <a:pt x="151" y="731"/>
                  </a:lnTo>
                  <a:lnTo>
                    <a:pt x="95" y="675"/>
                  </a:lnTo>
                  <a:lnTo>
                    <a:pt x="50" y="609"/>
                  </a:lnTo>
                  <a:lnTo>
                    <a:pt x="18" y="535"/>
                  </a:lnTo>
                  <a:lnTo>
                    <a:pt x="1" y="454"/>
                  </a:lnTo>
                  <a:lnTo>
                    <a:pt x="0" y="412"/>
                  </a:lnTo>
                  <a:lnTo>
                    <a:pt x="1" y="370"/>
                  </a:lnTo>
                  <a:lnTo>
                    <a:pt x="18" y="289"/>
                  </a:lnTo>
                  <a:lnTo>
                    <a:pt x="50" y="215"/>
                  </a:lnTo>
                  <a:lnTo>
                    <a:pt x="95" y="149"/>
                  </a:lnTo>
                  <a:lnTo>
                    <a:pt x="151" y="93"/>
                  </a:lnTo>
                  <a:lnTo>
                    <a:pt x="217" y="48"/>
                  </a:lnTo>
                  <a:lnTo>
                    <a:pt x="291" y="17"/>
                  </a:lnTo>
                  <a:lnTo>
                    <a:pt x="372" y="1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268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77"/>
            <p:cNvSpPr>
              <a:spLocks/>
            </p:cNvSpPr>
            <p:nvPr/>
          </p:nvSpPr>
          <p:spPr bwMode="auto">
            <a:xfrm>
              <a:off x="2154" y="1262"/>
              <a:ext cx="272" cy="367"/>
            </a:xfrm>
            <a:custGeom>
              <a:avLst/>
              <a:gdLst>
                <a:gd name="T0" fmla="*/ 642 w 2179"/>
                <a:gd name="T1" fmla="*/ 0 h 2932"/>
                <a:gd name="T2" fmla="*/ 587 w 2179"/>
                <a:gd name="T3" fmla="*/ 144 h 2932"/>
                <a:gd name="T4" fmla="*/ 0 w 2179"/>
                <a:gd name="T5" fmla="*/ 2092 h 2932"/>
                <a:gd name="T6" fmla="*/ 1867 w 2179"/>
                <a:gd name="T7" fmla="*/ 2916 h 2932"/>
                <a:gd name="T8" fmla="*/ 1901 w 2179"/>
                <a:gd name="T9" fmla="*/ 2932 h 2932"/>
                <a:gd name="T10" fmla="*/ 1934 w 2179"/>
                <a:gd name="T11" fmla="*/ 2876 h 2932"/>
                <a:gd name="T12" fmla="*/ 1992 w 2179"/>
                <a:gd name="T13" fmla="*/ 2761 h 2932"/>
                <a:gd name="T14" fmla="*/ 2044 w 2179"/>
                <a:gd name="T15" fmla="*/ 2641 h 2932"/>
                <a:gd name="T16" fmla="*/ 2088 w 2179"/>
                <a:gd name="T17" fmla="*/ 2519 h 2932"/>
                <a:gd name="T18" fmla="*/ 2124 w 2179"/>
                <a:gd name="T19" fmla="*/ 2392 h 2932"/>
                <a:gd name="T20" fmla="*/ 2150 w 2179"/>
                <a:gd name="T21" fmla="*/ 2263 h 2932"/>
                <a:gd name="T22" fmla="*/ 2168 w 2179"/>
                <a:gd name="T23" fmla="*/ 2131 h 2932"/>
                <a:gd name="T24" fmla="*/ 2179 w 2179"/>
                <a:gd name="T25" fmla="*/ 1995 h 2932"/>
                <a:gd name="T26" fmla="*/ 2179 w 2179"/>
                <a:gd name="T27" fmla="*/ 1927 h 2932"/>
                <a:gd name="T28" fmla="*/ 2177 w 2179"/>
                <a:gd name="T29" fmla="*/ 1839 h 2932"/>
                <a:gd name="T30" fmla="*/ 2163 w 2179"/>
                <a:gd name="T31" fmla="*/ 1667 h 2932"/>
                <a:gd name="T32" fmla="*/ 2134 w 2179"/>
                <a:gd name="T33" fmla="*/ 1499 h 2932"/>
                <a:gd name="T34" fmla="*/ 2090 w 2179"/>
                <a:gd name="T35" fmla="*/ 1337 h 2932"/>
                <a:gd name="T36" fmla="*/ 2034 w 2179"/>
                <a:gd name="T37" fmla="*/ 1181 h 2932"/>
                <a:gd name="T38" fmla="*/ 1964 w 2179"/>
                <a:gd name="T39" fmla="*/ 1031 h 2932"/>
                <a:gd name="T40" fmla="*/ 1883 w 2179"/>
                <a:gd name="T41" fmla="*/ 887 h 2932"/>
                <a:gd name="T42" fmla="*/ 1791 w 2179"/>
                <a:gd name="T43" fmla="*/ 752 h 2932"/>
                <a:gd name="T44" fmla="*/ 1688 w 2179"/>
                <a:gd name="T45" fmla="*/ 625 h 2932"/>
                <a:gd name="T46" fmla="*/ 1576 w 2179"/>
                <a:gd name="T47" fmla="*/ 507 h 2932"/>
                <a:gd name="T48" fmla="*/ 1454 w 2179"/>
                <a:gd name="T49" fmla="*/ 398 h 2932"/>
                <a:gd name="T50" fmla="*/ 1323 w 2179"/>
                <a:gd name="T51" fmla="*/ 299 h 2932"/>
                <a:gd name="T52" fmla="*/ 1184 w 2179"/>
                <a:gd name="T53" fmla="*/ 212 h 2932"/>
                <a:gd name="T54" fmla="*/ 1037 w 2179"/>
                <a:gd name="T55" fmla="*/ 135 h 2932"/>
                <a:gd name="T56" fmla="*/ 884 w 2179"/>
                <a:gd name="T57" fmla="*/ 72 h 2932"/>
                <a:gd name="T58" fmla="*/ 724 w 2179"/>
                <a:gd name="T59" fmla="*/ 20 h 2932"/>
                <a:gd name="T60" fmla="*/ 642 w 2179"/>
                <a:gd name="T61" fmla="*/ 0 h 2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79" h="2932">
                  <a:moveTo>
                    <a:pt x="642" y="0"/>
                  </a:moveTo>
                  <a:lnTo>
                    <a:pt x="587" y="144"/>
                  </a:lnTo>
                  <a:lnTo>
                    <a:pt x="0" y="2092"/>
                  </a:lnTo>
                  <a:lnTo>
                    <a:pt x="1867" y="2916"/>
                  </a:lnTo>
                  <a:lnTo>
                    <a:pt x="1901" y="2932"/>
                  </a:lnTo>
                  <a:lnTo>
                    <a:pt x="1934" y="2876"/>
                  </a:lnTo>
                  <a:lnTo>
                    <a:pt x="1992" y="2761"/>
                  </a:lnTo>
                  <a:lnTo>
                    <a:pt x="2044" y="2641"/>
                  </a:lnTo>
                  <a:lnTo>
                    <a:pt x="2088" y="2519"/>
                  </a:lnTo>
                  <a:lnTo>
                    <a:pt x="2124" y="2392"/>
                  </a:lnTo>
                  <a:lnTo>
                    <a:pt x="2150" y="2263"/>
                  </a:lnTo>
                  <a:lnTo>
                    <a:pt x="2168" y="2131"/>
                  </a:lnTo>
                  <a:lnTo>
                    <a:pt x="2179" y="1995"/>
                  </a:lnTo>
                  <a:lnTo>
                    <a:pt x="2179" y="1927"/>
                  </a:lnTo>
                  <a:lnTo>
                    <a:pt x="2177" y="1839"/>
                  </a:lnTo>
                  <a:lnTo>
                    <a:pt x="2163" y="1667"/>
                  </a:lnTo>
                  <a:lnTo>
                    <a:pt x="2134" y="1499"/>
                  </a:lnTo>
                  <a:lnTo>
                    <a:pt x="2090" y="1337"/>
                  </a:lnTo>
                  <a:lnTo>
                    <a:pt x="2034" y="1181"/>
                  </a:lnTo>
                  <a:lnTo>
                    <a:pt x="1964" y="1031"/>
                  </a:lnTo>
                  <a:lnTo>
                    <a:pt x="1883" y="887"/>
                  </a:lnTo>
                  <a:lnTo>
                    <a:pt x="1791" y="752"/>
                  </a:lnTo>
                  <a:lnTo>
                    <a:pt x="1688" y="625"/>
                  </a:lnTo>
                  <a:lnTo>
                    <a:pt x="1576" y="507"/>
                  </a:lnTo>
                  <a:lnTo>
                    <a:pt x="1454" y="398"/>
                  </a:lnTo>
                  <a:lnTo>
                    <a:pt x="1323" y="299"/>
                  </a:lnTo>
                  <a:lnTo>
                    <a:pt x="1184" y="212"/>
                  </a:lnTo>
                  <a:lnTo>
                    <a:pt x="1037" y="135"/>
                  </a:lnTo>
                  <a:lnTo>
                    <a:pt x="884" y="72"/>
                  </a:lnTo>
                  <a:lnTo>
                    <a:pt x="724" y="20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2A95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78"/>
            <p:cNvSpPr>
              <a:spLocks/>
            </p:cNvSpPr>
            <p:nvPr/>
          </p:nvSpPr>
          <p:spPr bwMode="auto">
            <a:xfrm>
              <a:off x="2343" y="1707"/>
              <a:ext cx="174" cy="188"/>
            </a:xfrm>
            <a:custGeom>
              <a:avLst/>
              <a:gdLst>
                <a:gd name="T0" fmla="*/ 0 w 1392"/>
                <a:gd name="T1" fmla="*/ 681 h 1507"/>
                <a:gd name="T2" fmla="*/ 664 w 1392"/>
                <a:gd name="T3" fmla="*/ 187 h 1507"/>
                <a:gd name="T4" fmla="*/ 907 w 1392"/>
                <a:gd name="T5" fmla="*/ 0 h 1507"/>
                <a:gd name="T6" fmla="*/ 1392 w 1392"/>
                <a:gd name="T7" fmla="*/ 631 h 1507"/>
                <a:gd name="T8" fmla="*/ 1162 w 1392"/>
                <a:gd name="T9" fmla="*/ 847 h 1507"/>
                <a:gd name="T10" fmla="*/ 166 w 1392"/>
                <a:gd name="T11" fmla="*/ 1507 h 1507"/>
                <a:gd name="T12" fmla="*/ 0 w 1392"/>
                <a:gd name="T13" fmla="*/ 681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2" h="1507">
                  <a:moveTo>
                    <a:pt x="0" y="681"/>
                  </a:moveTo>
                  <a:lnTo>
                    <a:pt x="664" y="187"/>
                  </a:lnTo>
                  <a:lnTo>
                    <a:pt x="907" y="0"/>
                  </a:lnTo>
                  <a:lnTo>
                    <a:pt x="1392" y="631"/>
                  </a:lnTo>
                  <a:lnTo>
                    <a:pt x="1162" y="847"/>
                  </a:lnTo>
                  <a:lnTo>
                    <a:pt x="166" y="1507"/>
                  </a:lnTo>
                  <a:lnTo>
                    <a:pt x="0" y="681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79"/>
            <p:cNvSpPr>
              <a:spLocks/>
            </p:cNvSpPr>
            <p:nvPr/>
          </p:nvSpPr>
          <p:spPr bwMode="auto">
            <a:xfrm>
              <a:off x="2426" y="1683"/>
              <a:ext cx="127" cy="130"/>
            </a:xfrm>
            <a:custGeom>
              <a:avLst/>
              <a:gdLst>
                <a:gd name="T0" fmla="*/ 0 w 1014"/>
                <a:gd name="T1" fmla="*/ 378 h 1038"/>
                <a:gd name="T2" fmla="*/ 498 w 1014"/>
                <a:gd name="T3" fmla="*/ 1038 h 1038"/>
                <a:gd name="T4" fmla="*/ 892 w 1014"/>
                <a:gd name="T5" fmla="*/ 669 h 1038"/>
                <a:gd name="T6" fmla="*/ 918 w 1014"/>
                <a:gd name="T7" fmla="*/ 644 h 1038"/>
                <a:gd name="T8" fmla="*/ 959 w 1014"/>
                <a:gd name="T9" fmla="*/ 586 h 1038"/>
                <a:gd name="T10" fmla="*/ 989 w 1014"/>
                <a:gd name="T11" fmla="*/ 522 h 1038"/>
                <a:gd name="T12" fmla="*/ 1009 w 1014"/>
                <a:gd name="T13" fmla="*/ 456 h 1038"/>
                <a:gd name="T14" fmla="*/ 1014 w 1014"/>
                <a:gd name="T15" fmla="*/ 388 h 1038"/>
                <a:gd name="T16" fmla="*/ 1009 w 1014"/>
                <a:gd name="T17" fmla="*/ 318 h 1038"/>
                <a:gd name="T18" fmla="*/ 989 w 1014"/>
                <a:gd name="T19" fmla="*/ 251 h 1038"/>
                <a:gd name="T20" fmla="*/ 958 w 1014"/>
                <a:gd name="T21" fmla="*/ 187 h 1038"/>
                <a:gd name="T22" fmla="*/ 938 w 1014"/>
                <a:gd name="T23" fmla="*/ 157 h 1038"/>
                <a:gd name="T24" fmla="*/ 938 w 1014"/>
                <a:gd name="T25" fmla="*/ 157 h 1038"/>
                <a:gd name="T26" fmla="*/ 912 w 1014"/>
                <a:gd name="T27" fmla="*/ 125 h 1038"/>
                <a:gd name="T28" fmla="*/ 854 w 1014"/>
                <a:gd name="T29" fmla="*/ 74 h 1038"/>
                <a:gd name="T30" fmla="*/ 787 w 1014"/>
                <a:gd name="T31" fmla="*/ 36 h 1038"/>
                <a:gd name="T32" fmla="*/ 716 w 1014"/>
                <a:gd name="T33" fmla="*/ 11 h 1038"/>
                <a:gd name="T34" fmla="*/ 642 w 1014"/>
                <a:gd name="T35" fmla="*/ 0 h 1038"/>
                <a:gd name="T36" fmla="*/ 565 w 1014"/>
                <a:gd name="T37" fmla="*/ 4 h 1038"/>
                <a:gd name="T38" fmla="*/ 491 w 1014"/>
                <a:gd name="T39" fmla="*/ 23 h 1038"/>
                <a:gd name="T40" fmla="*/ 420 w 1014"/>
                <a:gd name="T41" fmla="*/ 57 h 1038"/>
                <a:gd name="T42" fmla="*/ 388 w 1014"/>
                <a:gd name="T43" fmla="*/ 80 h 1038"/>
                <a:gd name="T44" fmla="*/ 0 w 1014"/>
                <a:gd name="T45" fmla="*/ 378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4" h="1038">
                  <a:moveTo>
                    <a:pt x="0" y="378"/>
                  </a:moveTo>
                  <a:lnTo>
                    <a:pt x="498" y="1038"/>
                  </a:lnTo>
                  <a:lnTo>
                    <a:pt x="892" y="669"/>
                  </a:lnTo>
                  <a:lnTo>
                    <a:pt x="918" y="644"/>
                  </a:lnTo>
                  <a:lnTo>
                    <a:pt x="959" y="586"/>
                  </a:lnTo>
                  <a:lnTo>
                    <a:pt x="989" y="522"/>
                  </a:lnTo>
                  <a:lnTo>
                    <a:pt x="1009" y="456"/>
                  </a:lnTo>
                  <a:lnTo>
                    <a:pt x="1014" y="388"/>
                  </a:lnTo>
                  <a:lnTo>
                    <a:pt x="1009" y="318"/>
                  </a:lnTo>
                  <a:lnTo>
                    <a:pt x="989" y="251"/>
                  </a:lnTo>
                  <a:lnTo>
                    <a:pt x="958" y="187"/>
                  </a:lnTo>
                  <a:lnTo>
                    <a:pt x="938" y="157"/>
                  </a:lnTo>
                  <a:lnTo>
                    <a:pt x="938" y="157"/>
                  </a:lnTo>
                  <a:lnTo>
                    <a:pt x="912" y="125"/>
                  </a:lnTo>
                  <a:lnTo>
                    <a:pt x="854" y="74"/>
                  </a:lnTo>
                  <a:lnTo>
                    <a:pt x="787" y="36"/>
                  </a:lnTo>
                  <a:lnTo>
                    <a:pt x="716" y="11"/>
                  </a:lnTo>
                  <a:lnTo>
                    <a:pt x="642" y="0"/>
                  </a:lnTo>
                  <a:lnTo>
                    <a:pt x="565" y="4"/>
                  </a:lnTo>
                  <a:lnTo>
                    <a:pt x="491" y="23"/>
                  </a:lnTo>
                  <a:lnTo>
                    <a:pt x="420" y="57"/>
                  </a:lnTo>
                  <a:lnTo>
                    <a:pt x="388" y="80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80"/>
            <p:cNvSpPr>
              <a:spLocks/>
            </p:cNvSpPr>
            <p:nvPr/>
          </p:nvSpPr>
          <p:spPr bwMode="auto">
            <a:xfrm>
              <a:off x="1690" y="1668"/>
              <a:ext cx="154" cy="163"/>
            </a:xfrm>
            <a:custGeom>
              <a:avLst/>
              <a:gdLst>
                <a:gd name="T0" fmla="*/ 1210 w 1231"/>
                <a:gd name="T1" fmla="*/ 830 h 1305"/>
                <a:gd name="T2" fmla="*/ 473 w 1231"/>
                <a:gd name="T3" fmla="*/ 1210 h 1305"/>
                <a:gd name="T4" fmla="*/ 295 w 1231"/>
                <a:gd name="T5" fmla="*/ 1305 h 1305"/>
                <a:gd name="T6" fmla="*/ 0 w 1231"/>
                <a:gd name="T7" fmla="*/ 605 h 1305"/>
                <a:gd name="T8" fmla="*/ 229 w 1231"/>
                <a:gd name="T9" fmla="*/ 495 h 1305"/>
                <a:gd name="T10" fmla="*/ 1231 w 1231"/>
                <a:gd name="T11" fmla="*/ 0 h 1305"/>
                <a:gd name="T12" fmla="*/ 1210 w 1231"/>
                <a:gd name="T13" fmla="*/ 830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305">
                  <a:moveTo>
                    <a:pt x="1210" y="830"/>
                  </a:moveTo>
                  <a:lnTo>
                    <a:pt x="473" y="1210"/>
                  </a:lnTo>
                  <a:lnTo>
                    <a:pt x="295" y="1305"/>
                  </a:lnTo>
                  <a:lnTo>
                    <a:pt x="0" y="605"/>
                  </a:lnTo>
                  <a:lnTo>
                    <a:pt x="229" y="495"/>
                  </a:lnTo>
                  <a:lnTo>
                    <a:pt x="1231" y="0"/>
                  </a:lnTo>
                  <a:lnTo>
                    <a:pt x="1210" y="830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81"/>
            <p:cNvSpPr>
              <a:spLocks/>
            </p:cNvSpPr>
            <p:nvPr/>
          </p:nvSpPr>
          <p:spPr bwMode="auto">
            <a:xfrm>
              <a:off x="1624" y="1730"/>
              <a:ext cx="125" cy="124"/>
            </a:xfrm>
            <a:custGeom>
              <a:avLst/>
              <a:gdLst>
                <a:gd name="T0" fmla="*/ 1003 w 1003"/>
                <a:gd name="T1" fmla="*/ 715 h 990"/>
                <a:gd name="T2" fmla="*/ 759 w 1003"/>
                <a:gd name="T3" fmla="*/ 0 h 990"/>
                <a:gd name="T4" fmla="*/ 173 w 1003"/>
                <a:gd name="T5" fmla="*/ 281 h 990"/>
                <a:gd name="T6" fmla="*/ 143 w 1003"/>
                <a:gd name="T7" fmla="*/ 303 h 990"/>
                <a:gd name="T8" fmla="*/ 92 w 1003"/>
                <a:gd name="T9" fmla="*/ 353 h 990"/>
                <a:gd name="T10" fmla="*/ 52 w 1003"/>
                <a:gd name="T11" fmla="*/ 410 h 990"/>
                <a:gd name="T12" fmla="*/ 22 w 1003"/>
                <a:gd name="T13" fmla="*/ 473 h 990"/>
                <a:gd name="T14" fmla="*/ 4 w 1003"/>
                <a:gd name="T15" fmla="*/ 539 h 990"/>
                <a:gd name="T16" fmla="*/ 0 w 1003"/>
                <a:gd name="T17" fmla="*/ 608 h 990"/>
                <a:gd name="T18" fmla="*/ 7 w 1003"/>
                <a:gd name="T19" fmla="*/ 677 h 990"/>
                <a:gd name="T20" fmla="*/ 27 w 1003"/>
                <a:gd name="T21" fmla="*/ 746 h 990"/>
                <a:gd name="T22" fmla="*/ 43 w 1003"/>
                <a:gd name="T23" fmla="*/ 779 h 990"/>
                <a:gd name="T24" fmla="*/ 43 w 1003"/>
                <a:gd name="T25" fmla="*/ 779 h 990"/>
                <a:gd name="T26" fmla="*/ 62 w 1003"/>
                <a:gd name="T27" fmla="*/ 814 h 990"/>
                <a:gd name="T28" fmla="*/ 111 w 1003"/>
                <a:gd name="T29" fmla="*/ 875 h 990"/>
                <a:gd name="T30" fmla="*/ 171 w 1003"/>
                <a:gd name="T31" fmla="*/ 924 h 990"/>
                <a:gd name="T32" fmla="*/ 237 w 1003"/>
                <a:gd name="T33" fmla="*/ 960 h 990"/>
                <a:gd name="T34" fmla="*/ 309 w 1003"/>
                <a:gd name="T35" fmla="*/ 982 h 990"/>
                <a:gd name="T36" fmla="*/ 384 w 1003"/>
                <a:gd name="T37" fmla="*/ 990 h 990"/>
                <a:gd name="T38" fmla="*/ 460 w 1003"/>
                <a:gd name="T39" fmla="*/ 985 h 990"/>
                <a:gd name="T40" fmla="*/ 535 w 1003"/>
                <a:gd name="T41" fmla="*/ 962 h 990"/>
                <a:gd name="T42" fmla="*/ 572 w 1003"/>
                <a:gd name="T43" fmla="*/ 944 h 990"/>
                <a:gd name="T44" fmla="*/ 1003 w 1003"/>
                <a:gd name="T45" fmla="*/ 715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03" h="990">
                  <a:moveTo>
                    <a:pt x="1003" y="715"/>
                  </a:moveTo>
                  <a:lnTo>
                    <a:pt x="759" y="0"/>
                  </a:lnTo>
                  <a:lnTo>
                    <a:pt x="173" y="281"/>
                  </a:lnTo>
                  <a:lnTo>
                    <a:pt x="143" y="303"/>
                  </a:lnTo>
                  <a:lnTo>
                    <a:pt x="92" y="353"/>
                  </a:lnTo>
                  <a:lnTo>
                    <a:pt x="52" y="410"/>
                  </a:lnTo>
                  <a:lnTo>
                    <a:pt x="22" y="473"/>
                  </a:lnTo>
                  <a:lnTo>
                    <a:pt x="4" y="539"/>
                  </a:lnTo>
                  <a:lnTo>
                    <a:pt x="0" y="608"/>
                  </a:lnTo>
                  <a:lnTo>
                    <a:pt x="7" y="677"/>
                  </a:lnTo>
                  <a:lnTo>
                    <a:pt x="27" y="746"/>
                  </a:lnTo>
                  <a:lnTo>
                    <a:pt x="43" y="779"/>
                  </a:lnTo>
                  <a:lnTo>
                    <a:pt x="43" y="779"/>
                  </a:lnTo>
                  <a:lnTo>
                    <a:pt x="62" y="814"/>
                  </a:lnTo>
                  <a:lnTo>
                    <a:pt x="111" y="875"/>
                  </a:lnTo>
                  <a:lnTo>
                    <a:pt x="171" y="924"/>
                  </a:lnTo>
                  <a:lnTo>
                    <a:pt x="237" y="960"/>
                  </a:lnTo>
                  <a:lnTo>
                    <a:pt x="309" y="982"/>
                  </a:lnTo>
                  <a:lnTo>
                    <a:pt x="384" y="990"/>
                  </a:lnTo>
                  <a:lnTo>
                    <a:pt x="460" y="985"/>
                  </a:lnTo>
                  <a:lnTo>
                    <a:pt x="535" y="962"/>
                  </a:lnTo>
                  <a:lnTo>
                    <a:pt x="572" y="944"/>
                  </a:lnTo>
                  <a:lnTo>
                    <a:pt x="1003" y="715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82"/>
            <p:cNvSpPr>
              <a:spLocks/>
            </p:cNvSpPr>
            <p:nvPr/>
          </p:nvSpPr>
          <p:spPr bwMode="auto">
            <a:xfrm>
              <a:off x="1638" y="2016"/>
              <a:ext cx="127" cy="127"/>
            </a:xfrm>
            <a:custGeom>
              <a:avLst/>
              <a:gdLst>
                <a:gd name="T0" fmla="*/ 517 w 1015"/>
                <a:gd name="T1" fmla="*/ 0 h 1010"/>
                <a:gd name="T2" fmla="*/ 103 w 1015"/>
                <a:gd name="T3" fmla="*/ 413 h 1010"/>
                <a:gd name="T4" fmla="*/ 78 w 1015"/>
                <a:gd name="T5" fmla="*/ 439 h 1010"/>
                <a:gd name="T6" fmla="*/ 40 w 1015"/>
                <a:gd name="T7" fmla="*/ 497 h 1010"/>
                <a:gd name="T8" fmla="*/ 14 w 1015"/>
                <a:gd name="T9" fmla="*/ 561 h 1010"/>
                <a:gd name="T10" fmla="*/ 0 w 1015"/>
                <a:gd name="T11" fmla="*/ 627 h 1010"/>
                <a:gd name="T12" fmla="*/ 0 w 1015"/>
                <a:gd name="T13" fmla="*/ 694 h 1010"/>
                <a:gd name="T14" fmla="*/ 14 w 1015"/>
                <a:gd name="T15" fmla="*/ 761 h 1010"/>
                <a:gd name="T16" fmla="*/ 40 w 1015"/>
                <a:gd name="T17" fmla="*/ 823 h 1010"/>
                <a:gd name="T18" fmla="*/ 78 w 1015"/>
                <a:gd name="T19" fmla="*/ 882 h 1010"/>
                <a:gd name="T20" fmla="*/ 103 w 1015"/>
                <a:gd name="T21" fmla="*/ 908 h 1010"/>
                <a:gd name="T22" fmla="*/ 103 w 1015"/>
                <a:gd name="T23" fmla="*/ 908 h 1010"/>
                <a:gd name="T24" fmla="*/ 130 w 1015"/>
                <a:gd name="T25" fmla="*/ 932 h 1010"/>
                <a:gd name="T26" fmla="*/ 188 w 1015"/>
                <a:gd name="T27" fmla="*/ 970 h 1010"/>
                <a:gd name="T28" fmla="*/ 251 w 1015"/>
                <a:gd name="T29" fmla="*/ 996 h 1010"/>
                <a:gd name="T30" fmla="*/ 318 w 1015"/>
                <a:gd name="T31" fmla="*/ 1010 h 1010"/>
                <a:gd name="T32" fmla="*/ 385 w 1015"/>
                <a:gd name="T33" fmla="*/ 1010 h 1010"/>
                <a:gd name="T34" fmla="*/ 452 w 1015"/>
                <a:gd name="T35" fmla="*/ 996 h 1010"/>
                <a:gd name="T36" fmla="*/ 516 w 1015"/>
                <a:gd name="T37" fmla="*/ 970 h 1010"/>
                <a:gd name="T38" fmla="*/ 574 w 1015"/>
                <a:gd name="T39" fmla="*/ 932 h 1010"/>
                <a:gd name="T40" fmla="*/ 600 w 1015"/>
                <a:gd name="T41" fmla="*/ 908 h 1010"/>
                <a:gd name="T42" fmla="*/ 1015 w 1015"/>
                <a:gd name="T43" fmla="*/ 495 h 1010"/>
                <a:gd name="T44" fmla="*/ 517 w 1015"/>
                <a:gd name="T45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5" h="1010">
                  <a:moveTo>
                    <a:pt x="517" y="0"/>
                  </a:moveTo>
                  <a:lnTo>
                    <a:pt x="103" y="413"/>
                  </a:lnTo>
                  <a:lnTo>
                    <a:pt x="78" y="439"/>
                  </a:lnTo>
                  <a:lnTo>
                    <a:pt x="40" y="497"/>
                  </a:lnTo>
                  <a:lnTo>
                    <a:pt x="14" y="561"/>
                  </a:lnTo>
                  <a:lnTo>
                    <a:pt x="0" y="627"/>
                  </a:lnTo>
                  <a:lnTo>
                    <a:pt x="0" y="694"/>
                  </a:lnTo>
                  <a:lnTo>
                    <a:pt x="14" y="761"/>
                  </a:lnTo>
                  <a:lnTo>
                    <a:pt x="40" y="823"/>
                  </a:lnTo>
                  <a:lnTo>
                    <a:pt x="78" y="882"/>
                  </a:lnTo>
                  <a:lnTo>
                    <a:pt x="103" y="908"/>
                  </a:lnTo>
                  <a:lnTo>
                    <a:pt x="103" y="908"/>
                  </a:lnTo>
                  <a:lnTo>
                    <a:pt x="130" y="932"/>
                  </a:lnTo>
                  <a:lnTo>
                    <a:pt x="188" y="970"/>
                  </a:lnTo>
                  <a:lnTo>
                    <a:pt x="251" y="996"/>
                  </a:lnTo>
                  <a:lnTo>
                    <a:pt x="318" y="1010"/>
                  </a:lnTo>
                  <a:lnTo>
                    <a:pt x="385" y="1010"/>
                  </a:lnTo>
                  <a:lnTo>
                    <a:pt x="452" y="996"/>
                  </a:lnTo>
                  <a:lnTo>
                    <a:pt x="516" y="970"/>
                  </a:lnTo>
                  <a:lnTo>
                    <a:pt x="574" y="932"/>
                  </a:lnTo>
                  <a:lnTo>
                    <a:pt x="600" y="908"/>
                  </a:lnTo>
                  <a:lnTo>
                    <a:pt x="1015" y="495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83"/>
            <p:cNvSpPr>
              <a:spLocks/>
            </p:cNvSpPr>
            <p:nvPr/>
          </p:nvSpPr>
          <p:spPr bwMode="auto">
            <a:xfrm>
              <a:off x="1763" y="2161"/>
              <a:ext cx="126" cy="126"/>
            </a:xfrm>
            <a:custGeom>
              <a:avLst/>
              <a:gdLst>
                <a:gd name="T0" fmla="*/ 516 w 1014"/>
                <a:gd name="T1" fmla="*/ 0 h 1010"/>
                <a:gd name="T2" fmla="*/ 1014 w 1014"/>
                <a:gd name="T3" fmla="*/ 495 h 1010"/>
                <a:gd name="T4" fmla="*/ 599 w 1014"/>
                <a:gd name="T5" fmla="*/ 908 h 1010"/>
                <a:gd name="T6" fmla="*/ 572 w 1014"/>
                <a:gd name="T7" fmla="*/ 933 h 1010"/>
                <a:gd name="T8" fmla="*/ 514 w 1014"/>
                <a:gd name="T9" fmla="*/ 971 h 1010"/>
                <a:gd name="T10" fmla="*/ 451 w 1014"/>
                <a:gd name="T11" fmla="*/ 997 h 1010"/>
                <a:gd name="T12" fmla="*/ 384 w 1014"/>
                <a:gd name="T13" fmla="*/ 1010 h 1010"/>
                <a:gd name="T14" fmla="*/ 317 w 1014"/>
                <a:gd name="T15" fmla="*/ 1010 h 1010"/>
                <a:gd name="T16" fmla="*/ 250 w 1014"/>
                <a:gd name="T17" fmla="*/ 997 h 1010"/>
                <a:gd name="T18" fmla="*/ 186 w 1014"/>
                <a:gd name="T19" fmla="*/ 971 h 1010"/>
                <a:gd name="T20" fmla="*/ 128 w 1014"/>
                <a:gd name="T21" fmla="*/ 933 h 1010"/>
                <a:gd name="T22" fmla="*/ 102 w 1014"/>
                <a:gd name="T23" fmla="*/ 908 h 1010"/>
                <a:gd name="T24" fmla="*/ 102 w 1014"/>
                <a:gd name="T25" fmla="*/ 908 h 1010"/>
                <a:gd name="T26" fmla="*/ 77 w 1014"/>
                <a:gd name="T27" fmla="*/ 882 h 1010"/>
                <a:gd name="T28" fmla="*/ 38 w 1014"/>
                <a:gd name="T29" fmla="*/ 824 h 1010"/>
                <a:gd name="T30" fmla="*/ 12 w 1014"/>
                <a:gd name="T31" fmla="*/ 760 h 1010"/>
                <a:gd name="T32" fmla="*/ 0 w 1014"/>
                <a:gd name="T33" fmla="*/ 694 h 1010"/>
                <a:gd name="T34" fmla="*/ 0 w 1014"/>
                <a:gd name="T35" fmla="*/ 626 h 1010"/>
                <a:gd name="T36" fmla="*/ 12 w 1014"/>
                <a:gd name="T37" fmla="*/ 560 h 1010"/>
                <a:gd name="T38" fmla="*/ 38 w 1014"/>
                <a:gd name="T39" fmla="*/ 497 h 1010"/>
                <a:gd name="T40" fmla="*/ 77 w 1014"/>
                <a:gd name="T41" fmla="*/ 439 h 1010"/>
                <a:gd name="T42" fmla="*/ 102 w 1014"/>
                <a:gd name="T43" fmla="*/ 413 h 1010"/>
                <a:gd name="T44" fmla="*/ 516 w 1014"/>
                <a:gd name="T45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4" h="1010">
                  <a:moveTo>
                    <a:pt x="516" y="0"/>
                  </a:moveTo>
                  <a:lnTo>
                    <a:pt x="1014" y="495"/>
                  </a:lnTo>
                  <a:lnTo>
                    <a:pt x="599" y="908"/>
                  </a:lnTo>
                  <a:lnTo>
                    <a:pt x="572" y="933"/>
                  </a:lnTo>
                  <a:lnTo>
                    <a:pt x="514" y="971"/>
                  </a:lnTo>
                  <a:lnTo>
                    <a:pt x="451" y="997"/>
                  </a:lnTo>
                  <a:lnTo>
                    <a:pt x="384" y="1010"/>
                  </a:lnTo>
                  <a:lnTo>
                    <a:pt x="317" y="1010"/>
                  </a:lnTo>
                  <a:lnTo>
                    <a:pt x="250" y="997"/>
                  </a:lnTo>
                  <a:lnTo>
                    <a:pt x="186" y="971"/>
                  </a:lnTo>
                  <a:lnTo>
                    <a:pt x="128" y="933"/>
                  </a:lnTo>
                  <a:lnTo>
                    <a:pt x="102" y="908"/>
                  </a:lnTo>
                  <a:lnTo>
                    <a:pt x="102" y="908"/>
                  </a:lnTo>
                  <a:lnTo>
                    <a:pt x="77" y="882"/>
                  </a:lnTo>
                  <a:lnTo>
                    <a:pt x="38" y="824"/>
                  </a:lnTo>
                  <a:lnTo>
                    <a:pt x="12" y="760"/>
                  </a:lnTo>
                  <a:lnTo>
                    <a:pt x="0" y="694"/>
                  </a:lnTo>
                  <a:lnTo>
                    <a:pt x="0" y="626"/>
                  </a:lnTo>
                  <a:lnTo>
                    <a:pt x="12" y="560"/>
                  </a:lnTo>
                  <a:lnTo>
                    <a:pt x="38" y="497"/>
                  </a:lnTo>
                  <a:lnTo>
                    <a:pt x="77" y="439"/>
                  </a:lnTo>
                  <a:lnTo>
                    <a:pt x="102" y="41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84"/>
            <p:cNvSpPr>
              <a:spLocks/>
            </p:cNvSpPr>
            <p:nvPr/>
          </p:nvSpPr>
          <p:spPr bwMode="auto">
            <a:xfrm>
              <a:off x="1949" y="1792"/>
              <a:ext cx="166" cy="165"/>
            </a:xfrm>
            <a:custGeom>
              <a:avLst/>
              <a:gdLst>
                <a:gd name="T0" fmla="*/ 663 w 1326"/>
                <a:gd name="T1" fmla="*/ 0 h 1321"/>
                <a:gd name="T2" fmla="*/ 0 w 1326"/>
                <a:gd name="T3" fmla="*/ 661 h 1321"/>
                <a:gd name="T4" fmla="*/ 663 w 1326"/>
                <a:gd name="T5" fmla="*/ 1321 h 1321"/>
                <a:gd name="T6" fmla="*/ 1326 w 1326"/>
                <a:gd name="T7" fmla="*/ 661 h 1321"/>
                <a:gd name="T8" fmla="*/ 663 w 1326"/>
                <a:gd name="T9" fmla="*/ 0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6" h="1321">
                  <a:moveTo>
                    <a:pt x="663" y="0"/>
                  </a:moveTo>
                  <a:lnTo>
                    <a:pt x="0" y="661"/>
                  </a:lnTo>
                  <a:lnTo>
                    <a:pt x="663" y="1321"/>
                  </a:lnTo>
                  <a:lnTo>
                    <a:pt x="1326" y="661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217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85"/>
            <p:cNvSpPr>
              <a:spLocks/>
            </p:cNvSpPr>
            <p:nvPr/>
          </p:nvSpPr>
          <p:spPr bwMode="auto">
            <a:xfrm>
              <a:off x="2258" y="1339"/>
              <a:ext cx="108" cy="123"/>
            </a:xfrm>
            <a:custGeom>
              <a:avLst/>
              <a:gdLst>
                <a:gd name="T0" fmla="*/ 868 w 868"/>
                <a:gd name="T1" fmla="*/ 985 h 985"/>
                <a:gd name="T2" fmla="*/ 538 w 868"/>
                <a:gd name="T3" fmla="*/ 985 h 985"/>
                <a:gd name="T4" fmla="*/ 537 w 868"/>
                <a:gd name="T5" fmla="*/ 937 h 985"/>
                <a:gd name="T6" fmla="*/ 526 w 868"/>
                <a:gd name="T7" fmla="*/ 847 h 985"/>
                <a:gd name="T8" fmla="*/ 505 w 868"/>
                <a:gd name="T9" fmla="*/ 766 h 985"/>
                <a:gd name="T10" fmla="*/ 475 w 868"/>
                <a:gd name="T11" fmla="*/ 693 h 985"/>
                <a:gd name="T12" fmla="*/ 438 w 868"/>
                <a:gd name="T13" fmla="*/ 629 h 985"/>
                <a:gd name="T14" fmla="*/ 397 w 868"/>
                <a:gd name="T15" fmla="*/ 571 h 985"/>
                <a:gd name="T16" fmla="*/ 351 w 868"/>
                <a:gd name="T17" fmla="*/ 521 h 985"/>
                <a:gd name="T18" fmla="*/ 302 w 868"/>
                <a:gd name="T19" fmla="*/ 477 h 985"/>
                <a:gd name="T20" fmla="*/ 227 w 868"/>
                <a:gd name="T21" fmla="*/ 423 h 985"/>
                <a:gd name="T22" fmla="*/ 134 w 868"/>
                <a:gd name="T23" fmla="*/ 370 h 985"/>
                <a:gd name="T24" fmla="*/ 24 w 868"/>
                <a:gd name="T25" fmla="*/ 326 h 985"/>
                <a:gd name="T26" fmla="*/ 0 w 868"/>
                <a:gd name="T27" fmla="*/ 321 h 985"/>
                <a:gd name="T28" fmla="*/ 79 w 868"/>
                <a:gd name="T29" fmla="*/ 0 h 985"/>
                <a:gd name="T30" fmla="*/ 133 w 868"/>
                <a:gd name="T31" fmla="*/ 15 h 985"/>
                <a:gd name="T32" fmla="*/ 253 w 868"/>
                <a:gd name="T33" fmla="*/ 62 h 985"/>
                <a:gd name="T34" fmla="*/ 383 w 868"/>
                <a:gd name="T35" fmla="*/ 132 h 985"/>
                <a:gd name="T36" fmla="*/ 482 w 868"/>
                <a:gd name="T37" fmla="*/ 201 h 985"/>
                <a:gd name="T38" fmla="*/ 545 w 868"/>
                <a:gd name="T39" fmla="*/ 255 h 985"/>
                <a:gd name="T40" fmla="*/ 607 w 868"/>
                <a:gd name="T41" fmla="*/ 314 h 985"/>
                <a:gd name="T42" fmla="*/ 664 w 868"/>
                <a:gd name="T43" fmla="*/ 381 h 985"/>
                <a:gd name="T44" fmla="*/ 717 w 868"/>
                <a:gd name="T45" fmla="*/ 454 h 985"/>
                <a:gd name="T46" fmla="*/ 763 w 868"/>
                <a:gd name="T47" fmla="*/ 535 h 985"/>
                <a:gd name="T48" fmla="*/ 803 w 868"/>
                <a:gd name="T49" fmla="*/ 621 h 985"/>
                <a:gd name="T50" fmla="*/ 834 w 868"/>
                <a:gd name="T51" fmla="*/ 717 h 985"/>
                <a:gd name="T52" fmla="*/ 856 w 868"/>
                <a:gd name="T53" fmla="*/ 818 h 985"/>
                <a:gd name="T54" fmla="*/ 867 w 868"/>
                <a:gd name="T55" fmla="*/ 928 h 985"/>
                <a:gd name="T56" fmla="*/ 868 w 868"/>
                <a:gd name="T57" fmla="*/ 985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8" h="985">
                  <a:moveTo>
                    <a:pt x="868" y="985"/>
                  </a:moveTo>
                  <a:lnTo>
                    <a:pt x="538" y="985"/>
                  </a:lnTo>
                  <a:lnTo>
                    <a:pt x="537" y="937"/>
                  </a:lnTo>
                  <a:lnTo>
                    <a:pt x="526" y="847"/>
                  </a:lnTo>
                  <a:lnTo>
                    <a:pt x="505" y="766"/>
                  </a:lnTo>
                  <a:lnTo>
                    <a:pt x="475" y="693"/>
                  </a:lnTo>
                  <a:lnTo>
                    <a:pt x="438" y="629"/>
                  </a:lnTo>
                  <a:lnTo>
                    <a:pt x="397" y="571"/>
                  </a:lnTo>
                  <a:lnTo>
                    <a:pt x="351" y="521"/>
                  </a:lnTo>
                  <a:lnTo>
                    <a:pt x="302" y="477"/>
                  </a:lnTo>
                  <a:lnTo>
                    <a:pt x="227" y="423"/>
                  </a:lnTo>
                  <a:lnTo>
                    <a:pt x="134" y="370"/>
                  </a:lnTo>
                  <a:lnTo>
                    <a:pt x="24" y="326"/>
                  </a:lnTo>
                  <a:lnTo>
                    <a:pt x="0" y="321"/>
                  </a:lnTo>
                  <a:lnTo>
                    <a:pt x="79" y="0"/>
                  </a:lnTo>
                  <a:lnTo>
                    <a:pt x="133" y="15"/>
                  </a:lnTo>
                  <a:lnTo>
                    <a:pt x="253" y="62"/>
                  </a:lnTo>
                  <a:lnTo>
                    <a:pt x="383" y="132"/>
                  </a:lnTo>
                  <a:lnTo>
                    <a:pt x="482" y="201"/>
                  </a:lnTo>
                  <a:lnTo>
                    <a:pt x="545" y="255"/>
                  </a:lnTo>
                  <a:lnTo>
                    <a:pt x="607" y="314"/>
                  </a:lnTo>
                  <a:lnTo>
                    <a:pt x="664" y="381"/>
                  </a:lnTo>
                  <a:lnTo>
                    <a:pt x="717" y="454"/>
                  </a:lnTo>
                  <a:lnTo>
                    <a:pt x="763" y="535"/>
                  </a:lnTo>
                  <a:lnTo>
                    <a:pt x="803" y="621"/>
                  </a:lnTo>
                  <a:lnTo>
                    <a:pt x="834" y="717"/>
                  </a:lnTo>
                  <a:lnTo>
                    <a:pt x="856" y="818"/>
                  </a:lnTo>
                  <a:lnTo>
                    <a:pt x="867" y="928"/>
                  </a:lnTo>
                  <a:lnTo>
                    <a:pt x="868" y="985"/>
                  </a:lnTo>
                  <a:close/>
                </a:path>
              </a:pathLst>
            </a:cu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Rectangle 86"/>
            <p:cNvSpPr>
              <a:spLocks noChangeArrowheads="1"/>
            </p:cNvSpPr>
            <p:nvPr/>
          </p:nvSpPr>
          <p:spPr bwMode="auto">
            <a:xfrm>
              <a:off x="2325" y="1503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87"/>
            <p:cNvSpPr>
              <a:spLocks/>
            </p:cNvSpPr>
            <p:nvPr/>
          </p:nvSpPr>
          <p:spPr bwMode="auto">
            <a:xfrm>
              <a:off x="1810" y="1881"/>
              <a:ext cx="226" cy="224"/>
            </a:xfrm>
            <a:custGeom>
              <a:avLst/>
              <a:gdLst>
                <a:gd name="T0" fmla="*/ 1743 w 1804"/>
                <a:gd name="T1" fmla="*/ 1484 h 1796"/>
                <a:gd name="T2" fmla="*/ 233 w 1804"/>
                <a:gd name="T3" fmla="*/ 0 h 1796"/>
                <a:gd name="T4" fmla="*/ 120 w 1804"/>
                <a:gd name="T5" fmla="*/ 114 h 1796"/>
                <a:gd name="T6" fmla="*/ 0 w 1804"/>
                <a:gd name="T7" fmla="*/ 235 h 1796"/>
                <a:gd name="T8" fmla="*/ 1504 w 1804"/>
                <a:gd name="T9" fmla="*/ 1712 h 1796"/>
                <a:gd name="T10" fmla="*/ 1579 w 1804"/>
                <a:gd name="T11" fmla="*/ 1796 h 1796"/>
                <a:gd name="T12" fmla="*/ 1608 w 1804"/>
                <a:gd name="T13" fmla="*/ 1767 h 1796"/>
                <a:gd name="T14" fmla="*/ 1804 w 1804"/>
                <a:gd name="T15" fmla="*/ 1553 h 1796"/>
                <a:gd name="T16" fmla="*/ 1743 w 1804"/>
                <a:gd name="T17" fmla="*/ 1484 h 1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4" h="1796">
                  <a:moveTo>
                    <a:pt x="1743" y="1484"/>
                  </a:moveTo>
                  <a:lnTo>
                    <a:pt x="233" y="0"/>
                  </a:lnTo>
                  <a:lnTo>
                    <a:pt x="120" y="114"/>
                  </a:lnTo>
                  <a:lnTo>
                    <a:pt x="0" y="235"/>
                  </a:lnTo>
                  <a:lnTo>
                    <a:pt x="1504" y="1712"/>
                  </a:lnTo>
                  <a:lnTo>
                    <a:pt x="1579" y="1796"/>
                  </a:lnTo>
                  <a:lnTo>
                    <a:pt x="1608" y="1767"/>
                  </a:lnTo>
                  <a:lnTo>
                    <a:pt x="1804" y="1553"/>
                  </a:lnTo>
                  <a:lnTo>
                    <a:pt x="1743" y="1484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 flipH="1">
            <a:off x="10613062" y="111551"/>
            <a:ext cx="554960" cy="430752"/>
            <a:chOff x="4099405" y="2266310"/>
            <a:chExt cx="935158" cy="725856"/>
          </a:xfrm>
        </p:grpSpPr>
        <p:sp>
          <p:nvSpPr>
            <p:cNvPr id="164" name="이등변 삼각형 163"/>
            <p:cNvSpPr/>
            <p:nvPr/>
          </p:nvSpPr>
          <p:spPr>
            <a:xfrm rot="8634949">
              <a:off x="4681166" y="2653118"/>
              <a:ext cx="170472" cy="339048"/>
            </a:xfrm>
            <a:prstGeom prst="triangle">
              <a:avLst>
                <a:gd name="adj" fmla="val 5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65" name="구름 164"/>
            <p:cNvSpPr/>
            <p:nvPr/>
          </p:nvSpPr>
          <p:spPr>
            <a:xfrm>
              <a:off x="4185992" y="2266310"/>
              <a:ext cx="761981" cy="63150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099405" y="2393812"/>
              <a:ext cx="935158" cy="363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96D1CF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나는</a:t>
              </a:r>
              <a:r>
                <a:rPr lang="en-US" altLang="ko-KR" sz="800" dirty="0">
                  <a:solidFill>
                    <a:srgbClr val="96D1CF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~??</a:t>
              </a:r>
              <a:endParaRPr lang="ko-KR" altLang="en-US" sz="800" dirty="0">
                <a:solidFill>
                  <a:srgbClr val="96D1C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666361D-6DC6-4A89-B282-A207790BB7E4}"/>
              </a:ext>
            </a:extLst>
          </p:cNvPr>
          <p:cNvSpPr txBox="1"/>
          <p:nvPr/>
        </p:nvSpPr>
        <p:spPr>
          <a:xfrm>
            <a:off x="1259027" y="1866433"/>
            <a:ext cx="55803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소멸자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객체를 </a:t>
            </a:r>
            <a:r>
              <a:rPr lang="ko-KR" altLang="en-US" dirty="0" err="1"/>
              <a:t>소멸시</a:t>
            </a:r>
            <a:r>
              <a:rPr lang="ko-KR" altLang="en-US" dirty="0"/>
              <a:t> 호출되는 함수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표기법</a:t>
            </a:r>
            <a:r>
              <a:rPr lang="en-US" altLang="ko-KR" dirty="0"/>
              <a:t>(~) </a:t>
            </a:r>
            <a:r>
              <a:rPr lang="ko-KR" altLang="en-US" dirty="0"/>
              <a:t>사용</a:t>
            </a:r>
            <a:r>
              <a:rPr lang="en-US" altLang="ko-KR" dirty="0"/>
              <a:t>( </a:t>
            </a:r>
            <a:r>
              <a:rPr lang="ko-KR" altLang="en-US" dirty="0" err="1"/>
              <a:t>반환값</a:t>
            </a:r>
            <a:r>
              <a:rPr lang="ko-KR" altLang="en-US" dirty="0"/>
              <a:t> 無 </a:t>
            </a:r>
            <a:r>
              <a:rPr lang="en-US" altLang="ko-KR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하나의 오버로드만 하고 인수 허용 </a:t>
            </a:r>
            <a:r>
              <a:rPr lang="en-US" altLang="ko-KR" dirty="0"/>
              <a:t>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객체가 메모리와 같은 리소스 </a:t>
            </a:r>
            <a:r>
              <a:rPr lang="ko-KR" altLang="en-US" dirty="0" err="1"/>
              <a:t>할당시</a:t>
            </a:r>
            <a:r>
              <a:rPr lang="ko-KR" altLang="en-US" dirty="0"/>
              <a:t> </a:t>
            </a:r>
            <a:r>
              <a:rPr lang="ko-KR" altLang="en-US" dirty="0" err="1"/>
              <a:t>소멸자</a:t>
            </a:r>
            <a:r>
              <a:rPr lang="ko-KR" altLang="en-US" dirty="0"/>
              <a:t> 필요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구현규칙</a:t>
            </a:r>
            <a:endParaRPr lang="en-US" altLang="ko-KR" dirty="0"/>
          </a:p>
          <a:p>
            <a:r>
              <a:rPr lang="en-US" altLang="ko-KR" dirty="0"/>
              <a:t>    -  </a:t>
            </a:r>
            <a:r>
              <a:rPr lang="ko-KR" altLang="en-US" dirty="0"/>
              <a:t>소멸자에서 예외처리 </a:t>
            </a:r>
            <a:r>
              <a:rPr lang="en-US" altLang="ko-KR" dirty="0"/>
              <a:t>X.</a:t>
            </a:r>
          </a:p>
          <a:p>
            <a:r>
              <a:rPr lang="en-US" altLang="ko-KR" dirty="0"/>
              <a:t>    -  virtual </a:t>
            </a:r>
            <a:r>
              <a:rPr lang="ko-KR" altLang="en-US" dirty="0"/>
              <a:t>함수가 있으면 소멸자도 </a:t>
            </a:r>
            <a:r>
              <a:rPr lang="en-US" altLang="ko-KR" dirty="0"/>
              <a:t>virtual.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128781E-760A-4C32-9BE3-ED0F4A819CC5}"/>
              </a:ext>
            </a:extLst>
          </p:cNvPr>
          <p:cNvSpPr/>
          <p:nvPr/>
        </p:nvSpPr>
        <p:spPr>
          <a:xfrm>
            <a:off x="586722" y="182063"/>
            <a:ext cx="81551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i="1" dirty="0">
                <a:solidFill>
                  <a:prstClr val="white"/>
                </a:solidFill>
              </a:rPr>
              <a:t>2.4 </a:t>
            </a:r>
            <a:r>
              <a:rPr lang="en-US" altLang="ko-KR" sz="3200" b="1" i="1" dirty="0">
                <a:solidFill>
                  <a:prstClr val="white"/>
                </a:solidFill>
              </a:rPr>
              <a:t>Destructor</a:t>
            </a:r>
          </a:p>
        </p:txBody>
      </p:sp>
    </p:spTree>
    <p:extLst>
      <p:ext uri="{BB962C8B-B14F-4D97-AF65-F5344CB8AC3E}">
        <p14:creationId xmlns:p14="http://schemas.microsoft.com/office/powerpoint/2010/main" val="3469910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176397" y="856180"/>
            <a:ext cx="11842570" cy="5922772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0" name="자유형 69"/>
          <p:cNvSpPr/>
          <p:nvPr/>
        </p:nvSpPr>
        <p:spPr>
          <a:xfrm>
            <a:off x="8687549" y="675100"/>
            <a:ext cx="2507264" cy="525890"/>
          </a:xfrm>
          <a:custGeom>
            <a:avLst/>
            <a:gdLst>
              <a:gd name="connsiteX0" fmla="*/ 6012551 w 12192000"/>
              <a:gd name="connsiteY0" fmla="*/ 0 h 4678329"/>
              <a:gd name="connsiteX1" fmla="*/ 6083886 w 12192000"/>
              <a:gd name="connsiteY1" fmla="*/ 0 h 4678329"/>
              <a:gd name="connsiteX2" fmla="*/ 6120521 w 12192000"/>
              <a:gd name="connsiteY2" fmla="*/ 240041 h 4678329"/>
              <a:gd name="connsiteX3" fmla="*/ 10382903 w 12192000"/>
              <a:gd name="connsiteY3" fmla="*/ 3713983 h 4678329"/>
              <a:gd name="connsiteX4" fmla="*/ 12076421 w 12192000"/>
              <a:gd name="connsiteY4" fmla="*/ 3372078 h 4678329"/>
              <a:gd name="connsiteX5" fmla="*/ 12192000 w 12192000"/>
              <a:gd name="connsiteY5" fmla="*/ 3319826 h 4678329"/>
              <a:gd name="connsiteX6" fmla="*/ 12192000 w 12192000"/>
              <a:gd name="connsiteY6" fmla="*/ 4678329 h 4678329"/>
              <a:gd name="connsiteX7" fmla="*/ 0 w 12192000"/>
              <a:gd name="connsiteY7" fmla="*/ 4678329 h 4678329"/>
              <a:gd name="connsiteX8" fmla="*/ 0 w 12192000"/>
              <a:gd name="connsiteY8" fmla="*/ 3363030 h 4678329"/>
              <a:gd name="connsiteX9" fmla="*/ 20015 w 12192000"/>
              <a:gd name="connsiteY9" fmla="*/ 3372079 h 4678329"/>
              <a:gd name="connsiteX10" fmla="*/ 1713534 w 12192000"/>
              <a:gd name="connsiteY10" fmla="*/ 3713984 h 4678329"/>
              <a:gd name="connsiteX11" fmla="*/ 5975916 w 12192000"/>
              <a:gd name="connsiteY11" fmla="*/ 240042 h 467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678329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557571" y="18608"/>
            <a:ext cx="658056" cy="806857"/>
            <a:chOff x="9566279" y="126999"/>
            <a:chExt cx="658056" cy="806857"/>
          </a:xfrm>
        </p:grpSpPr>
        <p:grpSp>
          <p:nvGrpSpPr>
            <p:cNvPr id="72" name="Group 4"/>
            <p:cNvGrpSpPr>
              <a:grpSpLocks noChangeAspect="1"/>
            </p:cNvGrpSpPr>
            <p:nvPr/>
          </p:nvGrpSpPr>
          <p:grpSpPr bwMode="auto">
            <a:xfrm>
              <a:off x="9739131" y="126999"/>
              <a:ext cx="396566" cy="564330"/>
              <a:chOff x="749" y="781"/>
              <a:chExt cx="2118" cy="3014"/>
            </a:xfrm>
          </p:grpSpPr>
          <p:sp>
            <p:nvSpPr>
              <p:cNvPr id="77" name="Freeform 6"/>
              <p:cNvSpPr>
                <a:spLocks/>
              </p:cNvSpPr>
              <p:nvPr/>
            </p:nvSpPr>
            <p:spPr bwMode="auto">
              <a:xfrm>
                <a:off x="1440" y="781"/>
                <a:ext cx="736" cy="2160"/>
              </a:xfrm>
              <a:custGeom>
                <a:avLst/>
                <a:gdLst>
                  <a:gd name="T0" fmla="*/ 2208 w 2208"/>
                  <a:gd name="T1" fmla="*/ 6481 h 6481"/>
                  <a:gd name="T2" fmla="*/ 0 w 2208"/>
                  <a:gd name="T3" fmla="*/ 6481 h 6481"/>
                  <a:gd name="T4" fmla="*/ 0 w 2208"/>
                  <a:gd name="T5" fmla="*/ 1825 h 6481"/>
                  <a:gd name="T6" fmla="*/ 0 w 2208"/>
                  <a:gd name="T7" fmla="*/ 1766 h 6481"/>
                  <a:gd name="T8" fmla="*/ 11 w 2208"/>
                  <a:gd name="T9" fmla="*/ 1637 h 6481"/>
                  <a:gd name="T10" fmla="*/ 34 w 2208"/>
                  <a:gd name="T11" fmla="*/ 1501 h 6481"/>
                  <a:gd name="T12" fmla="*/ 66 w 2208"/>
                  <a:gd name="T13" fmla="*/ 1355 h 6481"/>
                  <a:gd name="T14" fmla="*/ 109 w 2208"/>
                  <a:gd name="T15" fmla="*/ 1205 h 6481"/>
                  <a:gd name="T16" fmla="*/ 160 w 2208"/>
                  <a:gd name="T17" fmla="*/ 1053 h 6481"/>
                  <a:gd name="T18" fmla="*/ 220 w 2208"/>
                  <a:gd name="T19" fmla="*/ 902 h 6481"/>
                  <a:gd name="T20" fmla="*/ 288 w 2208"/>
                  <a:gd name="T21" fmla="*/ 753 h 6481"/>
                  <a:gd name="T22" fmla="*/ 363 w 2208"/>
                  <a:gd name="T23" fmla="*/ 612 h 6481"/>
                  <a:gd name="T24" fmla="*/ 445 w 2208"/>
                  <a:gd name="T25" fmla="*/ 478 h 6481"/>
                  <a:gd name="T26" fmla="*/ 533 w 2208"/>
                  <a:gd name="T27" fmla="*/ 356 h 6481"/>
                  <a:gd name="T28" fmla="*/ 626 w 2208"/>
                  <a:gd name="T29" fmla="*/ 246 h 6481"/>
                  <a:gd name="T30" fmla="*/ 726 w 2208"/>
                  <a:gd name="T31" fmla="*/ 154 h 6481"/>
                  <a:gd name="T32" fmla="*/ 829 w 2208"/>
                  <a:gd name="T33" fmla="*/ 81 h 6481"/>
                  <a:gd name="T34" fmla="*/ 936 w 2208"/>
                  <a:gd name="T35" fmla="*/ 30 h 6481"/>
                  <a:gd name="T36" fmla="*/ 1019 w 2208"/>
                  <a:gd name="T37" fmla="*/ 9 h 6481"/>
                  <a:gd name="T38" fmla="*/ 1076 w 2208"/>
                  <a:gd name="T39" fmla="*/ 1 h 6481"/>
                  <a:gd name="T40" fmla="*/ 1103 w 2208"/>
                  <a:gd name="T41" fmla="*/ 0 h 6481"/>
                  <a:gd name="T42" fmla="*/ 1103 w 2208"/>
                  <a:gd name="T43" fmla="*/ 0 h 6481"/>
                  <a:gd name="T44" fmla="*/ 1132 w 2208"/>
                  <a:gd name="T45" fmla="*/ 1 h 6481"/>
                  <a:gd name="T46" fmla="*/ 1189 w 2208"/>
                  <a:gd name="T47" fmla="*/ 9 h 6481"/>
                  <a:gd name="T48" fmla="*/ 1273 w 2208"/>
                  <a:gd name="T49" fmla="*/ 30 h 6481"/>
                  <a:gd name="T50" fmla="*/ 1381 w 2208"/>
                  <a:gd name="T51" fmla="*/ 81 h 6481"/>
                  <a:gd name="T52" fmla="*/ 1485 w 2208"/>
                  <a:gd name="T53" fmla="*/ 154 h 6481"/>
                  <a:gd name="T54" fmla="*/ 1584 w 2208"/>
                  <a:gd name="T55" fmla="*/ 246 h 6481"/>
                  <a:gd name="T56" fmla="*/ 1678 w 2208"/>
                  <a:gd name="T57" fmla="*/ 356 h 6481"/>
                  <a:gd name="T58" fmla="*/ 1767 w 2208"/>
                  <a:gd name="T59" fmla="*/ 478 h 6481"/>
                  <a:gd name="T60" fmla="*/ 1848 w 2208"/>
                  <a:gd name="T61" fmla="*/ 612 h 6481"/>
                  <a:gd name="T62" fmla="*/ 1922 w 2208"/>
                  <a:gd name="T63" fmla="*/ 753 h 6481"/>
                  <a:gd name="T64" fmla="*/ 1990 w 2208"/>
                  <a:gd name="T65" fmla="*/ 902 h 6481"/>
                  <a:gd name="T66" fmla="*/ 2049 w 2208"/>
                  <a:gd name="T67" fmla="*/ 1053 h 6481"/>
                  <a:gd name="T68" fmla="*/ 2100 w 2208"/>
                  <a:gd name="T69" fmla="*/ 1205 h 6481"/>
                  <a:gd name="T70" fmla="*/ 2141 w 2208"/>
                  <a:gd name="T71" fmla="*/ 1355 h 6481"/>
                  <a:gd name="T72" fmla="*/ 2173 w 2208"/>
                  <a:gd name="T73" fmla="*/ 1501 h 6481"/>
                  <a:gd name="T74" fmla="*/ 2196 w 2208"/>
                  <a:gd name="T75" fmla="*/ 1637 h 6481"/>
                  <a:gd name="T76" fmla="*/ 2206 w 2208"/>
                  <a:gd name="T77" fmla="*/ 1766 h 6481"/>
                  <a:gd name="T78" fmla="*/ 2208 w 2208"/>
                  <a:gd name="T79" fmla="*/ 1825 h 6481"/>
                  <a:gd name="T80" fmla="*/ 2208 w 2208"/>
                  <a:gd name="T81" fmla="*/ 6481 h 6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08" h="6481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"/>
              <p:cNvSpPr>
                <a:spLocks/>
              </p:cNvSpPr>
              <p:nvPr/>
            </p:nvSpPr>
            <p:spPr bwMode="auto">
              <a:xfrm>
                <a:off x="2228" y="1229"/>
                <a:ext cx="428" cy="1712"/>
              </a:xfrm>
              <a:custGeom>
                <a:avLst/>
                <a:gdLst>
                  <a:gd name="T0" fmla="*/ 1286 w 1286"/>
                  <a:gd name="T1" fmla="*/ 5136 h 5136"/>
                  <a:gd name="T2" fmla="*/ 0 w 1286"/>
                  <a:gd name="T3" fmla="*/ 5136 h 5136"/>
                  <a:gd name="T4" fmla="*/ 0 w 1286"/>
                  <a:gd name="T5" fmla="*/ 1066 h 5136"/>
                  <a:gd name="T6" fmla="*/ 1 w 1286"/>
                  <a:gd name="T7" fmla="*/ 995 h 5136"/>
                  <a:gd name="T8" fmla="*/ 27 w 1286"/>
                  <a:gd name="T9" fmla="*/ 835 h 5136"/>
                  <a:gd name="T10" fmla="*/ 76 w 1286"/>
                  <a:gd name="T11" fmla="*/ 661 h 5136"/>
                  <a:gd name="T12" fmla="*/ 145 w 1286"/>
                  <a:gd name="T13" fmla="*/ 484 h 5136"/>
                  <a:gd name="T14" fmla="*/ 233 w 1286"/>
                  <a:gd name="T15" fmla="*/ 317 h 5136"/>
                  <a:gd name="T16" fmla="*/ 309 w 1286"/>
                  <a:gd name="T17" fmla="*/ 207 h 5136"/>
                  <a:gd name="T18" fmla="*/ 364 w 1286"/>
                  <a:gd name="T19" fmla="*/ 144 h 5136"/>
                  <a:gd name="T20" fmla="*/ 422 w 1286"/>
                  <a:gd name="T21" fmla="*/ 89 h 5136"/>
                  <a:gd name="T22" fmla="*/ 482 w 1286"/>
                  <a:gd name="T23" fmla="*/ 48 h 5136"/>
                  <a:gd name="T24" fmla="*/ 544 w 1286"/>
                  <a:gd name="T25" fmla="*/ 17 h 5136"/>
                  <a:gd name="T26" fmla="*/ 609 w 1286"/>
                  <a:gd name="T27" fmla="*/ 2 h 5136"/>
                  <a:gd name="T28" fmla="*/ 642 w 1286"/>
                  <a:gd name="T29" fmla="*/ 0 h 5136"/>
                  <a:gd name="T30" fmla="*/ 642 w 1286"/>
                  <a:gd name="T31" fmla="*/ 0 h 5136"/>
                  <a:gd name="T32" fmla="*/ 675 w 1286"/>
                  <a:gd name="T33" fmla="*/ 2 h 5136"/>
                  <a:gd name="T34" fmla="*/ 740 w 1286"/>
                  <a:gd name="T35" fmla="*/ 17 h 5136"/>
                  <a:gd name="T36" fmla="*/ 803 w 1286"/>
                  <a:gd name="T37" fmla="*/ 48 h 5136"/>
                  <a:gd name="T38" fmla="*/ 864 w 1286"/>
                  <a:gd name="T39" fmla="*/ 89 h 5136"/>
                  <a:gd name="T40" fmla="*/ 921 w 1286"/>
                  <a:gd name="T41" fmla="*/ 144 h 5136"/>
                  <a:gd name="T42" fmla="*/ 976 w 1286"/>
                  <a:gd name="T43" fmla="*/ 207 h 5136"/>
                  <a:gd name="T44" fmla="*/ 1052 w 1286"/>
                  <a:gd name="T45" fmla="*/ 317 h 5136"/>
                  <a:gd name="T46" fmla="*/ 1140 w 1286"/>
                  <a:gd name="T47" fmla="*/ 484 h 5136"/>
                  <a:gd name="T48" fmla="*/ 1209 w 1286"/>
                  <a:gd name="T49" fmla="*/ 661 h 5136"/>
                  <a:gd name="T50" fmla="*/ 1258 w 1286"/>
                  <a:gd name="T51" fmla="*/ 835 h 5136"/>
                  <a:gd name="T52" fmla="*/ 1283 w 1286"/>
                  <a:gd name="T53" fmla="*/ 995 h 5136"/>
                  <a:gd name="T54" fmla="*/ 1286 w 1286"/>
                  <a:gd name="T55" fmla="*/ 1066 h 5136"/>
                  <a:gd name="T56" fmla="*/ 1286 w 1286"/>
                  <a:gd name="T57" fmla="*/ 5136 h 5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6" h="5136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8"/>
              <p:cNvSpPr>
                <a:spLocks/>
              </p:cNvSpPr>
              <p:nvPr/>
            </p:nvSpPr>
            <p:spPr bwMode="auto">
              <a:xfrm>
                <a:off x="960" y="1229"/>
                <a:ext cx="429" cy="1712"/>
              </a:xfrm>
              <a:custGeom>
                <a:avLst/>
                <a:gdLst>
                  <a:gd name="T0" fmla="*/ 1286 w 1286"/>
                  <a:gd name="T1" fmla="*/ 5136 h 5136"/>
                  <a:gd name="T2" fmla="*/ 0 w 1286"/>
                  <a:gd name="T3" fmla="*/ 5136 h 5136"/>
                  <a:gd name="T4" fmla="*/ 0 w 1286"/>
                  <a:gd name="T5" fmla="*/ 1066 h 5136"/>
                  <a:gd name="T6" fmla="*/ 1 w 1286"/>
                  <a:gd name="T7" fmla="*/ 995 h 5136"/>
                  <a:gd name="T8" fmla="*/ 27 w 1286"/>
                  <a:gd name="T9" fmla="*/ 835 h 5136"/>
                  <a:gd name="T10" fmla="*/ 76 w 1286"/>
                  <a:gd name="T11" fmla="*/ 661 h 5136"/>
                  <a:gd name="T12" fmla="*/ 145 w 1286"/>
                  <a:gd name="T13" fmla="*/ 484 h 5136"/>
                  <a:gd name="T14" fmla="*/ 233 w 1286"/>
                  <a:gd name="T15" fmla="*/ 317 h 5136"/>
                  <a:gd name="T16" fmla="*/ 309 w 1286"/>
                  <a:gd name="T17" fmla="*/ 207 h 5136"/>
                  <a:gd name="T18" fmla="*/ 364 w 1286"/>
                  <a:gd name="T19" fmla="*/ 144 h 5136"/>
                  <a:gd name="T20" fmla="*/ 422 w 1286"/>
                  <a:gd name="T21" fmla="*/ 89 h 5136"/>
                  <a:gd name="T22" fmla="*/ 482 w 1286"/>
                  <a:gd name="T23" fmla="*/ 48 h 5136"/>
                  <a:gd name="T24" fmla="*/ 544 w 1286"/>
                  <a:gd name="T25" fmla="*/ 17 h 5136"/>
                  <a:gd name="T26" fmla="*/ 609 w 1286"/>
                  <a:gd name="T27" fmla="*/ 2 h 5136"/>
                  <a:gd name="T28" fmla="*/ 642 w 1286"/>
                  <a:gd name="T29" fmla="*/ 0 h 5136"/>
                  <a:gd name="T30" fmla="*/ 642 w 1286"/>
                  <a:gd name="T31" fmla="*/ 0 h 5136"/>
                  <a:gd name="T32" fmla="*/ 675 w 1286"/>
                  <a:gd name="T33" fmla="*/ 2 h 5136"/>
                  <a:gd name="T34" fmla="*/ 740 w 1286"/>
                  <a:gd name="T35" fmla="*/ 17 h 5136"/>
                  <a:gd name="T36" fmla="*/ 803 w 1286"/>
                  <a:gd name="T37" fmla="*/ 48 h 5136"/>
                  <a:gd name="T38" fmla="*/ 864 w 1286"/>
                  <a:gd name="T39" fmla="*/ 89 h 5136"/>
                  <a:gd name="T40" fmla="*/ 921 w 1286"/>
                  <a:gd name="T41" fmla="*/ 144 h 5136"/>
                  <a:gd name="T42" fmla="*/ 976 w 1286"/>
                  <a:gd name="T43" fmla="*/ 207 h 5136"/>
                  <a:gd name="T44" fmla="*/ 1052 w 1286"/>
                  <a:gd name="T45" fmla="*/ 317 h 5136"/>
                  <a:gd name="T46" fmla="*/ 1140 w 1286"/>
                  <a:gd name="T47" fmla="*/ 484 h 5136"/>
                  <a:gd name="T48" fmla="*/ 1209 w 1286"/>
                  <a:gd name="T49" fmla="*/ 661 h 5136"/>
                  <a:gd name="T50" fmla="*/ 1258 w 1286"/>
                  <a:gd name="T51" fmla="*/ 835 h 5136"/>
                  <a:gd name="T52" fmla="*/ 1283 w 1286"/>
                  <a:gd name="T53" fmla="*/ 995 h 5136"/>
                  <a:gd name="T54" fmla="*/ 1286 w 1286"/>
                  <a:gd name="T55" fmla="*/ 1066 h 5136"/>
                  <a:gd name="T56" fmla="*/ 1286 w 1286"/>
                  <a:gd name="T57" fmla="*/ 5136 h 5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6" h="5136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9"/>
              <p:cNvSpPr>
                <a:spLocks/>
              </p:cNvSpPr>
              <p:nvPr/>
            </p:nvSpPr>
            <p:spPr bwMode="auto">
              <a:xfrm>
                <a:off x="1869" y="3443"/>
                <a:ext cx="237" cy="352"/>
              </a:xfrm>
              <a:custGeom>
                <a:avLst/>
                <a:gdLst>
                  <a:gd name="T0" fmla="*/ 710 w 710"/>
                  <a:gd name="T1" fmla="*/ 356 h 1056"/>
                  <a:gd name="T2" fmla="*/ 707 w 710"/>
                  <a:gd name="T3" fmla="*/ 396 h 1056"/>
                  <a:gd name="T4" fmla="*/ 678 w 710"/>
                  <a:gd name="T5" fmla="*/ 494 h 1056"/>
                  <a:gd name="T6" fmla="*/ 628 w 710"/>
                  <a:gd name="T7" fmla="*/ 607 h 1056"/>
                  <a:gd name="T8" fmla="*/ 566 w 710"/>
                  <a:gd name="T9" fmla="*/ 725 h 1056"/>
                  <a:gd name="T10" fmla="*/ 399 w 710"/>
                  <a:gd name="T11" fmla="*/ 994 h 1056"/>
                  <a:gd name="T12" fmla="*/ 356 w 710"/>
                  <a:gd name="T13" fmla="*/ 1056 h 1056"/>
                  <a:gd name="T14" fmla="*/ 311 w 710"/>
                  <a:gd name="T15" fmla="*/ 993 h 1056"/>
                  <a:gd name="T16" fmla="*/ 144 w 710"/>
                  <a:gd name="T17" fmla="*/ 720 h 1056"/>
                  <a:gd name="T18" fmla="*/ 82 w 710"/>
                  <a:gd name="T19" fmla="*/ 602 h 1056"/>
                  <a:gd name="T20" fmla="*/ 32 w 710"/>
                  <a:gd name="T21" fmla="*/ 491 h 1056"/>
                  <a:gd name="T22" fmla="*/ 3 w 710"/>
                  <a:gd name="T23" fmla="*/ 394 h 1056"/>
                  <a:gd name="T24" fmla="*/ 0 w 710"/>
                  <a:gd name="T25" fmla="*/ 356 h 1056"/>
                  <a:gd name="T26" fmla="*/ 1 w 710"/>
                  <a:gd name="T27" fmla="*/ 319 h 1056"/>
                  <a:gd name="T28" fmla="*/ 16 w 710"/>
                  <a:gd name="T29" fmla="*/ 248 h 1056"/>
                  <a:gd name="T30" fmla="*/ 43 w 710"/>
                  <a:gd name="T31" fmla="*/ 183 h 1056"/>
                  <a:gd name="T32" fmla="*/ 82 w 710"/>
                  <a:gd name="T33" fmla="*/ 127 h 1056"/>
                  <a:gd name="T34" fmla="*/ 131 w 710"/>
                  <a:gd name="T35" fmla="*/ 80 h 1056"/>
                  <a:gd name="T36" fmla="*/ 187 w 710"/>
                  <a:gd name="T37" fmla="*/ 42 h 1056"/>
                  <a:gd name="T38" fmla="*/ 250 w 710"/>
                  <a:gd name="T39" fmla="*/ 15 h 1056"/>
                  <a:gd name="T40" fmla="*/ 320 w 710"/>
                  <a:gd name="T41" fmla="*/ 2 h 1056"/>
                  <a:gd name="T42" fmla="*/ 356 w 710"/>
                  <a:gd name="T43" fmla="*/ 0 h 1056"/>
                  <a:gd name="T44" fmla="*/ 392 w 710"/>
                  <a:gd name="T45" fmla="*/ 2 h 1056"/>
                  <a:gd name="T46" fmla="*/ 459 w 710"/>
                  <a:gd name="T47" fmla="*/ 15 h 1056"/>
                  <a:gd name="T48" fmla="*/ 523 w 710"/>
                  <a:gd name="T49" fmla="*/ 42 h 1056"/>
                  <a:gd name="T50" fmla="*/ 580 w 710"/>
                  <a:gd name="T51" fmla="*/ 80 h 1056"/>
                  <a:gd name="T52" fmla="*/ 628 w 710"/>
                  <a:gd name="T53" fmla="*/ 127 h 1056"/>
                  <a:gd name="T54" fmla="*/ 667 w 710"/>
                  <a:gd name="T55" fmla="*/ 183 h 1056"/>
                  <a:gd name="T56" fmla="*/ 694 w 710"/>
                  <a:gd name="T57" fmla="*/ 248 h 1056"/>
                  <a:gd name="T58" fmla="*/ 708 w 710"/>
                  <a:gd name="T59" fmla="*/ 319 h 1056"/>
                  <a:gd name="T60" fmla="*/ 710 w 710"/>
                  <a:gd name="T61" fmla="*/ 3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0" h="1056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0"/>
              <p:cNvSpPr>
                <a:spLocks/>
              </p:cNvSpPr>
              <p:nvPr/>
            </p:nvSpPr>
            <p:spPr bwMode="auto">
              <a:xfrm>
                <a:off x="1894" y="3495"/>
                <a:ext cx="180" cy="262"/>
              </a:xfrm>
              <a:custGeom>
                <a:avLst/>
                <a:gdLst>
                  <a:gd name="T0" fmla="*/ 539 w 539"/>
                  <a:gd name="T1" fmla="*/ 268 h 787"/>
                  <a:gd name="T2" fmla="*/ 536 w 539"/>
                  <a:gd name="T3" fmla="*/ 297 h 787"/>
                  <a:gd name="T4" fmla="*/ 514 w 539"/>
                  <a:gd name="T5" fmla="*/ 369 h 787"/>
                  <a:gd name="T6" fmla="*/ 454 w 539"/>
                  <a:gd name="T7" fmla="*/ 496 h 787"/>
                  <a:gd name="T8" fmla="*/ 303 w 539"/>
                  <a:gd name="T9" fmla="*/ 741 h 787"/>
                  <a:gd name="T10" fmla="*/ 270 w 539"/>
                  <a:gd name="T11" fmla="*/ 787 h 787"/>
                  <a:gd name="T12" fmla="*/ 236 w 539"/>
                  <a:gd name="T13" fmla="*/ 741 h 787"/>
                  <a:gd name="T14" fmla="*/ 85 w 539"/>
                  <a:gd name="T15" fmla="*/ 496 h 787"/>
                  <a:gd name="T16" fmla="*/ 25 w 539"/>
                  <a:gd name="T17" fmla="*/ 369 h 787"/>
                  <a:gd name="T18" fmla="*/ 3 w 539"/>
                  <a:gd name="T19" fmla="*/ 297 h 787"/>
                  <a:gd name="T20" fmla="*/ 0 w 539"/>
                  <a:gd name="T21" fmla="*/ 268 h 787"/>
                  <a:gd name="T22" fmla="*/ 2 w 539"/>
                  <a:gd name="T23" fmla="*/ 242 h 787"/>
                  <a:gd name="T24" fmla="*/ 12 w 539"/>
                  <a:gd name="T25" fmla="*/ 191 h 787"/>
                  <a:gd name="T26" fmla="*/ 32 w 539"/>
                  <a:gd name="T27" fmla="*/ 143 h 787"/>
                  <a:gd name="T28" fmla="*/ 61 w 539"/>
                  <a:gd name="T29" fmla="*/ 100 h 787"/>
                  <a:gd name="T30" fmla="*/ 97 w 539"/>
                  <a:gd name="T31" fmla="*/ 62 h 787"/>
                  <a:gd name="T32" fmla="*/ 138 w 539"/>
                  <a:gd name="T33" fmla="*/ 34 h 787"/>
                  <a:gd name="T34" fmla="*/ 187 w 539"/>
                  <a:gd name="T35" fmla="*/ 12 h 787"/>
                  <a:gd name="T36" fmla="*/ 241 w 539"/>
                  <a:gd name="T37" fmla="*/ 0 h 787"/>
                  <a:gd name="T38" fmla="*/ 270 w 539"/>
                  <a:gd name="T39" fmla="*/ 0 h 787"/>
                  <a:gd name="T40" fmla="*/ 298 w 539"/>
                  <a:gd name="T41" fmla="*/ 0 h 787"/>
                  <a:gd name="T42" fmla="*/ 352 w 539"/>
                  <a:gd name="T43" fmla="*/ 12 h 787"/>
                  <a:gd name="T44" fmla="*/ 401 w 539"/>
                  <a:gd name="T45" fmla="*/ 34 h 787"/>
                  <a:gd name="T46" fmla="*/ 442 w 539"/>
                  <a:gd name="T47" fmla="*/ 62 h 787"/>
                  <a:gd name="T48" fmla="*/ 478 w 539"/>
                  <a:gd name="T49" fmla="*/ 100 h 787"/>
                  <a:gd name="T50" fmla="*/ 507 w 539"/>
                  <a:gd name="T51" fmla="*/ 143 h 787"/>
                  <a:gd name="T52" fmla="*/ 527 w 539"/>
                  <a:gd name="T53" fmla="*/ 191 h 787"/>
                  <a:gd name="T54" fmla="*/ 537 w 539"/>
                  <a:gd name="T55" fmla="*/ 242 h 787"/>
                  <a:gd name="T56" fmla="*/ 539 w 539"/>
                  <a:gd name="T57" fmla="*/ 268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39" h="787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11"/>
              <p:cNvSpPr>
                <a:spLocks/>
              </p:cNvSpPr>
              <p:nvPr/>
            </p:nvSpPr>
            <p:spPr bwMode="auto">
              <a:xfrm>
                <a:off x="1514" y="3443"/>
                <a:ext cx="236" cy="352"/>
              </a:xfrm>
              <a:custGeom>
                <a:avLst/>
                <a:gdLst>
                  <a:gd name="T0" fmla="*/ 710 w 710"/>
                  <a:gd name="T1" fmla="*/ 356 h 1056"/>
                  <a:gd name="T2" fmla="*/ 707 w 710"/>
                  <a:gd name="T3" fmla="*/ 396 h 1056"/>
                  <a:gd name="T4" fmla="*/ 679 w 710"/>
                  <a:gd name="T5" fmla="*/ 494 h 1056"/>
                  <a:gd name="T6" fmla="*/ 628 w 710"/>
                  <a:gd name="T7" fmla="*/ 607 h 1056"/>
                  <a:gd name="T8" fmla="*/ 566 w 710"/>
                  <a:gd name="T9" fmla="*/ 725 h 1056"/>
                  <a:gd name="T10" fmla="*/ 399 w 710"/>
                  <a:gd name="T11" fmla="*/ 994 h 1056"/>
                  <a:gd name="T12" fmla="*/ 356 w 710"/>
                  <a:gd name="T13" fmla="*/ 1056 h 1056"/>
                  <a:gd name="T14" fmla="*/ 311 w 710"/>
                  <a:gd name="T15" fmla="*/ 993 h 1056"/>
                  <a:gd name="T16" fmla="*/ 144 w 710"/>
                  <a:gd name="T17" fmla="*/ 720 h 1056"/>
                  <a:gd name="T18" fmla="*/ 82 w 710"/>
                  <a:gd name="T19" fmla="*/ 602 h 1056"/>
                  <a:gd name="T20" fmla="*/ 32 w 710"/>
                  <a:gd name="T21" fmla="*/ 491 h 1056"/>
                  <a:gd name="T22" fmla="*/ 3 w 710"/>
                  <a:gd name="T23" fmla="*/ 394 h 1056"/>
                  <a:gd name="T24" fmla="*/ 0 w 710"/>
                  <a:gd name="T25" fmla="*/ 356 h 1056"/>
                  <a:gd name="T26" fmla="*/ 2 w 710"/>
                  <a:gd name="T27" fmla="*/ 319 h 1056"/>
                  <a:gd name="T28" fmla="*/ 16 w 710"/>
                  <a:gd name="T29" fmla="*/ 248 h 1056"/>
                  <a:gd name="T30" fmla="*/ 43 w 710"/>
                  <a:gd name="T31" fmla="*/ 183 h 1056"/>
                  <a:gd name="T32" fmla="*/ 82 w 710"/>
                  <a:gd name="T33" fmla="*/ 127 h 1056"/>
                  <a:gd name="T34" fmla="*/ 131 w 710"/>
                  <a:gd name="T35" fmla="*/ 80 h 1056"/>
                  <a:gd name="T36" fmla="*/ 187 w 710"/>
                  <a:gd name="T37" fmla="*/ 42 h 1056"/>
                  <a:gd name="T38" fmla="*/ 251 w 710"/>
                  <a:gd name="T39" fmla="*/ 15 h 1056"/>
                  <a:gd name="T40" fmla="*/ 320 w 710"/>
                  <a:gd name="T41" fmla="*/ 2 h 1056"/>
                  <a:gd name="T42" fmla="*/ 356 w 710"/>
                  <a:gd name="T43" fmla="*/ 0 h 1056"/>
                  <a:gd name="T44" fmla="*/ 392 w 710"/>
                  <a:gd name="T45" fmla="*/ 2 h 1056"/>
                  <a:gd name="T46" fmla="*/ 460 w 710"/>
                  <a:gd name="T47" fmla="*/ 15 h 1056"/>
                  <a:gd name="T48" fmla="*/ 523 w 710"/>
                  <a:gd name="T49" fmla="*/ 42 h 1056"/>
                  <a:gd name="T50" fmla="*/ 581 w 710"/>
                  <a:gd name="T51" fmla="*/ 80 h 1056"/>
                  <a:gd name="T52" fmla="*/ 628 w 710"/>
                  <a:gd name="T53" fmla="*/ 127 h 1056"/>
                  <a:gd name="T54" fmla="*/ 667 w 710"/>
                  <a:gd name="T55" fmla="*/ 183 h 1056"/>
                  <a:gd name="T56" fmla="*/ 694 w 710"/>
                  <a:gd name="T57" fmla="*/ 248 h 1056"/>
                  <a:gd name="T58" fmla="*/ 709 w 710"/>
                  <a:gd name="T59" fmla="*/ 319 h 1056"/>
                  <a:gd name="T60" fmla="*/ 710 w 710"/>
                  <a:gd name="T61" fmla="*/ 3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0" h="1056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12"/>
              <p:cNvSpPr>
                <a:spLocks/>
              </p:cNvSpPr>
              <p:nvPr/>
            </p:nvSpPr>
            <p:spPr bwMode="auto">
              <a:xfrm>
                <a:off x="1539" y="3495"/>
                <a:ext cx="180" cy="262"/>
              </a:xfrm>
              <a:custGeom>
                <a:avLst/>
                <a:gdLst>
                  <a:gd name="T0" fmla="*/ 538 w 538"/>
                  <a:gd name="T1" fmla="*/ 268 h 787"/>
                  <a:gd name="T2" fmla="*/ 535 w 538"/>
                  <a:gd name="T3" fmla="*/ 297 h 787"/>
                  <a:gd name="T4" fmla="*/ 514 w 538"/>
                  <a:gd name="T5" fmla="*/ 369 h 787"/>
                  <a:gd name="T6" fmla="*/ 453 w 538"/>
                  <a:gd name="T7" fmla="*/ 496 h 787"/>
                  <a:gd name="T8" fmla="*/ 302 w 538"/>
                  <a:gd name="T9" fmla="*/ 741 h 787"/>
                  <a:gd name="T10" fmla="*/ 269 w 538"/>
                  <a:gd name="T11" fmla="*/ 787 h 787"/>
                  <a:gd name="T12" fmla="*/ 236 w 538"/>
                  <a:gd name="T13" fmla="*/ 741 h 787"/>
                  <a:gd name="T14" fmla="*/ 85 w 538"/>
                  <a:gd name="T15" fmla="*/ 496 h 787"/>
                  <a:gd name="T16" fmla="*/ 24 w 538"/>
                  <a:gd name="T17" fmla="*/ 369 h 787"/>
                  <a:gd name="T18" fmla="*/ 2 w 538"/>
                  <a:gd name="T19" fmla="*/ 297 h 787"/>
                  <a:gd name="T20" fmla="*/ 0 w 538"/>
                  <a:gd name="T21" fmla="*/ 268 h 787"/>
                  <a:gd name="T22" fmla="*/ 1 w 538"/>
                  <a:gd name="T23" fmla="*/ 242 h 787"/>
                  <a:gd name="T24" fmla="*/ 11 w 538"/>
                  <a:gd name="T25" fmla="*/ 191 h 787"/>
                  <a:gd name="T26" fmla="*/ 31 w 538"/>
                  <a:gd name="T27" fmla="*/ 143 h 787"/>
                  <a:gd name="T28" fmla="*/ 60 w 538"/>
                  <a:gd name="T29" fmla="*/ 100 h 787"/>
                  <a:gd name="T30" fmla="*/ 96 w 538"/>
                  <a:gd name="T31" fmla="*/ 62 h 787"/>
                  <a:gd name="T32" fmla="*/ 138 w 538"/>
                  <a:gd name="T33" fmla="*/ 34 h 787"/>
                  <a:gd name="T34" fmla="*/ 187 w 538"/>
                  <a:gd name="T35" fmla="*/ 12 h 787"/>
                  <a:gd name="T36" fmla="*/ 240 w 538"/>
                  <a:gd name="T37" fmla="*/ 0 h 787"/>
                  <a:gd name="T38" fmla="*/ 269 w 538"/>
                  <a:gd name="T39" fmla="*/ 0 h 787"/>
                  <a:gd name="T40" fmla="*/ 298 w 538"/>
                  <a:gd name="T41" fmla="*/ 0 h 787"/>
                  <a:gd name="T42" fmla="*/ 351 w 538"/>
                  <a:gd name="T43" fmla="*/ 12 h 787"/>
                  <a:gd name="T44" fmla="*/ 400 w 538"/>
                  <a:gd name="T45" fmla="*/ 34 h 787"/>
                  <a:gd name="T46" fmla="*/ 442 w 538"/>
                  <a:gd name="T47" fmla="*/ 62 h 787"/>
                  <a:gd name="T48" fmla="*/ 478 w 538"/>
                  <a:gd name="T49" fmla="*/ 100 h 787"/>
                  <a:gd name="T50" fmla="*/ 506 w 538"/>
                  <a:gd name="T51" fmla="*/ 143 h 787"/>
                  <a:gd name="T52" fmla="*/ 527 w 538"/>
                  <a:gd name="T53" fmla="*/ 191 h 787"/>
                  <a:gd name="T54" fmla="*/ 537 w 538"/>
                  <a:gd name="T55" fmla="*/ 242 h 787"/>
                  <a:gd name="T56" fmla="*/ 538 w 538"/>
                  <a:gd name="T57" fmla="*/ 268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38" h="787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3"/>
              <p:cNvSpPr>
                <a:spLocks/>
              </p:cNvSpPr>
              <p:nvPr/>
            </p:nvSpPr>
            <p:spPr bwMode="auto">
              <a:xfrm>
                <a:off x="2077" y="1859"/>
                <a:ext cx="790" cy="1220"/>
              </a:xfrm>
              <a:custGeom>
                <a:avLst/>
                <a:gdLst>
                  <a:gd name="T0" fmla="*/ 1757 w 2372"/>
                  <a:gd name="T1" fmla="*/ 2621 h 3658"/>
                  <a:gd name="T2" fmla="*/ 1612 w 2372"/>
                  <a:gd name="T3" fmla="*/ 2543 h 3658"/>
                  <a:gd name="T4" fmla="*/ 1337 w 2372"/>
                  <a:gd name="T5" fmla="*/ 2376 h 3658"/>
                  <a:gd name="T6" fmla="*/ 1085 w 2372"/>
                  <a:gd name="T7" fmla="*/ 2196 h 3658"/>
                  <a:gd name="T8" fmla="*/ 857 w 2372"/>
                  <a:gd name="T9" fmla="*/ 2007 h 3658"/>
                  <a:gd name="T10" fmla="*/ 705 w 2372"/>
                  <a:gd name="T11" fmla="*/ 1858 h 3658"/>
                  <a:gd name="T12" fmla="*/ 611 w 2372"/>
                  <a:gd name="T13" fmla="*/ 1755 h 3658"/>
                  <a:gd name="T14" fmla="*/ 525 w 2372"/>
                  <a:gd name="T15" fmla="*/ 1650 h 3658"/>
                  <a:gd name="T16" fmla="*/ 444 w 2372"/>
                  <a:gd name="T17" fmla="*/ 1544 h 3658"/>
                  <a:gd name="T18" fmla="*/ 372 w 2372"/>
                  <a:gd name="T19" fmla="*/ 1434 h 3658"/>
                  <a:gd name="T20" fmla="*/ 309 w 2372"/>
                  <a:gd name="T21" fmla="*/ 1323 h 3658"/>
                  <a:gd name="T22" fmla="*/ 252 w 2372"/>
                  <a:gd name="T23" fmla="*/ 1210 h 3658"/>
                  <a:gd name="T24" fmla="*/ 204 w 2372"/>
                  <a:gd name="T25" fmla="*/ 1096 h 3658"/>
                  <a:gd name="T26" fmla="*/ 183 w 2372"/>
                  <a:gd name="T27" fmla="*/ 1037 h 3658"/>
                  <a:gd name="T28" fmla="*/ 142 w 2372"/>
                  <a:gd name="T29" fmla="*/ 910 h 3658"/>
                  <a:gd name="T30" fmla="*/ 74 w 2372"/>
                  <a:gd name="T31" fmla="*/ 652 h 3658"/>
                  <a:gd name="T32" fmla="*/ 28 w 2372"/>
                  <a:gd name="T33" fmla="*/ 392 h 3658"/>
                  <a:gd name="T34" fmla="*/ 3 w 2372"/>
                  <a:gd name="T35" fmla="*/ 130 h 3658"/>
                  <a:gd name="T36" fmla="*/ 0 w 2372"/>
                  <a:gd name="T37" fmla="*/ 0 h 3658"/>
                  <a:gd name="T38" fmla="*/ 0 w 2372"/>
                  <a:gd name="T39" fmla="*/ 3658 h 3658"/>
                  <a:gd name="T40" fmla="*/ 2372 w 2372"/>
                  <a:gd name="T41" fmla="*/ 3658 h 3658"/>
                  <a:gd name="T42" fmla="*/ 2372 w 2372"/>
                  <a:gd name="T43" fmla="*/ 3446 h 3658"/>
                  <a:gd name="T44" fmla="*/ 2371 w 2372"/>
                  <a:gd name="T45" fmla="*/ 3384 h 3658"/>
                  <a:gd name="T46" fmla="*/ 2349 w 2372"/>
                  <a:gd name="T47" fmla="*/ 3263 h 3658"/>
                  <a:gd name="T48" fmla="*/ 2306 w 2372"/>
                  <a:gd name="T49" fmla="*/ 3147 h 3658"/>
                  <a:gd name="T50" fmla="*/ 2244 w 2372"/>
                  <a:gd name="T51" fmla="*/ 3036 h 3658"/>
                  <a:gd name="T52" fmla="*/ 2164 w 2372"/>
                  <a:gd name="T53" fmla="*/ 2932 h 3658"/>
                  <a:gd name="T54" fmla="*/ 2067 w 2372"/>
                  <a:gd name="T55" fmla="*/ 2834 h 3658"/>
                  <a:gd name="T56" fmla="*/ 1955 w 2372"/>
                  <a:gd name="T57" fmla="*/ 2743 h 3658"/>
                  <a:gd name="T58" fmla="*/ 1827 w 2372"/>
                  <a:gd name="T59" fmla="*/ 2660 h 3658"/>
                  <a:gd name="T60" fmla="*/ 1757 w 2372"/>
                  <a:gd name="T61" fmla="*/ 2621 h 3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72" h="3658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14"/>
              <p:cNvSpPr>
                <a:spLocks/>
              </p:cNvSpPr>
              <p:nvPr/>
            </p:nvSpPr>
            <p:spPr bwMode="auto">
              <a:xfrm>
                <a:off x="749" y="1859"/>
                <a:ext cx="790" cy="1220"/>
              </a:xfrm>
              <a:custGeom>
                <a:avLst/>
                <a:gdLst>
                  <a:gd name="T0" fmla="*/ 614 w 2371"/>
                  <a:gd name="T1" fmla="*/ 2621 h 3658"/>
                  <a:gd name="T2" fmla="*/ 760 w 2371"/>
                  <a:gd name="T3" fmla="*/ 2543 h 3658"/>
                  <a:gd name="T4" fmla="*/ 1034 w 2371"/>
                  <a:gd name="T5" fmla="*/ 2376 h 3658"/>
                  <a:gd name="T6" fmla="*/ 1286 w 2371"/>
                  <a:gd name="T7" fmla="*/ 2196 h 3658"/>
                  <a:gd name="T8" fmla="*/ 1514 w 2371"/>
                  <a:gd name="T9" fmla="*/ 2007 h 3658"/>
                  <a:gd name="T10" fmla="*/ 1668 w 2371"/>
                  <a:gd name="T11" fmla="*/ 1858 h 3658"/>
                  <a:gd name="T12" fmla="*/ 1761 w 2371"/>
                  <a:gd name="T13" fmla="*/ 1755 h 3658"/>
                  <a:gd name="T14" fmla="*/ 1848 w 2371"/>
                  <a:gd name="T15" fmla="*/ 1650 h 3658"/>
                  <a:gd name="T16" fmla="*/ 1927 w 2371"/>
                  <a:gd name="T17" fmla="*/ 1544 h 3658"/>
                  <a:gd name="T18" fmla="*/ 1999 w 2371"/>
                  <a:gd name="T19" fmla="*/ 1434 h 3658"/>
                  <a:gd name="T20" fmla="*/ 2064 w 2371"/>
                  <a:gd name="T21" fmla="*/ 1323 h 3658"/>
                  <a:gd name="T22" fmla="*/ 2120 w 2371"/>
                  <a:gd name="T23" fmla="*/ 1210 h 3658"/>
                  <a:gd name="T24" fmla="*/ 2167 w 2371"/>
                  <a:gd name="T25" fmla="*/ 1096 h 3658"/>
                  <a:gd name="T26" fmla="*/ 2189 w 2371"/>
                  <a:gd name="T27" fmla="*/ 1037 h 3658"/>
                  <a:gd name="T28" fmla="*/ 2231 w 2371"/>
                  <a:gd name="T29" fmla="*/ 910 h 3658"/>
                  <a:gd name="T30" fmla="*/ 2297 w 2371"/>
                  <a:gd name="T31" fmla="*/ 652 h 3658"/>
                  <a:gd name="T32" fmla="*/ 2345 w 2371"/>
                  <a:gd name="T33" fmla="*/ 392 h 3658"/>
                  <a:gd name="T34" fmla="*/ 2369 w 2371"/>
                  <a:gd name="T35" fmla="*/ 130 h 3658"/>
                  <a:gd name="T36" fmla="*/ 2371 w 2371"/>
                  <a:gd name="T37" fmla="*/ 0 h 3658"/>
                  <a:gd name="T38" fmla="*/ 2371 w 2371"/>
                  <a:gd name="T39" fmla="*/ 3658 h 3658"/>
                  <a:gd name="T40" fmla="*/ 0 w 2371"/>
                  <a:gd name="T41" fmla="*/ 3658 h 3658"/>
                  <a:gd name="T42" fmla="*/ 0 w 2371"/>
                  <a:gd name="T43" fmla="*/ 3446 h 3658"/>
                  <a:gd name="T44" fmla="*/ 2 w 2371"/>
                  <a:gd name="T45" fmla="*/ 3384 h 3658"/>
                  <a:gd name="T46" fmla="*/ 23 w 2371"/>
                  <a:gd name="T47" fmla="*/ 3263 h 3658"/>
                  <a:gd name="T48" fmla="*/ 66 w 2371"/>
                  <a:gd name="T49" fmla="*/ 3147 h 3658"/>
                  <a:gd name="T50" fmla="*/ 128 w 2371"/>
                  <a:gd name="T51" fmla="*/ 3036 h 3658"/>
                  <a:gd name="T52" fmla="*/ 207 w 2371"/>
                  <a:gd name="T53" fmla="*/ 2932 h 3658"/>
                  <a:gd name="T54" fmla="*/ 305 w 2371"/>
                  <a:gd name="T55" fmla="*/ 2834 h 3658"/>
                  <a:gd name="T56" fmla="*/ 418 w 2371"/>
                  <a:gd name="T57" fmla="*/ 2743 h 3658"/>
                  <a:gd name="T58" fmla="*/ 544 w 2371"/>
                  <a:gd name="T59" fmla="*/ 2660 h 3658"/>
                  <a:gd name="T60" fmla="*/ 614 w 2371"/>
                  <a:gd name="T61" fmla="*/ 2621 h 3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71" h="3658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15"/>
              <p:cNvSpPr>
                <a:spLocks/>
              </p:cNvSpPr>
              <p:nvPr/>
            </p:nvSpPr>
            <p:spPr bwMode="auto">
              <a:xfrm>
                <a:off x="1501" y="1283"/>
                <a:ext cx="614" cy="480"/>
              </a:xfrm>
              <a:custGeom>
                <a:avLst/>
                <a:gdLst>
                  <a:gd name="T0" fmla="*/ 1844 w 1844"/>
                  <a:gd name="T1" fmla="*/ 1440 h 1440"/>
                  <a:gd name="T2" fmla="*/ 1842 w 1844"/>
                  <a:gd name="T3" fmla="*/ 1391 h 1440"/>
                  <a:gd name="T4" fmla="*/ 1832 w 1844"/>
                  <a:gd name="T5" fmla="*/ 1287 h 1440"/>
                  <a:gd name="T6" fmla="*/ 1812 w 1844"/>
                  <a:gd name="T7" fmla="*/ 1176 h 1440"/>
                  <a:gd name="T8" fmla="*/ 1785 w 1844"/>
                  <a:gd name="T9" fmla="*/ 1060 h 1440"/>
                  <a:gd name="T10" fmla="*/ 1730 w 1844"/>
                  <a:gd name="T11" fmla="*/ 880 h 1440"/>
                  <a:gd name="T12" fmla="*/ 1656 w 1844"/>
                  <a:gd name="T13" fmla="*/ 701 h 1440"/>
                  <a:gd name="T14" fmla="*/ 1602 w 1844"/>
                  <a:gd name="T15" fmla="*/ 585 h 1440"/>
                  <a:gd name="T16" fmla="*/ 1538 w 1844"/>
                  <a:gd name="T17" fmla="*/ 474 h 1440"/>
                  <a:gd name="T18" fmla="*/ 1471 w 1844"/>
                  <a:gd name="T19" fmla="*/ 370 h 1440"/>
                  <a:gd name="T20" fmla="*/ 1399 w 1844"/>
                  <a:gd name="T21" fmla="*/ 275 h 1440"/>
                  <a:gd name="T22" fmla="*/ 1321 w 1844"/>
                  <a:gd name="T23" fmla="*/ 190 h 1440"/>
                  <a:gd name="T24" fmla="*/ 1239 w 1844"/>
                  <a:gd name="T25" fmla="*/ 119 h 1440"/>
                  <a:gd name="T26" fmla="*/ 1152 w 1844"/>
                  <a:gd name="T27" fmla="*/ 62 h 1440"/>
                  <a:gd name="T28" fmla="*/ 1063 w 1844"/>
                  <a:gd name="T29" fmla="*/ 23 h 1440"/>
                  <a:gd name="T30" fmla="*/ 970 w 1844"/>
                  <a:gd name="T31" fmla="*/ 1 h 1440"/>
                  <a:gd name="T32" fmla="*/ 922 w 1844"/>
                  <a:gd name="T33" fmla="*/ 0 h 1440"/>
                  <a:gd name="T34" fmla="*/ 922 w 1844"/>
                  <a:gd name="T35" fmla="*/ 0 h 1440"/>
                  <a:gd name="T36" fmla="*/ 876 w 1844"/>
                  <a:gd name="T37" fmla="*/ 1 h 1440"/>
                  <a:gd name="T38" fmla="*/ 785 w 1844"/>
                  <a:gd name="T39" fmla="*/ 23 h 1440"/>
                  <a:gd name="T40" fmla="*/ 696 w 1844"/>
                  <a:gd name="T41" fmla="*/ 62 h 1440"/>
                  <a:gd name="T42" fmla="*/ 611 w 1844"/>
                  <a:gd name="T43" fmla="*/ 119 h 1440"/>
                  <a:gd name="T44" fmla="*/ 529 w 1844"/>
                  <a:gd name="T45" fmla="*/ 190 h 1440"/>
                  <a:gd name="T46" fmla="*/ 451 w 1844"/>
                  <a:gd name="T47" fmla="*/ 275 h 1440"/>
                  <a:gd name="T48" fmla="*/ 378 w 1844"/>
                  <a:gd name="T49" fmla="*/ 370 h 1440"/>
                  <a:gd name="T50" fmla="*/ 310 w 1844"/>
                  <a:gd name="T51" fmla="*/ 474 h 1440"/>
                  <a:gd name="T52" fmla="*/ 247 w 1844"/>
                  <a:gd name="T53" fmla="*/ 585 h 1440"/>
                  <a:gd name="T54" fmla="*/ 190 w 1844"/>
                  <a:gd name="T55" fmla="*/ 701 h 1440"/>
                  <a:gd name="T56" fmla="*/ 117 w 1844"/>
                  <a:gd name="T57" fmla="*/ 880 h 1440"/>
                  <a:gd name="T58" fmla="*/ 61 w 1844"/>
                  <a:gd name="T59" fmla="*/ 1060 h 1440"/>
                  <a:gd name="T60" fmla="*/ 33 w 1844"/>
                  <a:gd name="T61" fmla="*/ 1176 h 1440"/>
                  <a:gd name="T62" fmla="*/ 13 w 1844"/>
                  <a:gd name="T63" fmla="*/ 1287 h 1440"/>
                  <a:gd name="T64" fmla="*/ 3 w 1844"/>
                  <a:gd name="T65" fmla="*/ 1391 h 1440"/>
                  <a:gd name="T66" fmla="*/ 0 w 1844"/>
                  <a:gd name="T67" fmla="*/ 1440 h 1440"/>
                  <a:gd name="T68" fmla="*/ 1844 w 1844"/>
                  <a:gd name="T69" fmla="*/ 144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44" h="1440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16"/>
              <p:cNvSpPr>
                <a:spLocks/>
              </p:cNvSpPr>
              <p:nvPr/>
            </p:nvSpPr>
            <p:spPr bwMode="auto">
              <a:xfrm>
                <a:off x="1501" y="1421"/>
                <a:ext cx="614" cy="1738"/>
              </a:xfrm>
              <a:custGeom>
                <a:avLst/>
                <a:gdLst>
                  <a:gd name="T0" fmla="*/ 1681 w 1844"/>
                  <a:gd name="T1" fmla="*/ 5213 h 5213"/>
                  <a:gd name="T2" fmla="*/ 165 w 1844"/>
                  <a:gd name="T3" fmla="*/ 5213 h 5213"/>
                  <a:gd name="T4" fmla="*/ 131 w 1844"/>
                  <a:gd name="T5" fmla="*/ 5210 h 5213"/>
                  <a:gd name="T6" fmla="*/ 74 w 1844"/>
                  <a:gd name="T7" fmla="*/ 5185 h 5213"/>
                  <a:gd name="T8" fmla="*/ 29 w 1844"/>
                  <a:gd name="T9" fmla="*/ 5140 h 5213"/>
                  <a:gd name="T10" fmla="*/ 3 w 1844"/>
                  <a:gd name="T11" fmla="*/ 5082 h 5213"/>
                  <a:gd name="T12" fmla="*/ 0 w 1844"/>
                  <a:gd name="T13" fmla="*/ 5049 h 5213"/>
                  <a:gd name="T14" fmla="*/ 0 w 1844"/>
                  <a:gd name="T15" fmla="*/ 1046 h 5213"/>
                  <a:gd name="T16" fmla="*/ 2 w 1844"/>
                  <a:gd name="T17" fmla="*/ 998 h 5213"/>
                  <a:gd name="T18" fmla="*/ 10 w 1844"/>
                  <a:gd name="T19" fmla="*/ 903 h 5213"/>
                  <a:gd name="T20" fmla="*/ 29 w 1844"/>
                  <a:gd name="T21" fmla="*/ 808 h 5213"/>
                  <a:gd name="T22" fmla="*/ 56 w 1844"/>
                  <a:gd name="T23" fmla="*/ 714 h 5213"/>
                  <a:gd name="T24" fmla="*/ 91 w 1844"/>
                  <a:gd name="T25" fmla="*/ 622 h 5213"/>
                  <a:gd name="T26" fmla="*/ 134 w 1844"/>
                  <a:gd name="T27" fmla="*/ 534 h 5213"/>
                  <a:gd name="T28" fmla="*/ 183 w 1844"/>
                  <a:gd name="T29" fmla="*/ 449 h 5213"/>
                  <a:gd name="T30" fmla="*/ 239 w 1844"/>
                  <a:gd name="T31" fmla="*/ 370 h 5213"/>
                  <a:gd name="T32" fmla="*/ 303 w 1844"/>
                  <a:gd name="T33" fmla="*/ 295 h 5213"/>
                  <a:gd name="T34" fmla="*/ 370 w 1844"/>
                  <a:gd name="T35" fmla="*/ 228 h 5213"/>
                  <a:gd name="T36" fmla="*/ 444 w 1844"/>
                  <a:gd name="T37" fmla="*/ 167 h 5213"/>
                  <a:gd name="T38" fmla="*/ 523 w 1844"/>
                  <a:gd name="T39" fmla="*/ 114 h 5213"/>
                  <a:gd name="T40" fmla="*/ 605 w 1844"/>
                  <a:gd name="T41" fmla="*/ 71 h 5213"/>
                  <a:gd name="T42" fmla="*/ 692 w 1844"/>
                  <a:gd name="T43" fmla="*/ 36 h 5213"/>
                  <a:gd name="T44" fmla="*/ 782 w 1844"/>
                  <a:gd name="T45" fmla="*/ 13 h 5213"/>
                  <a:gd name="T46" fmla="*/ 874 w 1844"/>
                  <a:gd name="T47" fmla="*/ 0 h 5213"/>
                  <a:gd name="T48" fmla="*/ 922 w 1844"/>
                  <a:gd name="T49" fmla="*/ 0 h 5213"/>
                  <a:gd name="T50" fmla="*/ 922 w 1844"/>
                  <a:gd name="T51" fmla="*/ 0 h 5213"/>
                  <a:gd name="T52" fmla="*/ 970 w 1844"/>
                  <a:gd name="T53" fmla="*/ 0 h 5213"/>
                  <a:gd name="T54" fmla="*/ 1063 w 1844"/>
                  <a:gd name="T55" fmla="*/ 13 h 5213"/>
                  <a:gd name="T56" fmla="*/ 1152 w 1844"/>
                  <a:gd name="T57" fmla="*/ 36 h 5213"/>
                  <a:gd name="T58" fmla="*/ 1239 w 1844"/>
                  <a:gd name="T59" fmla="*/ 71 h 5213"/>
                  <a:gd name="T60" fmla="*/ 1322 w 1844"/>
                  <a:gd name="T61" fmla="*/ 114 h 5213"/>
                  <a:gd name="T62" fmla="*/ 1400 w 1844"/>
                  <a:gd name="T63" fmla="*/ 167 h 5213"/>
                  <a:gd name="T64" fmla="*/ 1474 w 1844"/>
                  <a:gd name="T65" fmla="*/ 228 h 5213"/>
                  <a:gd name="T66" fmla="*/ 1543 w 1844"/>
                  <a:gd name="T67" fmla="*/ 295 h 5213"/>
                  <a:gd name="T68" fmla="*/ 1605 w 1844"/>
                  <a:gd name="T69" fmla="*/ 370 h 5213"/>
                  <a:gd name="T70" fmla="*/ 1661 w 1844"/>
                  <a:gd name="T71" fmla="*/ 449 h 5213"/>
                  <a:gd name="T72" fmla="*/ 1711 w 1844"/>
                  <a:gd name="T73" fmla="*/ 534 h 5213"/>
                  <a:gd name="T74" fmla="*/ 1753 w 1844"/>
                  <a:gd name="T75" fmla="*/ 622 h 5213"/>
                  <a:gd name="T76" fmla="*/ 1789 w 1844"/>
                  <a:gd name="T77" fmla="*/ 714 h 5213"/>
                  <a:gd name="T78" fmla="*/ 1815 w 1844"/>
                  <a:gd name="T79" fmla="*/ 808 h 5213"/>
                  <a:gd name="T80" fmla="*/ 1834 w 1844"/>
                  <a:gd name="T81" fmla="*/ 903 h 5213"/>
                  <a:gd name="T82" fmla="*/ 1844 w 1844"/>
                  <a:gd name="T83" fmla="*/ 998 h 5213"/>
                  <a:gd name="T84" fmla="*/ 1844 w 1844"/>
                  <a:gd name="T85" fmla="*/ 1046 h 5213"/>
                  <a:gd name="T86" fmla="*/ 1844 w 1844"/>
                  <a:gd name="T87" fmla="*/ 5049 h 5213"/>
                  <a:gd name="T88" fmla="*/ 1842 w 1844"/>
                  <a:gd name="T89" fmla="*/ 5082 h 5213"/>
                  <a:gd name="T90" fmla="*/ 1816 w 1844"/>
                  <a:gd name="T91" fmla="*/ 5140 h 5213"/>
                  <a:gd name="T92" fmla="*/ 1772 w 1844"/>
                  <a:gd name="T93" fmla="*/ 5185 h 5213"/>
                  <a:gd name="T94" fmla="*/ 1713 w 1844"/>
                  <a:gd name="T95" fmla="*/ 5210 h 5213"/>
                  <a:gd name="T96" fmla="*/ 1681 w 1844"/>
                  <a:gd name="T97" fmla="*/ 5213 h 5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44" h="5213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17"/>
              <p:cNvSpPr>
                <a:spLocks/>
              </p:cNvSpPr>
              <p:nvPr/>
            </p:nvSpPr>
            <p:spPr bwMode="auto">
              <a:xfrm>
                <a:off x="1639" y="1366"/>
                <a:ext cx="339" cy="148"/>
              </a:xfrm>
              <a:custGeom>
                <a:avLst/>
                <a:gdLst>
                  <a:gd name="T0" fmla="*/ 508 w 1018"/>
                  <a:gd name="T1" fmla="*/ 0 h 442"/>
                  <a:gd name="T2" fmla="*/ 561 w 1018"/>
                  <a:gd name="T3" fmla="*/ 1 h 442"/>
                  <a:gd name="T4" fmla="*/ 661 w 1018"/>
                  <a:gd name="T5" fmla="*/ 10 h 442"/>
                  <a:gd name="T6" fmla="*/ 751 w 1018"/>
                  <a:gd name="T7" fmla="*/ 27 h 442"/>
                  <a:gd name="T8" fmla="*/ 832 w 1018"/>
                  <a:gd name="T9" fmla="*/ 50 h 442"/>
                  <a:gd name="T10" fmla="*/ 901 w 1018"/>
                  <a:gd name="T11" fmla="*/ 81 h 442"/>
                  <a:gd name="T12" fmla="*/ 956 w 1018"/>
                  <a:gd name="T13" fmla="*/ 115 h 442"/>
                  <a:gd name="T14" fmla="*/ 995 w 1018"/>
                  <a:gd name="T15" fmla="*/ 156 h 442"/>
                  <a:gd name="T16" fmla="*/ 1015 w 1018"/>
                  <a:gd name="T17" fmla="*/ 199 h 442"/>
                  <a:gd name="T18" fmla="*/ 1018 w 1018"/>
                  <a:gd name="T19" fmla="*/ 222 h 442"/>
                  <a:gd name="T20" fmla="*/ 1015 w 1018"/>
                  <a:gd name="T21" fmla="*/ 243 h 442"/>
                  <a:gd name="T22" fmla="*/ 995 w 1018"/>
                  <a:gd name="T23" fmla="*/ 287 h 442"/>
                  <a:gd name="T24" fmla="*/ 956 w 1018"/>
                  <a:gd name="T25" fmla="*/ 327 h 442"/>
                  <a:gd name="T26" fmla="*/ 901 w 1018"/>
                  <a:gd name="T27" fmla="*/ 361 h 442"/>
                  <a:gd name="T28" fmla="*/ 832 w 1018"/>
                  <a:gd name="T29" fmla="*/ 392 h 442"/>
                  <a:gd name="T30" fmla="*/ 751 w 1018"/>
                  <a:gd name="T31" fmla="*/ 416 h 442"/>
                  <a:gd name="T32" fmla="*/ 661 w 1018"/>
                  <a:gd name="T33" fmla="*/ 432 h 442"/>
                  <a:gd name="T34" fmla="*/ 561 w 1018"/>
                  <a:gd name="T35" fmla="*/ 441 h 442"/>
                  <a:gd name="T36" fmla="*/ 508 w 1018"/>
                  <a:gd name="T37" fmla="*/ 442 h 442"/>
                  <a:gd name="T38" fmla="*/ 456 w 1018"/>
                  <a:gd name="T39" fmla="*/ 441 h 442"/>
                  <a:gd name="T40" fmla="*/ 357 w 1018"/>
                  <a:gd name="T41" fmla="*/ 432 h 442"/>
                  <a:gd name="T42" fmla="*/ 266 w 1018"/>
                  <a:gd name="T43" fmla="*/ 416 h 442"/>
                  <a:gd name="T44" fmla="*/ 184 w 1018"/>
                  <a:gd name="T45" fmla="*/ 392 h 442"/>
                  <a:gd name="T46" fmla="*/ 115 w 1018"/>
                  <a:gd name="T47" fmla="*/ 361 h 442"/>
                  <a:gd name="T48" fmla="*/ 60 w 1018"/>
                  <a:gd name="T49" fmla="*/ 327 h 442"/>
                  <a:gd name="T50" fmla="*/ 21 w 1018"/>
                  <a:gd name="T51" fmla="*/ 287 h 442"/>
                  <a:gd name="T52" fmla="*/ 1 w 1018"/>
                  <a:gd name="T53" fmla="*/ 243 h 442"/>
                  <a:gd name="T54" fmla="*/ 0 w 1018"/>
                  <a:gd name="T55" fmla="*/ 222 h 442"/>
                  <a:gd name="T56" fmla="*/ 1 w 1018"/>
                  <a:gd name="T57" fmla="*/ 199 h 442"/>
                  <a:gd name="T58" fmla="*/ 21 w 1018"/>
                  <a:gd name="T59" fmla="*/ 156 h 442"/>
                  <a:gd name="T60" fmla="*/ 60 w 1018"/>
                  <a:gd name="T61" fmla="*/ 115 h 442"/>
                  <a:gd name="T62" fmla="*/ 115 w 1018"/>
                  <a:gd name="T63" fmla="*/ 81 h 442"/>
                  <a:gd name="T64" fmla="*/ 184 w 1018"/>
                  <a:gd name="T65" fmla="*/ 50 h 442"/>
                  <a:gd name="T66" fmla="*/ 266 w 1018"/>
                  <a:gd name="T67" fmla="*/ 27 h 442"/>
                  <a:gd name="T68" fmla="*/ 357 w 1018"/>
                  <a:gd name="T69" fmla="*/ 10 h 442"/>
                  <a:gd name="T70" fmla="*/ 456 w 1018"/>
                  <a:gd name="T71" fmla="*/ 1 h 442"/>
                  <a:gd name="T72" fmla="*/ 508 w 1018"/>
                  <a:gd name="T73" fmla="*/ 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18" h="442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18"/>
              <p:cNvSpPr>
                <a:spLocks/>
              </p:cNvSpPr>
              <p:nvPr/>
            </p:nvSpPr>
            <p:spPr bwMode="auto">
              <a:xfrm>
                <a:off x="1458" y="3155"/>
                <a:ext cx="704" cy="221"/>
              </a:xfrm>
              <a:custGeom>
                <a:avLst/>
                <a:gdLst>
                  <a:gd name="T0" fmla="*/ 1944 w 2114"/>
                  <a:gd name="T1" fmla="*/ 663 h 663"/>
                  <a:gd name="T2" fmla="*/ 158 w 2114"/>
                  <a:gd name="T3" fmla="*/ 663 h 663"/>
                  <a:gd name="T4" fmla="*/ 139 w 2114"/>
                  <a:gd name="T5" fmla="*/ 661 h 663"/>
                  <a:gd name="T6" fmla="*/ 102 w 2114"/>
                  <a:gd name="T7" fmla="*/ 653 h 663"/>
                  <a:gd name="T8" fmla="*/ 70 w 2114"/>
                  <a:gd name="T9" fmla="*/ 635 h 663"/>
                  <a:gd name="T10" fmla="*/ 43 w 2114"/>
                  <a:gd name="T11" fmla="*/ 611 h 663"/>
                  <a:gd name="T12" fmla="*/ 21 w 2114"/>
                  <a:gd name="T13" fmla="*/ 582 h 663"/>
                  <a:gd name="T14" fmla="*/ 7 w 2114"/>
                  <a:gd name="T15" fmla="*/ 548 h 663"/>
                  <a:gd name="T16" fmla="*/ 0 w 2114"/>
                  <a:gd name="T17" fmla="*/ 510 h 663"/>
                  <a:gd name="T18" fmla="*/ 0 w 2114"/>
                  <a:gd name="T19" fmla="*/ 471 h 663"/>
                  <a:gd name="T20" fmla="*/ 5 w 2114"/>
                  <a:gd name="T21" fmla="*/ 451 h 663"/>
                  <a:gd name="T22" fmla="*/ 101 w 2114"/>
                  <a:gd name="T23" fmla="*/ 115 h 663"/>
                  <a:gd name="T24" fmla="*/ 109 w 2114"/>
                  <a:gd name="T25" fmla="*/ 91 h 663"/>
                  <a:gd name="T26" fmla="*/ 139 w 2114"/>
                  <a:gd name="T27" fmla="*/ 49 h 663"/>
                  <a:gd name="T28" fmla="*/ 181 w 2114"/>
                  <a:gd name="T29" fmla="*/ 19 h 663"/>
                  <a:gd name="T30" fmla="*/ 229 w 2114"/>
                  <a:gd name="T31" fmla="*/ 2 h 663"/>
                  <a:gd name="T32" fmla="*/ 255 w 2114"/>
                  <a:gd name="T33" fmla="*/ 0 h 663"/>
                  <a:gd name="T34" fmla="*/ 1857 w 2114"/>
                  <a:gd name="T35" fmla="*/ 0 h 663"/>
                  <a:gd name="T36" fmla="*/ 1883 w 2114"/>
                  <a:gd name="T37" fmla="*/ 2 h 663"/>
                  <a:gd name="T38" fmla="*/ 1931 w 2114"/>
                  <a:gd name="T39" fmla="*/ 19 h 663"/>
                  <a:gd name="T40" fmla="*/ 1973 w 2114"/>
                  <a:gd name="T41" fmla="*/ 49 h 663"/>
                  <a:gd name="T42" fmla="*/ 2003 w 2114"/>
                  <a:gd name="T43" fmla="*/ 91 h 663"/>
                  <a:gd name="T44" fmla="*/ 2012 w 2114"/>
                  <a:gd name="T45" fmla="*/ 115 h 663"/>
                  <a:gd name="T46" fmla="*/ 2108 w 2114"/>
                  <a:gd name="T47" fmla="*/ 451 h 663"/>
                  <a:gd name="T48" fmla="*/ 2112 w 2114"/>
                  <a:gd name="T49" fmla="*/ 471 h 663"/>
                  <a:gd name="T50" fmla="*/ 2114 w 2114"/>
                  <a:gd name="T51" fmla="*/ 510 h 663"/>
                  <a:gd name="T52" fmla="*/ 2107 w 2114"/>
                  <a:gd name="T53" fmla="*/ 548 h 663"/>
                  <a:gd name="T54" fmla="*/ 2091 w 2114"/>
                  <a:gd name="T55" fmla="*/ 582 h 663"/>
                  <a:gd name="T56" fmla="*/ 2068 w 2114"/>
                  <a:gd name="T57" fmla="*/ 611 h 663"/>
                  <a:gd name="T58" fmla="*/ 2039 w 2114"/>
                  <a:gd name="T59" fmla="*/ 635 h 663"/>
                  <a:gd name="T60" fmla="*/ 2004 w 2114"/>
                  <a:gd name="T61" fmla="*/ 653 h 663"/>
                  <a:gd name="T62" fmla="*/ 1965 w 2114"/>
                  <a:gd name="T63" fmla="*/ 661 h 663"/>
                  <a:gd name="T64" fmla="*/ 1944 w 2114"/>
                  <a:gd name="T65" fmla="*/ 663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14" h="663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19"/>
              <p:cNvSpPr>
                <a:spLocks/>
              </p:cNvSpPr>
              <p:nvPr/>
            </p:nvSpPr>
            <p:spPr bwMode="auto">
              <a:xfrm>
                <a:off x="1834" y="3376"/>
                <a:ext cx="281" cy="93"/>
              </a:xfrm>
              <a:custGeom>
                <a:avLst/>
                <a:gdLst>
                  <a:gd name="T0" fmla="*/ 691 w 844"/>
                  <a:gd name="T1" fmla="*/ 0 h 278"/>
                  <a:gd name="T2" fmla="*/ 152 w 844"/>
                  <a:gd name="T3" fmla="*/ 0 h 278"/>
                  <a:gd name="T4" fmla="*/ 0 w 844"/>
                  <a:gd name="T5" fmla="*/ 278 h 278"/>
                  <a:gd name="T6" fmla="*/ 844 w 844"/>
                  <a:gd name="T7" fmla="*/ 278 h 278"/>
                  <a:gd name="T8" fmla="*/ 691 w 844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4" h="278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20"/>
              <p:cNvSpPr>
                <a:spLocks/>
              </p:cNvSpPr>
              <p:nvPr/>
            </p:nvSpPr>
            <p:spPr bwMode="auto">
              <a:xfrm>
                <a:off x="1501" y="3376"/>
                <a:ext cx="282" cy="93"/>
              </a:xfrm>
              <a:custGeom>
                <a:avLst/>
                <a:gdLst>
                  <a:gd name="T0" fmla="*/ 692 w 846"/>
                  <a:gd name="T1" fmla="*/ 0 h 278"/>
                  <a:gd name="T2" fmla="*/ 154 w 846"/>
                  <a:gd name="T3" fmla="*/ 0 h 278"/>
                  <a:gd name="T4" fmla="*/ 0 w 846"/>
                  <a:gd name="T5" fmla="*/ 278 h 278"/>
                  <a:gd name="T6" fmla="*/ 846 w 846"/>
                  <a:gd name="T7" fmla="*/ 278 h 278"/>
                  <a:gd name="T8" fmla="*/ 692 w 846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6" h="278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21"/>
              <p:cNvSpPr>
                <a:spLocks/>
              </p:cNvSpPr>
              <p:nvPr/>
            </p:nvSpPr>
            <p:spPr bwMode="auto">
              <a:xfrm>
                <a:off x="1562" y="1709"/>
                <a:ext cx="493" cy="214"/>
              </a:xfrm>
              <a:custGeom>
                <a:avLst/>
                <a:gdLst>
                  <a:gd name="T0" fmla="*/ 1479 w 1479"/>
                  <a:gd name="T1" fmla="*/ 643 h 643"/>
                  <a:gd name="T2" fmla="*/ 1399 w 1479"/>
                  <a:gd name="T3" fmla="*/ 598 h 643"/>
                  <a:gd name="T4" fmla="*/ 1226 w 1479"/>
                  <a:gd name="T5" fmla="*/ 526 h 643"/>
                  <a:gd name="T6" fmla="*/ 1040 w 1479"/>
                  <a:gd name="T7" fmla="*/ 478 h 643"/>
                  <a:gd name="T8" fmla="*/ 843 w 1479"/>
                  <a:gd name="T9" fmla="*/ 452 h 643"/>
                  <a:gd name="T10" fmla="*/ 739 w 1479"/>
                  <a:gd name="T11" fmla="*/ 451 h 643"/>
                  <a:gd name="T12" fmla="*/ 687 w 1479"/>
                  <a:gd name="T13" fmla="*/ 451 h 643"/>
                  <a:gd name="T14" fmla="*/ 586 w 1479"/>
                  <a:gd name="T15" fmla="*/ 458 h 643"/>
                  <a:gd name="T16" fmla="*/ 438 w 1479"/>
                  <a:gd name="T17" fmla="*/ 480 h 643"/>
                  <a:gd name="T18" fmla="*/ 254 w 1479"/>
                  <a:gd name="T19" fmla="*/ 530 h 643"/>
                  <a:gd name="T20" fmla="*/ 81 w 1479"/>
                  <a:gd name="T21" fmla="*/ 601 h 643"/>
                  <a:gd name="T22" fmla="*/ 0 w 1479"/>
                  <a:gd name="T23" fmla="*/ 643 h 643"/>
                  <a:gd name="T24" fmla="*/ 23 w 1479"/>
                  <a:gd name="T25" fmla="*/ 573 h 643"/>
                  <a:gd name="T26" fmla="*/ 82 w 1479"/>
                  <a:gd name="T27" fmla="*/ 444 h 643"/>
                  <a:gd name="T28" fmla="*/ 154 w 1479"/>
                  <a:gd name="T29" fmla="*/ 327 h 643"/>
                  <a:gd name="T30" fmla="*/ 239 w 1479"/>
                  <a:gd name="T31" fmla="*/ 225 h 643"/>
                  <a:gd name="T32" fmla="*/ 336 w 1479"/>
                  <a:gd name="T33" fmla="*/ 140 h 643"/>
                  <a:gd name="T34" fmla="*/ 442 w 1479"/>
                  <a:gd name="T35" fmla="*/ 72 h 643"/>
                  <a:gd name="T36" fmla="*/ 556 w 1479"/>
                  <a:gd name="T37" fmla="*/ 26 h 643"/>
                  <a:gd name="T38" fmla="*/ 677 w 1479"/>
                  <a:gd name="T39" fmla="*/ 2 h 643"/>
                  <a:gd name="T40" fmla="*/ 739 w 1479"/>
                  <a:gd name="T41" fmla="*/ 0 h 643"/>
                  <a:gd name="T42" fmla="*/ 802 w 1479"/>
                  <a:gd name="T43" fmla="*/ 2 h 643"/>
                  <a:gd name="T44" fmla="*/ 922 w 1479"/>
                  <a:gd name="T45" fmla="*/ 26 h 643"/>
                  <a:gd name="T46" fmla="*/ 1036 w 1479"/>
                  <a:gd name="T47" fmla="*/ 72 h 643"/>
                  <a:gd name="T48" fmla="*/ 1139 w 1479"/>
                  <a:gd name="T49" fmla="*/ 140 h 643"/>
                  <a:gd name="T50" fmla="*/ 1236 w 1479"/>
                  <a:gd name="T51" fmla="*/ 225 h 643"/>
                  <a:gd name="T52" fmla="*/ 1321 w 1479"/>
                  <a:gd name="T53" fmla="*/ 327 h 643"/>
                  <a:gd name="T54" fmla="*/ 1393 w 1479"/>
                  <a:gd name="T55" fmla="*/ 444 h 643"/>
                  <a:gd name="T56" fmla="*/ 1455 w 1479"/>
                  <a:gd name="T57" fmla="*/ 573 h 643"/>
                  <a:gd name="T58" fmla="*/ 1479 w 1479"/>
                  <a:gd name="T59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79" h="643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3" name="구름 72"/>
            <p:cNvSpPr/>
            <p:nvPr/>
          </p:nvSpPr>
          <p:spPr>
            <a:xfrm>
              <a:off x="9566279" y="770901"/>
              <a:ext cx="162124" cy="162124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구름 73"/>
            <p:cNvSpPr/>
            <p:nvPr/>
          </p:nvSpPr>
          <p:spPr>
            <a:xfrm>
              <a:off x="10058501" y="638895"/>
              <a:ext cx="135682" cy="13568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구름 74"/>
            <p:cNvSpPr/>
            <p:nvPr/>
          </p:nvSpPr>
          <p:spPr>
            <a:xfrm>
              <a:off x="9707450" y="651595"/>
              <a:ext cx="41906" cy="41906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구름 75"/>
            <p:cNvSpPr/>
            <p:nvPr/>
          </p:nvSpPr>
          <p:spPr>
            <a:xfrm>
              <a:off x="10145187" y="854708"/>
              <a:ext cx="79148" cy="7914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0" name="Group 55"/>
          <p:cNvGrpSpPr>
            <a:grpSpLocks noChangeAspect="1"/>
          </p:cNvGrpSpPr>
          <p:nvPr/>
        </p:nvGrpSpPr>
        <p:grpSpPr bwMode="auto">
          <a:xfrm flipH="1">
            <a:off x="10437577" y="580917"/>
            <a:ext cx="296567" cy="260642"/>
            <a:chOff x="1624" y="1235"/>
            <a:chExt cx="1197" cy="1052"/>
          </a:xfrm>
        </p:grpSpPr>
        <p:sp>
          <p:nvSpPr>
            <p:cNvPr id="131" name="Freeform 56"/>
            <p:cNvSpPr>
              <a:spLocks/>
            </p:cNvSpPr>
            <p:nvPr/>
          </p:nvSpPr>
          <p:spPr bwMode="auto">
            <a:xfrm>
              <a:off x="1680" y="1668"/>
              <a:ext cx="715" cy="578"/>
            </a:xfrm>
            <a:custGeom>
              <a:avLst/>
              <a:gdLst>
                <a:gd name="T0" fmla="*/ 4479 w 5723"/>
                <a:gd name="T1" fmla="*/ 660 h 4620"/>
                <a:gd name="T2" fmla="*/ 5307 w 5723"/>
                <a:gd name="T3" fmla="*/ 989 h 4620"/>
                <a:gd name="T4" fmla="*/ 5553 w 5723"/>
                <a:gd name="T5" fmla="*/ 806 h 4620"/>
                <a:gd name="T6" fmla="*/ 5723 w 5723"/>
                <a:gd name="T7" fmla="*/ 1650 h 4620"/>
                <a:gd name="T8" fmla="*/ 5473 w 5723"/>
                <a:gd name="T9" fmla="*/ 1815 h 4620"/>
                <a:gd name="T10" fmla="*/ 4313 w 5723"/>
                <a:gd name="T11" fmla="*/ 1650 h 4620"/>
                <a:gd name="T12" fmla="*/ 4313 w 5723"/>
                <a:gd name="T13" fmla="*/ 1650 h 4620"/>
                <a:gd name="T14" fmla="*/ 2654 w 5723"/>
                <a:gd name="T15" fmla="*/ 3465 h 4620"/>
                <a:gd name="T16" fmla="*/ 2341 w 5723"/>
                <a:gd name="T17" fmla="*/ 3776 h 4620"/>
                <a:gd name="T18" fmla="*/ 1678 w 5723"/>
                <a:gd name="T19" fmla="*/ 4435 h 4620"/>
                <a:gd name="T20" fmla="*/ 1492 w 5723"/>
                <a:gd name="T21" fmla="*/ 4620 h 4620"/>
                <a:gd name="T22" fmla="*/ 1040 w 5723"/>
                <a:gd name="T23" fmla="*/ 4080 h 4620"/>
                <a:gd name="T24" fmla="*/ 1180 w 5723"/>
                <a:gd name="T25" fmla="*/ 3940 h 4620"/>
                <a:gd name="T26" fmla="*/ 1844 w 5723"/>
                <a:gd name="T27" fmla="*/ 3280 h 4620"/>
                <a:gd name="T28" fmla="*/ 1346 w 5723"/>
                <a:gd name="T29" fmla="*/ 2785 h 4620"/>
                <a:gd name="T30" fmla="*/ 683 w 5723"/>
                <a:gd name="T31" fmla="*/ 3280 h 4620"/>
                <a:gd name="T32" fmla="*/ 468 w 5723"/>
                <a:gd name="T33" fmla="*/ 3494 h 4620"/>
                <a:gd name="T34" fmla="*/ 0 w 5723"/>
                <a:gd name="T35" fmla="*/ 2970 h 4620"/>
                <a:gd name="T36" fmla="*/ 185 w 5723"/>
                <a:gd name="T37" fmla="*/ 2785 h 4620"/>
                <a:gd name="T38" fmla="*/ 848 w 5723"/>
                <a:gd name="T39" fmla="*/ 2126 h 4620"/>
                <a:gd name="T40" fmla="*/ 1162 w 5723"/>
                <a:gd name="T41" fmla="*/ 1815 h 4620"/>
                <a:gd name="T42" fmla="*/ 2157 w 5723"/>
                <a:gd name="T43" fmla="*/ 824 h 4620"/>
                <a:gd name="T44" fmla="*/ 1300 w 5723"/>
                <a:gd name="T45" fmla="*/ 830 h 4620"/>
                <a:gd name="T46" fmla="*/ 1170 w 5723"/>
                <a:gd name="T47" fmla="*/ 894 h 4620"/>
                <a:gd name="T48" fmla="*/ 1077 w 5723"/>
                <a:gd name="T49" fmla="*/ 118 h 4620"/>
                <a:gd name="T50" fmla="*/ 1315 w 5723"/>
                <a:gd name="T51" fmla="*/ 0 h 4620"/>
                <a:gd name="T52" fmla="*/ 2489 w 5723"/>
                <a:gd name="T53" fmla="*/ 10 h 4620"/>
                <a:gd name="T54" fmla="*/ 3124 w 5723"/>
                <a:gd name="T55" fmla="*/ 0 h 4620"/>
                <a:gd name="T56" fmla="*/ 4479 w 5723"/>
                <a:gd name="T57" fmla="*/ 660 h 4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23" h="4620">
                  <a:moveTo>
                    <a:pt x="4479" y="660"/>
                  </a:moveTo>
                  <a:lnTo>
                    <a:pt x="5307" y="989"/>
                  </a:lnTo>
                  <a:lnTo>
                    <a:pt x="5553" y="806"/>
                  </a:lnTo>
                  <a:lnTo>
                    <a:pt x="5723" y="1650"/>
                  </a:lnTo>
                  <a:lnTo>
                    <a:pt x="5473" y="1815"/>
                  </a:lnTo>
                  <a:lnTo>
                    <a:pt x="4313" y="1650"/>
                  </a:lnTo>
                  <a:lnTo>
                    <a:pt x="4313" y="1650"/>
                  </a:lnTo>
                  <a:lnTo>
                    <a:pt x="2654" y="3465"/>
                  </a:lnTo>
                  <a:lnTo>
                    <a:pt x="2341" y="3776"/>
                  </a:lnTo>
                  <a:lnTo>
                    <a:pt x="1678" y="4435"/>
                  </a:lnTo>
                  <a:lnTo>
                    <a:pt x="1492" y="4620"/>
                  </a:lnTo>
                  <a:lnTo>
                    <a:pt x="1040" y="4080"/>
                  </a:lnTo>
                  <a:lnTo>
                    <a:pt x="1180" y="3940"/>
                  </a:lnTo>
                  <a:lnTo>
                    <a:pt x="1844" y="3280"/>
                  </a:lnTo>
                  <a:lnTo>
                    <a:pt x="1346" y="2785"/>
                  </a:lnTo>
                  <a:lnTo>
                    <a:pt x="683" y="3280"/>
                  </a:lnTo>
                  <a:lnTo>
                    <a:pt x="468" y="3494"/>
                  </a:lnTo>
                  <a:lnTo>
                    <a:pt x="0" y="2970"/>
                  </a:lnTo>
                  <a:lnTo>
                    <a:pt x="185" y="2785"/>
                  </a:lnTo>
                  <a:lnTo>
                    <a:pt x="848" y="2126"/>
                  </a:lnTo>
                  <a:lnTo>
                    <a:pt x="1162" y="1815"/>
                  </a:lnTo>
                  <a:lnTo>
                    <a:pt x="2157" y="824"/>
                  </a:lnTo>
                  <a:lnTo>
                    <a:pt x="1300" y="830"/>
                  </a:lnTo>
                  <a:lnTo>
                    <a:pt x="1170" y="894"/>
                  </a:lnTo>
                  <a:lnTo>
                    <a:pt x="1077" y="118"/>
                  </a:lnTo>
                  <a:lnTo>
                    <a:pt x="1315" y="0"/>
                  </a:lnTo>
                  <a:lnTo>
                    <a:pt x="2489" y="10"/>
                  </a:lnTo>
                  <a:lnTo>
                    <a:pt x="3124" y="0"/>
                  </a:lnTo>
                  <a:lnTo>
                    <a:pt x="4479" y="6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57"/>
            <p:cNvSpPr>
              <a:spLocks/>
            </p:cNvSpPr>
            <p:nvPr/>
          </p:nvSpPr>
          <p:spPr bwMode="auto">
            <a:xfrm>
              <a:off x="1929" y="1256"/>
              <a:ext cx="497" cy="495"/>
            </a:xfrm>
            <a:custGeom>
              <a:avLst/>
              <a:gdLst>
                <a:gd name="T0" fmla="*/ 2092 w 3979"/>
                <a:gd name="T1" fmla="*/ 2 h 3961"/>
                <a:gd name="T2" fmla="*/ 2487 w 3979"/>
                <a:gd name="T3" fmla="*/ 62 h 3961"/>
                <a:gd name="T4" fmla="*/ 2852 w 3979"/>
                <a:gd name="T5" fmla="*/ 195 h 3961"/>
                <a:gd name="T6" fmla="*/ 3181 w 3979"/>
                <a:gd name="T7" fmla="*/ 392 h 3961"/>
                <a:gd name="T8" fmla="*/ 3462 w 3979"/>
                <a:gd name="T9" fmla="*/ 648 h 3961"/>
                <a:gd name="T10" fmla="*/ 3691 w 3979"/>
                <a:gd name="T11" fmla="*/ 953 h 3961"/>
                <a:gd name="T12" fmla="*/ 3858 w 3979"/>
                <a:gd name="T13" fmla="*/ 1299 h 3961"/>
                <a:gd name="T14" fmla="*/ 3957 w 3979"/>
                <a:gd name="T15" fmla="*/ 1679 h 3961"/>
                <a:gd name="T16" fmla="*/ 3979 w 3979"/>
                <a:gd name="T17" fmla="*/ 1981 h 3961"/>
                <a:gd name="T18" fmla="*/ 3957 w 3979"/>
                <a:gd name="T19" fmla="*/ 2283 h 3961"/>
                <a:gd name="T20" fmla="*/ 3858 w 3979"/>
                <a:gd name="T21" fmla="*/ 2662 h 3961"/>
                <a:gd name="T22" fmla="*/ 3691 w 3979"/>
                <a:gd name="T23" fmla="*/ 3008 h 3961"/>
                <a:gd name="T24" fmla="*/ 3462 w 3979"/>
                <a:gd name="T25" fmla="*/ 3312 h 3961"/>
                <a:gd name="T26" fmla="*/ 3181 w 3979"/>
                <a:gd name="T27" fmla="*/ 3568 h 3961"/>
                <a:gd name="T28" fmla="*/ 2852 w 3979"/>
                <a:gd name="T29" fmla="*/ 3767 h 3961"/>
                <a:gd name="T30" fmla="*/ 2487 w 3979"/>
                <a:gd name="T31" fmla="*/ 3899 h 3961"/>
                <a:gd name="T32" fmla="*/ 2092 w 3979"/>
                <a:gd name="T33" fmla="*/ 3959 h 3961"/>
                <a:gd name="T34" fmla="*/ 1886 w 3979"/>
                <a:gd name="T35" fmla="*/ 3959 h 3961"/>
                <a:gd name="T36" fmla="*/ 1491 w 3979"/>
                <a:gd name="T37" fmla="*/ 3899 h 3961"/>
                <a:gd name="T38" fmla="*/ 1127 w 3979"/>
                <a:gd name="T39" fmla="*/ 3767 h 3961"/>
                <a:gd name="T40" fmla="*/ 798 w 3979"/>
                <a:gd name="T41" fmla="*/ 3568 h 3961"/>
                <a:gd name="T42" fmla="*/ 516 w 3979"/>
                <a:gd name="T43" fmla="*/ 3312 h 3961"/>
                <a:gd name="T44" fmla="*/ 287 w 3979"/>
                <a:gd name="T45" fmla="*/ 3008 h 3961"/>
                <a:gd name="T46" fmla="*/ 120 w 3979"/>
                <a:gd name="T47" fmla="*/ 2662 h 3961"/>
                <a:gd name="T48" fmla="*/ 21 w 3979"/>
                <a:gd name="T49" fmla="*/ 2283 h 3961"/>
                <a:gd name="T50" fmla="*/ 0 w 3979"/>
                <a:gd name="T51" fmla="*/ 1981 h 3961"/>
                <a:gd name="T52" fmla="*/ 21 w 3979"/>
                <a:gd name="T53" fmla="*/ 1679 h 3961"/>
                <a:gd name="T54" fmla="*/ 120 w 3979"/>
                <a:gd name="T55" fmla="*/ 1299 h 3961"/>
                <a:gd name="T56" fmla="*/ 287 w 3979"/>
                <a:gd name="T57" fmla="*/ 953 h 3961"/>
                <a:gd name="T58" fmla="*/ 516 w 3979"/>
                <a:gd name="T59" fmla="*/ 648 h 3961"/>
                <a:gd name="T60" fmla="*/ 798 w 3979"/>
                <a:gd name="T61" fmla="*/ 392 h 3961"/>
                <a:gd name="T62" fmla="*/ 1127 w 3979"/>
                <a:gd name="T63" fmla="*/ 195 h 3961"/>
                <a:gd name="T64" fmla="*/ 1491 w 3979"/>
                <a:gd name="T65" fmla="*/ 62 h 3961"/>
                <a:gd name="T66" fmla="*/ 1886 w 3979"/>
                <a:gd name="T67" fmla="*/ 2 h 3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79" h="3961">
                  <a:moveTo>
                    <a:pt x="1989" y="0"/>
                  </a:moveTo>
                  <a:lnTo>
                    <a:pt x="2092" y="2"/>
                  </a:lnTo>
                  <a:lnTo>
                    <a:pt x="2293" y="22"/>
                  </a:lnTo>
                  <a:lnTo>
                    <a:pt x="2487" y="62"/>
                  </a:lnTo>
                  <a:lnTo>
                    <a:pt x="2673" y="120"/>
                  </a:lnTo>
                  <a:lnTo>
                    <a:pt x="2852" y="195"/>
                  </a:lnTo>
                  <a:lnTo>
                    <a:pt x="3021" y="286"/>
                  </a:lnTo>
                  <a:lnTo>
                    <a:pt x="3181" y="392"/>
                  </a:lnTo>
                  <a:lnTo>
                    <a:pt x="3328" y="514"/>
                  </a:lnTo>
                  <a:lnTo>
                    <a:pt x="3462" y="648"/>
                  </a:lnTo>
                  <a:lnTo>
                    <a:pt x="3585" y="795"/>
                  </a:lnTo>
                  <a:lnTo>
                    <a:pt x="3691" y="953"/>
                  </a:lnTo>
                  <a:lnTo>
                    <a:pt x="3783" y="1122"/>
                  </a:lnTo>
                  <a:lnTo>
                    <a:pt x="3858" y="1299"/>
                  </a:lnTo>
                  <a:lnTo>
                    <a:pt x="3917" y="1485"/>
                  </a:lnTo>
                  <a:lnTo>
                    <a:pt x="3957" y="1679"/>
                  </a:lnTo>
                  <a:lnTo>
                    <a:pt x="3977" y="1879"/>
                  </a:lnTo>
                  <a:lnTo>
                    <a:pt x="3979" y="1981"/>
                  </a:lnTo>
                  <a:lnTo>
                    <a:pt x="3977" y="2083"/>
                  </a:lnTo>
                  <a:lnTo>
                    <a:pt x="3957" y="2283"/>
                  </a:lnTo>
                  <a:lnTo>
                    <a:pt x="3917" y="2475"/>
                  </a:lnTo>
                  <a:lnTo>
                    <a:pt x="3858" y="2662"/>
                  </a:lnTo>
                  <a:lnTo>
                    <a:pt x="3783" y="2839"/>
                  </a:lnTo>
                  <a:lnTo>
                    <a:pt x="3691" y="3008"/>
                  </a:lnTo>
                  <a:lnTo>
                    <a:pt x="3585" y="3165"/>
                  </a:lnTo>
                  <a:lnTo>
                    <a:pt x="3462" y="3312"/>
                  </a:lnTo>
                  <a:lnTo>
                    <a:pt x="3328" y="3447"/>
                  </a:lnTo>
                  <a:lnTo>
                    <a:pt x="3181" y="3568"/>
                  </a:lnTo>
                  <a:lnTo>
                    <a:pt x="3021" y="3675"/>
                  </a:lnTo>
                  <a:lnTo>
                    <a:pt x="2852" y="3767"/>
                  </a:lnTo>
                  <a:lnTo>
                    <a:pt x="2673" y="3842"/>
                  </a:lnTo>
                  <a:lnTo>
                    <a:pt x="2487" y="3899"/>
                  </a:lnTo>
                  <a:lnTo>
                    <a:pt x="2293" y="3939"/>
                  </a:lnTo>
                  <a:lnTo>
                    <a:pt x="2092" y="3959"/>
                  </a:lnTo>
                  <a:lnTo>
                    <a:pt x="1989" y="3961"/>
                  </a:lnTo>
                  <a:lnTo>
                    <a:pt x="1886" y="3959"/>
                  </a:lnTo>
                  <a:lnTo>
                    <a:pt x="1686" y="3939"/>
                  </a:lnTo>
                  <a:lnTo>
                    <a:pt x="1491" y="3899"/>
                  </a:lnTo>
                  <a:lnTo>
                    <a:pt x="1305" y="3842"/>
                  </a:lnTo>
                  <a:lnTo>
                    <a:pt x="1127" y="3767"/>
                  </a:lnTo>
                  <a:lnTo>
                    <a:pt x="957" y="3675"/>
                  </a:lnTo>
                  <a:lnTo>
                    <a:pt x="798" y="3568"/>
                  </a:lnTo>
                  <a:lnTo>
                    <a:pt x="651" y="3447"/>
                  </a:lnTo>
                  <a:lnTo>
                    <a:pt x="516" y="3312"/>
                  </a:lnTo>
                  <a:lnTo>
                    <a:pt x="394" y="3165"/>
                  </a:lnTo>
                  <a:lnTo>
                    <a:pt x="287" y="3008"/>
                  </a:lnTo>
                  <a:lnTo>
                    <a:pt x="195" y="2839"/>
                  </a:lnTo>
                  <a:lnTo>
                    <a:pt x="120" y="2662"/>
                  </a:lnTo>
                  <a:lnTo>
                    <a:pt x="62" y="2475"/>
                  </a:lnTo>
                  <a:lnTo>
                    <a:pt x="21" y="2283"/>
                  </a:lnTo>
                  <a:lnTo>
                    <a:pt x="1" y="2083"/>
                  </a:lnTo>
                  <a:lnTo>
                    <a:pt x="0" y="1981"/>
                  </a:lnTo>
                  <a:lnTo>
                    <a:pt x="1" y="1879"/>
                  </a:lnTo>
                  <a:lnTo>
                    <a:pt x="21" y="1679"/>
                  </a:lnTo>
                  <a:lnTo>
                    <a:pt x="62" y="1485"/>
                  </a:lnTo>
                  <a:lnTo>
                    <a:pt x="120" y="1299"/>
                  </a:lnTo>
                  <a:lnTo>
                    <a:pt x="195" y="1122"/>
                  </a:lnTo>
                  <a:lnTo>
                    <a:pt x="287" y="953"/>
                  </a:lnTo>
                  <a:lnTo>
                    <a:pt x="394" y="795"/>
                  </a:lnTo>
                  <a:lnTo>
                    <a:pt x="516" y="648"/>
                  </a:lnTo>
                  <a:lnTo>
                    <a:pt x="651" y="514"/>
                  </a:lnTo>
                  <a:lnTo>
                    <a:pt x="798" y="392"/>
                  </a:lnTo>
                  <a:lnTo>
                    <a:pt x="957" y="286"/>
                  </a:lnTo>
                  <a:lnTo>
                    <a:pt x="1127" y="195"/>
                  </a:lnTo>
                  <a:lnTo>
                    <a:pt x="1305" y="120"/>
                  </a:lnTo>
                  <a:lnTo>
                    <a:pt x="1491" y="62"/>
                  </a:lnTo>
                  <a:lnTo>
                    <a:pt x="1686" y="22"/>
                  </a:lnTo>
                  <a:lnTo>
                    <a:pt x="1886" y="2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rgbClr val="D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58"/>
            <p:cNvSpPr>
              <a:spLocks/>
            </p:cNvSpPr>
            <p:nvPr/>
          </p:nvSpPr>
          <p:spPr bwMode="auto">
            <a:xfrm>
              <a:off x="1929" y="1256"/>
              <a:ext cx="462" cy="495"/>
            </a:xfrm>
            <a:custGeom>
              <a:avLst/>
              <a:gdLst>
                <a:gd name="T0" fmla="*/ 1801 w 3702"/>
                <a:gd name="T1" fmla="*/ 2146 h 3961"/>
                <a:gd name="T2" fmla="*/ 2388 w 3702"/>
                <a:gd name="T3" fmla="*/ 198 h 3961"/>
                <a:gd name="T4" fmla="*/ 2443 w 3702"/>
                <a:gd name="T5" fmla="*/ 54 h 3961"/>
                <a:gd name="T6" fmla="*/ 2388 w 3702"/>
                <a:gd name="T7" fmla="*/ 41 h 3961"/>
                <a:gd name="T8" fmla="*/ 2277 w 3702"/>
                <a:gd name="T9" fmla="*/ 21 h 3961"/>
                <a:gd name="T10" fmla="*/ 2164 w 3702"/>
                <a:gd name="T11" fmla="*/ 8 h 3961"/>
                <a:gd name="T12" fmla="*/ 2049 w 3702"/>
                <a:gd name="T13" fmla="*/ 1 h 3961"/>
                <a:gd name="T14" fmla="*/ 1990 w 3702"/>
                <a:gd name="T15" fmla="*/ 0 h 3961"/>
                <a:gd name="T16" fmla="*/ 1887 w 3702"/>
                <a:gd name="T17" fmla="*/ 2 h 3961"/>
                <a:gd name="T18" fmla="*/ 1687 w 3702"/>
                <a:gd name="T19" fmla="*/ 22 h 3961"/>
                <a:gd name="T20" fmla="*/ 1492 w 3702"/>
                <a:gd name="T21" fmla="*/ 62 h 3961"/>
                <a:gd name="T22" fmla="*/ 1306 w 3702"/>
                <a:gd name="T23" fmla="*/ 120 h 3961"/>
                <a:gd name="T24" fmla="*/ 1127 w 3702"/>
                <a:gd name="T25" fmla="*/ 195 h 3961"/>
                <a:gd name="T26" fmla="*/ 958 w 3702"/>
                <a:gd name="T27" fmla="*/ 286 h 3961"/>
                <a:gd name="T28" fmla="*/ 799 w 3702"/>
                <a:gd name="T29" fmla="*/ 392 h 3961"/>
                <a:gd name="T30" fmla="*/ 652 w 3702"/>
                <a:gd name="T31" fmla="*/ 514 h 3961"/>
                <a:gd name="T32" fmla="*/ 517 w 3702"/>
                <a:gd name="T33" fmla="*/ 648 h 3961"/>
                <a:gd name="T34" fmla="*/ 395 w 3702"/>
                <a:gd name="T35" fmla="*/ 795 h 3961"/>
                <a:gd name="T36" fmla="*/ 288 w 3702"/>
                <a:gd name="T37" fmla="*/ 953 h 3961"/>
                <a:gd name="T38" fmla="*/ 196 w 3702"/>
                <a:gd name="T39" fmla="*/ 1122 h 3961"/>
                <a:gd name="T40" fmla="*/ 120 w 3702"/>
                <a:gd name="T41" fmla="*/ 1299 h 3961"/>
                <a:gd name="T42" fmla="*/ 63 w 3702"/>
                <a:gd name="T43" fmla="*/ 1485 h 3961"/>
                <a:gd name="T44" fmla="*/ 22 w 3702"/>
                <a:gd name="T45" fmla="*/ 1679 h 3961"/>
                <a:gd name="T46" fmla="*/ 2 w 3702"/>
                <a:gd name="T47" fmla="*/ 1879 h 3961"/>
                <a:gd name="T48" fmla="*/ 0 w 3702"/>
                <a:gd name="T49" fmla="*/ 1981 h 3961"/>
                <a:gd name="T50" fmla="*/ 2 w 3702"/>
                <a:gd name="T51" fmla="*/ 2083 h 3961"/>
                <a:gd name="T52" fmla="*/ 22 w 3702"/>
                <a:gd name="T53" fmla="*/ 2283 h 3961"/>
                <a:gd name="T54" fmla="*/ 63 w 3702"/>
                <a:gd name="T55" fmla="*/ 2475 h 3961"/>
                <a:gd name="T56" fmla="*/ 120 w 3702"/>
                <a:gd name="T57" fmla="*/ 2662 h 3961"/>
                <a:gd name="T58" fmla="*/ 196 w 3702"/>
                <a:gd name="T59" fmla="*/ 2839 h 3961"/>
                <a:gd name="T60" fmla="*/ 288 w 3702"/>
                <a:gd name="T61" fmla="*/ 3008 h 3961"/>
                <a:gd name="T62" fmla="*/ 395 w 3702"/>
                <a:gd name="T63" fmla="*/ 3165 h 3961"/>
                <a:gd name="T64" fmla="*/ 517 w 3702"/>
                <a:gd name="T65" fmla="*/ 3312 h 3961"/>
                <a:gd name="T66" fmla="*/ 652 w 3702"/>
                <a:gd name="T67" fmla="*/ 3447 h 3961"/>
                <a:gd name="T68" fmla="*/ 799 w 3702"/>
                <a:gd name="T69" fmla="*/ 3568 h 3961"/>
                <a:gd name="T70" fmla="*/ 958 w 3702"/>
                <a:gd name="T71" fmla="*/ 3675 h 3961"/>
                <a:gd name="T72" fmla="*/ 1127 w 3702"/>
                <a:gd name="T73" fmla="*/ 3767 h 3961"/>
                <a:gd name="T74" fmla="*/ 1306 w 3702"/>
                <a:gd name="T75" fmla="*/ 3842 h 3961"/>
                <a:gd name="T76" fmla="*/ 1492 w 3702"/>
                <a:gd name="T77" fmla="*/ 3899 h 3961"/>
                <a:gd name="T78" fmla="*/ 1687 w 3702"/>
                <a:gd name="T79" fmla="*/ 3939 h 3961"/>
                <a:gd name="T80" fmla="*/ 1887 w 3702"/>
                <a:gd name="T81" fmla="*/ 3959 h 3961"/>
                <a:gd name="T82" fmla="*/ 1990 w 3702"/>
                <a:gd name="T83" fmla="*/ 3961 h 3961"/>
                <a:gd name="T84" fmla="*/ 2058 w 3702"/>
                <a:gd name="T85" fmla="*/ 3961 h 3961"/>
                <a:gd name="T86" fmla="*/ 2193 w 3702"/>
                <a:gd name="T87" fmla="*/ 3950 h 3961"/>
                <a:gd name="T88" fmla="*/ 2325 w 3702"/>
                <a:gd name="T89" fmla="*/ 3934 h 3961"/>
                <a:gd name="T90" fmla="*/ 2454 w 3702"/>
                <a:gd name="T91" fmla="*/ 3907 h 3961"/>
                <a:gd name="T92" fmla="*/ 2580 w 3702"/>
                <a:gd name="T93" fmla="*/ 3872 h 3961"/>
                <a:gd name="T94" fmla="*/ 2702 w 3702"/>
                <a:gd name="T95" fmla="*/ 3830 h 3961"/>
                <a:gd name="T96" fmla="*/ 2820 w 3702"/>
                <a:gd name="T97" fmla="*/ 3780 h 3961"/>
                <a:gd name="T98" fmla="*/ 2935 w 3702"/>
                <a:gd name="T99" fmla="*/ 3723 h 3961"/>
                <a:gd name="T100" fmla="*/ 3045 w 3702"/>
                <a:gd name="T101" fmla="*/ 3659 h 3961"/>
                <a:gd name="T102" fmla="*/ 3150 w 3702"/>
                <a:gd name="T103" fmla="*/ 3588 h 3961"/>
                <a:gd name="T104" fmla="*/ 3251 w 3702"/>
                <a:gd name="T105" fmla="*/ 3511 h 3961"/>
                <a:gd name="T106" fmla="*/ 3347 w 3702"/>
                <a:gd name="T107" fmla="*/ 3428 h 3961"/>
                <a:gd name="T108" fmla="*/ 3436 w 3702"/>
                <a:gd name="T109" fmla="*/ 3339 h 3961"/>
                <a:gd name="T110" fmla="*/ 3521 w 3702"/>
                <a:gd name="T111" fmla="*/ 3244 h 3961"/>
                <a:gd name="T112" fmla="*/ 3598 w 3702"/>
                <a:gd name="T113" fmla="*/ 3144 h 3961"/>
                <a:gd name="T114" fmla="*/ 3670 w 3702"/>
                <a:gd name="T115" fmla="*/ 3040 h 3961"/>
                <a:gd name="T116" fmla="*/ 3702 w 3702"/>
                <a:gd name="T117" fmla="*/ 2986 h 3961"/>
                <a:gd name="T118" fmla="*/ 3668 w 3702"/>
                <a:gd name="T119" fmla="*/ 2970 h 3961"/>
                <a:gd name="T120" fmla="*/ 1801 w 3702"/>
                <a:gd name="T121" fmla="*/ 2146 h 3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02" h="3961">
                  <a:moveTo>
                    <a:pt x="1801" y="2146"/>
                  </a:moveTo>
                  <a:lnTo>
                    <a:pt x="2388" y="198"/>
                  </a:lnTo>
                  <a:lnTo>
                    <a:pt x="2443" y="54"/>
                  </a:lnTo>
                  <a:lnTo>
                    <a:pt x="2388" y="41"/>
                  </a:lnTo>
                  <a:lnTo>
                    <a:pt x="2277" y="21"/>
                  </a:lnTo>
                  <a:lnTo>
                    <a:pt x="2164" y="8"/>
                  </a:lnTo>
                  <a:lnTo>
                    <a:pt x="2049" y="1"/>
                  </a:lnTo>
                  <a:lnTo>
                    <a:pt x="1990" y="0"/>
                  </a:lnTo>
                  <a:lnTo>
                    <a:pt x="1887" y="2"/>
                  </a:lnTo>
                  <a:lnTo>
                    <a:pt x="1687" y="22"/>
                  </a:lnTo>
                  <a:lnTo>
                    <a:pt x="1492" y="62"/>
                  </a:lnTo>
                  <a:lnTo>
                    <a:pt x="1306" y="120"/>
                  </a:lnTo>
                  <a:lnTo>
                    <a:pt x="1127" y="195"/>
                  </a:lnTo>
                  <a:lnTo>
                    <a:pt x="958" y="286"/>
                  </a:lnTo>
                  <a:lnTo>
                    <a:pt x="799" y="392"/>
                  </a:lnTo>
                  <a:lnTo>
                    <a:pt x="652" y="514"/>
                  </a:lnTo>
                  <a:lnTo>
                    <a:pt x="517" y="648"/>
                  </a:lnTo>
                  <a:lnTo>
                    <a:pt x="395" y="795"/>
                  </a:lnTo>
                  <a:lnTo>
                    <a:pt x="288" y="953"/>
                  </a:lnTo>
                  <a:lnTo>
                    <a:pt x="196" y="1122"/>
                  </a:lnTo>
                  <a:lnTo>
                    <a:pt x="120" y="1299"/>
                  </a:lnTo>
                  <a:lnTo>
                    <a:pt x="63" y="1485"/>
                  </a:lnTo>
                  <a:lnTo>
                    <a:pt x="22" y="1679"/>
                  </a:lnTo>
                  <a:lnTo>
                    <a:pt x="2" y="1879"/>
                  </a:lnTo>
                  <a:lnTo>
                    <a:pt x="0" y="1981"/>
                  </a:lnTo>
                  <a:lnTo>
                    <a:pt x="2" y="2083"/>
                  </a:lnTo>
                  <a:lnTo>
                    <a:pt x="22" y="2283"/>
                  </a:lnTo>
                  <a:lnTo>
                    <a:pt x="63" y="2475"/>
                  </a:lnTo>
                  <a:lnTo>
                    <a:pt x="120" y="2662"/>
                  </a:lnTo>
                  <a:lnTo>
                    <a:pt x="196" y="2839"/>
                  </a:lnTo>
                  <a:lnTo>
                    <a:pt x="288" y="3008"/>
                  </a:lnTo>
                  <a:lnTo>
                    <a:pt x="395" y="3165"/>
                  </a:lnTo>
                  <a:lnTo>
                    <a:pt x="517" y="3312"/>
                  </a:lnTo>
                  <a:lnTo>
                    <a:pt x="652" y="3447"/>
                  </a:lnTo>
                  <a:lnTo>
                    <a:pt x="799" y="3568"/>
                  </a:lnTo>
                  <a:lnTo>
                    <a:pt x="958" y="3675"/>
                  </a:lnTo>
                  <a:lnTo>
                    <a:pt x="1127" y="3767"/>
                  </a:lnTo>
                  <a:lnTo>
                    <a:pt x="1306" y="3842"/>
                  </a:lnTo>
                  <a:lnTo>
                    <a:pt x="1492" y="3899"/>
                  </a:lnTo>
                  <a:lnTo>
                    <a:pt x="1687" y="3939"/>
                  </a:lnTo>
                  <a:lnTo>
                    <a:pt x="1887" y="3959"/>
                  </a:lnTo>
                  <a:lnTo>
                    <a:pt x="1990" y="3961"/>
                  </a:lnTo>
                  <a:lnTo>
                    <a:pt x="2058" y="3961"/>
                  </a:lnTo>
                  <a:lnTo>
                    <a:pt x="2193" y="3950"/>
                  </a:lnTo>
                  <a:lnTo>
                    <a:pt x="2325" y="3934"/>
                  </a:lnTo>
                  <a:lnTo>
                    <a:pt x="2454" y="3907"/>
                  </a:lnTo>
                  <a:lnTo>
                    <a:pt x="2580" y="3872"/>
                  </a:lnTo>
                  <a:lnTo>
                    <a:pt x="2702" y="3830"/>
                  </a:lnTo>
                  <a:lnTo>
                    <a:pt x="2820" y="3780"/>
                  </a:lnTo>
                  <a:lnTo>
                    <a:pt x="2935" y="3723"/>
                  </a:lnTo>
                  <a:lnTo>
                    <a:pt x="3045" y="3659"/>
                  </a:lnTo>
                  <a:lnTo>
                    <a:pt x="3150" y="3588"/>
                  </a:lnTo>
                  <a:lnTo>
                    <a:pt x="3251" y="3511"/>
                  </a:lnTo>
                  <a:lnTo>
                    <a:pt x="3347" y="3428"/>
                  </a:lnTo>
                  <a:lnTo>
                    <a:pt x="3436" y="3339"/>
                  </a:lnTo>
                  <a:lnTo>
                    <a:pt x="3521" y="3244"/>
                  </a:lnTo>
                  <a:lnTo>
                    <a:pt x="3598" y="3144"/>
                  </a:lnTo>
                  <a:lnTo>
                    <a:pt x="3670" y="3040"/>
                  </a:lnTo>
                  <a:lnTo>
                    <a:pt x="3702" y="2986"/>
                  </a:lnTo>
                  <a:lnTo>
                    <a:pt x="3668" y="2970"/>
                  </a:lnTo>
                  <a:lnTo>
                    <a:pt x="1801" y="21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59"/>
            <p:cNvSpPr>
              <a:spLocks/>
            </p:cNvSpPr>
            <p:nvPr/>
          </p:nvSpPr>
          <p:spPr bwMode="auto">
            <a:xfrm>
              <a:off x="2576" y="1235"/>
              <a:ext cx="245" cy="233"/>
            </a:xfrm>
            <a:custGeom>
              <a:avLst/>
              <a:gdLst>
                <a:gd name="T0" fmla="*/ 981 w 1961"/>
                <a:gd name="T1" fmla="*/ 0 h 1864"/>
                <a:gd name="T2" fmla="*/ 1284 w 1961"/>
                <a:gd name="T3" fmla="*/ 614 h 1864"/>
                <a:gd name="T4" fmla="*/ 1961 w 1961"/>
                <a:gd name="T5" fmla="*/ 712 h 1864"/>
                <a:gd name="T6" fmla="*/ 1471 w 1961"/>
                <a:gd name="T7" fmla="*/ 1190 h 1864"/>
                <a:gd name="T8" fmla="*/ 1587 w 1961"/>
                <a:gd name="T9" fmla="*/ 1864 h 1864"/>
                <a:gd name="T10" fmla="*/ 981 w 1961"/>
                <a:gd name="T11" fmla="*/ 1546 h 1864"/>
                <a:gd name="T12" fmla="*/ 375 w 1961"/>
                <a:gd name="T13" fmla="*/ 1864 h 1864"/>
                <a:gd name="T14" fmla="*/ 491 w 1961"/>
                <a:gd name="T15" fmla="*/ 1190 h 1864"/>
                <a:gd name="T16" fmla="*/ 0 w 1961"/>
                <a:gd name="T17" fmla="*/ 712 h 1864"/>
                <a:gd name="T18" fmla="*/ 678 w 1961"/>
                <a:gd name="T19" fmla="*/ 614 h 1864"/>
                <a:gd name="T20" fmla="*/ 981 w 1961"/>
                <a:gd name="T21" fmla="*/ 0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1" h="1864">
                  <a:moveTo>
                    <a:pt x="981" y="0"/>
                  </a:moveTo>
                  <a:lnTo>
                    <a:pt x="1284" y="614"/>
                  </a:lnTo>
                  <a:lnTo>
                    <a:pt x="1961" y="712"/>
                  </a:lnTo>
                  <a:lnTo>
                    <a:pt x="1471" y="1190"/>
                  </a:lnTo>
                  <a:lnTo>
                    <a:pt x="1587" y="1864"/>
                  </a:lnTo>
                  <a:lnTo>
                    <a:pt x="981" y="1546"/>
                  </a:lnTo>
                  <a:lnTo>
                    <a:pt x="375" y="1864"/>
                  </a:lnTo>
                  <a:lnTo>
                    <a:pt x="491" y="1190"/>
                  </a:lnTo>
                  <a:lnTo>
                    <a:pt x="0" y="712"/>
                  </a:lnTo>
                  <a:lnTo>
                    <a:pt x="678" y="614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rgbClr val="F89B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Rectangle 60"/>
            <p:cNvSpPr>
              <a:spLocks noChangeArrowheads="1"/>
            </p:cNvSpPr>
            <p:nvPr/>
          </p:nvSpPr>
          <p:spPr bwMode="auto">
            <a:xfrm>
              <a:off x="2574" y="1936"/>
              <a:ext cx="41" cy="42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Rectangle 61"/>
            <p:cNvSpPr>
              <a:spLocks noChangeArrowheads="1"/>
            </p:cNvSpPr>
            <p:nvPr/>
          </p:nvSpPr>
          <p:spPr bwMode="auto">
            <a:xfrm>
              <a:off x="2574" y="2019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Rectangle 62"/>
            <p:cNvSpPr>
              <a:spLocks noChangeArrowheads="1"/>
            </p:cNvSpPr>
            <p:nvPr/>
          </p:nvSpPr>
          <p:spPr bwMode="auto">
            <a:xfrm>
              <a:off x="2615" y="1978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Rectangle 63"/>
            <p:cNvSpPr>
              <a:spLocks noChangeArrowheads="1"/>
            </p:cNvSpPr>
            <p:nvPr/>
          </p:nvSpPr>
          <p:spPr bwMode="auto">
            <a:xfrm>
              <a:off x="2532" y="1978"/>
              <a:ext cx="42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Rectangle 64"/>
            <p:cNvSpPr>
              <a:spLocks noChangeArrowheads="1"/>
            </p:cNvSpPr>
            <p:nvPr/>
          </p:nvSpPr>
          <p:spPr bwMode="auto">
            <a:xfrm>
              <a:off x="2429" y="2163"/>
              <a:ext cx="41" cy="42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65"/>
            <p:cNvSpPr>
              <a:spLocks noChangeArrowheads="1"/>
            </p:cNvSpPr>
            <p:nvPr/>
          </p:nvSpPr>
          <p:spPr bwMode="auto">
            <a:xfrm>
              <a:off x="2429" y="2246"/>
              <a:ext cx="41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Rectangle 66"/>
            <p:cNvSpPr>
              <a:spLocks noChangeArrowheads="1"/>
            </p:cNvSpPr>
            <p:nvPr/>
          </p:nvSpPr>
          <p:spPr bwMode="auto">
            <a:xfrm>
              <a:off x="2470" y="2205"/>
              <a:ext cx="42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Rectangle 67"/>
            <p:cNvSpPr>
              <a:spLocks noChangeArrowheads="1"/>
            </p:cNvSpPr>
            <p:nvPr/>
          </p:nvSpPr>
          <p:spPr bwMode="auto">
            <a:xfrm>
              <a:off x="2388" y="2205"/>
              <a:ext cx="41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Rectangle 68"/>
            <p:cNvSpPr>
              <a:spLocks noChangeArrowheads="1"/>
            </p:cNvSpPr>
            <p:nvPr/>
          </p:nvSpPr>
          <p:spPr bwMode="auto">
            <a:xfrm>
              <a:off x="2181" y="2081"/>
              <a:ext cx="42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Rectangle 69"/>
            <p:cNvSpPr>
              <a:spLocks noChangeArrowheads="1"/>
            </p:cNvSpPr>
            <p:nvPr/>
          </p:nvSpPr>
          <p:spPr bwMode="auto">
            <a:xfrm>
              <a:off x="2181" y="2163"/>
              <a:ext cx="42" cy="42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Rectangle 70"/>
            <p:cNvSpPr>
              <a:spLocks noChangeArrowheads="1"/>
            </p:cNvSpPr>
            <p:nvPr/>
          </p:nvSpPr>
          <p:spPr bwMode="auto">
            <a:xfrm>
              <a:off x="2223" y="2122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Rectangle 71"/>
            <p:cNvSpPr>
              <a:spLocks noChangeArrowheads="1"/>
            </p:cNvSpPr>
            <p:nvPr/>
          </p:nvSpPr>
          <p:spPr bwMode="auto">
            <a:xfrm>
              <a:off x="2140" y="2122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Rectangle 72"/>
            <p:cNvSpPr>
              <a:spLocks noChangeArrowheads="1"/>
            </p:cNvSpPr>
            <p:nvPr/>
          </p:nvSpPr>
          <p:spPr bwMode="auto">
            <a:xfrm>
              <a:off x="1789" y="1379"/>
              <a:ext cx="41" cy="42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Rectangle 73"/>
            <p:cNvSpPr>
              <a:spLocks noChangeArrowheads="1"/>
            </p:cNvSpPr>
            <p:nvPr/>
          </p:nvSpPr>
          <p:spPr bwMode="auto">
            <a:xfrm>
              <a:off x="1789" y="1462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Rectangle 74"/>
            <p:cNvSpPr>
              <a:spLocks noChangeArrowheads="1"/>
            </p:cNvSpPr>
            <p:nvPr/>
          </p:nvSpPr>
          <p:spPr bwMode="auto">
            <a:xfrm>
              <a:off x="1830" y="1421"/>
              <a:ext cx="42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Rectangle 75"/>
            <p:cNvSpPr>
              <a:spLocks noChangeArrowheads="1"/>
            </p:cNvSpPr>
            <p:nvPr/>
          </p:nvSpPr>
          <p:spPr bwMode="auto">
            <a:xfrm>
              <a:off x="1748" y="1421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76"/>
            <p:cNvSpPr>
              <a:spLocks/>
            </p:cNvSpPr>
            <p:nvPr/>
          </p:nvSpPr>
          <p:spPr bwMode="auto">
            <a:xfrm>
              <a:off x="2097" y="1483"/>
              <a:ext cx="103" cy="103"/>
            </a:xfrm>
            <a:custGeom>
              <a:avLst/>
              <a:gdLst>
                <a:gd name="T0" fmla="*/ 415 w 830"/>
                <a:gd name="T1" fmla="*/ 0 h 824"/>
                <a:gd name="T2" fmla="*/ 457 w 830"/>
                <a:gd name="T3" fmla="*/ 1 h 824"/>
                <a:gd name="T4" fmla="*/ 538 w 830"/>
                <a:gd name="T5" fmla="*/ 17 h 824"/>
                <a:gd name="T6" fmla="*/ 613 w 830"/>
                <a:gd name="T7" fmla="*/ 48 h 824"/>
                <a:gd name="T8" fmla="*/ 679 w 830"/>
                <a:gd name="T9" fmla="*/ 93 h 824"/>
                <a:gd name="T10" fmla="*/ 736 w 830"/>
                <a:gd name="T11" fmla="*/ 149 h 824"/>
                <a:gd name="T12" fmla="*/ 780 w 830"/>
                <a:gd name="T13" fmla="*/ 215 h 824"/>
                <a:gd name="T14" fmla="*/ 812 w 830"/>
                <a:gd name="T15" fmla="*/ 289 h 824"/>
                <a:gd name="T16" fmla="*/ 828 w 830"/>
                <a:gd name="T17" fmla="*/ 370 h 824"/>
                <a:gd name="T18" fmla="*/ 830 w 830"/>
                <a:gd name="T19" fmla="*/ 412 h 824"/>
                <a:gd name="T20" fmla="*/ 828 w 830"/>
                <a:gd name="T21" fmla="*/ 454 h 824"/>
                <a:gd name="T22" fmla="*/ 812 w 830"/>
                <a:gd name="T23" fmla="*/ 535 h 824"/>
                <a:gd name="T24" fmla="*/ 780 w 830"/>
                <a:gd name="T25" fmla="*/ 609 h 824"/>
                <a:gd name="T26" fmla="*/ 736 w 830"/>
                <a:gd name="T27" fmla="*/ 675 h 824"/>
                <a:gd name="T28" fmla="*/ 679 w 830"/>
                <a:gd name="T29" fmla="*/ 731 h 824"/>
                <a:gd name="T30" fmla="*/ 613 w 830"/>
                <a:gd name="T31" fmla="*/ 775 h 824"/>
                <a:gd name="T32" fmla="*/ 538 w 830"/>
                <a:gd name="T33" fmla="*/ 806 h 824"/>
                <a:gd name="T34" fmla="*/ 457 w 830"/>
                <a:gd name="T35" fmla="*/ 823 h 824"/>
                <a:gd name="T36" fmla="*/ 415 w 830"/>
                <a:gd name="T37" fmla="*/ 824 h 824"/>
                <a:gd name="T38" fmla="*/ 372 w 830"/>
                <a:gd name="T39" fmla="*/ 823 h 824"/>
                <a:gd name="T40" fmla="*/ 291 w 830"/>
                <a:gd name="T41" fmla="*/ 806 h 824"/>
                <a:gd name="T42" fmla="*/ 217 w 830"/>
                <a:gd name="T43" fmla="*/ 775 h 824"/>
                <a:gd name="T44" fmla="*/ 151 w 830"/>
                <a:gd name="T45" fmla="*/ 731 h 824"/>
                <a:gd name="T46" fmla="*/ 95 w 830"/>
                <a:gd name="T47" fmla="*/ 675 h 824"/>
                <a:gd name="T48" fmla="*/ 50 w 830"/>
                <a:gd name="T49" fmla="*/ 609 h 824"/>
                <a:gd name="T50" fmla="*/ 18 w 830"/>
                <a:gd name="T51" fmla="*/ 535 h 824"/>
                <a:gd name="T52" fmla="*/ 1 w 830"/>
                <a:gd name="T53" fmla="*/ 454 h 824"/>
                <a:gd name="T54" fmla="*/ 0 w 830"/>
                <a:gd name="T55" fmla="*/ 412 h 824"/>
                <a:gd name="T56" fmla="*/ 1 w 830"/>
                <a:gd name="T57" fmla="*/ 370 h 824"/>
                <a:gd name="T58" fmla="*/ 18 w 830"/>
                <a:gd name="T59" fmla="*/ 289 h 824"/>
                <a:gd name="T60" fmla="*/ 50 w 830"/>
                <a:gd name="T61" fmla="*/ 215 h 824"/>
                <a:gd name="T62" fmla="*/ 95 w 830"/>
                <a:gd name="T63" fmla="*/ 149 h 824"/>
                <a:gd name="T64" fmla="*/ 151 w 830"/>
                <a:gd name="T65" fmla="*/ 93 h 824"/>
                <a:gd name="T66" fmla="*/ 217 w 830"/>
                <a:gd name="T67" fmla="*/ 48 h 824"/>
                <a:gd name="T68" fmla="*/ 291 w 830"/>
                <a:gd name="T69" fmla="*/ 17 h 824"/>
                <a:gd name="T70" fmla="*/ 372 w 830"/>
                <a:gd name="T71" fmla="*/ 1 h 824"/>
                <a:gd name="T72" fmla="*/ 415 w 830"/>
                <a:gd name="T73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30" h="824">
                  <a:moveTo>
                    <a:pt x="415" y="0"/>
                  </a:moveTo>
                  <a:lnTo>
                    <a:pt x="457" y="1"/>
                  </a:lnTo>
                  <a:lnTo>
                    <a:pt x="538" y="17"/>
                  </a:lnTo>
                  <a:lnTo>
                    <a:pt x="613" y="48"/>
                  </a:lnTo>
                  <a:lnTo>
                    <a:pt x="679" y="93"/>
                  </a:lnTo>
                  <a:lnTo>
                    <a:pt x="736" y="149"/>
                  </a:lnTo>
                  <a:lnTo>
                    <a:pt x="780" y="215"/>
                  </a:lnTo>
                  <a:lnTo>
                    <a:pt x="812" y="289"/>
                  </a:lnTo>
                  <a:lnTo>
                    <a:pt x="828" y="370"/>
                  </a:lnTo>
                  <a:lnTo>
                    <a:pt x="830" y="412"/>
                  </a:lnTo>
                  <a:lnTo>
                    <a:pt x="828" y="454"/>
                  </a:lnTo>
                  <a:lnTo>
                    <a:pt x="812" y="535"/>
                  </a:lnTo>
                  <a:lnTo>
                    <a:pt x="780" y="609"/>
                  </a:lnTo>
                  <a:lnTo>
                    <a:pt x="736" y="675"/>
                  </a:lnTo>
                  <a:lnTo>
                    <a:pt x="679" y="731"/>
                  </a:lnTo>
                  <a:lnTo>
                    <a:pt x="613" y="775"/>
                  </a:lnTo>
                  <a:lnTo>
                    <a:pt x="538" y="806"/>
                  </a:lnTo>
                  <a:lnTo>
                    <a:pt x="457" y="823"/>
                  </a:lnTo>
                  <a:lnTo>
                    <a:pt x="415" y="824"/>
                  </a:lnTo>
                  <a:lnTo>
                    <a:pt x="372" y="823"/>
                  </a:lnTo>
                  <a:lnTo>
                    <a:pt x="291" y="806"/>
                  </a:lnTo>
                  <a:lnTo>
                    <a:pt x="217" y="775"/>
                  </a:lnTo>
                  <a:lnTo>
                    <a:pt x="151" y="731"/>
                  </a:lnTo>
                  <a:lnTo>
                    <a:pt x="95" y="675"/>
                  </a:lnTo>
                  <a:lnTo>
                    <a:pt x="50" y="609"/>
                  </a:lnTo>
                  <a:lnTo>
                    <a:pt x="18" y="535"/>
                  </a:lnTo>
                  <a:lnTo>
                    <a:pt x="1" y="454"/>
                  </a:lnTo>
                  <a:lnTo>
                    <a:pt x="0" y="412"/>
                  </a:lnTo>
                  <a:lnTo>
                    <a:pt x="1" y="370"/>
                  </a:lnTo>
                  <a:lnTo>
                    <a:pt x="18" y="289"/>
                  </a:lnTo>
                  <a:lnTo>
                    <a:pt x="50" y="215"/>
                  </a:lnTo>
                  <a:lnTo>
                    <a:pt x="95" y="149"/>
                  </a:lnTo>
                  <a:lnTo>
                    <a:pt x="151" y="93"/>
                  </a:lnTo>
                  <a:lnTo>
                    <a:pt x="217" y="48"/>
                  </a:lnTo>
                  <a:lnTo>
                    <a:pt x="291" y="17"/>
                  </a:lnTo>
                  <a:lnTo>
                    <a:pt x="372" y="1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268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77"/>
            <p:cNvSpPr>
              <a:spLocks/>
            </p:cNvSpPr>
            <p:nvPr/>
          </p:nvSpPr>
          <p:spPr bwMode="auto">
            <a:xfrm>
              <a:off x="2154" y="1262"/>
              <a:ext cx="272" cy="367"/>
            </a:xfrm>
            <a:custGeom>
              <a:avLst/>
              <a:gdLst>
                <a:gd name="T0" fmla="*/ 642 w 2179"/>
                <a:gd name="T1" fmla="*/ 0 h 2932"/>
                <a:gd name="T2" fmla="*/ 587 w 2179"/>
                <a:gd name="T3" fmla="*/ 144 h 2932"/>
                <a:gd name="T4" fmla="*/ 0 w 2179"/>
                <a:gd name="T5" fmla="*/ 2092 h 2932"/>
                <a:gd name="T6" fmla="*/ 1867 w 2179"/>
                <a:gd name="T7" fmla="*/ 2916 h 2932"/>
                <a:gd name="T8" fmla="*/ 1901 w 2179"/>
                <a:gd name="T9" fmla="*/ 2932 h 2932"/>
                <a:gd name="T10" fmla="*/ 1934 w 2179"/>
                <a:gd name="T11" fmla="*/ 2876 h 2932"/>
                <a:gd name="T12" fmla="*/ 1992 w 2179"/>
                <a:gd name="T13" fmla="*/ 2761 h 2932"/>
                <a:gd name="T14" fmla="*/ 2044 w 2179"/>
                <a:gd name="T15" fmla="*/ 2641 h 2932"/>
                <a:gd name="T16" fmla="*/ 2088 w 2179"/>
                <a:gd name="T17" fmla="*/ 2519 h 2932"/>
                <a:gd name="T18" fmla="*/ 2124 w 2179"/>
                <a:gd name="T19" fmla="*/ 2392 h 2932"/>
                <a:gd name="T20" fmla="*/ 2150 w 2179"/>
                <a:gd name="T21" fmla="*/ 2263 h 2932"/>
                <a:gd name="T22" fmla="*/ 2168 w 2179"/>
                <a:gd name="T23" fmla="*/ 2131 h 2932"/>
                <a:gd name="T24" fmla="*/ 2179 w 2179"/>
                <a:gd name="T25" fmla="*/ 1995 h 2932"/>
                <a:gd name="T26" fmla="*/ 2179 w 2179"/>
                <a:gd name="T27" fmla="*/ 1927 h 2932"/>
                <a:gd name="T28" fmla="*/ 2177 w 2179"/>
                <a:gd name="T29" fmla="*/ 1839 h 2932"/>
                <a:gd name="T30" fmla="*/ 2163 w 2179"/>
                <a:gd name="T31" fmla="*/ 1667 h 2932"/>
                <a:gd name="T32" fmla="*/ 2134 w 2179"/>
                <a:gd name="T33" fmla="*/ 1499 h 2932"/>
                <a:gd name="T34" fmla="*/ 2090 w 2179"/>
                <a:gd name="T35" fmla="*/ 1337 h 2932"/>
                <a:gd name="T36" fmla="*/ 2034 w 2179"/>
                <a:gd name="T37" fmla="*/ 1181 h 2932"/>
                <a:gd name="T38" fmla="*/ 1964 w 2179"/>
                <a:gd name="T39" fmla="*/ 1031 h 2932"/>
                <a:gd name="T40" fmla="*/ 1883 w 2179"/>
                <a:gd name="T41" fmla="*/ 887 h 2932"/>
                <a:gd name="T42" fmla="*/ 1791 w 2179"/>
                <a:gd name="T43" fmla="*/ 752 h 2932"/>
                <a:gd name="T44" fmla="*/ 1688 w 2179"/>
                <a:gd name="T45" fmla="*/ 625 h 2932"/>
                <a:gd name="T46" fmla="*/ 1576 w 2179"/>
                <a:gd name="T47" fmla="*/ 507 h 2932"/>
                <a:gd name="T48" fmla="*/ 1454 w 2179"/>
                <a:gd name="T49" fmla="*/ 398 h 2932"/>
                <a:gd name="T50" fmla="*/ 1323 w 2179"/>
                <a:gd name="T51" fmla="*/ 299 h 2932"/>
                <a:gd name="T52" fmla="*/ 1184 w 2179"/>
                <a:gd name="T53" fmla="*/ 212 h 2932"/>
                <a:gd name="T54" fmla="*/ 1037 w 2179"/>
                <a:gd name="T55" fmla="*/ 135 h 2932"/>
                <a:gd name="T56" fmla="*/ 884 w 2179"/>
                <a:gd name="T57" fmla="*/ 72 h 2932"/>
                <a:gd name="T58" fmla="*/ 724 w 2179"/>
                <a:gd name="T59" fmla="*/ 20 h 2932"/>
                <a:gd name="T60" fmla="*/ 642 w 2179"/>
                <a:gd name="T61" fmla="*/ 0 h 2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79" h="2932">
                  <a:moveTo>
                    <a:pt x="642" y="0"/>
                  </a:moveTo>
                  <a:lnTo>
                    <a:pt x="587" y="144"/>
                  </a:lnTo>
                  <a:lnTo>
                    <a:pt x="0" y="2092"/>
                  </a:lnTo>
                  <a:lnTo>
                    <a:pt x="1867" y="2916"/>
                  </a:lnTo>
                  <a:lnTo>
                    <a:pt x="1901" y="2932"/>
                  </a:lnTo>
                  <a:lnTo>
                    <a:pt x="1934" y="2876"/>
                  </a:lnTo>
                  <a:lnTo>
                    <a:pt x="1992" y="2761"/>
                  </a:lnTo>
                  <a:lnTo>
                    <a:pt x="2044" y="2641"/>
                  </a:lnTo>
                  <a:lnTo>
                    <a:pt x="2088" y="2519"/>
                  </a:lnTo>
                  <a:lnTo>
                    <a:pt x="2124" y="2392"/>
                  </a:lnTo>
                  <a:lnTo>
                    <a:pt x="2150" y="2263"/>
                  </a:lnTo>
                  <a:lnTo>
                    <a:pt x="2168" y="2131"/>
                  </a:lnTo>
                  <a:lnTo>
                    <a:pt x="2179" y="1995"/>
                  </a:lnTo>
                  <a:lnTo>
                    <a:pt x="2179" y="1927"/>
                  </a:lnTo>
                  <a:lnTo>
                    <a:pt x="2177" y="1839"/>
                  </a:lnTo>
                  <a:lnTo>
                    <a:pt x="2163" y="1667"/>
                  </a:lnTo>
                  <a:lnTo>
                    <a:pt x="2134" y="1499"/>
                  </a:lnTo>
                  <a:lnTo>
                    <a:pt x="2090" y="1337"/>
                  </a:lnTo>
                  <a:lnTo>
                    <a:pt x="2034" y="1181"/>
                  </a:lnTo>
                  <a:lnTo>
                    <a:pt x="1964" y="1031"/>
                  </a:lnTo>
                  <a:lnTo>
                    <a:pt x="1883" y="887"/>
                  </a:lnTo>
                  <a:lnTo>
                    <a:pt x="1791" y="752"/>
                  </a:lnTo>
                  <a:lnTo>
                    <a:pt x="1688" y="625"/>
                  </a:lnTo>
                  <a:lnTo>
                    <a:pt x="1576" y="507"/>
                  </a:lnTo>
                  <a:lnTo>
                    <a:pt x="1454" y="398"/>
                  </a:lnTo>
                  <a:lnTo>
                    <a:pt x="1323" y="299"/>
                  </a:lnTo>
                  <a:lnTo>
                    <a:pt x="1184" y="212"/>
                  </a:lnTo>
                  <a:lnTo>
                    <a:pt x="1037" y="135"/>
                  </a:lnTo>
                  <a:lnTo>
                    <a:pt x="884" y="72"/>
                  </a:lnTo>
                  <a:lnTo>
                    <a:pt x="724" y="20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2A95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78"/>
            <p:cNvSpPr>
              <a:spLocks/>
            </p:cNvSpPr>
            <p:nvPr/>
          </p:nvSpPr>
          <p:spPr bwMode="auto">
            <a:xfrm>
              <a:off x="2343" y="1707"/>
              <a:ext cx="174" cy="188"/>
            </a:xfrm>
            <a:custGeom>
              <a:avLst/>
              <a:gdLst>
                <a:gd name="T0" fmla="*/ 0 w 1392"/>
                <a:gd name="T1" fmla="*/ 681 h 1507"/>
                <a:gd name="T2" fmla="*/ 664 w 1392"/>
                <a:gd name="T3" fmla="*/ 187 h 1507"/>
                <a:gd name="T4" fmla="*/ 907 w 1392"/>
                <a:gd name="T5" fmla="*/ 0 h 1507"/>
                <a:gd name="T6" fmla="*/ 1392 w 1392"/>
                <a:gd name="T7" fmla="*/ 631 h 1507"/>
                <a:gd name="T8" fmla="*/ 1162 w 1392"/>
                <a:gd name="T9" fmla="*/ 847 h 1507"/>
                <a:gd name="T10" fmla="*/ 166 w 1392"/>
                <a:gd name="T11" fmla="*/ 1507 h 1507"/>
                <a:gd name="T12" fmla="*/ 0 w 1392"/>
                <a:gd name="T13" fmla="*/ 681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2" h="1507">
                  <a:moveTo>
                    <a:pt x="0" y="681"/>
                  </a:moveTo>
                  <a:lnTo>
                    <a:pt x="664" y="187"/>
                  </a:lnTo>
                  <a:lnTo>
                    <a:pt x="907" y="0"/>
                  </a:lnTo>
                  <a:lnTo>
                    <a:pt x="1392" y="631"/>
                  </a:lnTo>
                  <a:lnTo>
                    <a:pt x="1162" y="847"/>
                  </a:lnTo>
                  <a:lnTo>
                    <a:pt x="166" y="1507"/>
                  </a:lnTo>
                  <a:lnTo>
                    <a:pt x="0" y="681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79"/>
            <p:cNvSpPr>
              <a:spLocks/>
            </p:cNvSpPr>
            <p:nvPr/>
          </p:nvSpPr>
          <p:spPr bwMode="auto">
            <a:xfrm>
              <a:off x="2426" y="1683"/>
              <a:ext cx="127" cy="130"/>
            </a:xfrm>
            <a:custGeom>
              <a:avLst/>
              <a:gdLst>
                <a:gd name="T0" fmla="*/ 0 w 1014"/>
                <a:gd name="T1" fmla="*/ 378 h 1038"/>
                <a:gd name="T2" fmla="*/ 498 w 1014"/>
                <a:gd name="T3" fmla="*/ 1038 h 1038"/>
                <a:gd name="T4" fmla="*/ 892 w 1014"/>
                <a:gd name="T5" fmla="*/ 669 h 1038"/>
                <a:gd name="T6" fmla="*/ 918 w 1014"/>
                <a:gd name="T7" fmla="*/ 644 h 1038"/>
                <a:gd name="T8" fmla="*/ 959 w 1014"/>
                <a:gd name="T9" fmla="*/ 586 h 1038"/>
                <a:gd name="T10" fmla="*/ 989 w 1014"/>
                <a:gd name="T11" fmla="*/ 522 h 1038"/>
                <a:gd name="T12" fmla="*/ 1009 w 1014"/>
                <a:gd name="T13" fmla="*/ 456 h 1038"/>
                <a:gd name="T14" fmla="*/ 1014 w 1014"/>
                <a:gd name="T15" fmla="*/ 388 h 1038"/>
                <a:gd name="T16" fmla="*/ 1009 w 1014"/>
                <a:gd name="T17" fmla="*/ 318 h 1038"/>
                <a:gd name="T18" fmla="*/ 989 w 1014"/>
                <a:gd name="T19" fmla="*/ 251 h 1038"/>
                <a:gd name="T20" fmla="*/ 958 w 1014"/>
                <a:gd name="T21" fmla="*/ 187 h 1038"/>
                <a:gd name="T22" fmla="*/ 938 w 1014"/>
                <a:gd name="T23" fmla="*/ 157 h 1038"/>
                <a:gd name="T24" fmla="*/ 938 w 1014"/>
                <a:gd name="T25" fmla="*/ 157 h 1038"/>
                <a:gd name="T26" fmla="*/ 912 w 1014"/>
                <a:gd name="T27" fmla="*/ 125 h 1038"/>
                <a:gd name="T28" fmla="*/ 854 w 1014"/>
                <a:gd name="T29" fmla="*/ 74 h 1038"/>
                <a:gd name="T30" fmla="*/ 787 w 1014"/>
                <a:gd name="T31" fmla="*/ 36 h 1038"/>
                <a:gd name="T32" fmla="*/ 716 w 1014"/>
                <a:gd name="T33" fmla="*/ 11 h 1038"/>
                <a:gd name="T34" fmla="*/ 642 w 1014"/>
                <a:gd name="T35" fmla="*/ 0 h 1038"/>
                <a:gd name="T36" fmla="*/ 565 w 1014"/>
                <a:gd name="T37" fmla="*/ 4 h 1038"/>
                <a:gd name="T38" fmla="*/ 491 w 1014"/>
                <a:gd name="T39" fmla="*/ 23 h 1038"/>
                <a:gd name="T40" fmla="*/ 420 w 1014"/>
                <a:gd name="T41" fmla="*/ 57 h 1038"/>
                <a:gd name="T42" fmla="*/ 388 w 1014"/>
                <a:gd name="T43" fmla="*/ 80 h 1038"/>
                <a:gd name="T44" fmla="*/ 0 w 1014"/>
                <a:gd name="T45" fmla="*/ 378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4" h="1038">
                  <a:moveTo>
                    <a:pt x="0" y="378"/>
                  </a:moveTo>
                  <a:lnTo>
                    <a:pt x="498" y="1038"/>
                  </a:lnTo>
                  <a:lnTo>
                    <a:pt x="892" y="669"/>
                  </a:lnTo>
                  <a:lnTo>
                    <a:pt x="918" y="644"/>
                  </a:lnTo>
                  <a:lnTo>
                    <a:pt x="959" y="586"/>
                  </a:lnTo>
                  <a:lnTo>
                    <a:pt x="989" y="522"/>
                  </a:lnTo>
                  <a:lnTo>
                    <a:pt x="1009" y="456"/>
                  </a:lnTo>
                  <a:lnTo>
                    <a:pt x="1014" y="388"/>
                  </a:lnTo>
                  <a:lnTo>
                    <a:pt x="1009" y="318"/>
                  </a:lnTo>
                  <a:lnTo>
                    <a:pt x="989" y="251"/>
                  </a:lnTo>
                  <a:lnTo>
                    <a:pt x="958" y="187"/>
                  </a:lnTo>
                  <a:lnTo>
                    <a:pt x="938" y="157"/>
                  </a:lnTo>
                  <a:lnTo>
                    <a:pt x="938" y="157"/>
                  </a:lnTo>
                  <a:lnTo>
                    <a:pt x="912" y="125"/>
                  </a:lnTo>
                  <a:lnTo>
                    <a:pt x="854" y="74"/>
                  </a:lnTo>
                  <a:lnTo>
                    <a:pt x="787" y="36"/>
                  </a:lnTo>
                  <a:lnTo>
                    <a:pt x="716" y="11"/>
                  </a:lnTo>
                  <a:lnTo>
                    <a:pt x="642" y="0"/>
                  </a:lnTo>
                  <a:lnTo>
                    <a:pt x="565" y="4"/>
                  </a:lnTo>
                  <a:lnTo>
                    <a:pt x="491" y="23"/>
                  </a:lnTo>
                  <a:lnTo>
                    <a:pt x="420" y="57"/>
                  </a:lnTo>
                  <a:lnTo>
                    <a:pt x="388" y="80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80"/>
            <p:cNvSpPr>
              <a:spLocks/>
            </p:cNvSpPr>
            <p:nvPr/>
          </p:nvSpPr>
          <p:spPr bwMode="auto">
            <a:xfrm>
              <a:off x="1690" y="1668"/>
              <a:ext cx="154" cy="163"/>
            </a:xfrm>
            <a:custGeom>
              <a:avLst/>
              <a:gdLst>
                <a:gd name="T0" fmla="*/ 1210 w 1231"/>
                <a:gd name="T1" fmla="*/ 830 h 1305"/>
                <a:gd name="T2" fmla="*/ 473 w 1231"/>
                <a:gd name="T3" fmla="*/ 1210 h 1305"/>
                <a:gd name="T4" fmla="*/ 295 w 1231"/>
                <a:gd name="T5" fmla="*/ 1305 h 1305"/>
                <a:gd name="T6" fmla="*/ 0 w 1231"/>
                <a:gd name="T7" fmla="*/ 605 h 1305"/>
                <a:gd name="T8" fmla="*/ 229 w 1231"/>
                <a:gd name="T9" fmla="*/ 495 h 1305"/>
                <a:gd name="T10" fmla="*/ 1231 w 1231"/>
                <a:gd name="T11" fmla="*/ 0 h 1305"/>
                <a:gd name="T12" fmla="*/ 1210 w 1231"/>
                <a:gd name="T13" fmla="*/ 830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305">
                  <a:moveTo>
                    <a:pt x="1210" y="830"/>
                  </a:moveTo>
                  <a:lnTo>
                    <a:pt x="473" y="1210"/>
                  </a:lnTo>
                  <a:lnTo>
                    <a:pt x="295" y="1305"/>
                  </a:lnTo>
                  <a:lnTo>
                    <a:pt x="0" y="605"/>
                  </a:lnTo>
                  <a:lnTo>
                    <a:pt x="229" y="495"/>
                  </a:lnTo>
                  <a:lnTo>
                    <a:pt x="1231" y="0"/>
                  </a:lnTo>
                  <a:lnTo>
                    <a:pt x="1210" y="830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81"/>
            <p:cNvSpPr>
              <a:spLocks/>
            </p:cNvSpPr>
            <p:nvPr/>
          </p:nvSpPr>
          <p:spPr bwMode="auto">
            <a:xfrm>
              <a:off x="1624" y="1730"/>
              <a:ext cx="125" cy="124"/>
            </a:xfrm>
            <a:custGeom>
              <a:avLst/>
              <a:gdLst>
                <a:gd name="T0" fmla="*/ 1003 w 1003"/>
                <a:gd name="T1" fmla="*/ 715 h 990"/>
                <a:gd name="T2" fmla="*/ 759 w 1003"/>
                <a:gd name="T3" fmla="*/ 0 h 990"/>
                <a:gd name="T4" fmla="*/ 173 w 1003"/>
                <a:gd name="T5" fmla="*/ 281 h 990"/>
                <a:gd name="T6" fmla="*/ 143 w 1003"/>
                <a:gd name="T7" fmla="*/ 303 h 990"/>
                <a:gd name="T8" fmla="*/ 92 w 1003"/>
                <a:gd name="T9" fmla="*/ 353 h 990"/>
                <a:gd name="T10" fmla="*/ 52 w 1003"/>
                <a:gd name="T11" fmla="*/ 410 h 990"/>
                <a:gd name="T12" fmla="*/ 22 w 1003"/>
                <a:gd name="T13" fmla="*/ 473 h 990"/>
                <a:gd name="T14" fmla="*/ 4 w 1003"/>
                <a:gd name="T15" fmla="*/ 539 h 990"/>
                <a:gd name="T16" fmla="*/ 0 w 1003"/>
                <a:gd name="T17" fmla="*/ 608 h 990"/>
                <a:gd name="T18" fmla="*/ 7 w 1003"/>
                <a:gd name="T19" fmla="*/ 677 h 990"/>
                <a:gd name="T20" fmla="*/ 27 w 1003"/>
                <a:gd name="T21" fmla="*/ 746 h 990"/>
                <a:gd name="T22" fmla="*/ 43 w 1003"/>
                <a:gd name="T23" fmla="*/ 779 h 990"/>
                <a:gd name="T24" fmla="*/ 43 w 1003"/>
                <a:gd name="T25" fmla="*/ 779 h 990"/>
                <a:gd name="T26" fmla="*/ 62 w 1003"/>
                <a:gd name="T27" fmla="*/ 814 h 990"/>
                <a:gd name="T28" fmla="*/ 111 w 1003"/>
                <a:gd name="T29" fmla="*/ 875 h 990"/>
                <a:gd name="T30" fmla="*/ 171 w 1003"/>
                <a:gd name="T31" fmla="*/ 924 h 990"/>
                <a:gd name="T32" fmla="*/ 237 w 1003"/>
                <a:gd name="T33" fmla="*/ 960 h 990"/>
                <a:gd name="T34" fmla="*/ 309 w 1003"/>
                <a:gd name="T35" fmla="*/ 982 h 990"/>
                <a:gd name="T36" fmla="*/ 384 w 1003"/>
                <a:gd name="T37" fmla="*/ 990 h 990"/>
                <a:gd name="T38" fmla="*/ 460 w 1003"/>
                <a:gd name="T39" fmla="*/ 985 h 990"/>
                <a:gd name="T40" fmla="*/ 535 w 1003"/>
                <a:gd name="T41" fmla="*/ 962 h 990"/>
                <a:gd name="T42" fmla="*/ 572 w 1003"/>
                <a:gd name="T43" fmla="*/ 944 h 990"/>
                <a:gd name="T44" fmla="*/ 1003 w 1003"/>
                <a:gd name="T45" fmla="*/ 715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03" h="990">
                  <a:moveTo>
                    <a:pt x="1003" y="715"/>
                  </a:moveTo>
                  <a:lnTo>
                    <a:pt x="759" y="0"/>
                  </a:lnTo>
                  <a:lnTo>
                    <a:pt x="173" y="281"/>
                  </a:lnTo>
                  <a:lnTo>
                    <a:pt x="143" y="303"/>
                  </a:lnTo>
                  <a:lnTo>
                    <a:pt x="92" y="353"/>
                  </a:lnTo>
                  <a:lnTo>
                    <a:pt x="52" y="410"/>
                  </a:lnTo>
                  <a:lnTo>
                    <a:pt x="22" y="473"/>
                  </a:lnTo>
                  <a:lnTo>
                    <a:pt x="4" y="539"/>
                  </a:lnTo>
                  <a:lnTo>
                    <a:pt x="0" y="608"/>
                  </a:lnTo>
                  <a:lnTo>
                    <a:pt x="7" y="677"/>
                  </a:lnTo>
                  <a:lnTo>
                    <a:pt x="27" y="746"/>
                  </a:lnTo>
                  <a:lnTo>
                    <a:pt x="43" y="779"/>
                  </a:lnTo>
                  <a:lnTo>
                    <a:pt x="43" y="779"/>
                  </a:lnTo>
                  <a:lnTo>
                    <a:pt x="62" y="814"/>
                  </a:lnTo>
                  <a:lnTo>
                    <a:pt x="111" y="875"/>
                  </a:lnTo>
                  <a:lnTo>
                    <a:pt x="171" y="924"/>
                  </a:lnTo>
                  <a:lnTo>
                    <a:pt x="237" y="960"/>
                  </a:lnTo>
                  <a:lnTo>
                    <a:pt x="309" y="982"/>
                  </a:lnTo>
                  <a:lnTo>
                    <a:pt x="384" y="990"/>
                  </a:lnTo>
                  <a:lnTo>
                    <a:pt x="460" y="985"/>
                  </a:lnTo>
                  <a:lnTo>
                    <a:pt x="535" y="962"/>
                  </a:lnTo>
                  <a:lnTo>
                    <a:pt x="572" y="944"/>
                  </a:lnTo>
                  <a:lnTo>
                    <a:pt x="1003" y="715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82"/>
            <p:cNvSpPr>
              <a:spLocks/>
            </p:cNvSpPr>
            <p:nvPr/>
          </p:nvSpPr>
          <p:spPr bwMode="auto">
            <a:xfrm>
              <a:off x="1638" y="2016"/>
              <a:ext cx="127" cy="127"/>
            </a:xfrm>
            <a:custGeom>
              <a:avLst/>
              <a:gdLst>
                <a:gd name="T0" fmla="*/ 517 w 1015"/>
                <a:gd name="T1" fmla="*/ 0 h 1010"/>
                <a:gd name="T2" fmla="*/ 103 w 1015"/>
                <a:gd name="T3" fmla="*/ 413 h 1010"/>
                <a:gd name="T4" fmla="*/ 78 w 1015"/>
                <a:gd name="T5" fmla="*/ 439 h 1010"/>
                <a:gd name="T6" fmla="*/ 40 w 1015"/>
                <a:gd name="T7" fmla="*/ 497 h 1010"/>
                <a:gd name="T8" fmla="*/ 14 w 1015"/>
                <a:gd name="T9" fmla="*/ 561 h 1010"/>
                <a:gd name="T10" fmla="*/ 0 w 1015"/>
                <a:gd name="T11" fmla="*/ 627 h 1010"/>
                <a:gd name="T12" fmla="*/ 0 w 1015"/>
                <a:gd name="T13" fmla="*/ 694 h 1010"/>
                <a:gd name="T14" fmla="*/ 14 w 1015"/>
                <a:gd name="T15" fmla="*/ 761 h 1010"/>
                <a:gd name="T16" fmla="*/ 40 w 1015"/>
                <a:gd name="T17" fmla="*/ 823 h 1010"/>
                <a:gd name="T18" fmla="*/ 78 w 1015"/>
                <a:gd name="T19" fmla="*/ 882 h 1010"/>
                <a:gd name="T20" fmla="*/ 103 w 1015"/>
                <a:gd name="T21" fmla="*/ 908 h 1010"/>
                <a:gd name="T22" fmla="*/ 103 w 1015"/>
                <a:gd name="T23" fmla="*/ 908 h 1010"/>
                <a:gd name="T24" fmla="*/ 130 w 1015"/>
                <a:gd name="T25" fmla="*/ 932 h 1010"/>
                <a:gd name="T26" fmla="*/ 188 w 1015"/>
                <a:gd name="T27" fmla="*/ 970 h 1010"/>
                <a:gd name="T28" fmla="*/ 251 w 1015"/>
                <a:gd name="T29" fmla="*/ 996 h 1010"/>
                <a:gd name="T30" fmla="*/ 318 w 1015"/>
                <a:gd name="T31" fmla="*/ 1010 h 1010"/>
                <a:gd name="T32" fmla="*/ 385 w 1015"/>
                <a:gd name="T33" fmla="*/ 1010 h 1010"/>
                <a:gd name="T34" fmla="*/ 452 w 1015"/>
                <a:gd name="T35" fmla="*/ 996 h 1010"/>
                <a:gd name="T36" fmla="*/ 516 w 1015"/>
                <a:gd name="T37" fmla="*/ 970 h 1010"/>
                <a:gd name="T38" fmla="*/ 574 w 1015"/>
                <a:gd name="T39" fmla="*/ 932 h 1010"/>
                <a:gd name="T40" fmla="*/ 600 w 1015"/>
                <a:gd name="T41" fmla="*/ 908 h 1010"/>
                <a:gd name="T42" fmla="*/ 1015 w 1015"/>
                <a:gd name="T43" fmla="*/ 495 h 1010"/>
                <a:gd name="T44" fmla="*/ 517 w 1015"/>
                <a:gd name="T45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5" h="1010">
                  <a:moveTo>
                    <a:pt x="517" y="0"/>
                  </a:moveTo>
                  <a:lnTo>
                    <a:pt x="103" y="413"/>
                  </a:lnTo>
                  <a:lnTo>
                    <a:pt x="78" y="439"/>
                  </a:lnTo>
                  <a:lnTo>
                    <a:pt x="40" y="497"/>
                  </a:lnTo>
                  <a:lnTo>
                    <a:pt x="14" y="561"/>
                  </a:lnTo>
                  <a:lnTo>
                    <a:pt x="0" y="627"/>
                  </a:lnTo>
                  <a:lnTo>
                    <a:pt x="0" y="694"/>
                  </a:lnTo>
                  <a:lnTo>
                    <a:pt x="14" y="761"/>
                  </a:lnTo>
                  <a:lnTo>
                    <a:pt x="40" y="823"/>
                  </a:lnTo>
                  <a:lnTo>
                    <a:pt x="78" y="882"/>
                  </a:lnTo>
                  <a:lnTo>
                    <a:pt x="103" y="908"/>
                  </a:lnTo>
                  <a:lnTo>
                    <a:pt x="103" y="908"/>
                  </a:lnTo>
                  <a:lnTo>
                    <a:pt x="130" y="932"/>
                  </a:lnTo>
                  <a:lnTo>
                    <a:pt x="188" y="970"/>
                  </a:lnTo>
                  <a:lnTo>
                    <a:pt x="251" y="996"/>
                  </a:lnTo>
                  <a:lnTo>
                    <a:pt x="318" y="1010"/>
                  </a:lnTo>
                  <a:lnTo>
                    <a:pt x="385" y="1010"/>
                  </a:lnTo>
                  <a:lnTo>
                    <a:pt x="452" y="996"/>
                  </a:lnTo>
                  <a:lnTo>
                    <a:pt x="516" y="970"/>
                  </a:lnTo>
                  <a:lnTo>
                    <a:pt x="574" y="932"/>
                  </a:lnTo>
                  <a:lnTo>
                    <a:pt x="600" y="908"/>
                  </a:lnTo>
                  <a:lnTo>
                    <a:pt x="1015" y="495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83"/>
            <p:cNvSpPr>
              <a:spLocks/>
            </p:cNvSpPr>
            <p:nvPr/>
          </p:nvSpPr>
          <p:spPr bwMode="auto">
            <a:xfrm>
              <a:off x="1763" y="2161"/>
              <a:ext cx="126" cy="126"/>
            </a:xfrm>
            <a:custGeom>
              <a:avLst/>
              <a:gdLst>
                <a:gd name="T0" fmla="*/ 516 w 1014"/>
                <a:gd name="T1" fmla="*/ 0 h 1010"/>
                <a:gd name="T2" fmla="*/ 1014 w 1014"/>
                <a:gd name="T3" fmla="*/ 495 h 1010"/>
                <a:gd name="T4" fmla="*/ 599 w 1014"/>
                <a:gd name="T5" fmla="*/ 908 h 1010"/>
                <a:gd name="T6" fmla="*/ 572 w 1014"/>
                <a:gd name="T7" fmla="*/ 933 h 1010"/>
                <a:gd name="T8" fmla="*/ 514 w 1014"/>
                <a:gd name="T9" fmla="*/ 971 h 1010"/>
                <a:gd name="T10" fmla="*/ 451 w 1014"/>
                <a:gd name="T11" fmla="*/ 997 h 1010"/>
                <a:gd name="T12" fmla="*/ 384 w 1014"/>
                <a:gd name="T13" fmla="*/ 1010 h 1010"/>
                <a:gd name="T14" fmla="*/ 317 w 1014"/>
                <a:gd name="T15" fmla="*/ 1010 h 1010"/>
                <a:gd name="T16" fmla="*/ 250 w 1014"/>
                <a:gd name="T17" fmla="*/ 997 h 1010"/>
                <a:gd name="T18" fmla="*/ 186 w 1014"/>
                <a:gd name="T19" fmla="*/ 971 h 1010"/>
                <a:gd name="T20" fmla="*/ 128 w 1014"/>
                <a:gd name="T21" fmla="*/ 933 h 1010"/>
                <a:gd name="T22" fmla="*/ 102 w 1014"/>
                <a:gd name="T23" fmla="*/ 908 h 1010"/>
                <a:gd name="T24" fmla="*/ 102 w 1014"/>
                <a:gd name="T25" fmla="*/ 908 h 1010"/>
                <a:gd name="T26" fmla="*/ 77 w 1014"/>
                <a:gd name="T27" fmla="*/ 882 h 1010"/>
                <a:gd name="T28" fmla="*/ 38 w 1014"/>
                <a:gd name="T29" fmla="*/ 824 h 1010"/>
                <a:gd name="T30" fmla="*/ 12 w 1014"/>
                <a:gd name="T31" fmla="*/ 760 h 1010"/>
                <a:gd name="T32" fmla="*/ 0 w 1014"/>
                <a:gd name="T33" fmla="*/ 694 h 1010"/>
                <a:gd name="T34" fmla="*/ 0 w 1014"/>
                <a:gd name="T35" fmla="*/ 626 h 1010"/>
                <a:gd name="T36" fmla="*/ 12 w 1014"/>
                <a:gd name="T37" fmla="*/ 560 h 1010"/>
                <a:gd name="T38" fmla="*/ 38 w 1014"/>
                <a:gd name="T39" fmla="*/ 497 h 1010"/>
                <a:gd name="T40" fmla="*/ 77 w 1014"/>
                <a:gd name="T41" fmla="*/ 439 h 1010"/>
                <a:gd name="T42" fmla="*/ 102 w 1014"/>
                <a:gd name="T43" fmla="*/ 413 h 1010"/>
                <a:gd name="T44" fmla="*/ 516 w 1014"/>
                <a:gd name="T45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4" h="1010">
                  <a:moveTo>
                    <a:pt x="516" y="0"/>
                  </a:moveTo>
                  <a:lnTo>
                    <a:pt x="1014" y="495"/>
                  </a:lnTo>
                  <a:lnTo>
                    <a:pt x="599" y="908"/>
                  </a:lnTo>
                  <a:lnTo>
                    <a:pt x="572" y="933"/>
                  </a:lnTo>
                  <a:lnTo>
                    <a:pt x="514" y="971"/>
                  </a:lnTo>
                  <a:lnTo>
                    <a:pt x="451" y="997"/>
                  </a:lnTo>
                  <a:lnTo>
                    <a:pt x="384" y="1010"/>
                  </a:lnTo>
                  <a:lnTo>
                    <a:pt x="317" y="1010"/>
                  </a:lnTo>
                  <a:lnTo>
                    <a:pt x="250" y="997"/>
                  </a:lnTo>
                  <a:lnTo>
                    <a:pt x="186" y="971"/>
                  </a:lnTo>
                  <a:lnTo>
                    <a:pt x="128" y="933"/>
                  </a:lnTo>
                  <a:lnTo>
                    <a:pt x="102" y="908"/>
                  </a:lnTo>
                  <a:lnTo>
                    <a:pt x="102" y="908"/>
                  </a:lnTo>
                  <a:lnTo>
                    <a:pt x="77" y="882"/>
                  </a:lnTo>
                  <a:lnTo>
                    <a:pt x="38" y="824"/>
                  </a:lnTo>
                  <a:lnTo>
                    <a:pt x="12" y="760"/>
                  </a:lnTo>
                  <a:lnTo>
                    <a:pt x="0" y="694"/>
                  </a:lnTo>
                  <a:lnTo>
                    <a:pt x="0" y="626"/>
                  </a:lnTo>
                  <a:lnTo>
                    <a:pt x="12" y="560"/>
                  </a:lnTo>
                  <a:lnTo>
                    <a:pt x="38" y="497"/>
                  </a:lnTo>
                  <a:lnTo>
                    <a:pt x="77" y="439"/>
                  </a:lnTo>
                  <a:lnTo>
                    <a:pt x="102" y="41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84"/>
            <p:cNvSpPr>
              <a:spLocks/>
            </p:cNvSpPr>
            <p:nvPr/>
          </p:nvSpPr>
          <p:spPr bwMode="auto">
            <a:xfrm>
              <a:off x="1949" y="1792"/>
              <a:ext cx="166" cy="165"/>
            </a:xfrm>
            <a:custGeom>
              <a:avLst/>
              <a:gdLst>
                <a:gd name="T0" fmla="*/ 663 w 1326"/>
                <a:gd name="T1" fmla="*/ 0 h 1321"/>
                <a:gd name="T2" fmla="*/ 0 w 1326"/>
                <a:gd name="T3" fmla="*/ 661 h 1321"/>
                <a:gd name="T4" fmla="*/ 663 w 1326"/>
                <a:gd name="T5" fmla="*/ 1321 h 1321"/>
                <a:gd name="T6" fmla="*/ 1326 w 1326"/>
                <a:gd name="T7" fmla="*/ 661 h 1321"/>
                <a:gd name="T8" fmla="*/ 663 w 1326"/>
                <a:gd name="T9" fmla="*/ 0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6" h="1321">
                  <a:moveTo>
                    <a:pt x="663" y="0"/>
                  </a:moveTo>
                  <a:lnTo>
                    <a:pt x="0" y="661"/>
                  </a:lnTo>
                  <a:lnTo>
                    <a:pt x="663" y="1321"/>
                  </a:lnTo>
                  <a:lnTo>
                    <a:pt x="1326" y="661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217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85"/>
            <p:cNvSpPr>
              <a:spLocks/>
            </p:cNvSpPr>
            <p:nvPr/>
          </p:nvSpPr>
          <p:spPr bwMode="auto">
            <a:xfrm>
              <a:off x="2258" y="1339"/>
              <a:ext cx="108" cy="123"/>
            </a:xfrm>
            <a:custGeom>
              <a:avLst/>
              <a:gdLst>
                <a:gd name="T0" fmla="*/ 868 w 868"/>
                <a:gd name="T1" fmla="*/ 985 h 985"/>
                <a:gd name="T2" fmla="*/ 538 w 868"/>
                <a:gd name="T3" fmla="*/ 985 h 985"/>
                <a:gd name="T4" fmla="*/ 537 w 868"/>
                <a:gd name="T5" fmla="*/ 937 h 985"/>
                <a:gd name="T6" fmla="*/ 526 w 868"/>
                <a:gd name="T7" fmla="*/ 847 h 985"/>
                <a:gd name="T8" fmla="*/ 505 w 868"/>
                <a:gd name="T9" fmla="*/ 766 h 985"/>
                <a:gd name="T10" fmla="*/ 475 w 868"/>
                <a:gd name="T11" fmla="*/ 693 h 985"/>
                <a:gd name="T12" fmla="*/ 438 w 868"/>
                <a:gd name="T13" fmla="*/ 629 h 985"/>
                <a:gd name="T14" fmla="*/ 397 w 868"/>
                <a:gd name="T15" fmla="*/ 571 h 985"/>
                <a:gd name="T16" fmla="*/ 351 w 868"/>
                <a:gd name="T17" fmla="*/ 521 h 985"/>
                <a:gd name="T18" fmla="*/ 302 w 868"/>
                <a:gd name="T19" fmla="*/ 477 h 985"/>
                <a:gd name="T20" fmla="*/ 227 w 868"/>
                <a:gd name="T21" fmla="*/ 423 h 985"/>
                <a:gd name="T22" fmla="*/ 134 w 868"/>
                <a:gd name="T23" fmla="*/ 370 h 985"/>
                <a:gd name="T24" fmla="*/ 24 w 868"/>
                <a:gd name="T25" fmla="*/ 326 h 985"/>
                <a:gd name="T26" fmla="*/ 0 w 868"/>
                <a:gd name="T27" fmla="*/ 321 h 985"/>
                <a:gd name="T28" fmla="*/ 79 w 868"/>
                <a:gd name="T29" fmla="*/ 0 h 985"/>
                <a:gd name="T30" fmla="*/ 133 w 868"/>
                <a:gd name="T31" fmla="*/ 15 h 985"/>
                <a:gd name="T32" fmla="*/ 253 w 868"/>
                <a:gd name="T33" fmla="*/ 62 h 985"/>
                <a:gd name="T34" fmla="*/ 383 w 868"/>
                <a:gd name="T35" fmla="*/ 132 h 985"/>
                <a:gd name="T36" fmla="*/ 482 w 868"/>
                <a:gd name="T37" fmla="*/ 201 h 985"/>
                <a:gd name="T38" fmla="*/ 545 w 868"/>
                <a:gd name="T39" fmla="*/ 255 h 985"/>
                <a:gd name="T40" fmla="*/ 607 w 868"/>
                <a:gd name="T41" fmla="*/ 314 h 985"/>
                <a:gd name="T42" fmla="*/ 664 w 868"/>
                <a:gd name="T43" fmla="*/ 381 h 985"/>
                <a:gd name="T44" fmla="*/ 717 w 868"/>
                <a:gd name="T45" fmla="*/ 454 h 985"/>
                <a:gd name="T46" fmla="*/ 763 w 868"/>
                <a:gd name="T47" fmla="*/ 535 h 985"/>
                <a:gd name="T48" fmla="*/ 803 w 868"/>
                <a:gd name="T49" fmla="*/ 621 h 985"/>
                <a:gd name="T50" fmla="*/ 834 w 868"/>
                <a:gd name="T51" fmla="*/ 717 h 985"/>
                <a:gd name="T52" fmla="*/ 856 w 868"/>
                <a:gd name="T53" fmla="*/ 818 h 985"/>
                <a:gd name="T54" fmla="*/ 867 w 868"/>
                <a:gd name="T55" fmla="*/ 928 h 985"/>
                <a:gd name="T56" fmla="*/ 868 w 868"/>
                <a:gd name="T57" fmla="*/ 985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8" h="985">
                  <a:moveTo>
                    <a:pt x="868" y="985"/>
                  </a:moveTo>
                  <a:lnTo>
                    <a:pt x="538" y="985"/>
                  </a:lnTo>
                  <a:lnTo>
                    <a:pt x="537" y="937"/>
                  </a:lnTo>
                  <a:lnTo>
                    <a:pt x="526" y="847"/>
                  </a:lnTo>
                  <a:lnTo>
                    <a:pt x="505" y="766"/>
                  </a:lnTo>
                  <a:lnTo>
                    <a:pt x="475" y="693"/>
                  </a:lnTo>
                  <a:lnTo>
                    <a:pt x="438" y="629"/>
                  </a:lnTo>
                  <a:lnTo>
                    <a:pt x="397" y="571"/>
                  </a:lnTo>
                  <a:lnTo>
                    <a:pt x="351" y="521"/>
                  </a:lnTo>
                  <a:lnTo>
                    <a:pt x="302" y="477"/>
                  </a:lnTo>
                  <a:lnTo>
                    <a:pt x="227" y="423"/>
                  </a:lnTo>
                  <a:lnTo>
                    <a:pt x="134" y="370"/>
                  </a:lnTo>
                  <a:lnTo>
                    <a:pt x="24" y="326"/>
                  </a:lnTo>
                  <a:lnTo>
                    <a:pt x="0" y="321"/>
                  </a:lnTo>
                  <a:lnTo>
                    <a:pt x="79" y="0"/>
                  </a:lnTo>
                  <a:lnTo>
                    <a:pt x="133" y="15"/>
                  </a:lnTo>
                  <a:lnTo>
                    <a:pt x="253" y="62"/>
                  </a:lnTo>
                  <a:lnTo>
                    <a:pt x="383" y="132"/>
                  </a:lnTo>
                  <a:lnTo>
                    <a:pt x="482" y="201"/>
                  </a:lnTo>
                  <a:lnTo>
                    <a:pt x="545" y="255"/>
                  </a:lnTo>
                  <a:lnTo>
                    <a:pt x="607" y="314"/>
                  </a:lnTo>
                  <a:lnTo>
                    <a:pt x="664" y="381"/>
                  </a:lnTo>
                  <a:lnTo>
                    <a:pt x="717" y="454"/>
                  </a:lnTo>
                  <a:lnTo>
                    <a:pt x="763" y="535"/>
                  </a:lnTo>
                  <a:lnTo>
                    <a:pt x="803" y="621"/>
                  </a:lnTo>
                  <a:lnTo>
                    <a:pt x="834" y="717"/>
                  </a:lnTo>
                  <a:lnTo>
                    <a:pt x="856" y="818"/>
                  </a:lnTo>
                  <a:lnTo>
                    <a:pt x="867" y="928"/>
                  </a:lnTo>
                  <a:lnTo>
                    <a:pt x="868" y="985"/>
                  </a:lnTo>
                  <a:close/>
                </a:path>
              </a:pathLst>
            </a:cu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Rectangle 86"/>
            <p:cNvSpPr>
              <a:spLocks noChangeArrowheads="1"/>
            </p:cNvSpPr>
            <p:nvPr/>
          </p:nvSpPr>
          <p:spPr bwMode="auto">
            <a:xfrm>
              <a:off x="2325" y="1503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87"/>
            <p:cNvSpPr>
              <a:spLocks/>
            </p:cNvSpPr>
            <p:nvPr/>
          </p:nvSpPr>
          <p:spPr bwMode="auto">
            <a:xfrm>
              <a:off x="1810" y="1881"/>
              <a:ext cx="226" cy="224"/>
            </a:xfrm>
            <a:custGeom>
              <a:avLst/>
              <a:gdLst>
                <a:gd name="T0" fmla="*/ 1743 w 1804"/>
                <a:gd name="T1" fmla="*/ 1484 h 1796"/>
                <a:gd name="T2" fmla="*/ 233 w 1804"/>
                <a:gd name="T3" fmla="*/ 0 h 1796"/>
                <a:gd name="T4" fmla="*/ 120 w 1804"/>
                <a:gd name="T5" fmla="*/ 114 h 1796"/>
                <a:gd name="T6" fmla="*/ 0 w 1804"/>
                <a:gd name="T7" fmla="*/ 235 h 1796"/>
                <a:gd name="T8" fmla="*/ 1504 w 1804"/>
                <a:gd name="T9" fmla="*/ 1712 h 1796"/>
                <a:gd name="T10" fmla="*/ 1579 w 1804"/>
                <a:gd name="T11" fmla="*/ 1796 h 1796"/>
                <a:gd name="T12" fmla="*/ 1608 w 1804"/>
                <a:gd name="T13" fmla="*/ 1767 h 1796"/>
                <a:gd name="T14" fmla="*/ 1804 w 1804"/>
                <a:gd name="T15" fmla="*/ 1553 h 1796"/>
                <a:gd name="T16" fmla="*/ 1743 w 1804"/>
                <a:gd name="T17" fmla="*/ 1484 h 1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4" h="1796">
                  <a:moveTo>
                    <a:pt x="1743" y="1484"/>
                  </a:moveTo>
                  <a:lnTo>
                    <a:pt x="233" y="0"/>
                  </a:lnTo>
                  <a:lnTo>
                    <a:pt x="120" y="114"/>
                  </a:lnTo>
                  <a:lnTo>
                    <a:pt x="0" y="235"/>
                  </a:lnTo>
                  <a:lnTo>
                    <a:pt x="1504" y="1712"/>
                  </a:lnTo>
                  <a:lnTo>
                    <a:pt x="1579" y="1796"/>
                  </a:lnTo>
                  <a:lnTo>
                    <a:pt x="1608" y="1767"/>
                  </a:lnTo>
                  <a:lnTo>
                    <a:pt x="1804" y="1553"/>
                  </a:lnTo>
                  <a:lnTo>
                    <a:pt x="1743" y="1484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 flipH="1">
            <a:off x="10613062" y="111551"/>
            <a:ext cx="554960" cy="430752"/>
            <a:chOff x="4099405" y="2266310"/>
            <a:chExt cx="935158" cy="725856"/>
          </a:xfrm>
        </p:grpSpPr>
        <p:sp>
          <p:nvSpPr>
            <p:cNvPr id="164" name="이등변 삼각형 163"/>
            <p:cNvSpPr/>
            <p:nvPr/>
          </p:nvSpPr>
          <p:spPr>
            <a:xfrm rot="8634949">
              <a:off x="4681166" y="2653118"/>
              <a:ext cx="170472" cy="339048"/>
            </a:xfrm>
            <a:prstGeom prst="triangle">
              <a:avLst>
                <a:gd name="adj" fmla="val 5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65" name="구름 164"/>
            <p:cNvSpPr/>
            <p:nvPr/>
          </p:nvSpPr>
          <p:spPr>
            <a:xfrm>
              <a:off x="4185992" y="2266310"/>
              <a:ext cx="761981" cy="63150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099405" y="2393812"/>
              <a:ext cx="935158" cy="363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96D1CF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나는</a:t>
              </a:r>
              <a:r>
                <a:rPr lang="en-US" altLang="ko-KR" sz="800" dirty="0">
                  <a:solidFill>
                    <a:srgbClr val="96D1CF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~??</a:t>
              </a:r>
              <a:endParaRPr lang="ko-KR" altLang="en-US" sz="800" dirty="0">
                <a:solidFill>
                  <a:srgbClr val="96D1C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666361D-6DC6-4A89-B282-A207790BB7E4}"/>
              </a:ext>
            </a:extLst>
          </p:cNvPr>
          <p:cNvSpPr txBox="1"/>
          <p:nvPr/>
        </p:nvSpPr>
        <p:spPr>
          <a:xfrm>
            <a:off x="1558129" y="1857887"/>
            <a:ext cx="39052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메소드</a:t>
            </a:r>
            <a:r>
              <a:rPr lang="ko-KR" altLang="en-US" b="1" dirty="0"/>
              <a:t> 생성 규칙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디폴트 </a:t>
            </a:r>
            <a:r>
              <a:rPr lang="ko-KR" altLang="en-US" dirty="0" err="1"/>
              <a:t>생성자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복사 </a:t>
            </a:r>
            <a:r>
              <a:rPr lang="ko-KR" altLang="en-US" dirty="0" err="1"/>
              <a:t>생성자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이동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( C++11 </a:t>
            </a:r>
            <a:r>
              <a:rPr lang="ko-KR" altLang="en-US" dirty="0"/>
              <a:t>이상 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복사 할당 연산자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이동 할당 연산자 </a:t>
            </a:r>
            <a:r>
              <a:rPr lang="en-US" altLang="ko-KR" dirty="0"/>
              <a:t>( C++11 </a:t>
            </a:r>
            <a:r>
              <a:rPr lang="ko-KR" altLang="en-US" dirty="0"/>
              <a:t>이상 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소멸자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128781E-760A-4C32-9BE3-ED0F4A819CC5}"/>
              </a:ext>
            </a:extLst>
          </p:cNvPr>
          <p:cNvSpPr/>
          <p:nvPr/>
        </p:nvSpPr>
        <p:spPr>
          <a:xfrm>
            <a:off x="586722" y="182063"/>
            <a:ext cx="81551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i="1" dirty="0">
                <a:solidFill>
                  <a:prstClr val="white"/>
                </a:solidFill>
              </a:rPr>
              <a:t>2.5 </a:t>
            </a:r>
            <a:r>
              <a:rPr lang="en-US" altLang="ko-KR" sz="3200" b="1" i="1" dirty="0">
                <a:solidFill>
                  <a:prstClr val="white"/>
                </a:solidFill>
              </a:rPr>
              <a:t>Method Creation Rules</a:t>
            </a:r>
          </a:p>
        </p:txBody>
      </p:sp>
    </p:spTree>
    <p:extLst>
      <p:ext uri="{BB962C8B-B14F-4D97-AF65-F5344CB8AC3E}">
        <p14:creationId xmlns:p14="http://schemas.microsoft.com/office/powerpoint/2010/main" val="279768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3678" y="5156200"/>
            <a:ext cx="2032476" cy="1206500"/>
            <a:chOff x="-3794575" y="4245249"/>
            <a:chExt cx="7481181" cy="4440911"/>
          </a:xfrm>
        </p:grpSpPr>
        <p:grpSp>
          <p:nvGrpSpPr>
            <p:cNvPr id="30" name="Group 21"/>
            <p:cNvGrpSpPr>
              <a:grpSpLocks noChangeAspect="1"/>
            </p:cNvGrpSpPr>
            <p:nvPr/>
          </p:nvGrpSpPr>
          <p:grpSpPr bwMode="auto">
            <a:xfrm>
              <a:off x="-2510791" y="6581855"/>
              <a:ext cx="2685071" cy="2104305"/>
              <a:chOff x="3324" y="608"/>
              <a:chExt cx="1387" cy="1087"/>
            </a:xfrm>
          </p:grpSpPr>
          <p:sp>
            <p:nvSpPr>
              <p:cNvPr id="32" name="Freeform 22"/>
              <p:cNvSpPr>
                <a:spLocks/>
              </p:cNvSpPr>
              <p:nvPr/>
            </p:nvSpPr>
            <p:spPr bwMode="auto">
              <a:xfrm>
                <a:off x="3520" y="839"/>
                <a:ext cx="344" cy="428"/>
              </a:xfrm>
              <a:custGeom>
                <a:avLst/>
                <a:gdLst>
                  <a:gd name="T0" fmla="*/ 2393 w 2405"/>
                  <a:gd name="T1" fmla="*/ 1744 h 2997"/>
                  <a:gd name="T2" fmla="*/ 973 w 2405"/>
                  <a:gd name="T3" fmla="*/ 318 h 2997"/>
                  <a:gd name="T4" fmla="*/ 973 w 2405"/>
                  <a:gd name="T5" fmla="*/ 307 h 2997"/>
                  <a:gd name="T6" fmla="*/ 968 w 2405"/>
                  <a:gd name="T7" fmla="*/ 234 h 2997"/>
                  <a:gd name="T8" fmla="*/ 955 w 2405"/>
                  <a:gd name="T9" fmla="*/ 171 h 2997"/>
                  <a:gd name="T10" fmla="*/ 931 w 2405"/>
                  <a:gd name="T11" fmla="*/ 107 h 2997"/>
                  <a:gd name="T12" fmla="*/ 903 w 2405"/>
                  <a:gd name="T13" fmla="*/ 63 h 2997"/>
                  <a:gd name="T14" fmla="*/ 879 w 2405"/>
                  <a:gd name="T15" fmla="*/ 40 h 2997"/>
                  <a:gd name="T16" fmla="*/ 850 w 2405"/>
                  <a:gd name="T17" fmla="*/ 20 h 2997"/>
                  <a:gd name="T18" fmla="*/ 816 w 2405"/>
                  <a:gd name="T19" fmla="*/ 7 h 2997"/>
                  <a:gd name="T20" fmla="*/ 776 w 2405"/>
                  <a:gd name="T21" fmla="*/ 0 h 2997"/>
                  <a:gd name="T22" fmla="*/ 731 w 2405"/>
                  <a:gd name="T23" fmla="*/ 2 h 2997"/>
                  <a:gd name="T24" fmla="*/ 705 w 2405"/>
                  <a:gd name="T25" fmla="*/ 8 h 2997"/>
                  <a:gd name="T26" fmla="*/ 679 w 2405"/>
                  <a:gd name="T27" fmla="*/ 15 h 2997"/>
                  <a:gd name="T28" fmla="*/ 624 w 2405"/>
                  <a:gd name="T29" fmla="*/ 34 h 2997"/>
                  <a:gd name="T30" fmla="*/ 540 w 2405"/>
                  <a:gd name="T31" fmla="*/ 77 h 2997"/>
                  <a:gd name="T32" fmla="*/ 426 w 2405"/>
                  <a:gd name="T33" fmla="*/ 153 h 2997"/>
                  <a:gd name="T34" fmla="*/ 314 w 2405"/>
                  <a:gd name="T35" fmla="*/ 245 h 2997"/>
                  <a:gd name="T36" fmla="*/ 213 w 2405"/>
                  <a:gd name="T37" fmla="*/ 343 h 2997"/>
                  <a:gd name="T38" fmla="*/ 126 w 2405"/>
                  <a:gd name="T39" fmla="*/ 440 h 2997"/>
                  <a:gd name="T40" fmla="*/ 58 w 2405"/>
                  <a:gd name="T41" fmla="*/ 527 h 2997"/>
                  <a:gd name="T42" fmla="*/ 15 w 2405"/>
                  <a:gd name="T43" fmla="*/ 599 h 2997"/>
                  <a:gd name="T44" fmla="*/ 7 w 2405"/>
                  <a:gd name="T45" fmla="*/ 624 h 2997"/>
                  <a:gd name="T46" fmla="*/ 4 w 2405"/>
                  <a:gd name="T47" fmla="*/ 640 h 2997"/>
                  <a:gd name="T48" fmla="*/ 0 w 2405"/>
                  <a:gd name="T49" fmla="*/ 678 h 2997"/>
                  <a:gd name="T50" fmla="*/ 5 w 2405"/>
                  <a:gd name="T51" fmla="*/ 753 h 2997"/>
                  <a:gd name="T52" fmla="*/ 25 w 2405"/>
                  <a:gd name="T53" fmla="*/ 883 h 2997"/>
                  <a:gd name="T54" fmla="*/ 62 w 2405"/>
                  <a:gd name="T55" fmla="*/ 1040 h 2997"/>
                  <a:gd name="T56" fmla="*/ 136 w 2405"/>
                  <a:gd name="T57" fmla="*/ 1312 h 2997"/>
                  <a:gd name="T58" fmla="*/ 263 w 2405"/>
                  <a:gd name="T59" fmla="*/ 1719 h 2997"/>
                  <a:gd name="T60" fmla="*/ 477 w 2405"/>
                  <a:gd name="T61" fmla="*/ 2338 h 2997"/>
                  <a:gd name="T62" fmla="*/ 698 w 2405"/>
                  <a:gd name="T63" fmla="*/ 2932 h 2997"/>
                  <a:gd name="T64" fmla="*/ 723 w 2405"/>
                  <a:gd name="T65" fmla="*/ 2997 h 2997"/>
                  <a:gd name="T66" fmla="*/ 2405 w 2405"/>
                  <a:gd name="T67" fmla="*/ 1752 h 2997"/>
                  <a:gd name="T68" fmla="*/ 2393 w 2405"/>
                  <a:gd name="T69" fmla="*/ 1744 h 2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405" h="2997">
                    <a:moveTo>
                      <a:pt x="2393" y="1744"/>
                    </a:moveTo>
                    <a:lnTo>
                      <a:pt x="973" y="318"/>
                    </a:lnTo>
                    <a:lnTo>
                      <a:pt x="973" y="307"/>
                    </a:lnTo>
                    <a:lnTo>
                      <a:pt x="968" y="234"/>
                    </a:lnTo>
                    <a:lnTo>
                      <a:pt x="955" y="171"/>
                    </a:lnTo>
                    <a:lnTo>
                      <a:pt x="931" y="107"/>
                    </a:lnTo>
                    <a:lnTo>
                      <a:pt x="903" y="63"/>
                    </a:lnTo>
                    <a:lnTo>
                      <a:pt x="879" y="40"/>
                    </a:lnTo>
                    <a:lnTo>
                      <a:pt x="850" y="20"/>
                    </a:lnTo>
                    <a:lnTo>
                      <a:pt x="816" y="7"/>
                    </a:lnTo>
                    <a:lnTo>
                      <a:pt x="776" y="0"/>
                    </a:lnTo>
                    <a:lnTo>
                      <a:pt x="731" y="2"/>
                    </a:lnTo>
                    <a:lnTo>
                      <a:pt x="705" y="8"/>
                    </a:lnTo>
                    <a:lnTo>
                      <a:pt x="679" y="15"/>
                    </a:lnTo>
                    <a:lnTo>
                      <a:pt x="624" y="34"/>
                    </a:lnTo>
                    <a:lnTo>
                      <a:pt x="540" y="77"/>
                    </a:lnTo>
                    <a:lnTo>
                      <a:pt x="426" y="153"/>
                    </a:lnTo>
                    <a:lnTo>
                      <a:pt x="314" y="245"/>
                    </a:lnTo>
                    <a:lnTo>
                      <a:pt x="213" y="343"/>
                    </a:lnTo>
                    <a:lnTo>
                      <a:pt x="126" y="440"/>
                    </a:lnTo>
                    <a:lnTo>
                      <a:pt x="58" y="527"/>
                    </a:lnTo>
                    <a:lnTo>
                      <a:pt x="15" y="599"/>
                    </a:lnTo>
                    <a:lnTo>
                      <a:pt x="7" y="624"/>
                    </a:lnTo>
                    <a:lnTo>
                      <a:pt x="4" y="640"/>
                    </a:lnTo>
                    <a:lnTo>
                      <a:pt x="0" y="678"/>
                    </a:lnTo>
                    <a:lnTo>
                      <a:pt x="5" y="753"/>
                    </a:lnTo>
                    <a:lnTo>
                      <a:pt x="25" y="883"/>
                    </a:lnTo>
                    <a:lnTo>
                      <a:pt x="62" y="1040"/>
                    </a:lnTo>
                    <a:lnTo>
                      <a:pt x="136" y="1312"/>
                    </a:lnTo>
                    <a:lnTo>
                      <a:pt x="263" y="1719"/>
                    </a:lnTo>
                    <a:lnTo>
                      <a:pt x="477" y="2338"/>
                    </a:lnTo>
                    <a:lnTo>
                      <a:pt x="698" y="2932"/>
                    </a:lnTo>
                    <a:lnTo>
                      <a:pt x="723" y="2997"/>
                    </a:lnTo>
                    <a:lnTo>
                      <a:pt x="2405" y="1752"/>
                    </a:lnTo>
                    <a:lnTo>
                      <a:pt x="2393" y="17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3"/>
              <p:cNvSpPr>
                <a:spLocks/>
              </p:cNvSpPr>
              <p:nvPr/>
            </p:nvSpPr>
            <p:spPr bwMode="auto">
              <a:xfrm>
                <a:off x="3562" y="839"/>
                <a:ext cx="211" cy="160"/>
              </a:xfrm>
              <a:custGeom>
                <a:avLst/>
                <a:gdLst>
                  <a:gd name="T0" fmla="*/ 533 w 1473"/>
                  <a:gd name="T1" fmla="*/ 357 h 1118"/>
                  <a:gd name="T2" fmla="*/ 481 w 1473"/>
                  <a:gd name="T3" fmla="*/ 399 h 1118"/>
                  <a:gd name="T4" fmla="*/ 314 w 1473"/>
                  <a:gd name="T5" fmla="*/ 512 h 1118"/>
                  <a:gd name="T6" fmla="*/ 53 w 1473"/>
                  <a:gd name="T7" fmla="*/ 680 h 1118"/>
                  <a:gd name="T8" fmla="*/ 0 w 1473"/>
                  <a:gd name="T9" fmla="*/ 711 h 1118"/>
                  <a:gd name="T10" fmla="*/ 54 w 1473"/>
                  <a:gd name="T11" fmla="*/ 685 h 1118"/>
                  <a:gd name="T12" fmla="*/ 334 w 1473"/>
                  <a:gd name="T13" fmla="*/ 568 h 1118"/>
                  <a:gd name="T14" fmla="*/ 478 w 1473"/>
                  <a:gd name="T15" fmla="*/ 519 h 1118"/>
                  <a:gd name="T16" fmla="*/ 561 w 1473"/>
                  <a:gd name="T17" fmla="*/ 500 h 1118"/>
                  <a:gd name="T18" fmla="*/ 594 w 1473"/>
                  <a:gd name="T19" fmla="*/ 495 h 1118"/>
                  <a:gd name="T20" fmla="*/ 611 w 1473"/>
                  <a:gd name="T21" fmla="*/ 497 h 1118"/>
                  <a:gd name="T22" fmla="*/ 654 w 1473"/>
                  <a:gd name="T23" fmla="*/ 508 h 1118"/>
                  <a:gd name="T24" fmla="*/ 735 w 1473"/>
                  <a:gd name="T25" fmla="*/ 548 h 1118"/>
                  <a:gd name="T26" fmla="*/ 871 w 1473"/>
                  <a:gd name="T27" fmla="*/ 634 h 1118"/>
                  <a:gd name="T28" fmla="*/ 1021 w 1473"/>
                  <a:gd name="T29" fmla="*/ 744 h 1118"/>
                  <a:gd name="T30" fmla="*/ 1243 w 1473"/>
                  <a:gd name="T31" fmla="*/ 921 h 1118"/>
                  <a:gd name="T32" fmla="*/ 1451 w 1473"/>
                  <a:gd name="T33" fmla="*/ 1098 h 1118"/>
                  <a:gd name="T34" fmla="*/ 1473 w 1473"/>
                  <a:gd name="T35" fmla="*/ 1118 h 1118"/>
                  <a:gd name="T36" fmla="*/ 676 w 1473"/>
                  <a:gd name="T37" fmla="*/ 318 h 1118"/>
                  <a:gd name="T38" fmla="*/ 676 w 1473"/>
                  <a:gd name="T39" fmla="*/ 307 h 1118"/>
                  <a:gd name="T40" fmla="*/ 671 w 1473"/>
                  <a:gd name="T41" fmla="*/ 234 h 1118"/>
                  <a:gd name="T42" fmla="*/ 658 w 1473"/>
                  <a:gd name="T43" fmla="*/ 171 h 1118"/>
                  <a:gd name="T44" fmla="*/ 634 w 1473"/>
                  <a:gd name="T45" fmla="*/ 107 h 1118"/>
                  <a:gd name="T46" fmla="*/ 606 w 1473"/>
                  <a:gd name="T47" fmla="*/ 63 h 1118"/>
                  <a:gd name="T48" fmla="*/ 582 w 1473"/>
                  <a:gd name="T49" fmla="*/ 40 h 1118"/>
                  <a:gd name="T50" fmla="*/ 553 w 1473"/>
                  <a:gd name="T51" fmla="*/ 20 h 1118"/>
                  <a:gd name="T52" fmla="*/ 519 w 1473"/>
                  <a:gd name="T53" fmla="*/ 7 h 1118"/>
                  <a:gd name="T54" fmla="*/ 479 w 1473"/>
                  <a:gd name="T55" fmla="*/ 0 h 1118"/>
                  <a:gd name="T56" fmla="*/ 434 w 1473"/>
                  <a:gd name="T57" fmla="*/ 2 h 1118"/>
                  <a:gd name="T58" fmla="*/ 408 w 1473"/>
                  <a:gd name="T59" fmla="*/ 8 h 1118"/>
                  <a:gd name="T60" fmla="*/ 367 w 1473"/>
                  <a:gd name="T61" fmla="*/ 19 h 1118"/>
                  <a:gd name="T62" fmla="*/ 279 w 1473"/>
                  <a:gd name="T63" fmla="*/ 58 h 1118"/>
                  <a:gd name="T64" fmla="*/ 190 w 1473"/>
                  <a:gd name="T65" fmla="*/ 111 h 1118"/>
                  <a:gd name="T66" fmla="*/ 102 w 1473"/>
                  <a:gd name="T67" fmla="*/ 177 h 1118"/>
                  <a:gd name="T68" fmla="*/ 60 w 1473"/>
                  <a:gd name="T69" fmla="*/ 213 h 1118"/>
                  <a:gd name="T70" fmla="*/ 88 w 1473"/>
                  <a:gd name="T71" fmla="*/ 198 h 1118"/>
                  <a:gd name="T72" fmla="*/ 240 w 1473"/>
                  <a:gd name="T73" fmla="*/ 127 h 1118"/>
                  <a:gd name="T74" fmla="*/ 328 w 1473"/>
                  <a:gd name="T75" fmla="*/ 98 h 1118"/>
                  <a:gd name="T76" fmla="*/ 383 w 1473"/>
                  <a:gd name="T77" fmla="*/ 85 h 1118"/>
                  <a:gd name="T78" fmla="*/ 408 w 1473"/>
                  <a:gd name="T79" fmla="*/ 83 h 1118"/>
                  <a:gd name="T80" fmla="*/ 433 w 1473"/>
                  <a:gd name="T81" fmla="*/ 83 h 1118"/>
                  <a:gd name="T82" fmla="*/ 478 w 1473"/>
                  <a:gd name="T83" fmla="*/ 96 h 1118"/>
                  <a:gd name="T84" fmla="*/ 519 w 1473"/>
                  <a:gd name="T85" fmla="*/ 123 h 1118"/>
                  <a:gd name="T86" fmla="*/ 551 w 1473"/>
                  <a:gd name="T87" fmla="*/ 159 h 1118"/>
                  <a:gd name="T88" fmla="*/ 574 w 1473"/>
                  <a:gd name="T89" fmla="*/ 201 h 1118"/>
                  <a:gd name="T90" fmla="*/ 583 w 1473"/>
                  <a:gd name="T91" fmla="*/ 248 h 1118"/>
                  <a:gd name="T92" fmla="*/ 577 w 1473"/>
                  <a:gd name="T93" fmla="*/ 294 h 1118"/>
                  <a:gd name="T94" fmla="*/ 553 w 1473"/>
                  <a:gd name="T95" fmla="*/ 337 h 1118"/>
                  <a:gd name="T96" fmla="*/ 533 w 1473"/>
                  <a:gd name="T97" fmla="*/ 357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473" h="1118">
                    <a:moveTo>
                      <a:pt x="533" y="357"/>
                    </a:moveTo>
                    <a:lnTo>
                      <a:pt x="481" y="399"/>
                    </a:lnTo>
                    <a:lnTo>
                      <a:pt x="314" y="512"/>
                    </a:lnTo>
                    <a:lnTo>
                      <a:pt x="53" y="680"/>
                    </a:lnTo>
                    <a:lnTo>
                      <a:pt x="0" y="711"/>
                    </a:lnTo>
                    <a:lnTo>
                      <a:pt x="54" y="685"/>
                    </a:lnTo>
                    <a:lnTo>
                      <a:pt x="334" y="568"/>
                    </a:lnTo>
                    <a:lnTo>
                      <a:pt x="478" y="519"/>
                    </a:lnTo>
                    <a:lnTo>
                      <a:pt x="561" y="500"/>
                    </a:lnTo>
                    <a:lnTo>
                      <a:pt x="594" y="495"/>
                    </a:lnTo>
                    <a:lnTo>
                      <a:pt x="611" y="497"/>
                    </a:lnTo>
                    <a:lnTo>
                      <a:pt x="654" y="508"/>
                    </a:lnTo>
                    <a:lnTo>
                      <a:pt x="735" y="548"/>
                    </a:lnTo>
                    <a:lnTo>
                      <a:pt x="871" y="634"/>
                    </a:lnTo>
                    <a:lnTo>
                      <a:pt x="1021" y="744"/>
                    </a:lnTo>
                    <a:lnTo>
                      <a:pt x="1243" y="921"/>
                    </a:lnTo>
                    <a:lnTo>
                      <a:pt x="1451" y="1098"/>
                    </a:lnTo>
                    <a:lnTo>
                      <a:pt x="1473" y="1118"/>
                    </a:lnTo>
                    <a:lnTo>
                      <a:pt x="676" y="318"/>
                    </a:lnTo>
                    <a:lnTo>
                      <a:pt x="676" y="307"/>
                    </a:lnTo>
                    <a:lnTo>
                      <a:pt x="671" y="234"/>
                    </a:lnTo>
                    <a:lnTo>
                      <a:pt x="658" y="171"/>
                    </a:lnTo>
                    <a:lnTo>
                      <a:pt x="634" y="107"/>
                    </a:lnTo>
                    <a:lnTo>
                      <a:pt x="606" y="63"/>
                    </a:lnTo>
                    <a:lnTo>
                      <a:pt x="582" y="40"/>
                    </a:lnTo>
                    <a:lnTo>
                      <a:pt x="553" y="20"/>
                    </a:lnTo>
                    <a:lnTo>
                      <a:pt x="519" y="7"/>
                    </a:lnTo>
                    <a:lnTo>
                      <a:pt x="479" y="0"/>
                    </a:lnTo>
                    <a:lnTo>
                      <a:pt x="434" y="2"/>
                    </a:lnTo>
                    <a:lnTo>
                      <a:pt x="408" y="8"/>
                    </a:lnTo>
                    <a:lnTo>
                      <a:pt x="367" y="19"/>
                    </a:lnTo>
                    <a:lnTo>
                      <a:pt x="279" y="58"/>
                    </a:lnTo>
                    <a:lnTo>
                      <a:pt x="190" y="111"/>
                    </a:lnTo>
                    <a:lnTo>
                      <a:pt x="102" y="177"/>
                    </a:lnTo>
                    <a:lnTo>
                      <a:pt x="60" y="213"/>
                    </a:lnTo>
                    <a:lnTo>
                      <a:pt x="88" y="198"/>
                    </a:lnTo>
                    <a:lnTo>
                      <a:pt x="240" y="127"/>
                    </a:lnTo>
                    <a:lnTo>
                      <a:pt x="328" y="98"/>
                    </a:lnTo>
                    <a:lnTo>
                      <a:pt x="383" y="85"/>
                    </a:lnTo>
                    <a:lnTo>
                      <a:pt x="408" y="83"/>
                    </a:lnTo>
                    <a:lnTo>
                      <a:pt x="433" y="83"/>
                    </a:lnTo>
                    <a:lnTo>
                      <a:pt x="478" y="96"/>
                    </a:lnTo>
                    <a:lnTo>
                      <a:pt x="519" y="123"/>
                    </a:lnTo>
                    <a:lnTo>
                      <a:pt x="551" y="159"/>
                    </a:lnTo>
                    <a:lnTo>
                      <a:pt x="574" y="201"/>
                    </a:lnTo>
                    <a:lnTo>
                      <a:pt x="583" y="248"/>
                    </a:lnTo>
                    <a:lnTo>
                      <a:pt x="577" y="294"/>
                    </a:lnTo>
                    <a:lnTo>
                      <a:pt x="553" y="337"/>
                    </a:lnTo>
                    <a:lnTo>
                      <a:pt x="533" y="35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4"/>
              <p:cNvSpPr>
                <a:spLocks/>
              </p:cNvSpPr>
              <p:nvPr/>
            </p:nvSpPr>
            <p:spPr bwMode="auto">
              <a:xfrm>
                <a:off x="4181" y="707"/>
                <a:ext cx="142" cy="204"/>
              </a:xfrm>
              <a:custGeom>
                <a:avLst/>
                <a:gdLst>
                  <a:gd name="T0" fmla="*/ 13 w 993"/>
                  <a:gd name="T1" fmla="*/ 1425 h 1425"/>
                  <a:gd name="T2" fmla="*/ 0 w 993"/>
                  <a:gd name="T3" fmla="*/ 347 h 1425"/>
                  <a:gd name="T4" fmla="*/ 0 w 993"/>
                  <a:gd name="T5" fmla="*/ 333 h 1425"/>
                  <a:gd name="T6" fmla="*/ 9 w 993"/>
                  <a:gd name="T7" fmla="*/ 308 h 1425"/>
                  <a:gd name="T8" fmla="*/ 18 w 993"/>
                  <a:gd name="T9" fmla="*/ 298 h 1425"/>
                  <a:gd name="T10" fmla="*/ 62 w 993"/>
                  <a:gd name="T11" fmla="*/ 249 h 1425"/>
                  <a:gd name="T12" fmla="*/ 155 w 993"/>
                  <a:gd name="T13" fmla="*/ 162 h 1425"/>
                  <a:gd name="T14" fmla="*/ 254 w 993"/>
                  <a:gd name="T15" fmla="*/ 88 h 1425"/>
                  <a:gd name="T16" fmla="*/ 359 w 993"/>
                  <a:gd name="T17" fmla="*/ 29 h 1425"/>
                  <a:gd name="T18" fmla="*/ 415 w 993"/>
                  <a:gd name="T19" fmla="*/ 5 h 1425"/>
                  <a:gd name="T20" fmla="*/ 433 w 993"/>
                  <a:gd name="T21" fmla="*/ 0 h 1425"/>
                  <a:gd name="T22" fmla="*/ 472 w 993"/>
                  <a:gd name="T23" fmla="*/ 4 h 1425"/>
                  <a:gd name="T24" fmla="*/ 488 w 993"/>
                  <a:gd name="T25" fmla="*/ 16 h 1425"/>
                  <a:gd name="T26" fmla="*/ 500 w 993"/>
                  <a:gd name="T27" fmla="*/ 26 h 1425"/>
                  <a:gd name="T28" fmla="*/ 526 w 993"/>
                  <a:gd name="T29" fmla="*/ 54 h 1425"/>
                  <a:gd name="T30" fmla="*/ 548 w 993"/>
                  <a:gd name="T31" fmla="*/ 93 h 1425"/>
                  <a:gd name="T32" fmla="*/ 562 w 993"/>
                  <a:gd name="T33" fmla="*/ 142 h 1425"/>
                  <a:gd name="T34" fmla="*/ 563 w 993"/>
                  <a:gd name="T35" fmla="*/ 171 h 1425"/>
                  <a:gd name="T36" fmla="*/ 993 w 993"/>
                  <a:gd name="T37" fmla="*/ 708 h 1425"/>
                  <a:gd name="T38" fmla="*/ 983 w 993"/>
                  <a:gd name="T39" fmla="*/ 723 h 1425"/>
                  <a:gd name="T40" fmla="*/ 899 w 993"/>
                  <a:gd name="T41" fmla="*/ 824 h 1425"/>
                  <a:gd name="T42" fmla="*/ 808 w 993"/>
                  <a:gd name="T43" fmla="*/ 921 h 1425"/>
                  <a:gd name="T44" fmla="*/ 686 w 993"/>
                  <a:gd name="T45" fmla="*/ 1032 h 1425"/>
                  <a:gd name="T46" fmla="*/ 532 w 993"/>
                  <a:gd name="T47" fmla="*/ 1150 h 1425"/>
                  <a:gd name="T48" fmla="*/ 397 w 993"/>
                  <a:gd name="T49" fmla="*/ 1240 h 1425"/>
                  <a:gd name="T50" fmla="*/ 297 w 993"/>
                  <a:gd name="T51" fmla="*/ 1297 h 1425"/>
                  <a:gd name="T52" fmla="*/ 190 w 993"/>
                  <a:gd name="T53" fmla="*/ 1351 h 1425"/>
                  <a:gd name="T54" fmla="*/ 75 w 993"/>
                  <a:gd name="T55" fmla="*/ 1403 h 1425"/>
                  <a:gd name="T56" fmla="*/ 13 w 993"/>
                  <a:gd name="T57" fmla="*/ 1425 h 1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93" h="1425">
                    <a:moveTo>
                      <a:pt x="13" y="1425"/>
                    </a:moveTo>
                    <a:lnTo>
                      <a:pt x="0" y="347"/>
                    </a:lnTo>
                    <a:lnTo>
                      <a:pt x="0" y="333"/>
                    </a:lnTo>
                    <a:lnTo>
                      <a:pt x="9" y="308"/>
                    </a:lnTo>
                    <a:lnTo>
                      <a:pt x="18" y="298"/>
                    </a:lnTo>
                    <a:lnTo>
                      <a:pt x="62" y="249"/>
                    </a:lnTo>
                    <a:lnTo>
                      <a:pt x="155" y="162"/>
                    </a:lnTo>
                    <a:lnTo>
                      <a:pt x="254" y="88"/>
                    </a:lnTo>
                    <a:lnTo>
                      <a:pt x="359" y="29"/>
                    </a:lnTo>
                    <a:lnTo>
                      <a:pt x="415" y="5"/>
                    </a:lnTo>
                    <a:lnTo>
                      <a:pt x="433" y="0"/>
                    </a:lnTo>
                    <a:lnTo>
                      <a:pt x="472" y="4"/>
                    </a:lnTo>
                    <a:lnTo>
                      <a:pt x="488" y="16"/>
                    </a:lnTo>
                    <a:lnTo>
                      <a:pt x="500" y="26"/>
                    </a:lnTo>
                    <a:lnTo>
                      <a:pt x="526" y="54"/>
                    </a:lnTo>
                    <a:lnTo>
                      <a:pt x="548" y="93"/>
                    </a:lnTo>
                    <a:lnTo>
                      <a:pt x="562" y="142"/>
                    </a:lnTo>
                    <a:lnTo>
                      <a:pt x="563" y="171"/>
                    </a:lnTo>
                    <a:lnTo>
                      <a:pt x="993" y="708"/>
                    </a:lnTo>
                    <a:lnTo>
                      <a:pt x="983" y="723"/>
                    </a:lnTo>
                    <a:lnTo>
                      <a:pt x="899" y="824"/>
                    </a:lnTo>
                    <a:lnTo>
                      <a:pt x="808" y="921"/>
                    </a:lnTo>
                    <a:lnTo>
                      <a:pt x="686" y="1032"/>
                    </a:lnTo>
                    <a:lnTo>
                      <a:pt x="532" y="1150"/>
                    </a:lnTo>
                    <a:lnTo>
                      <a:pt x="397" y="1240"/>
                    </a:lnTo>
                    <a:lnTo>
                      <a:pt x="297" y="1297"/>
                    </a:lnTo>
                    <a:lnTo>
                      <a:pt x="190" y="1351"/>
                    </a:lnTo>
                    <a:lnTo>
                      <a:pt x="75" y="1403"/>
                    </a:lnTo>
                    <a:lnTo>
                      <a:pt x="13" y="14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5"/>
              <p:cNvSpPr>
                <a:spLocks/>
              </p:cNvSpPr>
              <p:nvPr/>
            </p:nvSpPr>
            <p:spPr bwMode="auto">
              <a:xfrm>
                <a:off x="4183" y="732"/>
                <a:ext cx="140" cy="179"/>
              </a:xfrm>
              <a:custGeom>
                <a:avLst/>
                <a:gdLst>
                  <a:gd name="T0" fmla="*/ 550 w 980"/>
                  <a:gd name="T1" fmla="*/ 0 h 1254"/>
                  <a:gd name="T2" fmla="*/ 550 w 980"/>
                  <a:gd name="T3" fmla="*/ 0 h 1254"/>
                  <a:gd name="T4" fmla="*/ 546 w 980"/>
                  <a:gd name="T5" fmla="*/ 13 h 1254"/>
                  <a:gd name="T6" fmla="*/ 526 w 980"/>
                  <a:gd name="T7" fmla="*/ 41 h 1254"/>
                  <a:gd name="T8" fmla="*/ 470 w 980"/>
                  <a:gd name="T9" fmla="*/ 89 h 1254"/>
                  <a:gd name="T10" fmla="*/ 353 w 980"/>
                  <a:gd name="T11" fmla="*/ 161 h 1254"/>
                  <a:gd name="T12" fmla="*/ 210 w 980"/>
                  <a:gd name="T13" fmla="*/ 238 h 1254"/>
                  <a:gd name="T14" fmla="*/ 134 w 980"/>
                  <a:gd name="T15" fmla="*/ 277 h 1254"/>
                  <a:gd name="T16" fmla="*/ 164 w 980"/>
                  <a:gd name="T17" fmla="*/ 265 h 1254"/>
                  <a:gd name="T18" fmla="*/ 323 w 980"/>
                  <a:gd name="T19" fmla="*/ 211 h 1254"/>
                  <a:gd name="T20" fmla="*/ 437 w 980"/>
                  <a:gd name="T21" fmla="*/ 182 h 1254"/>
                  <a:gd name="T22" fmla="*/ 484 w 980"/>
                  <a:gd name="T23" fmla="*/ 178 h 1254"/>
                  <a:gd name="T24" fmla="*/ 493 w 980"/>
                  <a:gd name="T25" fmla="*/ 179 h 1254"/>
                  <a:gd name="T26" fmla="*/ 505 w 980"/>
                  <a:gd name="T27" fmla="*/ 196 h 1254"/>
                  <a:gd name="T28" fmla="*/ 511 w 980"/>
                  <a:gd name="T29" fmla="*/ 228 h 1254"/>
                  <a:gd name="T30" fmla="*/ 509 w 980"/>
                  <a:gd name="T31" fmla="*/ 273 h 1254"/>
                  <a:gd name="T32" fmla="*/ 493 w 980"/>
                  <a:gd name="T33" fmla="*/ 362 h 1254"/>
                  <a:gd name="T34" fmla="*/ 447 w 980"/>
                  <a:gd name="T35" fmla="*/ 510 h 1254"/>
                  <a:gd name="T36" fmla="*/ 379 w 980"/>
                  <a:gd name="T37" fmla="*/ 676 h 1254"/>
                  <a:gd name="T38" fmla="*/ 313 w 980"/>
                  <a:gd name="T39" fmla="*/ 803 h 1254"/>
                  <a:gd name="T40" fmla="*/ 265 w 980"/>
                  <a:gd name="T41" fmla="*/ 885 h 1254"/>
                  <a:gd name="T42" fmla="*/ 212 w 980"/>
                  <a:gd name="T43" fmla="*/ 962 h 1254"/>
                  <a:gd name="T44" fmla="*/ 155 w 980"/>
                  <a:gd name="T45" fmla="*/ 1034 h 1254"/>
                  <a:gd name="T46" fmla="*/ 96 w 980"/>
                  <a:gd name="T47" fmla="*/ 1096 h 1254"/>
                  <a:gd name="T48" fmla="*/ 32 w 980"/>
                  <a:gd name="T49" fmla="*/ 1150 h 1254"/>
                  <a:gd name="T50" fmla="*/ 0 w 980"/>
                  <a:gd name="T51" fmla="*/ 1171 h 1254"/>
                  <a:gd name="T52" fmla="*/ 1 w 980"/>
                  <a:gd name="T53" fmla="*/ 1254 h 1254"/>
                  <a:gd name="T54" fmla="*/ 62 w 980"/>
                  <a:gd name="T55" fmla="*/ 1232 h 1254"/>
                  <a:gd name="T56" fmla="*/ 177 w 980"/>
                  <a:gd name="T57" fmla="*/ 1180 h 1254"/>
                  <a:gd name="T58" fmla="*/ 285 w 980"/>
                  <a:gd name="T59" fmla="*/ 1126 h 1254"/>
                  <a:gd name="T60" fmla="*/ 384 w 980"/>
                  <a:gd name="T61" fmla="*/ 1069 h 1254"/>
                  <a:gd name="T62" fmla="*/ 520 w 980"/>
                  <a:gd name="T63" fmla="*/ 979 h 1254"/>
                  <a:gd name="T64" fmla="*/ 673 w 980"/>
                  <a:gd name="T65" fmla="*/ 861 h 1254"/>
                  <a:gd name="T66" fmla="*/ 795 w 980"/>
                  <a:gd name="T67" fmla="*/ 750 h 1254"/>
                  <a:gd name="T68" fmla="*/ 887 w 980"/>
                  <a:gd name="T69" fmla="*/ 653 h 1254"/>
                  <a:gd name="T70" fmla="*/ 970 w 980"/>
                  <a:gd name="T71" fmla="*/ 552 h 1254"/>
                  <a:gd name="T72" fmla="*/ 980 w 980"/>
                  <a:gd name="T73" fmla="*/ 537 h 1254"/>
                  <a:gd name="T74" fmla="*/ 550 w 980"/>
                  <a:gd name="T75" fmla="*/ 0 h 1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80" h="1254">
                    <a:moveTo>
                      <a:pt x="550" y="0"/>
                    </a:moveTo>
                    <a:lnTo>
                      <a:pt x="550" y="0"/>
                    </a:lnTo>
                    <a:lnTo>
                      <a:pt x="546" y="13"/>
                    </a:lnTo>
                    <a:lnTo>
                      <a:pt x="526" y="41"/>
                    </a:lnTo>
                    <a:lnTo>
                      <a:pt x="470" y="89"/>
                    </a:lnTo>
                    <a:lnTo>
                      <a:pt x="353" y="161"/>
                    </a:lnTo>
                    <a:lnTo>
                      <a:pt x="210" y="238"/>
                    </a:lnTo>
                    <a:lnTo>
                      <a:pt x="134" y="277"/>
                    </a:lnTo>
                    <a:lnTo>
                      <a:pt x="164" y="265"/>
                    </a:lnTo>
                    <a:lnTo>
                      <a:pt x="323" y="211"/>
                    </a:lnTo>
                    <a:lnTo>
                      <a:pt x="437" y="182"/>
                    </a:lnTo>
                    <a:lnTo>
                      <a:pt x="484" y="178"/>
                    </a:lnTo>
                    <a:lnTo>
                      <a:pt x="493" y="179"/>
                    </a:lnTo>
                    <a:lnTo>
                      <a:pt x="505" y="196"/>
                    </a:lnTo>
                    <a:lnTo>
                      <a:pt x="511" y="228"/>
                    </a:lnTo>
                    <a:lnTo>
                      <a:pt x="509" y="273"/>
                    </a:lnTo>
                    <a:lnTo>
                      <a:pt x="493" y="362"/>
                    </a:lnTo>
                    <a:lnTo>
                      <a:pt x="447" y="510"/>
                    </a:lnTo>
                    <a:lnTo>
                      <a:pt x="379" y="676"/>
                    </a:lnTo>
                    <a:lnTo>
                      <a:pt x="313" y="803"/>
                    </a:lnTo>
                    <a:lnTo>
                      <a:pt x="265" y="885"/>
                    </a:lnTo>
                    <a:lnTo>
                      <a:pt x="212" y="962"/>
                    </a:lnTo>
                    <a:lnTo>
                      <a:pt x="155" y="1034"/>
                    </a:lnTo>
                    <a:lnTo>
                      <a:pt x="96" y="1096"/>
                    </a:lnTo>
                    <a:lnTo>
                      <a:pt x="32" y="1150"/>
                    </a:lnTo>
                    <a:lnTo>
                      <a:pt x="0" y="1171"/>
                    </a:lnTo>
                    <a:lnTo>
                      <a:pt x="1" y="1254"/>
                    </a:lnTo>
                    <a:lnTo>
                      <a:pt x="62" y="1232"/>
                    </a:lnTo>
                    <a:lnTo>
                      <a:pt x="177" y="1180"/>
                    </a:lnTo>
                    <a:lnTo>
                      <a:pt x="285" y="1126"/>
                    </a:lnTo>
                    <a:lnTo>
                      <a:pt x="384" y="1069"/>
                    </a:lnTo>
                    <a:lnTo>
                      <a:pt x="520" y="979"/>
                    </a:lnTo>
                    <a:lnTo>
                      <a:pt x="673" y="861"/>
                    </a:lnTo>
                    <a:lnTo>
                      <a:pt x="795" y="750"/>
                    </a:lnTo>
                    <a:lnTo>
                      <a:pt x="887" y="653"/>
                    </a:lnTo>
                    <a:lnTo>
                      <a:pt x="970" y="552"/>
                    </a:lnTo>
                    <a:lnTo>
                      <a:pt x="980" y="537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6"/>
              <p:cNvSpPr>
                <a:spLocks/>
              </p:cNvSpPr>
              <p:nvPr/>
            </p:nvSpPr>
            <p:spPr bwMode="auto">
              <a:xfrm>
                <a:off x="3324" y="827"/>
                <a:ext cx="1150" cy="868"/>
              </a:xfrm>
              <a:custGeom>
                <a:avLst/>
                <a:gdLst>
                  <a:gd name="T0" fmla="*/ 0 w 8049"/>
                  <a:gd name="T1" fmla="*/ 5441 h 6079"/>
                  <a:gd name="T2" fmla="*/ 13 w 8049"/>
                  <a:gd name="T3" fmla="*/ 5561 h 6079"/>
                  <a:gd name="T4" fmla="*/ 56 w 8049"/>
                  <a:gd name="T5" fmla="*/ 5701 h 6079"/>
                  <a:gd name="T6" fmla="*/ 185 w 8049"/>
                  <a:gd name="T7" fmla="*/ 5889 h 6079"/>
                  <a:gd name="T8" fmla="*/ 298 w 8049"/>
                  <a:gd name="T9" fmla="*/ 5979 h 6079"/>
                  <a:gd name="T10" fmla="*/ 402 w 8049"/>
                  <a:gd name="T11" fmla="*/ 6030 h 6079"/>
                  <a:gd name="T12" fmla="*/ 517 w 8049"/>
                  <a:gd name="T13" fmla="*/ 6062 h 6079"/>
                  <a:gd name="T14" fmla="*/ 561 w 8049"/>
                  <a:gd name="T15" fmla="*/ 6068 h 6079"/>
                  <a:gd name="T16" fmla="*/ 665 w 8049"/>
                  <a:gd name="T17" fmla="*/ 6076 h 6079"/>
                  <a:gd name="T18" fmla="*/ 1022 w 8049"/>
                  <a:gd name="T19" fmla="*/ 6068 h 6079"/>
                  <a:gd name="T20" fmla="*/ 1262 w 8049"/>
                  <a:gd name="T21" fmla="*/ 6031 h 6079"/>
                  <a:gd name="T22" fmla="*/ 1533 w 8049"/>
                  <a:gd name="T23" fmla="*/ 5965 h 6079"/>
                  <a:gd name="T24" fmla="*/ 1838 w 8049"/>
                  <a:gd name="T25" fmla="*/ 5861 h 6079"/>
                  <a:gd name="T26" fmla="*/ 2181 w 8049"/>
                  <a:gd name="T27" fmla="*/ 5712 h 6079"/>
                  <a:gd name="T28" fmla="*/ 2567 w 8049"/>
                  <a:gd name="T29" fmla="*/ 5513 h 6079"/>
                  <a:gd name="T30" fmla="*/ 2886 w 8049"/>
                  <a:gd name="T31" fmla="*/ 5325 h 6079"/>
                  <a:gd name="T32" fmla="*/ 3236 w 8049"/>
                  <a:gd name="T33" fmla="*/ 5101 h 6079"/>
                  <a:gd name="T34" fmla="*/ 4154 w 8049"/>
                  <a:gd name="T35" fmla="*/ 4460 h 6079"/>
                  <a:gd name="T36" fmla="*/ 5232 w 8049"/>
                  <a:gd name="T37" fmla="*/ 3639 h 6079"/>
                  <a:gd name="T38" fmla="*/ 6149 w 8049"/>
                  <a:gd name="T39" fmla="*/ 2887 h 6079"/>
                  <a:gd name="T40" fmla="*/ 6606 w 8049"/>
                  <a:gd name="T41" fmla="*/ 2470 h 6079"/>
                  <a:gd name="T42" fmla="*/ 6946 w 8049"/>
                  <a:gd name="T43" fmla="*/ 2118 h 6079"/>
                  <a:gd name="T44" fmla="*/ 7397 w 8049"/>
                  <a:gd name="T45" fmla="*/ 1609 h 6079"/>
                  <a:gd name="T46" fmla="*/ 7732 w 8049"/>
                  <a:gd name="T47" fmla="*/ 1164 h 6079"/>
                  <a:gd name="T48" fmla="*/ 7881 w 8049"/>
                  <a:gd name="T49" fmla="*/ 926 h 6079"/>
                  <a:gd name="T50" fmla="*/ 7986 w 8049"/>
                  <a:gd name="T51" fmla="*/ 705 h 6079"/>
                  <a:gd name="T52" fmla="*/ 8032 w 8049"/>
                  <a:gd name="T53" fmla="*/ 557 h 6079"/>
                  <a:gd name="T54" fmla="*/ 8049 w 8049"/>
                  <a:gd name="T55" fmla="*/ 422 h 6079"/>
                  <a:gd name="T56" fmla="*/ 8031 w 8049"/>
                  <a:gd name="T57" fmla="*/ 263 h 6079"/>
                  <a:gd name="T58" fmla="*/ 7960 w 8049"/>
                  <a:gd name="T59" fmla="*/ 134 h 6079"/>
                  <a:gd name="T60" fmla="*/ 7834 w 8049"/>
                  <a:gd name="T61" fmla="*/ 46 h 6079"/>
                  <a:gd name="T62" fmla="*/ 7647 w 8049"/>
                  <a:gd name="T63" fmla="*/ 3 h 6079"/>
                  <a:gd name="T64" fmla="*/ 7394 w 8049"/>
                  <a:gd name="T65" fmla="*/ 13 h 6079"/>
                  <a:gd name="T66" fmla="*/ 7070 w 8049"/>
                  <a:gd name="T67" fmla="*/ 84 h 6079"/>
                  <a:gd name="T68" fmla="*/ 6672 w 8049"/>
                  <a:gd name="T69" fmla="*/ 224 h 6079"/>
                  <a:gd name="T70" fmla="*/ 6114 w 8049"/>
                  <a:gd name="T71" fmla="*/ 462 h 6079"/>
                  <a:gd name="T72" fmla="*/ 5073 w 8049"/>
                  <a:gd name="T73" fmla="*/ 942 h 6079"/>
                  <a:gd name="T74" fmla="*/ 4131 w 8049"/>
                  <a:gd name="T75" fmla="*/ 1436 h 6079"/>
                  <a:gd name="T76" fmla="*/ 2926 w 8049"/>
                  <a:gd name="T77" fmla="*/ 2141 h 6079"/>
                  <a:gd name="T78" fmla="*/ 2203 w 8049"/>
                  <a:gd name="T79" fmla="*/ 2587 h 6079"/>
                  <a:gd name="T80" fmla="*/ 1546 w 8049"/>
                  <a:gd name="T81" fmla="*/ 3018 h 6079"/>
                  <a:gd name="T82" fmla="*/ 1197 w 8049"/>
                  <a:gd name="T83" fmla="*/ 3273 h 6079"/>
                  <a:gd name="T84" fmla="*/ 971 w 8049"/>
                  <a:gd name="T85" fmla="*/ 3468 h 6079"/>
                  <a:gd name="T86" fmla="*/ 834 w 8049"/>
                  <a:gd name="T87" fmla="*/ 3620 h 6079"/>
                  <a:gd name="T88" fmla="*/ 752 w 8049"/>
                  <a:gd name="T89" fmla="*/ 3751 h 6079"/>
                  <a:gd name="T90" fmla="*/ 641 w 8049"/>
                  <a:gd name="T91" fmla="*/ 3983 h 6079"/>
                  <a:gd name="T92" fmla="*/ 576 w 8049"/>
                  <a:gd name="T93" fmla="*/ 4078 h 6079"/>
                  <a:gd name="T94" fmla="*/ 363 w 8049"/>
                  <a:gd name="T95" fmla="*/ 4333 h 6079"/>
                  <a:gd name="T96" fmla="*/ 228 w 8049"/>
                  <a:gd name="T97" fmla="*/ 4556 h 6079"/>
                  <a:gd name="T98" fmla="*/ 129 w 8049"/>
                  <a:gd name="T99" fmla="*/ 4777 h 6079"/>
                  <a:gd name="T100" fmla="*/ 50 w 8049"/>
                  <a:gd name="T101" fmla="*/ 5037 h 6079"/>
                  <a:gd name="T102" fmla="*/ 5 w 8049"/>
                  <a:gd name="T103" fmla="*/ 5331 h 60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049" h="6079">
                    <a:moveTo>
                      <a:pt x="1" y="5411"/>
                    </a:moveTo>
                    <a:lnTo>
                      <a:pt x="0" y="5441"/>
                    </a:lnTo>
                    <a:lnTo>
                      <a:pt x="3" y="5502"/>
                    </a:lnTo>
                    <a:lnTo>
                      <a:pt x="13" y="5561"/>
                    </a:lnTo>
                    <a:lnTo>
                      <a:pt x="26" y="5618"/>
                    </a:lnTo>
                    <a:lnTo>
                      <a:pt x="56" y="5701"/>
                    </a:lnTo>
                    <a:lnTo>
                      <a:pt x="113" y="5801"/>
                    </a:lnTo>
                    <a:lnTo>
                      <a:pt x="185" y="5889"/>
                    </a:lnTo>
                    <a:lnTo>
                      <a:pt x="250" y="5946"/>
                    </a:lnTo>
                    <a:lnTo>
                      <a:pt x="298" y="5979"/>
                    </a:lnTo>
                    <a:lnTo>
                      <a:pt x="348" y="6006"/>
                    </a:lnTo>
                    <a:lnTo>
                      <a:pt x="402" y="6030"/>
                    </a:lnTo>
                    <a:lnTo>
                      <a:pt x="459" y="6048"/>
                    </a:lnTo>
                    <a:lnTo>
                      <a:pt x="517" y="6062"/>
                    </a:lnTo>
                    <a:lnTo>
                      <a:pt x="547" y="6067"/>
                    </a:lnTo>
                    <a:lnTo>
                      <a:pt x="561" y="6068"/>
                    </a:lnTo>
                    <a:lnTo>
                      <a:pt x="576" y="6069"/>
                    </a:lnTo>
                    <a:lnTo>
                      <a:pt x="665" y="6076"/>
                    </a:lnTo>
                    <a:lnTo>
                      <a:pt x="859" y="6079"/>
                    </a:lnTo>
                    <a:lnTo>
                      <a:pt x="1022" y="6068"/>
                    </a:lnTo>
                    <a:lnTo>
                      <a:pt x="1138" y="6053"/>
                    </a:lnTo>
                    <a:lnTo>
                      <a:pt x="1262" y="6031"/>
                    </a:lnTo>
                    <a:lnTo>
                      <a:pt x="1393" y="6003"/>
                    </a:lnTo>
                    <a:lnTo>
                      <a:pt x="1533" y="5965"/>
                    </a:lnTo>
                    <a:lnTo>
                      <a:pt x="1681" y="5919"/>
                    </a:lnTo>
                    <a:lnTo>
                      <a:pt x="1838" y="5861"/>
                    </a:lnTo>
                    <a:lnTo>
                      <a:pt x="2005" y="5793"/>
                    </a:lnTo>
                    <a:lnTo>
                      <a:pt x="2181" y="5712"/>
                    </a:lnTo>
                    <a:lnTo>
                      <a:pt x="2369" y="5620"/>
                    </a:lnTo>
                    <a:lnTo>
                      <a:pt x="2567" y="5513"/>
                    </a:lnTo>
                    <a:lnTo>
                      <a:pt x="2777" y="5391"/>
                    </a:lnTo>
                    <a:lnTo>
                      <a:pt x="2886" y="5325"/>
                    </a:lnTo>
                    <a:lnTo>
                      <a:pt x="2999" y="5255"/>
                    </a:lnTo>
                    <a:lnTo>
                      <a:pt x="3236" y="5101"/>
                    </a:lnTo>
                    <a:lnTo>
                      <a:pt x="3616" y="4843"/>
                    </a:lnTo>
                    <a:lnTo>
                      <a:pt x="4154" y="4460"/>
                    </a:lnTo>
                    <a:lnTo>
                      <a:pt x="4701" y="4052"/>
                    </a:lnTo>
                    <a:lnTo>
                      <a:pt x="5232" y="3639"/>
                    </a:lnTo>
                    <a:lnTo>
                      <a:pt x="5723" y="3245"/>
                    </a:lnTo>
                    <a:lnTo>
                      <a:pt x="6149" y="2887"/>
                    </a:lnTo>
                    <a:lnTo>
                      <a:pt x="6484" y="2588"/>
                    </a:lnTo>
                    <a:lnTo>
                      <a:pt x="6606" y="2470"/>
                    </a:lnTo>
                    <a:lnTo>
                      <a:pt x="6716" y="2358"/>
                    </a:lnTo>
                    <a:lnTo>
                      <a:pt x="6946" y="2118"/>
                    </a:lnTo>
                    <a:lnTo>
                      <a:pt x="7176" y="1867"/>
                    </a:lnTo>
                    <a:lnTo>
                      <a:pt x="7397" y="1609"/>
                    </a:lnTo>
                    <a:lnTo>
                      <a:pt x="7599" y="1352"/>
                    </a:lnTo>
                    <a:lnTo>
                      <a:pt x="7732" y="1164"/>
                    </a:lnTo>
                    <a:lnTo>
                      <a:pt x="7811" y="1043"/>
                    </a:lnTo>
                    <a:lnTo>
                      <a:pt x="7881" y="926"/>
                    </a:lnTo>
                    <a:lnTo>
                      <a:pt x="7939" y="813"/>
                    </a:lnTo>
                    <a:lnTo>
                      <a:pt x="7986" y="705"/>
                    </a:lnTo>
                    <a:lnTo>
                      <a:pt x="8020" y="604"/>
                    </a:lnTo>
                    <a:lnTo>
                      <a:pt x="8032" y="557"/>
                    </a:lnTo>
                    <a:lnTo>
                      <a:pt x="8041" y="511"/>
                    </a:lnTo>
                    <a:lnTo>
                      <a:pt x="8049" y="422"/>
                    </a:lnTo>
                    <a:lnTo>
                      <a:pt x="8045" y="339"/>
                    </a:lnTo>
                    <a:lnTo>
                      <a:pt x="8031" y="263"/>
                    </a:lnTo>
                    <a:lnTo>
                      <a:pt x="8002" y="195"/>
                    </a:lnTo>
                    <a:lnTo>
                      <a:pt x="7960" y="134"/>
                    </a:lnTo>
                    <a:lnTo>
                      <a:pt x="7904" y="84"/>
                    </a:lnTo>
                    <a:lnTo>
                      <a:pt x="7834" y="46"/>
                    </a:lnTo>
                    <a:lnTo>
                      <a:pt x="7748" y="17"/>
                    </a:lnTo>
                    <a:lnTo>
                      <a:pt x="7647" y="3"/>
                    </a:lnTo>
                    <a:lnTo>
                      <a:pt x="7529" y="0"/>
                    </a:lnTo>
                    <a:lnTo>
                      <a:pt x="7394" y="13"/>
                    </a:lnTo>
                    <a:lnTo>
                      <a:pt x="7241" y="40"/>
                    </a:lnTo>
                    <a:lnTo>
                      <a:pt x="7070" y="84"/>
                    </a:lnTo>
                    <a:lnTo>
                      <a:pt x="6881" y="146"/>
                    </a:lnTo>
                    <a:lnTo>
                      <a:pt x="6672" y="224"/>
                    </a:lnTo>
                    <a:lnTo>
                      <a:pt x="6559" y="272"/>
                    </a:lnTo>
                    <a:lnTo>
                      <a:pt x="6114" y="462"/>
                    </a:lnTo>
                    <a:lnTo>
                      <a:pt x="5493" y="740"/>
                    </a:lnTo>
                    <a:lnTo>
                      <a:pt x="5073" y="942"/>
                    </a:lnTo>
                    <a:lnTo>
                      <a:pt x="4625" y="1169"/>
                    </a:lnTo>
                    <a:lnTo>
                      <a:pt x="4131" y="1436"/>
                    </a:lnTo>
                    <a:lnTo>
                      <a:pt x="3571" y="1757"/>
                    </a:lnTo>
                    <a:lnTo>
                      <a:pt x="2926" y="2141"/>
                    </a:lnTo>
                    <a:lnTo>
                      <a:pt x="2560" y="2365"/>
                    </a:lnTo>
                    <a:lnTo>
                      <a:pt x="2203" y="2587"/>
                    </a:lnTo>
                    <a:lnTo>
                      <a:pt x="1779" y="2861"/>
                    </a:lnTo>
                    <a:lnTo>
                      <a:pt x="1546" y="3018"/>
                    </a:lnTo>
                    <a:lnTo>
                      <a:pt x="1354" y="3154"/>
                    </a:lnTo>
                    <a:lnTo>
                      <a:pt x="1197" y="3273"/>
                    </a:lnTo>
                    <a:lnTo>
                      <a:pt x="1071" y="3377"/>
                    </a:lnTo>
                    <a:lnTo>
                      <a:pt x="971" y="3468"/>
                    </a:lnTo>
                    <a:lnTo>
                      <a:pt x="893" y="3548"/>
                    </a:lnTo>
                    <a:lnTo>
                      <a:pt x="834" y="3620"/>
                    </a:lnTo>
                    <a:lnTo>
                      <a:pt x="789" y="3687"/>
                    </a:lnTo>
                    <a:lnTo>
                      <a:pt x="752" y="3751"/>
                    </a:lnTo>
                    <a:lnTo>
                      <a:pt x="707" y="3845"/>
                    </a:lnTo>
                    <a:lnTo>
                      <a:pt x="641" y="3983"/>
                    </a:lnTo>
                    <a:lnTo>
                      <a:pt x="593" y="4063"/>
                    </a:lnTo>
                    <a:lnTo>
                      <a:pt x="576" y="4078"/>
                    </a:lnTo>
                    <a:lnTo>
                      <a:pt x="463" y="4201"/>
                    </a:lnTo>
                    <a:lnTo>
                      <a:pt x="363" y="4333"/>
                    </a:lnTo>
                    <a:lnTo>
                      <a:pt x="282" y="4460"/>
                    </a:lnTo>
                    <a:lnTo>
                      <a:pt x="228" y="4556"/>
                    </a:lnTo>
                    <a:lnTo>
                      <a:pt x="176" y="4661"/>
                    </a:lnTo>
                    <a:lnTo>
                      <a:pt x="129" y="4777"/>
                    </a:lnTo>
                    <a:lnTo>
                      <a:pt x="85" y="4902"/>
                    </a:lnTo>
                    <a:lnTo>
                      <a:pt x="50" y="5037"/>
                    </a:lnTo>
                    <a:lnTo>
                      <a:pt x="23" y="5180"/>
                    </a:lnTo>
                    <a:lnTo>
                      <a:pt x="5" y="5331"/>
                    </a:lnTo>
                    <a:lnTo>
                      <a:pt x="1" y="541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7"/>
              <p:cNvSpPr>
                <a:spLocks/>
              </p:cNvSpPr>
              <p:nvPr/>
            </p:nvSpPr>
            <p:spPr bwMode="auto">
              <a:xfrm>
                <a:off x="3371" y="1684"/>
                <a:ext cx="6" cy="2"/>
              </a:xfrm>
              <a:custGeom>
                <a:avLst/>
                <a:gdLst>
                  <a:gd name="T0" fmla="*/ 40 w 40"/>
                  <a:gd name="T1" fmla="*/ 20 h 20"/>
                  <a:gd name="T2" fmla="*/ 40 w 40"/>
                  <a:gd name="T3" fmla="*/ 20 h 20"/>
                  <a:gd name="T4" fmla="*/ 21 w 40"/>
                  <a:gd name="T5" fmla="*/ 11 h 20"/>
                  <a:gd name="T6" fmla="*/ 0 w 40"/>
                  <a:gd name="T7" fmla="*/ 0 h 20"/>
                  <a:gd name="T8" fmla="*/ 21 w 40"/>
                  <a:gd name="T9" fmla="*/ 11 h 20"/>
                  <a:gd name="T10" fmla="*/ 40 w 40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20">
                    <a:moveTo>
                      <a:pt x="40" y="20"/>
                    </a:moveTo>
                    <a:lnTo>
                      <a:pt x="40" y="20"/>
                    </a:lnTo>
                    <a:lnTo>
                      <a:pt x="21" y="11"/>
                    </a:lnTo>
                    <a:lnTo>
                      <a:pt x="0" y="0"/>
                    </a:lnTo>
                    <a:lnTo>
                      <a:pt x="21" y="11"/>
                    </a:lnTo>
                    <a:lnTo>
                      <a:pt x="40" y="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Rectangle 28"/>
              <p:cNvSpPr>
                <a:spLocks noChangeArrowheads="1"/>
              </p:cNvSpPr>
              <p:nvPr/>
            </p:nvSpPr>
            <p:spPr bwMode="auto">
              <a:xfrm>
                <a:off x="3371" y="1684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9"/>
              <p:cNvSpPr>
                <a:spLocks/>
              </p:cNvSpPr>
              <p:nvPr/>
            </p:nvSpPr>
            <p:spPr bwMode="auto">
              <a:xfrm>
                <a:off x="3371" y="1683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Rectangle 30"/>
              <p:cNvSpPr>
                <a:spLocks noChangeArrowheads="1"/>
              </p:cNvSpPr>
              <p:nvPr/>
            </p:nvSpPr>
            <p:spPr bwMode="auto">
              <a:xfrm>
                <a:off x="3371" y="1683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Rectangle 31"/>
              <p:cNvSpPr>
                <a:spLocks noChangeArrowheads="1"/>
              </p:cNvSpPr>
              <p:nvPr/>
            </p:nvSpPr>
            <p:spPr bwMode="auto">
              <a:xfrm>
                <a:off x="3371" y="1683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2"/>
              <p:cNvSpPr>
                <a:spLocks/>
              </p:cNvSpPr>
              <p:nvPr/>
            </p:nvSpPr>
            <p:spPr bwMode="auto">
              <a:xfrm>
                <a:off x="3367" y="1681"/>
                <a:ext cx="0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Rectangle 33"/>
              <p:cNvSpPr>
                <a:spLocks noChangeArrowheads="1"/>
              </p:cNvSpPr>
              <p:nvPr/>
            </p:nvSpPr>
            <p:spPr bwMode="auto">
              <a:xfrm>
                <a:off x="3367" y="1681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Rectangle 34"/>
              <p:cNvSpPr>
                <a:spLocks noChangeArrowheads="1"/>
              </p:cNvSpPr>
              <p:nvPr/>
            </p:nvSpPr>
            <p:spPr bwMode="auto">
              <a:xfrm>
                <a:off x="3367" y="1681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5"/>
              <p:cNvSpPr>
                <a:spLocks/>
              </p:cNvSpPr>
              <p:nvPr/>
            </p:nvSpPr>
            <p:spPr bwMode="auto">
              <a:xfrm>
                <a:off x="3366" y="1681"/>
                <a:ext cx="1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Rectangle 36"/>
              <p:cNvSpPr>
                <a:spLocks noChangeArrowheads="1"/>
              </p:cNvSpPr>
              <p:nvPr/>
            </p:nvSpPr>
            <p:spPr bwMode="auto">
              <a:xfrm>
                <a:off x="3366" y="1681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7"/>
              <p:cNvSpPr>
                <a:spLocks/>
              </p:cNvSpPr>
              <p:nvPr/>
            </p:nvSpPr>
            <p:spPr bwMode="auto">
              <a:xfrm>
                <a:off x="3324" y="1458"/>
                <a:ext cx="44" cy="223"/>
              </a:xfrm>
              <a:custGeom>
                <a:avLst/>
                <a:gdLst>
                  <a:gd name="T0" fmla="*/ 297 w 308"/>
                  <a:gd name="T1" fmla="*/ 1562 h 1562"/>
                  <a:gd name="T2" fmla="*/ 262 w 308"/>
                  <a:gd name="T3" fmla="*/ 1538 h 1562"/>
                  <a:gd name="T4" fmla="*/ 199 w 308"/>
                  <a:gd name="T5" fmla="*/ 1486 h 1562"/>
                  <a:gd name="T6" fmla="*/ 143 w 308"/>
                  <a:gd name="T7" fmla="*/ 1426 h 1562"/>
                  <a:gd name="T8" fmla="*/ 96 w 308"/>
                  <a:gd name="T9" fmla="*/ 1358 h 1562"/>
                  <a:gd name="T10" fmla="*/ 57 w 308"/>
                  <a:gd name="T11" fmla="*/ 1285 h 1562"/>
                  <a:gd name="T12" fmla="*/ 27 w 308"/>
                  <a:gd name="T13" fmla="*/ 1206 h 1562"/>
                  <a:gd name="T14" fmla="*/ 8 w 308"/>
                  <a:gd name="T15" fmla="*/ 1124 h 1562"/>
                  <a:gd name="T16" fmla="*/ 0 w 308"/>
                  <a:gd name="T17" fmla="*/ 1039 h 1562"/>
                  <a:gd name="T18" fmla="*/ 0 w 308"/>
                  <a:gd name="T19" fmla="*/ 995 h 1562"/>
                  <a:gd name="T20" fmla="*/ 5 w 308"/>
                  <a:gd name="T21" fmla="*/ 915 h 1562"/>
                  <a:gd name="T22" fmla="*/ 22 w 308"/>
                  <a:gd name="T23" fmla="*/ 764 h 1562"/>
                  <a:gd name="T24" fmla="*/ 50 w 308"/>
                  <a:gd name="T25" fmla="*/ 621 h 1562"/>
                  <a:gd name="T26" fmla="*/ 85 w 308"/>
                  <a:gd name="T27" fmla="*/ 486 h 1562"/>
                  <a:gd name="T28" fmla="*/ 129 w 308"/>
                  <a:gd name="T29" fmla="*/ 361 h 1562"/>
                  <a:gd name="T30" fmla="*/ 176 w 308"/>
                  <a:gd name="T31" fmla="*/ 245 h 1562"/>
                  <a:gd name="T32" fmla="*/ 228 w 308"/>
                  <a:gd name="T33" fmla="*/ 140 h 1562"/>
                  <a:gd name="T34" fmla="*/ 282 w 308"/>
                  <a:gd name="T35" fmla="*/ 44 h 1562"/>
                  <a:gd name="T36" fmla="*/ 308 w 308"/>
                  <a:gd name="T37" fmla="*/ 0 h 1562"/>
                  <a:gd name="T38" fmla="*/ 282 w 308"/>
                  <a:gd name="T39" fmla="*/ 44 h 1562"/>
                  <a:gd name="T40" fmla="*/ 228 w 308"/>
                  <a:gd name="T41" fmla="*/ 140 h 1562"/>
                  <a:gd name="T42" fmla="*/ 176 w 308"/>
                  <a:gd name="T43" fmla="*/ 245 h 1562"/>
                  <a:gd name="T44" fmla="*/ 129 w 308"/>
                  <a:gd name="T45" fmla="*/ 361 h 1562"/>
                  <a:gd name="T46" fmla="*/ 85 w 308"/>
                  <a:gd name="T47" fmla="*/ 486 h 1562"/>
                  <a:gd name="T48" fmla="*/ 50 w 308"/>
                  <a:gd name="T49" fmla="*/ 621 h 1562"/>
                  <a:gd name="T50" fmla="*/ 23 w 308"/>
                  <a:gd name="T51" fmla="*/ 764 h 1562"/>
                  <a:gd name="T52" fmla="*/ 5 w 308"/>
                  <a:gd name="T53" fmla="*/ 915 h 1562"/>
                  <a:gd name="T54" fmla="*/ 1 w 308"/>
                  <a:gd name="T55" fmla="*/ 995 h 1562"/>
                  <a:gd name="T56" fmla="*/ 0 w 308"/>
                  <a:gd name="T57" fmla="*/ 1039 h 1562"/>
                  <a:gd name="T58" fmla="*/ 8 w 308"/>
                  <a:gd name="T59" fmla="*/ 1124 h 1562"/>
                  <a:gd name="T60" fmla="*/ 27 w 308"/>
                  <a:gd name="T61" fmla="*/ 1206 h 1562"/>
                  <a:gd name="T62" fmla="*/ 57 w 308"/>
                  <a:gd name="T63" fmla="*/ 1285 h 1562"/>
                  <a:gd name="T64" fmla="*/ 96 w 308"/>
                  <a:gd name="T65" fmla="*/ 1358 h 1562"/>
                  <a:gd name="T66" fmla="*/ 143 w 308"/>
                  <a:gd name="T67" fmla="*/ 1426 h 1562"/>
                  <a:gd name="T68" fmla="*/ 199 w 308"/>
                  <a:gd name="T69" fmla="*/ 1486 h 1562"/>
                  <a:gd name="T70" fmla="*/ 262 w 308"/>
                  <a:gd name="T71" fmla="*/ 1538 h 1562"/>
                  <a:gd name="T72" fmla="*/ 297 w 308"/>
                  <a:gd name="T73" fmla="*/ 1562 h 1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08" h="1562">
                    <a:moveTo>
                      <a:pt x="297" y="1562"/>
                    </a:moveTo>
                    <a:lnTo>
                      <a:pt x="262" y="1538"/>
                    </a:lnTo>
                    <a:lnTo>
                      <a:pt x="199" y="1486"/>
                    </a:lnTo>
                    <a:lnTo>
                      <a:pt x="143" y="1426"/>
                    </a:lnTo>
                    <a:lnTo>
                      <a:pt x="96" y="1358"/>
                    </a:lnTo>
                    <a:lnTo>
                      <a:pt x="57" y="1285"/>
                    </a:lnTo>
                    <a:lnTo>
                      <a:pt x="27" y="1206"/>
                    </a:lnTo>
                    <a:lnTo>
                      <a:pt x="8" y="1124"/>
                    </a:lnTo>
                    <a:lnTo>
                      <a:pt x="0" y="1039"/>
                    </a:lnTo>
                    <a:lnTo>
                      <a:pt x="0" y="995"/>
                    </a:lnTo>
                    <a:lnTo>
                      <a:pt x="5" y="915"/>
                    </a:lnTo>
                    <a:lnTo>
                      <a:pt x="22" y="764"/>
                    </a:lnTo>
                    <a:lnTo>
                      <a:pt x="50" y="621"/>
                    </a:lnTo>
                    <a:lnTo>
                      <a:pt x="85" y="486"/>
                    </a:lnTo>
                    <a:lnTo>
                      <a:pt x="129" y="361"/>
                    </a:lnTo>
                    <a:lnTo>
                      <a:pt x="176" y="245"/>
                    </a:lnTo>
                    <a:lnTo>
                      <a:pt x="228" y="140"/>
                    </a:lnTo>
                    <a:lnTo>
                      <a:pt x="282" y="44"/>
                    </a:lnTo>
                    <a:lnTo>
                      <a:pt x="308" y="0"/>
                    </a:lnTo>
                    <a:lnTo>
                      <a:pt x="282" y="44"/>
                    </a:lnTo>
                    <a:lnTo>
                      <a:pt x="228" y="140"/>
                    </a:lnTo>
                    <a:lnTo>
                      <a:pt x="176" y="245"/>
                    </a:lnTo>
                    <a:lnTo>
                      <a:pt x="129" y="361"/>
                    </a:lnTo>
                    <a:lnTo>
                      <a:pt x="85" y="486"/>
                    </a:lnTo>
                    <a:lnTo>
                      <a:pt x="50" y="621"/>
                    </a:lnTo>
                    <a:lnTo>
                      <a:pt x="23" y="764"/>
                    </a:lnTo>
                    <a:lnTo>
                      <a:pt x="5" y="915"/>
                    </a:lnTo>
                    <a:lnTo>
                      <a:pt x="1" y="995"/>
                    </a:lnTo>
                    <a:lnTo>
                      <a:pt x="0" y="1039"/>
                    </a:lnTo>
                    <a:lnTo>
                      <a:pt x="8" y="1124"/>
                    </a:lnTo>
                    <a:lnTo>
                      <a:pt x="27" y="1206"/>
                    </a:lnTo>
                    <a:lnTo>
                      <a:pt x="57" y="1285"/>
                    </a:lnTo>
                    <a:lnTo>
                      <a:pt x="96" y="1358"/>
                    </a:lnTo>
                    <a:lnTo>
                      <a:pt x="143" y="1426"/>
                    </a:lnTo>
                    <a:lnTo>
                      <a:pt x="199" y="1486"/>
                    </a:lnTo>
                    <a:lnTo>
                      <a:pt x="262" y="1538"/>
                    </a:lnTo>
                    <a:lnTo>
                      <a:pt x="297" y="156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38"/>
              <p:cNvSpPr>
                <a:spLocks/>
              </p:cNvSpPr>
              <p:nvPr/>
            </p:nvSpPr>
            <p:spPr bwMode="auto">
              <a:xfrm>
                <a:off x="3324" y="1407"/>
                <a:ext cx="296" cy="281"/>
              </a:xfrm>
              <a:custGeom>
                <a:avLst/>
                <a:gdLst>
                  <a:gd name="T0" fmla="*/ 443 w 2074"/>
                  <a:gd name="T1" fmla="*/ 1962 h 1968"/>
                  <a:gd name="T2" fmla="*/ 332 w 2074"/>
                  <a:gd name="T3" fmla="*/ 1935 h 1968"/>
                  <a:gd name="T4" fmla="*/ 332 w 2074"/>
                  <a:gd name="T5" fmla="*/ 1935 h 1968"/>
                  <a:gd name="T6" fmla="*/ 331 w 2074"/>
                  <a:gd name="T7" fmla="*/ 1935 h 1968"/>
                  <a:gd name="T8" fmla="*/ 331 w 2074"/>
                  <a:gd name="T9" fmla="*/ 1934 h 1968"/>
                  <a:gd name="T10" fmla="*/ 330 w 2074"/>
                  <a:gd name="T11" fmla="*/ 1934 h 1968"/>
                  <a:gd name="T12" fmla="*/ 330 w 2074"/>
                  <a:gd name="T13" fmla="*/ 1934 h 1968"/>
                  <a:gd name="T14" fmla="*/ 300 w 2074"/>
                  <a:gd name="T15" fmla="*/ 1916 h 1968"/>
                  <a:gd name="T16" fmla="*/ 299 w 2074"/>
                  <a:gd name="T17" fmla="*/ 1916 h 1968"/>
                  <a:gd name="T18" fmla="*/ 299 w 2074"/>
                  <a:gd name="T19" fmla="*/ 1916 h 1968"/>
                  <a:gd name="T20" fmla="*/ 298 w 2074"/>
                  <a:gd name="T21" fmla="*/ 1916 h 1968"/>
                  <a:gd name="T22" fmla="*/ 298 w 2074"/>
                  <a:gd name="T23" fmla="*/ 1915 h 1968"/>
                  <a:gd name="T24" fmla="*/ 297 w 2074"/>
                  <a:gd name="T25" fmla="*/ 1915 h 1968"/>
                  <a:gd name="T26" fmla="*/ 297 w 2074"/>
                  <a:gd name="T27" fmla="*/ 1915 h 1968"/>
                  <a:gd name="T28" fmla="*/ 262 w 2074"/>
                  <a:gd name="T29" fmla="*/ 1891 h 1968"/>
                  <a:gd name="T30" fmla="*/ 96 w 2074"/>
                  <a:gd name="T31" fmla="*/ 1711 h 1968"/>
                  <a:gd name="T32" fmla="*/ 8 w 2074"/>
                  <a:gd name="T33" fmla="*/ 1477 h 1968"/>
                  <a:gd name="T34" fmla="*/ 5 w 2074"/>
                  <a:gd name="T35" fmla="*/ 1268 h 1968"/>
                  <a:gd name="T36" fmla="*/ 85 w 2074"/>
                  <a:gd name="T37" fmla="*/ 839 h 1968"/>
                  <a:gd name="T38" fmla="*/ 228 w 2074"/>
                  <a:gd name="T39" fmla="*/ 493 h 1968"/>
                  <a:gd name="T40" fmla="*/ 363 w 2074"/>
                  <a:gd name="T41" fmla="*/ 270 h 1968"/>
                  <a:gd name="T42" fmla="*/ 593 w 2074"/>
                  <a:gd name="T43" fmla="*/ 0 h 1968"/>
                  <a:gd name="T44" fmla="*/ 619 w 2074"/>
                  <a:gd name="T45" fmla="*/ 137 h 1968"/>
                  <a:gd name="T46" fmla="*/ 786 w 2074"/>
                  <a:gd name="T47" fmla="*/ 398 h 1968"/>
                  <a:gd name="T48" fmla="*/ 964 w 2074"/>
                  <a:gd name="T49" fmla="*/ 546 h 1968"/>
                  <a:gd name="T50" fmla="*/ 1181 w 2074"/>
                  <a:gd name="T51" fmla="*/ 650 h 1968"/>
                  <a:gd name="T52" fmla="*/ 1477 w 2074"/>
                  <a:gd name="T53" fmla="*/ 708 h 1968"/>
                  <a:gd name="T54" fmla="*/ 1790 w 2074"/>
                  <a:gd name="T55" fmla="*/ 719 h 1968"/>
                  <a:gd name="T56" fmla="*/ 2074 w 2074"/>
                  <a:gd name="T57" fmla="*/ 695 h 1968"/>
                  <a:gd name="T58" fmla="*/ 1986 w 2074"/>
                  <a:gd name="T59" fmla="*/ 780 h 1968"/>
                  <a:gd name="T60" fmla="*/ 1730 w 2074"/>
                  <a:gd name="T61" fmla="*/ 886 h 1968"/>
                  <a:gd name="T62" fmla="*/ 1463 w 2074"/>
                  <a:gd name="T63" fmla="*/ 903 h 1968"/>
                  <a:gd name="T64" fmla="*/ 1295 w 2074"/>
                  <a:gd name="T65" fmla="*/ 894 h 1968"/>
                  <a:gd name="T66" fmla="*/ 1165 w 2074"/>
                  <a:gd name="T67" fmla="*/ 909 h 1968"/>
                  <a:gd name="T68" fmla="*/ 1107 w 2074"/>
                  <a:gd name="T69" fmla="*/ 958 h 1968"/>
                  <a:gd name="T70" fmla="*/ 1140 w 2074"/>
                  <a:gd name="T71" fmla="*/ 1038 h 1968"/>
                  <a:gd name="T72" fmla="*/ 1339 w 2074"/>
                  <a:gd name="T73" fmla="*/ 1170 h 1968"/>
                  <a:gd name="T74" fmla="*/ 1432 w 2074"/>
                  <a:gd name="T75" fmla="*/ 1218 h 1968"/>
                  <a:gd name="T76" fmla="*/ 1502 w 2074"/>
                  <a:gd name="T77" fmla="*/ 1364 h 1968"/>
                  <a:gd name="T78" fmla="*/ 1487 w 2074"/>
                  <a:gd name="T79" fmla="*/ 1566 h 1968"/>
                  <a:gd name="T80" fmla="*/ 1348 w 2074"/>
                  <a:gd name="T81" fmla="*/ 1769 h 1968"/>
                  <a:gd name="T82" fmla="*/ 1045 w 2074"/>
                  <a:gd name="T83" fmla="*/ 1922 h 1968"/>
                  <a:gd name="T84" fmla="*/ 635 w 2074"/>
                  <a:gd name="T85" fmla="*/ 1968 h 1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74" h="1968">
                    <a:moveTo>
                      <a:pt x="635" y="1968"/>
                    </a:moveTo>
                    <a:lnTo>
                      <a:pt x="575" y="1968"/>
                    </a:lnTo>
                    <a:lnTo>
                      <a:pt x="443" y="1962"/>
                    </a:lnTo>
                    <a:lnTo>
                      <a:pt x="372" y="1955"/>
                    </a:lnTo>
                    <a:lnTo>
                      <a:pt x="353" y="1946"/>
                    </a:lnTo>
                    <a:lnTo>
                      <a:pt x="332" y="1935"/>
                    </a:lnTo>
                    <a:lnTo>
                      <a:pt x="332" y="1935"/>
                    </a:lnTo>
                    <a:lnTo>
                      <a:pt x="332" y="1935"/>
                    </a:lnTo>
                    <a:lnTo>
                      <a:pt x="332" y="1935"/>
                    </a:lnTo>
                    <a:lnTo>
                      <a:pt x="332" y="1935"/>
                    </a:lnTo>
                    <a:lnTo>
                      <a:pt x="331" y="1935"/>
                    </a:lnTo>
                    <a:lnTo>
                      <a:pt x="331" y="1935"/>
                    </a:lnTo>
                    <a:lnTo>
                      <a:pt x="331" y="1934"/>
                    </a:lnTo>
                    <a:lnTo>
                      <a:pt x="331" y="1934"/>
                    </a:lnTo>
                    <a:lnTo>
                      <a:pt x="331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14" y="1925"/>
                    </a:lnTo>
                    <a:lnTo>
                      <a:pt x="300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8" y="1916"/>
                    </a:lnTo>
                    <a:lnTo>
                      <a:pt x="298" y="1916"/>
                    </a:lnTo>
                    <a:lnTo>
                      <a:pt x="298" y="1916"/>
                    </a:lnTo>
                    <a:lnTo>
                      <a:pt x="298" y="1915"/>
                    </a:lnTo>
                    <a:lnTo>
                      <a:pt x="298" y="1915"/>
                    </a:lnTo>
                    <a:lnTo>
                      <a:pt x="298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62" y="1891"/>
                    </a:lnTo>
                    <a:lnTo>
                      <a:pt x="199" y="1839"/>
                    </a:lnTo>
                    <a:lnTo>
                      <a:pt x="143" y="1779"/>
                    </a:lnTo>
                    <a:lnTo>
                      <a:pt x="96" y="1711"/>
                    </a:lnTo>
                    <a:lnTo>
                      <a:pt x="57" y="1638"/>
                    </a:lnTo>
                    <a:lnTo>
                      <a:pt x="27" y="1559"/>
                    </a:lnTo>
                    <a:lnTo>
                      <a:pt x="8" y="1477"/>
                    </a:lnTo>
                    <a:lnTo>
                      <a:pt x="0" y="1392"/>
                    </a:lnTo>
                    <a:lnTo>
                      <a:pt x="1" y="1348"/>
                    </a:lnTo>
                    <a:lnTo>
                      <a:pt x="5" y="1268"/>
                    </a:lnTo>
                    <a:lnTo>
                      <a:pt x="23" y="1117"/>
                    </a:lnTo>
                    <a:lnTo>
                      <a:pt x="50" y="974"/>
                    </a:lnTo>
                    <a:lnTo>
                      <a:pt x="85" y="839"/>
                    </a:lnTo>
                    <a:lnTo>
                      <a:pt x="129" y="714"/>
                    </a:lnTo>
                    <a:lnTo>
                      <a:pt x="176" y="598"/>
                    </a:lnTo>
                    <a:lnTo>
                      <a:pt x="228" y="493"/>
                    </a:lnTo>
                    <a:lnTo>
                      <a:pt x="282" y="397"/>
                    </a:lnTo>
                    <a:lnTo>
                      <a:pt x="308" y="353"/>
                    </a:lnTo>
                    <a:lnTo>
                      <a:pt x="363" y="270"/>
                    </a:lnTo>
                    <a:lnTo>
                      <a:pt x="463" y="138"/>
                    </a:lnTo>
                    <a:lnTo>
                      <a:pt x="576" y="15"/>
                    </a:lnTo>
                    <a:lnTo>
                      <a:pt x="593" y="0"/>
                    </a:lnTo>
                    <a:lnTo>
                      <a:pt x="593" y="10"/>
                    </a:lnTo>
                    <a:lnTo>
                      <a:pt x="601" y="73"/>
                    </a:lnTo>
                    <a:lnTo>
                      <a:pt x="619" y="137"/>
                    </a:lnTo>
                    <a:lnTo>
                      <a:pt x="653" y="215"/>
                    </a:lnTo>
                    <a:lnTo>
                      <a:pt x="707" y="304"/>
                    </a:lnTo>
                    <a:lnTo>
                      <a:pt x="786" y="398"/>
                    </a:lnTo>
                    <a:lnTo>
                      <a:pt x="866" y="472"/>
                    </a:lnTo>
                    <a:lnTo>
                      <a:pt x="929" y="522"/>
                    </a:lnTo>
                    <a:lnTo>
                      <a:pt x="964" y="546"/>
                    </a:lnTo>
                    <a:lnTo>
                      <a:pt x="1004" y="572"/>
                    </a:lnTo>
                    <a:lnTo>
                      <a:pt x="1089" y="616"/>
                    </a:lnTo>
                    <a:lnTo>
                      <a:pt x="1181" y="650"/>
                    </a:lnTo>
                    <a:lnTo>
                      <a:pt x="1278" y="676"/>
                    </a:lnTo>
                    <a:lnTo>
                      <a:pt x="1377" y="695"/>
                    </a:lnTo>
                    <a:lnTo>
                      <a:pt x="1477" y="708"/>
                    </a:lnTo>
                    <a:lnTo>
                      <a:pt x="1624" y="719"/>
                    </a:lnTo>
                    <a:lnTo>
                      <a:pt x="1715" y="719"/>
                    </a:lnTo>
                    <a:lnTo>
                      <a:pt x="1790" y="719"/>
                    </a:lnTo>
                    <a:lnTo>
                      <a:pt x="1920" y="712"/>
                    </a:lnTo>
                    <a:lnTo>
                      <a:pt x="2055" y="699"/>
                    </a:lnTo>
                    <a:lnTo>
                      <a:pt x="2074" y="695"/>
                    </a:lnTo>
                    <a:lnTo>
                      <a:pt x="2070" y="702"/>
                    </a:lnTo>
                    <a:lnTo>
                      <a:pt x="2031" y="744"/>
                    </a:lnTo>
                    <a:lnTo>
                      <a:pt x="1986" y="780"/>
                    </a:lnTo>
                    <a:lnTo>
                      <a:pt x="1922" y="819"/>
                    </a:lnTo>
                    <a:lnTo>
                      <a:pt x="1837" y="857"/>
                    </a:lnTo>
                    <a:lnTo>
                      <a:pt x="1730" y="886"/>
                    </a:lnTo>
                    <a:lnTo>
                      <a:pt x="1598" y="903"/>
                    </a:lnTo>
                    <a:lnTo>
                      <a:pt x="1521" y="904"/>
                    </a:lnTo>
                    <a:lnTo>
                      <a:pt x="1463" y="903"/>
                    </a:lnTo>
                    <a:lnTo>
                      <a:pt x="1402" y="899"/>
                    </a:lnTo>
                    <a:lnTo>
                      <a:pt x="1344" y="895"/>
                    </a:lnTo>
                    <a:lnTo>
                      <a:pt x="1295" y="894"/>
                    </a:lnTo>
                    <a:lnTo>
                      <a:pt x="1262" y="894"/>
                    </a:lnTo>
                    <a:lnTo>
                      <a:pt x="1207" y="900"/>
                    </a:lnTo>
                    <a:lnTo>
                      <a:pt x="1165" y="909"/>
                    </a:lnTo>
                    <a:lnTo>
                      <a:pt x="1135" y="922"/>
                    </a:lnTo>
                    <a:lnTo>
                      <a:pt x="1116" y="938"/>
                    </a:lnTo>
                    <a:lnTo>
                      <a:pt x="1107" y="958"/>
                    </a:lnTo>
                    <a:lnTo>
                      <a:pt x="1107" y="979"/>
                    </a:lnTo>
                    <a:lnTo>
                      <a:pt x="1115" y="1002"/>
                    </a:lnTo>
                    <a:lnTo>
                      <a:pt x="1140" y="1038"/>
                    </a:lnTo>
                    <a:lnTo>
                      <a:pt x="1194" y="1087"/>
                    </a:lnTo>
                    <a:lnTo>
                      <a:pt x="1263" y="1133"/>
                    </a:lnTo>
                    <a:lnTo>
                      <a:pt x="1339" y="1170"/>
                    </a:lnTo>
                    <a:lnTo>
                      <a:pt x="1378" y="1184"/>
                    </a:lnTo>
                    <a:lnTo>
                      <a:pt x="1397" y="1192"/>
                    </a:lnTo>
                    <a:lnTo>
                      <a:pt x="1432" y="1218"/>
                    </a:lnTo>
                    <a:lnTo>
                      <a:pt x="1462" y="1257"/>
                    </a:lnTo>
                    <a:lnTo>
                      <a:pt x="1486" y="1307"/>
                    </a:lnTo>
                    <a:lnTo>
                      <a:pt x="1502" y="1364"/>
                    </a:lnTo>
                    <a:lnTo>
                      <a:pt x="1509" y="1427"/>
                    </a:lnTo>
                    <a:lnTo>
                      <a:pt x="1504" y="1495"/>
                    </a:lnTo>
                    <a:lnTo>
                      <a:pt x="1487" y="1566"/>
                    </a:lnTo>
                    <a:lnTo>
                      <a:pt x="1457" y="1636"/>
                    </a:lnTo>
                    <a:lnTo>
                      <a:pt x="1411" y="1705"/>
                    </a:lnTo>
                    <a:lnTo>
                      <a:pt x="1348" y="1769"/>
                    </a:lnTo>
                    <a:lnTo>
                      <a:pt x="1268" y="1829"/>
                    </a:lnTo>
                    <a:lnTo>
                      <a:pt x="1166" y="1881"/>
                    </a:lnTo>
                    <a:lnTo>
                      <a:pt x="1045" y="1922"/>
                    </a:lnTo>
                    <a:lnTo>
                      <a:pt x="900" y="1951"/>
                    </a:lnTo>
                    <a:lnTo>
                      <a:pt x="731" y="1967"/>
                    </a:lnTo>
                    <a:lnTo>
                      <a:pt x="635" y="196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39"/>
              <p:cNvSpPr>
                <a:spLocks/>
              </p:cNvSpPr>
              <p:nvPr/>
            </p:nvSpPr>
            <p:spPr bwMode="auto">
              <a:xfrm>
                <a:off x="3579" y="932"/>
                <a:ext cx="596" cy="369"/>
              </a:xfrm>
              <a:custGeom>
                <a:avLst/>
                <a:gdLst>
                  <a:gd name="T0" fmla="*/ 75 w 4175"/>
                  <a:gd name="T1" fmla="*/ 2580 h 2580"/>
                  <a:gd name="T2" fmla="*/ 51 w 4175"/>
                  <a:gd name="T3" fmla="*/ 2579 h 2580"/>
                  <a:gd name="T4" fmla="*/ 25 w 4175"/>
                  <a:gd name="T5" fmla="*/ 2566 h 2580"/>
                  <a:gd name="T6" fmla="*/ 13 w 4175"/>
                  <a:gd name="T7" fmla="*/ 2554 h 2580"/>
                  <a:gd name="T8" fmla="*/ 0 w 4175"/>
                  <a:gd name="T9" fmla="*/ 2528 h 2580"/>
                  <a:gd name="T10" fmla="*/ 0 w 4175"/>
                  <a:gd name="T11" fmla="*/ 2481 h 2580"/>
                  <a:gd name="T12" fmla="*/ 21 w 4175"/>
                  <a:gd name="T13" fmla="*/ 2422 h 2580"/>
                  <a:gd name="T14" fmla="*/ 63 w 4175"/>
                  <a:gd name="T15" fmla="*/ 2351 h 2580"/>
                  <a:gd name="T16" fmla="*/ 127 w 4175"/>
                  <a:gd name="T17" fmla="*/ 2273 h 2580"/>
                  <a:gd name="T18" fmla="*/ 216 w 4175"/>
                  <a:gd name="T19" fmla="*/ 2186 h 2580"/>
                  <a:gd name="T20" fmla="*/ 272 w 4175"/>
                  <a:gd name="T21" fmla="*/ 2141 h 2580"/>
                  <a:gd name="T22" fmla="*/ 329 w 4175"/>
                  <a:gd name="T23" fmla="*/ 2094 h 2580"/>
                  <a:gd name="T24" fmla="*/ 488 w 4175"/>
                  <a:gd name="T25" fmla="*/ 1992 h 2580"/>
                  <a:gd name="T26" fmla="*/ 701 w 4175"/>
                  <a:gd name="T27" fmla="*/ 1859 h 2580"/>
                  <a:gd name="T28" fmla="*/ 968 w 4175"/>
                  <a:gd name="T29" fmla="*/ 1677 h 2580"/>
                  <a:gd name="T30" fmla="*/ 1127 w 4175"/>
                  <a:gd name="T31" fmla="*/ 1560 h 2580"/>
                  <a:gd name="T32" fmla="*/ 1172 w 4175"/>
                  <a:gd name="T33" fmla="*/ 1526 h 2580"/>
                  <a:gd name="T34" fmla="*/ 1293 w 4175"/>
                  <a:gd name="T35" fmla="*/ 1444 h 2580"/>
                  <a:gd name="T36" fmla="*/ 1531 w 4175"/>
                  <a:gd name="T37" fmla="*/ 1294 h 2580"/>
                  <a:gd name="T38" fmla="*/ 1938 w 4175"/>
                  <a:gd name="T39" fmla="*/ 1055 h 2580"/>
                  <a:gd name="T40" fmla="*/ 2406 w 4175"/>
                  <a:gd name="T41" fmla="*/ 795 h 2580"/>
                  <a:gd name="T42" fmla="*/ 2893 w 4175"/>
                  <a:gd name="T43" fmla="*/ 538 h 2580"/>
                  <a:gd name="T44" fmla="*/ 3360 w 4175"/>
                  <a:gd name="T45" fmla="*/ 307 h 2580"/>
                  <a:gd name="T46" fmla="*/ 3671 w 4175"/>
                  <a:gd name="T47" fmla="*/ 166 h 2580"/>
                  <a:gd name="T48" fmla="*/ 3853 w 4175"/>
                  <a:gd name="T49" fmla="*/ 92 h 2580"/>
                  <a:gd name="T50" fmla="*/ 4007 w 4175"/>
                  <a:gd name="T51" fmla="*/ 38 h 2580"/>
                  <a:gd name="T52" fmla="*/ 4130 w 4175"/>
                  <a:gd name="T53" fmla="*/ 6 h 2580"/>
                  <a:gd name="T54" fmla="*/ 4175 w 4175"/>
                  <a:gd name="T55" fmla="*/ 0 h 2580"/>
                  <a:gd name="T56" fmla="*/ 4130 w 4175"/>
                  <a:gd name="T57" fmla="*/ 21 h 2580"/>
                  <a:gd name="T58" fmla="*/ 4030 w 4175"/>
                  <a:gd name="T59" fmla="*/ 70 h 2580"/>
                  <a:gd name="T60" fmla="*/ 3935 w 4175"/>
                  <a:gd name="T61" fmla="*/ 119 h 2580"/>
                  <a:gd name="T62" fmla="*/ 3712 w 4175"/>
                  <a:gd name="T63" fmla="*/ 244 h 2580"/>
                  <a:gd name="T64" fmla="*/ 3324 w 4175"/>
                  <a:gd name="T65" fmla="*/ 474 h 2580"/>
                  <a:gd name="T66" fmla="*/ 2729 w 4175"/>
                  <a:gd name="T67" fmla="*/ 848 h 2580"/>
                  <a:gd name="T68" fmla="*/ 2100 w 4175"/>
                  <a:gd name="T69" fmla="*/ 1259 h 2580"/>
                  <a:gd name="T70" fmla="*/ 1194 w 4175"/>
                  <a:gd name="T71" fmla="*/ 1862 h 2580"/>
                  <a:gd name="T72" fmla="*/ 364 w 4175"/>
                  <a:gd name="T73" fmla="*/ 2430 h 2580"/>
                  <a:gd name="T74" fmla="*/ 272 w 4175"/>
                  <a:gd name="T75" fmla="*/ 2495 h 2580"/>
                  <a:gd name="T76" fmla="*/ 241 w 4175"/>
                  <a:gd name="T77" fmla="*/ 2515 h 2580"/>
                  <a:gd name="T78" fmla="*/ 187 w 4175"/>
                  <a:gd name="T79" fmla="*/ 2548 h 2580"/>
                  <a:gd name="T80" fmla="*/ 137 w 4175"/>
                  <a:gd name="T81" fmla="*/ 2568 h 2580"/>
                  <a:gd name="T82" fmla="*/ 93 w 4175"/>
                  <a:gd name="T83" fmla="*/ 2579 h 2580"/>
                  <a:gd name="T84" fmla="*/ 75 w 4175"/>
                  <a:gd name="T85" fmla="*/ 2580 h 2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175" h="2580">
                    <a:moveTo>
                      <a:pt x="75" y="2580"/>
                    </a:moveTo>
                    <a:lnTo>
                      <a:pt x="51" y="2579"/>
                    </a:lnTo>
                    <a:lnTo>
                      <a:pt x="25" y="2566"/>
                    </a:lnTo>
                    <a:lnTo>
                      <a:pt x="13" y="2554"/>
                    </a:lnTo>
                    <a:lnTo>
                      <a:pt x="0" y="2528"/>
                    </a:lnTo>
                    <a:lnTo>
                      <a:pt x="0" y="2481"/>
                    </a:lnTo>
                    <a:lnTo>
                      <a:pt x="21" y="2422"/>
                    </a:lnTo>
                    <a:lnTo>
                      <a:pt x="63" y="2351"/>
                    </a:lnTo>
                    <a:lnTo>
                      <a:pt x="127" y="2273"/>
                    </a:lnTo>
                    <a:lnTo>
                      <a:pt x="216" y="2186"/>
                    </a:lnTo>
                    <a:lnTo>
                      <a:pt x="272" y="2141"/>
                    </a:lnTo>
                    <a:lnTo>
                      <a:pt x="329" y="2094"/>
                    </a:lnTo>
                    <a:lnTo>
                      <a:pt x="488" y="1992"/>
                    </a:lnTo>
                    <a:lnTo>
                      <a:pt x="701" y="1859"/>
                    </a:lnTo>
                    <a:lnTo>
                      <a:pt x="968" y="1677"/>
                    </a:lnTo>
                    <a:lnTo>
                      <a:pt x="1127" y="1560"/>
                    </a:lnTo>
                    <a:lnTo>
                      <a:pt x="1172" y="1526"/>
                    </a:lnTo>
                    <a:lnTo>
                      <a:pt x="1293" y="1444"/>
                    </a:lnTo>
                    <a:lnTo>
                      <a:pt x="1531" y="1294"/>
                    </a:lnTo>
                    <a:lnTo>
                      <a:pt x="1938" y="1055"/>
                    </a:lnTo>
                    <a:lnTo>
                      <a:pt x="2406" y="795"/>
                    </a:lnTo>
                    <a:lnTo>
                      <a:pt x="2893" y="538"/>
                    </a:lnTo>
                    <a:lnTo>
                      <a:pt x="3360" y="307"/>
                    </a:lnTo>
                    <a:lnTo>
                      <a:pt x="3671" y="166"/>
                    </a:lnTo>
                    <a:lnTo>
                      <a:pt x="3853" y="92"/>
                    </a:lnTo>
                    <a:lnTo>
                      <a:pt x="4007" y="38"/>
                    </a:lnTo>
                    <a:lnTo>
                      <a:pt x="4130" y="6"/>
                    </a:lnTo>
                    <a:lnTo>
                      <a:pt x="4175" y="0"/>
                    </a:lnTo>
                    <a:lnTo>
                      <a:pt x="4130" y="21"/>
                    </a:lnTo>
                    <a:lnTo>
                      <a:pt x="4030" y="70"/>
                    </a:lnTo>
                    <a:lnTo>
                      <a:pt x="3935" y="119"/>
                    </a:lnTo>
                    <a:lnTo>
                      <a:pt x="3712" y="244"/>
                    </a:lnTo>
                    <a:lnTo>
                      <a:pt x="3324" y="474"/>
                    </a:lnTo>
                    <a:lnTo>
                      <a:pt x="2729" y="848"/>
                    </a:lnTo>
                    <a:lnTo>
                      <a:pt x="2100" y="1259"/>
                    </a:lnTo>
                    <a:lnTo>
                      <a:pt x="1194" y="1862"/>
                    </a:lnTo>
                    <a:lnTo>
                      <a:pt x="364" y="2430"/>
                    </a:lnTo>
                    <a:lnTo>
                      <a:pt x="272" y="2495"/>
                    </a:lnTo>
                    <a:lnTo>
                      <a:pt x="241" y="2515"/>
                    </a:lnTo>
                    <a:lnTo>
                      <a:pt x="187" y="2548"/>
                    </a:lnTo>
                    <a:lnTo>
                      <a:pt x="137" y="2568"/>
                    </a:lnTo>
                    <a:lnTo>
                      <a:pt x="93" y="2579"/>
                    </a:lnTo>
                    <a:lnTo>
                      <a:pt x="75" y="258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0"/>
              <p:cNvSpPr>
                <a:spLocks/>
              </p:cNvSpPr>
              <p:nvPr/>
            </p:nvSpPr>
            <p:spPr bwMode="auto">
              <a:xfrm>
                <a:off x="4239" y="608"/>
                <a:ext cx="190" cy="290"/>
              </a:xfrm>
              <a:custGeom>
                <a:avLst/>
                <a:gdLst>
                  <a:gd name="T0" fmla="*/ 0 w 1330"/>
                  <a:gd name="T1" fmla="*/ 1934 h 2028"/>
                  <a:gd name="T2" fmla="*/ 200 w 1330"/>
                  <a:gd name="T3" fmla="*/ 2028 h 2028"/>
                  <a:gd name="T4" fmla="*/ 223 w 1330"/>
                  <a:gd name="T5" fmla="*/ 2015 h 2028"/>
                  <a:gd name="T6" fmla="*/ 440 w 1330"/>
                  <a:gd name="T7" fmla="*/ 1891 h 2028"/>
                  <a:gd name="T8" fmla="*/ 693 w 1330"/>
                  <a:gd name="T9" fmla="*/ 1762 h 2028"/>
                  <a:gd name="T10" fmla="*/ 878 w 1330"/>
                  <a:gd name="T11" fmla="*/ 1679 h 2028"/>
                  <a:gd name="T12" fmla="*/ 1067 w 1330"/>
                  <a:gd name="T13" fmla="*/ 1608 h 2028"/>
                  <a:gd name="T14" fmla="*/ 1204 w 1330"/>
                  <a:gd name="T15" fmla="*/ 1569 h 2028"/>
                  <a:gd name="T16" fmla="*/ 1289 w 1330"/>
                  <a:gd name="T17" fmla="*/ 1552 h 2028"/>
                  <a:gd name="T18" fmla="*/ 1330 w 1330"/>
                  <a:gd name="T19" fmla="*/ 1547 h 2028"/>
                  <a:gd name="T20" fmla="*/ 1186 w 1330"/>
                  <a:gd name="T21" fmla="*/ 74 h 2028"/>
                  <a:gd name="T22" fmla="*/ 1183 w 1330"/>
                  <a:gd name="T23" fmla="*/ 61 h 2028"/>
                  <a:gd name="T24" fmla="*/ 1175 w 1330"/>
                  <a:gd name="T25" fmla="*/ 40 h 2028"/>
                  <a:gd name="T26" fmla="*/ 1162 w 1330"/>
                  <a:gd name="T27" fmla="*/ 23 h 2028"/>
                  <a:gd name="T28" fmla="*/ 1143 w 1330"/>
                  <a:gd name="T29" fmla="*/ 10 h 2028"/>
                  <a:gd name="T30" fmla="*/ 1124 w 1330"/>
                  <a:gd name="T31" fmla="*/ 2 h 2028"/>
                  <a:gd name="T32" fmla="*/ 1102 w 1330"/>
                  <a:gd name="T33" fmla="*/ 0 h 2028"/>
                  <a:gd name="T34" fmla="*/ 1081 w 1330"/>
                  <a:gd name="T35" fmla="*/ 3 h 2028"/>
                  <a:gd name="T36" fmla="*/ 1059 w 1330"/>
                  <a:gd name="T37" fmla="*/ 13 h 2028"/>
                  <a:gd name="T38" fmla="*/ 1050 w 1330"/>
                  <a:gd name="T39" fmla="*/ 20 h 2028"/>
                  <a:gd name="T40" fmla="*/ 666 w 1330"/>
                  <a:gd name="T41" fmla="*/ 356 h 2028"/>
                  <a:gd name="T42" fmla="*/ 648 w 1330"/>
                  <a:gd name="T43" fmla="*/ 372 h 2028"/>
                  <a:gd name="T44" fmla="*/ 619 w 1330"/>
                  <a:gd name="T45" fmla="*/ 405 h 2028"/>
                  <a:gd name="T46" fmla="*/ 581 w 1330"/>
                  <a:gd name="T47" fmla="*/ 460 h 2028"/>
                  <a:gd name="T48" fmla="*/ 563 w 1330"/>
                  <a:gd name="T49" fmla="*/ 501 h 2028"/>
                  <a:gd name="T50" fmla="*/ 0 w 1330"/>
                  <a:gd name="T51" fmla="*/ 1934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30" h="2028">
                    <a:moveTo>
                      <a:pt x="0" y="1934"/>
                    </a:moveTo>
                    <a:lnTo>
                      <a:pt x="200" y="2028"/>
                    </a:lnTo>
                    <a:lnTo>
                      <a:pt x="223" y="2015"/>
                    </a:lnTo>
                    <a:lnTo>
                      <a:pt x="440" y="1891"/>
                    </a:lnTo>
                    <a:lnTo>
                      <a:pt x="693" y="1762"/>
                    </a:lnTo>
                    <a:lnTo>
                      <a:pt x="878" y="1679"/>
                    </a:lnTo>
                    <a:lnTo>
                      <a:pt x="1067" y="1608"/>
                    </a:lnTo>
                    <a:lnTo>
                      <a:pt x="1204" y="1569"/>
                    </a:lnTo>
                    <a:lnTo>
                      <a:pt x="1289" y="1552"/>
                    </a:lnTo>
                    <a:lnTo>
                      <a:pt x="1330" y="1547"/>
                    </a:lnTo>
                    <a:lnTo>
                      <a:pt x="1186" y="74"/>
                    </a:lnTo>
                    <a:lnTo>
                      <a:pt x="1183" y="61"/>
                    </a:lnTo>
                    <a:lnTo>
                      <a:pt x="1175" y="40"/>
                    </a:lnTo>
                    <a:lnTo>
                      <a:pt x="1162" y="23"/>
                    </a:lnTo>
                    <a:lnTo>
                      <a:pt x="1143" y="10"/>
                    </a:lnTo>
                    <a:lnTo>
                      <a:pt x="1124" y="2"/>
                    </a:lnTo>
                    <a:lnTo>
                      <a:pt x="1102" y="0"/>
                    </a:lnTo>
                    <a:lnTo>
                      <a:pt x="1081" y="3"/>
                    </a:lnTo>
                    <a:lnTo>
                      <a:pt x="1059" y="13"/>
                    </a:lnTo>
                    <a:lnTo>
                      <a:pt x="1050" y="20"/>
                    </a:lnTo>
                    <a:lnTo>
                      <a:pt x="666" y="356"/>
                    </a:lnTo>
                    <a:lnTo>
                      <a:pt x="648" y="372"/>
                    </a:lnTo>
                    <a:lnTo>
                      <a:pt x="619" y="405"/>
                    </a:lnTo>
                    <a:lnTo>
                      <a:pt x="581" y="460"/>
                    </a:lnTo>
                    <a:lnTo>
                      <a:pt x="563" y="501"/>
                    </a:lnTo>
                    <a:lnTo>
                      <a:pt x="0" y="19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1"/>
              <p:cNvSpPr>
                <a:spLocks/>
              </p:cNvSpPr>
              <p:nvPr/>
            </p:nvSpPr>
            <p:spPr bwMode="auto">
              <a:xfrm>
                <a:off x="4239" y="609"/>
                <a:ext cx="153" cy="289"/>
              </a:xfrm>
              <a:custGeom>
                <a:avLst/>
                <a:gdLst>
                  <a:gd name="T0" fmla="*/ 671 w 1071"/>
                  <a:gd name="T1" fmla="*/ 423 h 2021"/>
                  <a:gd name="T2" fmla="*/ 1071 w 1071"/>
                  <a:gd name="T3" fmla="*/ 0 h 2021"/>
                  <a:gd name="T4" fmla="*/ 1060 w 1071"/>
                  <a:gd name="T5" fmla="*/ 6 h 2021"/>
                  <a:gd name="T6" fmla="*/ 1050 w 1071"/>
                  <a:gd name="T7" fmla="*/ 13 h 2021"/>
                  <a:gd name="T8" fmla="*/ 666 w 1071"/>
                  <a:gd name="T9" fmla="*/ 349 h 2021"/>
                  <a:gd name="T10" fmla="*/ 648 w 1071"/>
                  <a:gd name="T11" fmla="*/ 364 h 2021"/>
                  <a:gd name="T12" fmla="*/ 619 w 1071"/>
                  <a:gd name="T13" fmla="*/ 398 h 2021"/>
                  <a:gd name="T14" fmla="*/ 581 w 1071"/>
                  <a:gd name="T15" fmla="*/ 452 h 2021"/>
                  <a:gd name="T16" fmla="*/ 563 w 1071"/>
                  <a:gd name="T17" fmla="*/ 493 h 2021"/>
                  <a:gd name="T18" fmla="*/ 0 w 1071"/>
                  <a:gd name="T19" fmla="*/ 1927 h 2021"/>
                  <a:gd name="T20" fmla="*/ 201 w 1071"/>
                  <a:gd name="T21" fmla="*/ 2021 h 2021"/>
                  <a:gd name="T22" fmla="*/ 633 w 1071"/>
                  <a:gd name="T23" fmla="*/ 492 h 2021"/>
                  <a:gd name="T24" fmla="*/ 638 w 1071"/>
                  <a:gd name="T25" fmla="*/ 473 h 2021"/>
                  <a:gd name="T26" fmla="*/ 658 w 1071"/>
                  <a:gd name="T27" fmla="*/ 438 h 2021"/>
                  <a:gd name="T28" fmla="*/ 671 w 1071"/>
                  <a:gd name="T29" fmla="*/ 423 h 20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71" h="2021">
                    <a:moveTo>
                      <a:pt x="671" y="423"/>
                    </a:moveTo>
                    <a:lnTo>
                      <a:pt x="1071" y="0"/>
                    </a:lnTo>
                    <a:lnTo>
                      <a:pt x="1060" y="6"/>
                    </a:lnTo>
                    <a:lnTo>
                      <a:pt x="1050" y="13"/>
                    </a:lnTo>
                    <a:lnTo>
                      <a:pt x="666" y="349"/>
                    </a:lnTo>
                    <a:lnTo>
                      <a:pt x="648" y="364"/>
                    </a:lnTo>
                    <a:lnTo>
                      <a:pt x="619" y="398"/>
                    </a:lnTo>
                    <a:lnTo>
                      <a:pt x="581" y="452"/>
                    </a:lnTo>
                    <a:lnTo>
                      <a:pt x="563" y="493"/>
                    </a:lnTo>
                    <a:lnTo>
                      <a:pt x="0" y="1927"/>
                    </a:lnTo>
                    <a:lnTo>
                      <a:pt x="201" y="2021"/>
                    </a:lnTo>
                    <a:lnTo>
                      <a:pt x="633" y="492"/>
                    </a:lnTo>
                    <a:lnTo>
                      <a:pt x="638" y="473"/>
                    </a:lnTo>
                    <a:lnTo>
                      <a:pt x="658" y="438"/>
                    </a:lnTo>
                    <a:lnTo>
                      <a:pt x="671" y="42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2"/>
              <p:cNvSpPr>
                <a:spLocks/>
              </p:cNvSpPr>
              <p:nvPr/>
            </p:nvSpPr>
            <p:spPr bwMode="auto">
              <a:xfrm>
                <a:off x="3332" y="917"/>
                <a:ext cx="1136" cy="778"/>
              </a:xfrm>
              <a:custGeom>
                <a:avLst/>
                <a:gdLst>
                  <a:gd name="T0" fmla="*/ 7877 w 7955"/>
                  <a:gd name="T1" fmla="*/ 48 h 5448"/>
                  <a:gd name="T2" fmla="*/ 7784 w 7955"/>
                  <a:gd name="T3" fmla="*/ 217 h 5448"/>
                  <a:gd name="T4" fmla="*/ 7652 w 7955"/>
                  <a:gd name="T5" fmla="*/ 390 h 5448"/>
                  <a:gd name="T6" fmla="*/ 7437 w 7955"/>
                  <a:gd name="T7" fmla="*/ 581 h 5448"/>
                  <a:gd name="T8" fmla="*/ 7251 w 7955"/>
                  <a:gd name="T9" fmla="*/ 694 h 5448"/>
                  <a:gd name="T10" fmla="*/ 6934 w 7955"/>
                  <a:gd name="T11" fmla="*/ 1298 h 5448"/>
                  <a:gd name="T12" fmla="*/ 5205 w 7955"/>
                  <a:gd name="T13" fmla="*/ 2662 h 5448"/>
                  <a:gd name="T14" fmla="*/ 4018 w 7955"/>
                  <a:gd name="T15" fmla="*/ 3568 h 5448"/>
                  <a:gd name="T16" fmla="*/ 3676 w 7955"/>
                  <a:gd name="T17" fmla="*/ 3813 h 5448"/>
                  <a:gd name="T18" fmla="*/ 2931 w 7955"/>
                  <a:gd name="T19" fmla="*/ 4302 h 5448"/>
                  <a:gd name="T20" fmla="*/ 2226 w 7955"/>
                  <a:gd name="T21" fmla="*/ 4698 h 5448"/>
                  <a:gd name="T22" fmla="*/ 1820 w 7955"/>
                  <a:gd name="T23" fmla="*/ 4891 h 5448"/>
                  <a:gd name="T24" fmla="*/ 1426 w 7955"/>
                  <a:gd name="T25" fmla="*/ 5048 h 5448"/>
                  <a:gd name="T26" fmla="*/ 1048 w 7955"/>
                  <a:gd name="T27" fmla="*/ 5159 h 5448"/>
                  <a:gd name="T28" fmla="*/ 782 w 7955"/>
                  <a:gd name="T29" fmla="*/ 5207 h 5448"/>
                  <a:gd name="T30" fmla="*/ 562 w 7955"/>
                  <a:gd name="T31" fmla="*/ 5222 h 5448"/>
                  <a:gd name="T32" fmla="*/ 327 w 7955"/>
                  <a:gd name="T33" fmla="*/ 5206 h 5448"/>
                  <a:gd name="T34" fmla="*/ 151 w 7955"/>
                  <a:gd name="T35" fmla="*/ 5157 h 5448"/>
                  <a:gd name="T36" fmla="*/ 25 w 7955"/>
                  <a:gd name="T37" fmla="*/ 5088 h 5448"/>
                  <a:gd name="T38" fmla="*/ 17 w 7955"/>
                  <a:gd name="T39" fmla="*/ 5105 h 5448"/>
                  <a:gd name="T40" fmla="*/ 107 w 7955"/>
                  <a:gd name="T41" fmla="*/ 5234 h 5448"/>
                  <a:gd name="T42" fmla="*/ 226 w 7955"/>
                  <a:gd name="T43" fmla="*/ 5339 h 5448"/>
                  <a:gd name="T44" fmla="*/ 370 w 7955"/>
                  <a:gd name="T45" fmla="*/ 5409 h 5448"/>
                  <a:gd name="T46" fmla="*/ 491 w 7955"/>
                  <a:gd name="T47" fmla="*/ 5435 h 5448"/>
                  <a:gd name="T48" fmla="*/ 520 w 7955"/>
                  <a:gd name="T49" fmla="*/ 5439 h 5448"/>
                  <a:gd name="T50" fmla="*/ 803 w 7955"/>
                  <a:gd name="T51" fmla="*/ 5448 h 5448"/>
                  <a:gd name="T52" fmla="*/ 1082 w 7955"/>
                  <a:gd name="T53" fmla="*/ 5423 h 5448"/>
                  <a:gd name="T54" fmla="*/ 1337 w 7955"/>
                  <a:gd name="T55" fmla="*/ 5373 h 5448"/>
                  <a:gd name="T56" fmla="*/ 1625 w 7955"/>
                  <a:gd name="T57" fmla="*/ 5288 h 5448"/>
                  <a:gd name="T58" fmla="*/ 1949 w 7955"/>
                  <a:gd name="T59" fmla="*/ 5163 h 5448"/>
                  <a:gd name="T60" fmla="*/ 2313 w 7955"/>
                  <a:gd name="T61" fmla="*/ 4989 h 5448"/>
                  <a:gd name="T62" fmla="*/ 2721 w 7955"/>
                  <a:gd name="T63" fmla="*/ 4761 h 5448"/>
                  <a:gd name="T64" fmla="*/ 2943 w 7955"/>
                  <a:gd name="T65" fmla="*/ 4625 h 5448"/>
                  <a:gd name="T66" fmla="*/ 3560 w 7955"/>
                  <a:gd name="T67" fmla="*/ 4213 h 5448"/>
                  <a:gd name="T68" fmla="*/ 4645 w 7955"/>
                  <a:gd name="T69" fmla="*/ 3421 h 5448"/>
                  <a:gd name="T70" fmla="*/ 5667 w 7955"/>
                  <a:gd name="T71" fmla="*/ 2614 h 5448"/>
                  <a:gd name="T72" fmla="*/ 6428 w 7955"/>
                  <a:gd name="T73" fmla="*/ 1957 h 5448"/>
                  <a:gd name="T74" fmla="*/ 6656 w 7955"/>
                  <a:gd name="T75" fmla="*/ 1733 h 5448"/>
                  <a:gd name="T76" fmla="*/ 7093 w 7955"/>
                  <a:gd name="T77" fmla="*/ 1267 h 5448"/>
                  <a:gd name="T78" fmla="*/ 7501 w 7955"/>
                  <a:gd name="T79" fmla="*/ 778 h 5448"/>
                  <a:gd name="T80" fmla="*/ 7784 w 7955"/>
                  <a:gd name="T81" fmla="*/ 365 h 5448"/>
                  <a:gd name="T82" fmla="*/ 7898 w 7955"/>
                  <a:gd name="T83" fmla="*/ 149 h 5448"/>
                  <a:gd name="T84" fmla="*/ 7955 w 7955"/>
                  <a:gd name="T85" fmla="*/ 0 h 5448"/>
                  <a:gd name="T86" fmla="*/ 7897 w 7955"/>
                  <a:gd name="T87" fmla="*/ 1 h 5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955" h="5448">
                    <a:moveTo>
                      <a:pt x="7897" y="1"/>
                    </a:moveTo>
                    <a:lnTo>
                      <a:pt x="7877" y="48"/>
                    </a:lnTo>
                    <a:lnTo>
                      <a:pt x="7833" y="135"/>
                    </a:lnTo>
                    <a:lnTo>
                      <a:pt x="7784" y="217"/>
                    </a:lnTo>
                    <a:lnTo>
                      <a:pt x="7733" y="291"/>
                    </a:lnTo>
                    <a:lnTo>
                      <a:pt x="7652" y="390"/>
                    </a:lnTo>
                    <a:lnTo>
                      <a:pt x="7542" y="498"/>
                    </a:lnTo>
                    <a:lnTo>
                      <a:pt x="7437" y="581"/>
                    </a:lnTo>
                    <a:lnTo>
                      <a:pt x="7348" y="641"/>
                    </a:lnTo>
                    <a:lnTo>
                      <a:pt x="7251" y="694"/>
                    </a:lnTo>
                    <a:lnTo>
                      <a:pt x="7236" y="700"/>
                    </a:lnTo>
                    <a:lnTo>
                      <a:pt x="6934" y="1298"/>
                    </a:lnTo>
                    <a:lnTo>
                      <a:pt x="6657" y="1520"/>
                    </a:lnTo>
                    <a:lnTo>
                      <a:pt x="5205" y="2662"/>
                    </a:lnTo>
                    <a:lnTo>
                      <a:pt x="4450" y="3242"/>
                    </a:lnTo>
                    <a:lnTo>
                      <a:pt x="4018" y="3568"/>
                    </a:lnTo>
                    <a:lnTo>
                      <a:pt x="3844" y="3695"/>
                    </a:lnTo>
                    <a:lnTo>
                      <a:pt x="3676" y="3813"/>
                    </a:lnTo>
                    <a:lnTo>
                      <a:pt x="3316" y="4058"/>
                    </a:lnTo>
                    <a:lnTo>
                      <a:pt x="2931" y="4302"/>
                    </a:lnTo>
                    <a:lnTo>
                      <a:pt x="2531" y="4535"/>
                    </a:lnTo>
                    <a:lnTo>
                      <a:pt x="2226" y="4698"/>
                    </a:lnTo>
                    <a:lnTo>
                      <a:pt x="2023" y="4798"/>
                    </a:lnTo>
                    <a:lnTo>
                      <a:pt x="1820" y="4891"/>
                    </a:lnTo>
                    <a:lnTo>
                      <a:pt x="1621" y="4974"/>
                    </a:lnTo>
                    <a:lnTo>
                      <a:pt x="1426" y="5048"/>
                    </a:lnTo>
                    <a:lnTo>
                      <a:pt x="1233" y="5109"/>
                    </a:lnTo>
                    <a:lnTo>
                      <a:pt x="1048" y="5159"/>
                    </a:lnTo>
                    <a:lnTo>
                      <a:pt x="868" y="5194"/>
                    </a:lnTo>
                    <a:lnTo>
                      <a:pt x="782" y="5207"/>
                    </a:lnTo>
                    <a:lnTo>
                      <a:pt x="703" y="5215"/>
                    </a:lnTo>
                    <a:lnTo>
                      <a:pt x="562" y="5222"/>
                    </a:lnTo>
                    <a:lnTo>
                      <a:pt x="437" y="5218"/>
                    </a:lnTo>
                    <a:lnTo>
                      <a:pt x="327" y="5206"/>
                    </a:lnTo>
                    <a:lnTo>
                      <a:pt x="233" y="5185"/>
                    </a:lnTo>
                    <a:lnTo>
                      <a:pt x="151" y="5157"/>
                    </a:lnTo>
                    <a:lnTo>
                      <a:pt x="82" y="5125"/>
                    </a:lnTo>
                    <a:lnTo>
                      <a:pt x="25" y="5088"/>
                    </a:lnTo>
                    <a:lnTo>
                      <a:pt x="0" y="5068"/>
                    </a:lnTo>
                    <a:lnTo>
                      <a:pt x="17" y="5105"/>
                    </a:lnTo>
                    <a:lnTo>
                      <a:pt x="58" y="5173"/>
                    </a:lnTo>
                    <a:lnTo>
                      <a:pt x="107" y="5234"/>
                    </a:lnTo>
                    <a:lnTo>
                      <a:pt x="164" y="5290"/>
                    </a:lnTo>
                    <a:lnTo>
                      <a:pt x="226" y="5339"/>
                    </a:lnTo>
                    <a:lnTo>
                      <a:pt x="296" y="5379"/>
                    </a:lnTo>
                    <a:lnTo>
                      <a:pt x="370" y="5409"/>
                    </a:lnTo>
                    <a:lnTo>
                      <a:pt x="449" y="5430"/>
                    </a:lnTo>
                    <a:lnTo>
                      <a:pt x="491" y="5435"/>
                    </a:lnTo>
                    <a:lnTo>
                      <a:pt x="505" y="5438"/>
                    </a:lnTo>
                    <a:lnTo>
                      <a:pt x="520" y="5439"/>
                    </a:lnTo>
                    <a:lnTo>
                      <a:pt x="609" y="5446"/>
                    </a:lnTo>
                    <a:lnTo>
                      <a:pt x="803" y="5448"/>
                    </a:lnTo>
                    <a:lnTo>
                      <a:pt x="966" y="5438"/>
                    </a:lnTo>
                    <a:lnTo>
                      <a:pt x="1082" y="5423"/>
                    </a:lnTo>
                    <a:lnTo>
                      <a:pt x="1206" y="5401"/>
                    </a:lnTo>
                    <a:lnTo>
                      <a:pt x="1337" y="5373"/>
                    </a:lnTo>
                    <a:lnTo>
                      <a:pt x="1477" y="5335"/>
                    </a:lnTo>
                    <a:lnTo>
                      <a:pt x="1625" y="5288"/>
                    </a:lnTo>
                    <a:lnTo>
                      <a:pt x="1782" y="5231"/>
                    </a:lnTo>
                    <a:lnTo>
                      <a:pt x="1949" y="5163"/>
                    </a:lnTo>
                    <a:lnTo>
                      <a:pt x="2125" y="5082"/>
                    </a:lnTo>
                    <a:lnTo>
                      <a:pt x="2313" y="4989"/>
                    </a:lnTo>
                    <a:lnTo>
                      <a:pt x="2511" y="4883"/>
                    </a:lnTo>
                    <a:lnTo>
                      <a:pt x="2721" y="4761"/>
                    </a:lnTo>
                    <a:lnTo>
                      <a:pt x="2830" y="4694"/>
                    </a:lnTo>
                    <a:lnTo>
                      <a:pt x="2943" y="4625"/>
                    </a:lnTo>
                    <a:lnTo>
                      <a:pt x="3180" y="4471"/>
                    </a:lnTo>
                    <a:lnTo>
                      <a:pt x="3560" y="4213"/>
                    </a:lnTo>
                    <a:lnTo>
                      <a:pt x="4098" y="3830"/>
                    </a:lnTo>
                    <a:lnTo>
                      <a:pt x="4645" y="3421"/>
                    </a:lnTo>
                    <a:lnTo>
                      <a:pt x="5176" y="3009"/>
                    </a:lnTo>
                    <a:lnTo>
                      <a:pt x="5667" y="2614"/>
                    </a:lnTo>
                    <a:lnTo>
                      <a:pt x="6093" y="2257"/>
                    </a:lnTo>
                    <a:lnTo>
                      <a:pt x="6428" y="1957"/>
                    </a:lnTo>
                    <a:lnTo>
                      <a:pt x="6550" y="1840"/>
                    </a:lnTo>
                    <a:lnTo>
                      <a:pt x="6656" y="1733"/>
                    </a:lnTo>
                    <a:lnTo>
                      <a:pt x="6874" y="1505"/>
                    </a:lnTo>
                    <a:lnTo>
                      <a:pt x="7093" y="1267"/>
                    </a:lnTo>
                    <a:lnTo>
                      <a:pt x="7304" y="1022"/>
                    </a:lnTo>
                    <a:lnTo>
                      <a:pt x="7501" y="778"/>
                    </a:lnTo>
                    <a:lnTo>
                      <a:pt x="7674" y="538"/>
                    </a:lnTo>
                    <a:lnTo>
                      <a:pt x="7784" y="365"/>
                    </a:lnTo>
                    <a:lnTo>
                      <a:pt x="7847" y="255"/>
                    </a:lnTo>
                    <a:lnTo>
                      <a:pt x="7898" y="149"/>
                    </a:lnTo>
                    <a:lnTo>
                      <a:pt x="7940" y="48"/>
                    </a:lnTo>
                    <a:lnTo>
                      <a:pt x="7955" y="0"/>
                    </a:lnTo>
                    <a:lnTo>
                      <a:pt x="7897" y="0"/>
                    </a:lnTo>
                    <a:lnTo>
                      <a:pt x="7897" y="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3"/>
              <p:cNvSpPr>
                <a:spLocks/>
              </p:cNvSpPr>
              <p:nvPr/>
            </p:nvSpPr>
            <p:spPr bwMode="auto">
              <a:xfrm>
                <a:off x="3332" y="1638"/>
                <a:ext cx="201" cy="50"/>
              </a:xfrm>
              <a:custGeom>
                <a:avLst/>
                <a:gdLst>
                  <a:gd name="T0" fmla="*/ 1408 w 1408"/>
                  <a:gd name="T1" fmla="*/ 0 h 350"/>
                  <a:gd name="T2" fmla="*/ 1387 w 1408"/>
                  <a:gd name="T3" fmla="*/ 40 h 350"/>
                  <a:gd name="T4" fmla="*/ 1330 w 1408"/>
                  <a:gd name="T5" fmla="*/ 115 h 350"/>
                  <a:gd name="T6" fmla="*/ 1250 w 1408"/>
                  <a:gd name="T7" fmla="*/ 186 h 350"/>
                  <a:gd name="T8" fmla="*/ 1173 w 1408"/>
                  <a:gd name="T9" fmla="*/ 231 h 350"/>
                  <a:gd name="T10" fmla="*/ 1115 w 1408"/>
                  <a:gd name="T11" fmla="*/ 259 h 350"/>
                  <a:gd name="T12" fmla="*/ 1049 w 1408"/>
                  <a:gd name="T13" fmla="*/ 284 h 350"/>
                  <a:gd name="T14" fmla="*/ 978 w 1408"/>
                  <a:gd name="T15" fmla="*/ 306 h 350"/>
                  <a:gd name="T16" fmla="*/ 898 w 1408"/>
                  <a:gd name="T17" fmla="*/ 323 h 350"/>
                  <a:gd name="T18" fmla="*/ 810 w 1408"/>
                  <a:gd name="T19" fmla="*/ 337 h 350"/>
                  <a:gd name="T20" fmla="*/ 716 w 1408"/>
                  <a:gd name="T21" fmla="*/ 346 h 350"/>
                  <a:gd name="T22" fmla="*/ 613 w 1408"/>
                  <a:gd name="T23" fmla="*/ 350 h 350"/>
                  <a:gd name="T24" fmla="*/ 444 w 1408"/>
                  <a:gd name="T25" fmla="*/ 347 h 350"/>
                  <a:gd name="T26" fmla="*/ 319 w 1408"/>
                  <a:gd name="T27" fmla="*/ 337 h 350"/>
                  <a:gd name="T28" fmla="*/ 315 w 1408"/>
                  <a:gd name="T29" fmla="*/ 337 h 350"/>
                  <a:gd name="T30" fmla="*/ 307 w 1408"/>
                  <a:gd name="T31" fmla="*/ 332 h 350"/>
                  <a:gd name="T32" fmla="*/ 300 w 1408"/>
                  <a:gd name="T33" fmla="*/ 328 h 350"/>
                  <a:gd name="T34" fmla="*/ 273 w 1408"/>
                  <a:gd name="T35" fmla="*/ 317 h 350"/>
                  <a:gd name="T36" fmla="*/ 246 w 1408"/>
                  <a:gd name="T37" fmla="*/ 300 h 350"/>
                  <a:gd name="T38" fmla="*/ 205 w 1408"/>
                  <a:gd name="T39" fmla="*/ 274 h 350"/>
                  <a:gd name="T40" fmla="*/ 132 w 1408"/>
                  <a:gd name="T41" fmla="*/ 212 h 350"/>
                  <a:gd name="T42" fmla="*/ 100 w 1408"/>
                  <a:gd name="T43" fmla="*/ 176 h 350"/>
                  <a:gd name="T44" fmla="*/ 69 w 1408"/>
                  <a:gd name="T45" fmla="*/ 140 h 350"/>
                  <a:gd name="T46" fmla="*/ 46 w 1408"/>
                  <a:gd name="T47" fmla="*/ 104 h 350"/>
                  <a:gd name="T48" fmla="*/ 21 w 1408"/>
                  <a:gd name="T49" fmla="*/ 63 h 350"/>
                  <a:gd name="T50" fmla="*/ 0 w 1408"/>
                  <a:gd name="T51" fmla="*/ 22 h 350"/>
                  <a:gd name="T52" fmla="*/ 24 w 1408"/>
                  <a:gd name="T53" fmla="*/ 40 h 350"/>
                  <a:gd name="T54" fmla="*/ 82 w 1408"/>
                  <a:gd name="T55" fmla="*/ 75 h 350"/>
                  <a:gd name="T56" fmla="*/ 151 w 1408"/>
                  <a:gd name="T57" fmla="*/ 107 h 350"/>
                  <a:gd name="T58" fmla="*/ 233 w 1408"/>
                  <a:gd name="T59" fmla="*/ 134 h 350"/>
                  <a:gd name="T60" fmla="*/ 328 w 1408"/>
                  <a:gd name="T61" fmla="*/ 155 h 350"/>
                  <a:gd name="T62" fmla="*/ 437 w 1408"/>
                  <a:gd name="T63" fmla="*/ 167 h 350"/>
                  <a:gd name="T64" fmla="*/ 561 w 1408"/>
                  <a:gd name="T65" fmla="*/ 171 h 350"/>
                  <a:gd name="T66" fmla="*/ 702 w 1408"/>
                  <a:gd name="T67" fmla="*/ 164 h 350"/>
                  <a:gd name="T68" fmla="*/ 780 w 1408"/>
                  <a:gd name="T69" fmla="*/ 155 h 350"/>
                  <a:gd name="T70" fmla="*/ 853 w 1408"/>
                  <a:gd name="T71" fmla="*/ 145 h 350"/>
                  <a:gd name="T72" fmla="*/ 1006 w 1408"/>
                  <a:gd name="T73" fmla="*/ 116 h 350"/>
                  <a:gd name="T74" fmla="*/ 1163 w 1408"/>
                  <a:gd name="T75" fmla="*/ 78 h 350"/>
                  <a:gd name="T76" fmla="*/ 1325 w 1408"/>
                  <a:gd name="T77" fmla="*/ 29 h 350"/>
                  <a:gd name="T78" fmla="*/ 1408 w 1408"/>
                  <a:gd name="T79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08" h="350">
                    <a:moveTo>
                      <a:pt x="1408" y="0"/>
                    </a:moveTo>
                    <a:lnTo>
                      <a:pt x="1387" y="40"/>
                    </a:lnTo>
                    <a:lnTo>
                      <a:pt x="1330" y="115"/>
                    </a:lnTo>
                    <a:lnTo>
                      <a:pt x="1250" y="186"/>
                    </a:lnTo>
                    <a:lnTo>
                      <a:pt x="1173" y="231"/>
                    </a:lnTo>
                    <a:lnTo>
                      <a:pt x="1115" y="259"/>
                    </a:lnTo>
                    <a:lnTo>
                      <a:pt x="1049" y="284"/>
                    </a:lnTo>
                    <a:lnTo>
                      <a:pt x="978" y="306"/>
                    </a:lnTo>
                    <a:lnTo>
                      <a:pt x="898" y="323"/>
                    </a:lnTo>
                    <a:lnTo>
                      <a:pt x="810" y="337"/>
                    </a:lnTo>
                    <a:lnTo>
                      <a:pt x="716" y="346"/>
                    </a:lnTo>
                    <a:lnTo>
                      <a:pt x="613" y="350"/>
                    </a:lnTo>
                    <a:lnTo>
                      <a:pt x="444" y="347"/>
                    </a:lnTo>
                    <a:lnTo>
                      <a:pt x="319" y="337"/>
                    </a:lnTo>
                    <a:lnTo>
                      <a:pt x="315" y="337"/>
                    </a:lnTo>
                    <a:lnTo>
                      <a:pt x="307" y="332"/>
                    </a:lnTo>
                    <a:lnTo>
                      <a:pt x="300" y="328"/>
                    </a:lnTo>
                    <a:lnTo>
                      <a:pt x="273" y="317"/>
                    </a:lnTo>
                    <a:lnTo>
                      <a:pt x="246" y="300"/>
                    </a:lnTo>
                    <a:lnTo>
                      <a:pt x="205" y="274"/>
                    </a:lnTo>
                    <a:lnTo>
                      <a:pt x="132" y="212"/>
                    </a:lnTo>
                    <a:lnTo>
                      <a:pt x="100" y="176"/>
                    </a:lnTo>
                    <a:lnTo>
                      <a:pt x="69" y="140"/>
                    </a:lnTo>
                    <a:lnTo>
                      <a:pt x="46" y="104"/>
                    </a:lnTo>
                    <a:lnTo>
                      <a:pt x="21" y="63"/>
                    </a:lnTo>
                    <a:lnTo>
                      <a:pt x="0" y="22"/>
                    </a:lnTo>
                    <a:lnTo>
                      <a:pt x="24" y="40"/>
                    </a:lnTo>
                    <a:lnTo>
                      <a:pt x="82" y="75"/>
                    </a:lnTo>
                    <a:lnTo>
                      <a:pt x="151" y="107"/>
                    </a:lnTo>
                    <a:lnTo>
                      <a:pt x="233" y="134"/>
                    </a:lnTo>
                    <a:lnTo>
                      <a:pt x="328" y="155"/>
                    </a:lnTo>
                    <a:lnTo>
                      <a:pt x="437" y="167"/>
                    </a:lnTo>
                    <a:lnTo>
                      <a:pt x="561" y="171"/>
                    </a:lnTo>
                    <a:lnTo>
                      <a:pt x="702" y="164"/>
                    </a:lnTo>
                    <a:lnTo>
                      <a:pt x="780" y="155"/>
                    </a:lnTo>
                    <a:lnTo>
                      <a:pt x="853" y="145"/>
                    </a:lnTo>
                    <a:lnTo>
                      <a:pt x="1006" y="116"/>
                    </a:lnTo>
                    <a:lnTo>
                      <a:pt x="1163" y="78"/>
                    </a:lnTo>
                    <a:lnTo>
                      <a:pt x="1325" y="29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4"/>
              <p:cNvSpPr>
                <a:spLocks/>
              </p:cNvSpPr>
              <p:nvPr/>
            </p:nvSpPr>
            <p:spPr bwMode="auto">
              <a:xfrm>
                <a:off x="3423" y="1332"/>
                <a:ext cx="66" cy="122"/>
              </a:xfrm>
              <a:custGeom>
                <a:avLst/>
                <a:gdLst>
                  <a:gd name="T0" fmla="*/ 324 w 458"/>
                  <a:gd name="T1" fmla="*/ 0 h 853"/>
                  <a:gd name="T2" fmla="*/ 322 w 458"/>
                  <a:gd name="T3" fmla="*/ 5 h 853"/>
                  <a:gd name="T4" fmla="*/ 324 w 458"/>
                  <a:gd name="T5" fmla="*/ 54 h 853"/>
                  <a:gd name="T6" fmla="*/ 337 w 458"/>
                  <a:gd name="T7" fmla="*/ 109 h 853"/>
                  <a:gd name="T8" fmla="*/ 357 w 458"/>
                  <a:gd name="T9" fmla="*/ 149 h 853"/>
                  <a:gd name="T10" fmla="*/ 386 w 458"/>
                  <a:gd name="T11" fmla="*/ 190 h 853"/>
                  <a:gd name="T12" fmla="*/ 429 w 458"/>
                  <a:gd name="T13" fmla="*/ 229 h 853"/>
                  <a:gd name="T14" fmla="*/ 458 w 458"/>
                  <a:gd name="T15" fmla="*/ 246 h 853"/>
                  <a:gd name="T16" fmla="*/ 454 w 458"/>
                  <a:gd name="T17" fmla="*/ 249 h 853"/>
                  <a:gd name="T18" fmla="*/ 412 w 458"/>
                  <a:gd name="T19" fmla="*/ 304 h 853"/>
                  <a:gd name="T20" fmla="*/ 359 w 458"/>
                  <a:gd name="T21" fmla="*/ 399 h 853"/>
                  <a:gd name="T22" fmla="*/ 316 w 458"/>
                  <a:gd name="T23" fmla="*/ 491 h 853"/>
                  <a:gd name="T24" fmla="*/ 269 w 458"/>
                  <a:gd name="T25" fmla="*/ 612 h 853"/>
                  <a:gd name="T26" fmla="*/ 219 w 458"/>
                  <a:gd name="T27" fmla="*/ 763 h 853"/>
                  <a:gd name="T28" fmla="*/ 193 w 458"/>
                  <a:gd name="T29" fmla="*/ 853 h 853"/>
                  <a:gd name="T30" fmla="*/ 171 w 458"/>
                  <a:gd name="T31" fmla="*/ 834 h 853"/>
                  <a:gd name="T32" fmla="*/ 85 w 458"/>
                  <a:gd name="T33" fmla="*/ 732 h 853"/>
                  <a:gd name="T34" fmla="*/ 50 w 458"/>
                  <a:gd name="T35" fmla="*/ 681 h 853"/>
                  <a:gd name="T36" fmla="*/ 23 w 458"/>
                  <a:gd name="T37" fmla="*/ 623 h 853"/>
                  <a:gd name="T38" fmla="*/ 4 w 458"/>
                  <a:gd name="T39" fmla="*/ 562 h 853"/>
                  <a:gd name="T40" fmla="*/ 0 w 458"/>
                  <a:gd name="T41" fmla="*/ 530 h 853"/>
                  <a:gd name="T42" fmla="*/ 0 w 458"/>
                  <a:gd name="T43" fmla="*/ 514 h 853"/>
                  <a:gd name="T44" fmla="*/ 5 w 458"/>
                  <a:gd name="T45" fmla="*/ 478 h 853"/>
                  <a:gd name="T46" fmla="*/ 24 w 458"/>
                  <a:gd name="T47" fmla="*/ 417 h 853"/>
                  <a:gd name="T48" fmla="*/ 69 w 458"/>
                  <a:gd name="T49" fmla="*/ 331 h 853"/>
                  <a:gd name="T50" fmla="*/ 126 w 458"/>
                  <a:gd name="T51" fmla="*/ 242 h 853"/>
                  <a:gd name="T52" fmla="*/ 219 w 458"/>
                  <a:gd name="T53" fmla="*/ 120 h 853"/>
                  <a:gd name="T54" fmla="*/ 313 w 458"/>
                  <a:gd name="T55" fmla="*/ 10 h 853"/>
                  <a:gd name="T56" fmla="*/ 324 w 458"/>
                  <a:gd name="T57" fmla="*/ 0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58" h="853">
                    <a:moveTo>
                      <a:pt x="324" y="0"/>
                    </a:moveTo>
                    <a:lnTo>
                      <a:pt x="322" y="5"/>
                    </a:lnTo>
                    <a:lnTo>
                      <a:pt x="324" y="54"/>
                    </a:lnTo>
                    <a:lnTo>
                      <a:pt x="337" y="109"/>
                    </a:lnTo>
                    <a:lnTo>
                      <a:pt x="357" y="149"/>
                    </a:lnTo>
                    <a:lnTo>
                      <a:pt x="386" y="190"/>
                    </a:lnTo>
                    <a:lnTo>
                      <a:pt x="429" y="229"/>
                    </a:lnTo>
                    <a:lnTo>
                      <a:pt x="458" y="246"/>
                    </a:lnTo>
                    <a:lnTo>
                      <a:pt x="454" y="249"/>
                    </a:lnTo>
                    <a:lnTo>
                      <a:pt x="412" y="304"/>
                    </a:lnTo>
                    <a:lnTo>
                      <a:pt x="359" y="399"/>
                    </a:lnTo>
                    <a:lnTo>
                      <a:pt x="316" y="491"/>
                    </a:lnTo>
                    <a:lnTo>
                      <a:pt x="269" y="612"/>
                    </a:lnTo>
                    <a:lnTo>
                      <a:pt x="219" y="763"/>
                    </a:lnTo>
                    <a:lnTo>
                      <a:pt x="193" y="853"/>
                    </a:lnTo>
                    <a:lnTo>
                      <a:pt x="171" y="834"/>
                    </a:lnTo>
                    <a:lnTo>
                      <a:pt x="85" y="732"/>
                    </a:lnTo>
                    <a:lnTo>
                      <a:pt x="50" y="681"/>
                    </a:lnTo>
                    <a:lnTo>
                      <a:pt x="23" y="623"/>
                    </a:lnTo>
                    <a:lnTo>
                      <a:pt x="4" y="562"/>
                    </a:lnTo>
                    <a:lnTo>
                      <a:pt x="0" y="530"/>
                    </a:lnTo>
                    <a:lnTo>
                      <a:pt x="0" y="514"/>
                    </a:lnTo>
                    <a:lnTo>
                      <a:pt x="5" y="478"/>
                    </a:lnTo>
                    <a:lnTo>
                      <a:pt x="24" y="417"/>
                    </a:lnTo>
                    <a:lnTo>
                      <a:pt x="69" y="331"/>
                    </a:lnTo>
                    <a:lnTo>
                      <a:pt x="126" y="242"/>
                    </a:lnTo>
                    <a:lnTo>
                      <a:pt x="219" y="120"/>
                    </a:lnTo>
                    <a:lnTo>
                      <a:pt x="313" y="10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373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45"/>
              <p:cNvSpPr>
                <a:spLocks/>
              </p:cNvSpPr>
              <p:nvPr/>
            </p:nvSpPr>
            <p:spPr bwMode="auto">
              <a:xfrm>
                <a:off x="3481" y="1383"/>
                <a:ext cx="126" cy="99"/>
              </a:xfrm>
              <a:custGeom>
                <a:avLst/>
                <a:gdLst>
                  <a:gd name="T0" fmla="*/ 0 w 884"/>
                  <a:gd name="T1" fmla="*/ 603 h 689"/>
                  <a:gd name="T2" fmla="*/ 10 w 884"/>
                  <a:gd name="T3" fmla="*/ 552 h 689"/>
                  <a:gd name="T4" fmla="*/ 79 w 884"/>
                  <a:gd name="T5" fmla="*/ 325 h 689"/>
                  <a:gd name="T6" fmla="*/ 116 w 884"/>
                  <a:gd name="T7" fmla="*/ 225 h 689"/>
                  <a:gd name="T8" fmla="*/ 160 w 884"/>
                  <a:gd name="T9" fmla="*/ 126 h 689"/>
                  <a:gd name="T10" fmla="*/ 211 w 884"/>
                  <a:gd name="T11" fmla="*/ 38 h 689"/>
                  <a:gd name="T12" fmla="*/ 238 w 884"/>
                  <a:gd name="T13" fmla="*/ 0 h 689"/>
                  <a:gd name="T14" fmla="*/ 250 w 884"/>
                  <a:gd name="T15" fmla="*/ 5 h 689"/>
                  <a:gd name="T16" fmla="*/ 371 w 884"/>
                  <a:gd name="T17" fmla="*/ 43 h 689"/>
                  <a:gd name="T18" fmla="*/ 514 w 884"/>
                  <a:gd name="T19" fmla="*/ 79 h 689"/>
                  <a:gd name="T20" fmla="*/ 620 w 884"/>
                  <a:gd name="T21" fmla="*/ 97 h 689"/>
                  <a:gd name="T22" fmla="*/ 729 w 884"/>
                  <a:gd name="T23" fmla="*/ 108 h 689"/>
                  <a:gd name="T24" fmla="*/ 835 w 884"/>
                  <a:gd name="T25" fmla="*/ 107 h 689"/>
                  <a:gd name="T26" fmla="*/ 884 w 884"/>
                  <a:gd name="T27" fmla="*/ 100 h 689"/>
                  <a:gd name="T28" fmla="*/ 880 w 884"/>
                  <a:gd name="T29" fmla="*/ 147 h 689"/>
                  <a:gd name="T30" fmla="*/ 867 w 884"/>
                  <a:gd name="T31" fmla="*/ 402 h 689"/>
                  <a:gd name="T32" fmla="*/ 869 w 884"/>
                  <a:gd name="T33" fmla="*/ 538 h 689"/>
                  <a:gd name="T34" fmla="*/ 877 w 884"/>
                  <a:gd name="T35" fmla="*/ 619 h 689"/>
                  <a:gd name="T36" fmla="*/ 884 w 884"/>
                  <a:gd name="T37" fmla="*/ 653 h 689"/>
                  <a:gd name="T38" fmla="*/ 868 w 884"/>
                  <a:gd name="T39" fmla="*/ 656 h 689"/>
                  <a:gd name="T40" fmla="*/ 707 w 884"/>
                  <a:gd name="T41" fmla="*/ 679 h 689"/>
                  <a:gd name="T42" fmla="*/ 514 w 884"/>
                  <a:gd name="T43" fmla="*/ 689 h 689"/>
                  <a:gd name="T44" fmla="*/ 370 w 884"/>
                  <a:gd name="T45" fmla="*/ 685 h 689"/>
                  <a:gd name="T46" fmla="*/ 220 w 884"/>
                  <a:gd name="T47" fmla="*/ 666 h 689"/>
                  <a:gd name="T48" fmla="*/ 107 w 884"/>
                  <a:gd name="T49" fmla="*/ 640 h 689"/>
                  <a:gd name="T50" fmla="*/ 35 w 884"/>
                  <a:gd name="T51" fmla="*/ 618 h 689"/>
                  <a:gd name="T52" fmla="*/ 0 w 884"/>
                  <a:gd name="T53" fmla="*/ 603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4" h="689">
                    <a:moveTo>
                      <a:pt x="0" y="603"/>
                    </a:moveTo>
                    <a:lnTo>
                      <a:pt x="10" y="552"/>
                    </a:lnTo>
                    <a:lnTo>
                      <a:pt x="79" y="325"/>
                    </a:lnTo>
                    <a:lnTo>
                      <a:pt x="116" y="225"/>
                    </a:lnTo>
                    <a:lnTo>
                      <a:pt x="160" y="126"/>
                    </a:lnTo>
                    <a:lnTo>
                      <a:pt x="211" y="38"/>
                    </a:lnTo>
                    <a:lnTo>
                      <a:pt x="238" y="0"/>
                    </a:lnTo>
                    <a:lnTo>
                      <a:pt x="250" y="5"/>
                    </a:lnTo>
                    <a:lnTo>
                      <a:pt x="371" y="43"/>
                    </a:lnTo>
                    <a:lnTo>
                      <a:pt x="514" y="79"/>
                    </a:lnTo>
                    <a:lnTo>
                      <a:pt x="620" y="97"/>
                    </a:lnTo>
                    <a:lnTo>
                      <a:pt x="729" y="108"/>
                    </a:lnTo>
                    <a:lnTo>
                      <a:pt x="835" y="107"/>
                    </a:lnTo>
                    <a:lnTo>
                      <a:pt x="884" y="100"/>
                    </a:lnTo>
                    <a:lnTo>
                      <a:pt x="880" y="147"/>
                    </a:lnTo>
                    <a:lnTo>
                      <a:pt x="867" y="402"/>
                    </a:lnTo>
                    <a:lnTo>
                      <a:pt x="869" y="538"/>
                    </a:lnTo>
                    <a:lnTo>
                      <a:pt x="877" y="619"/>
                    </a:lnTo>
                    <a:lnTo>
                      <a:pt x="884" y="653"/>
                    </a:lnTo>
                    <a:lnTo>
                      <a:pt x="868" y="656"/>
                    </a:lnTo>
                    <a:lnTo>
                      <a:pt x="707" y="679"/>
                    </a:lnTo>
                    <a:lnTo>
                      <a:pt x="514" y="689"/>
                    </a:lnTo>
                    <a:lnTo>
                      <a:pt x="370" y="685"/>
                    </a:lnTo>
                    <a:lnTo>
                      <a:pt x="220" y="666"/>
                    </a:lnTo>
                    <a:lnTo>
                      <a:pt x="107" y="640"/>
                    </a:lnTo>
                    <a:lnTo>
                      <a:pt x="35" y="618"/>
                    </a:lnTo>
                    <a:lnTo>
                      <a:pt x="0" y="603"/>
                    </a:lnTo>
                    <a:close/>
                  </a:path>
                </a:pathLst>
              </a:custGeom>
              <a:solidFill>
                <a:srgbClr val="373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6"/>
              <p:cNvSpPr>
                <a:spLocks/>
              </p:cNvSpPr>
              <p:nvPr/>
            </p:nvSpPr>
            <p:spPr bwMode="auto">
              <a:xfrm>
                <a:off x="4354" y="863"/>
                <a:ext cx="357" cy="166"/>
              </a:xfrm>
              <a:custGeom>
                <a:avLst/>
                <a:gdLst>
                  <a:gd name="T0" fmla="*/ 6 w 2503"/>
                  <a:gd name="T1" fmla="*/ 1160 h 1160"/>
                  <a:gd name="T2" fmla="*/ 2 w 2503"/>
                  <a:gd name="T3" fmla="*/ 1144 h 1160"/>
                  <a:gd name="T4" fmla="*/ 0 w 2503"/>
                  <a:gd name="T5" fmla="*/ 1043 h 1160"/>
                  <a:gd name="T6" fmla="*/ 14 w 2503"/>
                  <a:gd name="T7" fmla="*/ 978 h 1160"/>
                  <a:gd name="T8" fmla="*/ 33 w 2503"/>
                  <a:gd name="T9" fmla="*/ 934 h 1160"/>
                  <a:gd name="T10" fmla="*/ 46 w 2503"/>
                  <a:gd name="T11" fmla="*/ 912 h 1160"/>
                  <a:gd name="T12" fmla="*/ 90 w 2503"/>
                  <a:gd name="T13" fmla="*/ 852 h 1160"/>
                  <a:gd name="T14" fmla="*/ 282 w 2503"/>
                  <a:gd name="T15" fmla="*/ 627 h 1160"/>
                  <a:gd name="T16" fmla="*/ 621 w 2503"/>
                  <a:gd name="T17" fmla="*/ 248 h 1160"/>
                  <a:gd name="T18" fmla="*/ 692 w 2503"/>
                  <a:gd name="T19" fmla="*/ 171 h 1160"/>
                  <a:gd name="T20" fmla="*/ 2220 w 2503"/>
                  <a:gd name="T21" fmla="*/ 83 h 1160"/>
                  <a:gd name="T22" fmla="*/ 2269 w 2503"/>
                  <a:gd name="T23" fmla="*/ 37 h 1160"/>
                  <a:gd name="T24" fmla="*/ 2288 w 2503"/>
                  <a:gd name="T25" fmla="*/ 21 h 1160"/>
                  <a:gd name="T26" fmla="*/ 2335 w 2503"/>
                  <a:gd name="T27" fmla="*/ 1 h 1160"/>
                  <a:gd name="T28" fmla="*/ 2360 w 2503"/>
                  <a:gd name="T29" fmla="*/ 0 h 1160"/>
                  <a:gd name="T30" fmla="*/ 2371 w 2503"/>
                  <a:gd name="T31" fmla="*/ 0 h 1160"/>
                  <a:gd name="T32" fmla="*/ 2397 w 2503"/>
                  <a:gd name="T33" fmla="*/ 2 h 1160"/>
                  <a:gd name="T34" fmla="*/ 2445 w 2503"/>
                  <a:gd name="T35" fmla="*/ 22 h 1160"/>
                  <a:gd name="T36" fmla="*/ 2482 w 2503"/>
                  <a:gd name="T37" fmla="*/ 58 h 1160"/>
                  <a:gd name="T38" fmla="*/ 2502 w 2503"/>
                  <a:gd name="T39" fmla="*/ 106 h 1160"/>
                  <a:gd name="T40" fmla="*/ 2503 w 2503"/>
                  <a:gd name="T41" fmla="*/ 133 h 1160"/>
                  <a:gd name="T42" fmla="*/ 2502 w 2503"/>
                  <a:gd name="T43" fmla="*/ 159 h 1160"/>
                  <a:gd name="T44" fmla="*/ 2483 w 2503"/>
                  <a:gd name="T45" fmla="*/ 207 h 1160"/>
                  <a:gd name="T46" fmla="*/ 2464 w 2503"/>
                  <a:gd name="T47" fmla="*/ 226 h 1160"/>
                  <a:gd name="T48" fmla="*/ 2161 w 2503"/>
                  <a:gd name="T49" fmla="*/ 530 h 1160"/>
                  <a:gd name="T50" fmla="*/ 2137 w 2503"/>
                  <a:gd name="T51" fmla="*/ 553 h 1160"/>
                  <a:gd name="T52" fmla="*/ 2080 w 2503"/>
                  <a:gd name="T53" fmla="*/ 586 h 1160"/>
                  <a:gd name="T54" fmla="*/ 2048 w 2503"/>
                  <a:gd name="T55" fmla="*/ 596 h 1160"/>
                  <a:gd name="T56" fmla="*/ 6 w 2503"/>
                  <a:gd name="T57" fmla="*/ 1160 h 1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03" h="1160">
                    <a:moveTo>
                      <a:pt x="6" y="1160"/>
                    </a:moveTo>
                    <a:lnTo>
                      <a:pt x="2" y="1144"/>
                    </a:lnTo>
                    <a:lnTo>
                      <a:pt x="0" y="1043"/>
                    </a:lnTo>
                    <a:lnTo>
                      <a:pt x="14" y="978"/>
                    </a:lnTo>
                    <a:lnTo>
                      <a:pt x="33" y="934"/>
                    </a:lnTo>
                    <a:lnTo>
                      <a:pt x="46" y="912"/>
                    </a:lnTo>
                    <a:lnTo>
                      <a:pt x="90" y="852"/>
                    </a:lnTo>
                    <a:lnTo>
                      <a:pt x="282" y="627"/>
                    </a:lnTo>
                    <a:lnTo>
                      <a:pt x="621" y="248"/>
                    </a:lnTo>
                    <a:lnTo>
                      <a:pt x="692" y="171"/>
                    </a:lnTo>
                    <a:lnTo>
                      <a:pt x="2220" y="83"/>
                    </a:lnTo>
                    <a:lnTo>
                      <a:pt x="2269" y="37"/>
                    </a:lnTo>
                    <a:lnTo>
                      <a:pt x="2288" y="21"/>
                    </a:lnTo>
                    <a:lnTo>
                      <a:pt x="2335" y="1"/>
                    </a:lnTo>
                    <a:lnTo>
                      <a:pt x="2360" y="0"/>
                    </a:lnTo>
                    <a:lnTo>
                      <a:pt x="2371" y="0"/>
                    </a:lnTo>
                    <a:lnTo>
                      <a:pt x="2397" y="2"/>
                    </a:lnTo>
                    <a:lnTo>
                      <a:pt x="2445" y="22"/>
                    </a:lnTo>
                    <a:lnTo>
                      <a:pt x="2482" y="58"/>
                    </a:lnTo>
                    <a:lnTo>
                      <a:pt x="2502" y="106"/>
                    </a:lnTo>
                    <a:lnTo>
                      <a:pt x="2503" y="133"/>
                    </a:lnTo>
                    <a:lnTo>
                      <a:pt x="2502" y="159"/>
                    </a:lnTo>
                    <a:lnTo>
                      <a:pt x="2483" y="207"/>
                    </a:lnTo>
                    <a:lnTo>
                      <a:pt x="2464" y="226"/>
                    </a:lnTo>
                    <a:lnTo>
                      <a:pt x="2161" y="530"/>
                    </a:lnTo>
                    <a:lnTo>
                      <a:pt x="2137" y="553"/>
                    </a:lnTo>
                    <a:lnTo>
                      <a:pt x="2080" y="586"/>
                    </a:lnTo>
                    <a:lnTo>
                      <a:pt x="2048" y="596"/>
                    </a:lnTo>
                    <a:lnTo>
                      <a:pt x="6" y="11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7"/>
              <p:cNvSpPr>
                <a:spLocks/>
              </p:cNvSpPr>
              <p:nvPr/>
            </p:nvSpPr>
            <p:spPr bwMode="auto">
              <a:xfrm>
                <a:off x="4452" y="863"/>
                <a:ext cx="259" cy="69"/>
              </a:xfrm>
              <a:custGeom>
                <a:avLst/>
                <a:gdLst>
                  <a:gd name="T0" fmla="*/ 1809 w 1809"/>
                  <a:gd name="T1" fmla="*/ 105 h 483"/>
                  <a:gd name="T2" fmla="*/ 1802 w 1809"/>
                  <a:gd name="T3" fmla="*/ 83 h 483"/>
                  <a:gd name="T4" fmla="*/ 1779 w 1809"/>
                  <a:gd name="T5" fmla="*/ 44 h 483"/>
                  <a:gd name="T6" fmla="*/ 1745 w 1809"/>
                  <a:gd name="T7" fmla="*/ 17 h 483"/>
                  <a:gd name="T8" fmla="*/ 1703 w 1809"/>
                  <a:gd name="T9" fmla="*/ 1 h 483"/>
                  <a:gd name="T10" fmla="*/ 1679 w 1809"/>
                  <a:gd name="T11" fmla="*/ 0 h 483"/>
                  <a:gd name="T12" fmla="*/ 1669 w 1809"/>
                  <a:gd name="T13" fmla="*/ 0 h 483"/>
                  <a:gd name="T14" fmla="*/ 1643 w 1809"/>
                  <a:gd name="T15" fmla="*/ 1 h 483"/>
                  <a:gd name="T16" fmla="*/ 1596 w 1809"/>
                  <a:gd name="T17" fmla="*/ 21 h 483"/>
                  <a:gd name="T18" fmla="*/ 1577 w 1809"/>
                  <a:gd name="T19" fmla="*/ 37 h 483"/>
                  <a:gd name="T20" fmla="*/ 1528 w 1809"/>
                  <a:gd name="T21" fmla="*/ 83 h 483"/>
                  <a:gd name="T22" fmla="*/ 0 w 1809"/>
                  <a:gd name="T23" fmla="*/ 170 h 483"/>
                  <a:gd name="T24" fmla="*/ 1413 w 1809"/>
                  <a:gd name="T25" fmla="*/ 143 h 483"/>
                  <a:gd name="T26" fmla="*/ 1392 w 1809"/>
                  <a:gd name="T27" fmla="*/ 160 h 483"/>
                  <a:gd name="T28" fmla="*/ 1288 w 1809"/>
                  <a:gd name="T29" fmla="*/ 285 h 483"/>
                  <a:gd name="T30" fmla="*/ 1232 w 1809"/>
                  <a:gd name="T31" fmla="*/ 376 h 483"/>
                  <a:gd name="T32" fmla="*/ 1200 w 1809"/>
                  <a:gd name="T33" fmla="*/ 446 h 483"/>
                  <a:gd name="T34" fmla="*/ 1186 w 1809"/>
                  <a:gd name="T35" fmla="*/ 483 h 483"/>
                  <a:gd name="T36" fmla="*/ 1205 w 1809"/>
                  <a:gd name="T37" fmla="*/ 456 h 483"/>
                  <a:gd name="T38" fmla="*/ 1325 w 1809"/>
                  <a:gd name="T39" fmla="*/ 309 h 483"/>
                  <a:gd name="T40" fmla="*/ 1403 w 1809"/>
                  <a:gd name="T41" fmla="*/ 230 h 483"/>
                  <a:gd name="T42" fmla="*/ 1457 w 1809"/>
                  <a:gd name="T43" fmla="*/ 181 h 483"/>
                  <a:gd name="T44" fmla="*/ 1486 w 1809"/>
                  <a:gd name="T45" fmla="*/ 160 h 483"/>
                  <a:gd name="T46" fmla="*/ 1539 w 1809"/>
                  <a:gd name="T47" fmla="*/ 121 h 483"/>
                  <a:gd name="T48" fmla="*/ 1609 w 1809"/>
                  <a:gd name="T49" fmla="*/ 73 h 483"/>
                  <a:gd name="T50" fmla="*/ 1651 w 1809"/>
                  <a:gd name="T51" fmla="*/ 50 h 483"/>
                  <a:gd name="T52" fmla="*/ 1689 w 1809"/>
                  <a:gd name="T53" fmla="*/ 38 h 483"/>
                  <a:gd name="T54" fmla="*/ 1725 w 1809"/>
                  <a:gd name="T55" fmla="*/ 38 h 483"/>
                  <a:gd name="T56" fmla="*/ 1759 w 1809"/>
                  <a:gd name="T57" fmla="*/ 51 h 483"/>
                  <a:gd name="T58" fmla="*/ 1792 w 1809"/>
                  <a:gd name="T59" fmla="*/ 82 h 483"/>
                  <a:gd name="T60" fmla="*/ 1809 w 1809"/>
                  <a:gd name="T61" fmla="*/ 105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09" h="483">
                    <a:moveTo>
                      <a:pt x="1809" y="105"/>
                    </a:moveTo>
                    <a:lnTo>
                      <a:pt x="1802" y="83"/>
                    </a:lnTo>
                    <a:lnTo>
                      <a:pt x="1779" y="44"/>
                    </a:lnTo>
                    <a:lnTo>
                      <a:pt x="1745" y="17"/>
                    </a:lnTo>
                    <a:lnTo>
                      <a:pt x="1703" y="1"/>
                    </a:lnTo>
                    <a:lnTo>
                      <a:pt x="1679" y="0"/>
                    </a:lnTo>
                    <a:lnTo>
                      <a:pt x="1669" y="0"/>
                    </a:lnTo>
                    <a:lnTo>
                      <a:pt x="1643" y="1"/>
                    </a:lnTo>
                    <a:lnTo>
                      <a:pt x="1596" y="21"/>
                    </a:lnTo>
                    <a:lnTo>
                      <a:pt x="1577" y="37"/>
                    </a:lnTo>
                    <a:lnTo>
                      <a:pt x="1528" y="83"/>
                    </a:lnTo>
                    <a:lnTo>
                      <a:pt x="0" y="170"/>
                    </a:lnTo>
                    <a:lnTo>
                      <a:pt x="1413" y="143"/>
                    </a:lnTo>
                    <a:lnTo>
                      <a:pt x="1392" y="160"/>
                    </a:lnTo>
                    <a:lnTo>
                      <a:pt x="1288" y="285"/>
                    </a:lnTo>
                    <a:lnTo>
                      <a:pt x="1232" y="376"/>
                    </a:lnTo>
                    <a:lnTo>
                      <a:pt x="1200" y="446"/>
                    </a:lnTo>
                    <a:lnTo>
                      <a:pt x="1186" y="483"/>
                    </a:lnTo>
                    <a:lnTo>
                      <a:pt x="1205" y="456"/>
                    </a:lnTo>
                    <a:lnTo>
                      <a:pt x="1325" y="309"/>
                    </a:lnTo>
                    <a:lnTo>
                      <a:pt x="1403" y="230"/>
                    </a:lnTo>
                    <a:lnTo>
                      <a:pt x="1457" y="181"/>
                    </a:lnTo>
                    <a:lnTo>
                      <a:pt x="1486" y="160"/>
                    </a:lnTo>
                    <a:lnTo>
                      <a:pt x="1539" y="121"/>
                    </a:lnTo>
                    <a:lnTo>
                      <a:pt x="1609" y="73"/>
                    </a:lnTo>
                    <a:lnTo>
                      <a:pt x="1651" y="50"/>
                    </a:lnTo>
                    <a:lnTo>
                      <a:pt x="1689" y="38"/>
                    </a:lnTo>
                    <a:lnTo>
                      <a:pt x="1725" y="38"/>
                    </a:lnTo>
                    <a:lnTo>
                      <a:pt x="1759" y="51"/>
                    </a:lnTo>
                    <a:lnTo>
                      <a:pt x="1792" y="82"/>
                    </a:lnTo>
                    <a:lnTo>
                      <a:pt x="1809" y="105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48"/>
              <p:cNvSpPr>
                <a:spLocks/>
              </p:cNvSpPr>
              <p:nvPr/>
            </p:nvSpPr>
            <p:spPr bwMode="auto">
              <a:xfrm>
                <a:off x="3899" y="1185"/>
                <a:ext cx="764" cy="244"/>
              </a:xfrm>
              <a:custGeom>
                <a:avLst/>
                <a:gdLst>
                  <a:gd name="T0" fmla="*/ 0 w 5351"/>
                  <a:gd name="T1" fmla="*/ 1685 h 1705"/>
                  <a:gd name="T2" fmla="*/ 4374 w 5351"/>
                  <a:gd name="T3" fmla="*/ 1705 h 1705"/>
                  <a:gd name="T4" fmla="*/ 4405 w 5351"/>
                  <a:gd name="T5" fmla="*/ 1705 h 1705"/>
                  <a:gd name="T6" fmla="*/ 4465 w 5351"/>
                  <a:gd name="T7" fmla="*/ 1695 h 1705"/>
                  <a:gd name="T8" fmla="*/ 4523 w 5351"/>
                  <a:gd name="T9" fmla="*/ 1675 h 1705"/>
                  <a:gd name="T10" fmla="*/ 4577 w 5351"/>
                  <a:gd name="T11" fmla="*/ 1646 h 1705"/>
                  <a:gd name="T12" fmla="*/ 4602 w 5351"/>
                  <a:gd name="T13" fmla="*/ 1628 h 1705"/>
                  <a:gd name="T14" fmla="*/ 5345 w 5351"/>
                  <a:gd name="T15" fmla="*/ 1052 h 1705"/>
                  <a:gd name="T16" fmla="*/ 5347 w 5351"/>
                  <a:gd name="T17" fmla="*/ 1042 h 1705"/>
                  <a:gd name="T18" fmla="*/ 5351 w 5351"/>
                  <a:gd name="T19" fmla="*/ 977 h 1705"/>
                  <a:gd name="T20" fmla="*/ 5347 w 5351"/>
                  <a:gd name="T21" fmla="*/ 919 h 1705"/>
                  <a:gd name="T22" fmla="*/ 5332 w 5351"/>
                  <a:gd name="T23" fmla="*/ 853 h 1705"/>
                  <a:gd name="T24" fmla="*/ 5304 w 5351"/>
                  <a:gd name="T25" fmla="*/ 787 h 1705"/>
                  <a:gd name="T26" fmla="*/ 5269 w 5351"/>
                  <a:gd name="T27" fmla="*/ 743 h 1705"/>
                  <a:gd name="T28" fmla="*/ 5239 w 5351"/>
                  <a:gd name="T29" fmla="*/ 717 h 1705"/>
                  <a:gd name="T30" fmla="*/ 5203 w 5351"/>
                  <a:gd name="T31" fmla="*/ 694 h 1705"/>
                  <a:gd name="T32" fmla="*/ 5159 w 5351"/>
                  <a:gd name="T33" fmla="*/ 675 h 1705"/>
                  <a:gd name="T34" fmla="*/ 5136 w 5351"/>
                  <a:gd name="T35" fmla="*/ 668 h 1705"/>
                  <a:gd name="T36" fmla="*/ 5087 w 5351"/>
                  <a:gd name="T37" fmla="*/ 657 h 1705"/>
                  <a:gd name="T38" fmla="*/ 5000 w 5351"/>
                  <a:gd name="T39" fmla="*/ 651 h 1705"/>
                  <a:gd name="T40" fmla="*/ 4927 w 5351"/>
                  <a:gd name="T41" fmla="*/ 661 h 1705"/>
                  <a:gd name="T42" fmla="*/ 4868 w 5351"/>
                  <a:gd name="T43" fmla="*/ 682 h 1705"/>
                  <a:gd name="T44" fmla="*/ 4820 w 5351"/>
                  <a:gd name="T45" fmla="*/ 708 h 1705"/>
                  <a:gd name="T46" fmla="*/ 4786 w 5351"/>
                  <a:gd name="T47" fmla="*/ 735 h 1705"/>
                  <a:gd name="T48" fmla="*/ 4755 w 5351"/>
                  <a:gd name="T49" fmla="*/ 767 h 1705"/>
                  <a:gd name="T50" fmla="*/ 4751 w 5351"/>
                  <a:gd name="T51" fmla="*/ 773 h 1705"/>
                  <a:gd name="T52" fmla="*/ 2511 w 5351"/>
                  <a:gd name="T53" fmla="*/ 474 h 1705"/>
                  <a:gd name="T54" fmla="*/ 2452 w 5351"/>
                  <a:gd name="T55" fmla="*/ 465 h 1705"/>
                  <a:gd name="T56" fmla="*/ 2337 w 5351"/>
                  <a:gd name="T57" fmla="*/ 435 h 1705"/>
                  <a:gd name="T58" fmla="*/ 2227 w 5351"/>
                  <a:gd name="T59" fmla="*/ 392 h 1705"/>
                  <a:gd name="T60" fmla="*/ 2122 w 5351"/>
                  <a:gd name="T61" fmla="*/ 337 h 1705"/>
                  <a:gd name="T62" fmla="*/ 2073 w 5351"/>
                  <a:gd name="T63" fmla="*/ 304 h 1705"/>
                  <a:gd name="T64" fmla="*/ 1632 w 5351"/>
                  <a:gd name="T65" fmla="*/ 0 h 1705"/>
                  <a:gd name="T66" fmla="*/ 0 w 5351"/>
                  <a:gd name="T67" fmla="*/ 1685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351" h="1705">
                    <a:moveTo>
                      <a:pt x="0" y="1685"/>
                    </a:moveTo>
                    <a:lnTo>
                      <a:pt x="4374" y="1705"/>
                    </a:lnTo>
                    <a:lnTo>
                      <a:pt x="4405" y="1705"/>
                    </a:lnTo>
                    <a:lnTo>
                      <a:pt x="4465" y="1695"/>
                    </a:lnTo>
                    <a:lnTo>
                      <a:pt x="4523" y="1675"/>
                    </a:lnTo>
                    <a:lnTo>
                      <a:pt x="4577" y="1646"/>
                    </a:lnTo>
                    <a:lnTo>
                      <a:pt x="4602" y="1628"/>
                    </a:lnTo>
                    <a:lnTo>
                      <a:pt x="5345" y="1052"/>
                    </a:lnTo>
                    <a:lnTo>
                      <a:pt x="5347" y="1042"/>
                    </a:lnTo>
                    <a:lnTo>
                      <a:pt x="5351" y="977"/>
                    </a:lnTo>
                    <a:lnTo>
                      <a:pt x="5347" y="919"/>
                    </a:lnTo>
                    <a:lnTo>
                      <a:pt x="5332" y="853"/>
                    </a:lnTo>
                    <a:lnTo>
                      <a:pt x="5304" y="787"/>
                    </a:lnTo>
                    <a:lnTo>
                      <a:pt x="5269" y="743"/>
                    </a:lnTo>
                    <a:lnTo>
                      <a:pt x="5239" y="717"/>
                    </a:lnTo>
                    <a:lnTo>
                      <a:pt x="5203" y="694"/>
                    </a:lnTo>
                    <a:lnTo>
                      <a:pt x="5159" y="675"/>
                    </a:lnTo>
                    <a:lnTo>
                      <a:pt x="5136" y="668"/>
                    </a:lnTo>
                    <a:lnTo>
                      <a:pt x="5087" y="657"/>
                    </a:lnTo>
                    <a:lnTo>
                      <a:pt x="5000" y="651"/>
                    </a:lnTo>
                    <a:lnTo>
                      <a:pt x="4927" y="661"/>
                    </a:lnTo>
                    <a:lnTo>
                      <a:pt x="4868" y="682"/>
                    </a:lnTo>
                    <a:lnTo>
                      <a:pt x="4820" y="708"/>
                    </a:lnTo>
                    <a:lnTo>
                      <a:pt x="4786" y="735"/>
                    </a:lnTo>
                    <a:lnTo>
                      <a:pt x="4755" y="767"/>
                    </a:lnTo>
                    <a:lnTo>
                      <a:pt x="4751" y="773"/>
                    </a:lnTo>
                    <a:lnTo>
                      <a:pt x="2511" y="474"/>
                    </a:lnTo>
                    <a:lnTo>
                      <a:pt x="2452" y="465"/>
                    </a:lnTo>
                    <a:lnTo>
                      <a:pt x="2337" y="435"/>
                    </a:lnTo>
                    <a:lnTo>
                      <a:pt x="2227" y="392"/>
                    </a:lnTo>
                    <a:lnTo>
                      <a:pt x="2122" y="337"/>
                    </a:lnTo>
                    <a:lnTo>
                      <a:pt x="2073" y="304"/>
                    </a:lnTo>
                    <a:lnTo>
                      <a:pt x="1632" y="0"/>
                    </a:lnTo>
                    <a:lnTo>
                      <a:pt x="0" y="168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49"/>
              <p:cNvSpPr>
                <a:spLocks/>
              </p:cNvSpPr>
              <p:nvPr/>
            </p:nvSpPr>
            <p:spPr bwMode="auto">
              <a:xfrm>
                <a:off x="4258" y="1253"/>
                <a:ext cx="405" cy="123"/>
              </a:xfrm>
              <a:custGeom>
                <a:avLst/>
                <a:gdLst>
                  <a:gd name="T0" fmla="*/ 2625 w 2840"/>
                  <a:gd name="T1" fmla="*/ 194 h 860"/>
                  <a:gd name="T2" fmla="*/ 2576 w 2840"/>
                  <a:gd name="T3" fmla="*/ 183 h 860"/>
                  <a:gd name="T4" fmla="*/ 2489 w 2840"/>
                  <a:gd name="T5" fmla="*/ 177 h 860"/>
                  <a:gd name="T6" fmla="*/ 2416 w 2840"/>
                  <a:gd name="T7" fmla="*/ 187 h 860"/>
                  <a:gd name="T8" fmla="*/ 2357 w 2840"/>
                  <a:gd name="T9" fmla="*/ 208 h 860"/>
                  <a:gd name="T10" fmla="*/ 2309 w 2840"/>
                  <a:gd name="T11" fmla="*/ 234 h 860"/>
                  <a:gd name="T12" fmla="*/ 2275 w 2840"/>
                  <a:gd name="T13" fmla="*/ 261 h 860"/>
                  <a:gd name="T14" fmla="*/ 2244 w 2840"/>
                  <a:gd name="T15" fmla="*/ 293 h 860"/>
                  <a:gd name="T16" fmla="*/ 2240 w 2840"/>
                  <a:gd name="T17" fmla="*/ 299 h 860"/>
                  <a:gd name="T18" fmla="*/ 0 w 2840"/>
                  <a:gd name="T19" fmla="*/ 0 h 860"/>
                  <a:gd name="T20" fmla="*/ 2139 w 2840"/>
                  <a:gd name="T21" fmla="*/ 428 h 860"/>
                  <a:gd name="T22" fmla="*/ 2122 w 2840"/>
                  <a:gd name="T23" fmla="*/ 443 h 860"/>
                  <a:gd name="T24" fmla="*/ 2004 w 2840"/>
                  <a:gd name="T25" fmla="*/ 583 h 860"/>
                  <a:gd name="T26" fmla="*/ 1927 w 2840"/>
                  <a:gd name="T27" fmla="*/ 702 h 860"/>
                  <a:gd name="T28" fmla="*/ 1870 w 2840"/>
                  <a:gd name="T29" fmla="*/ 802 h 860"/>
                  <a:gd name="T30" fmla="*/ 1842 w 2840"/>
                  <a:gd name="T31" fmla="*/ 860 h 860"/>
                  <a:gd name="T32" fmla="*/ 1889 w 2840"/>
                  <a:gd name="T33" fmla="*/ 802 h 860"/>
                  <a:gd name="T34" fmla="*/ 2148 w 2840"/>
                  <a:gd name="T35" fmla="*/ 525 h 860"/>
                  <a:gd name="T36" fmla="*/ 2288 w 2840"/>
                  <a:gd name="T37" fmla="*/ 396 h 860"/>
                  <a:gd name="T38" fmla="*/ 2371 w 2840"/>
                  <a:gd name="T39" fmla="*/ 333 h 860"/>
                  <a:gd name="T40" fmla="*/ 2406 w 2840"/>
                  <a:gd name="T41" fmla="*/ 313 h 860"/>
                  <a:gd name="T42" fmla="*/ 2441 w 2840"/>
                  <a:gd name="T43" fmla="*/ 297 h 860"/>
                  <a:gd name="T44" fmla="*/ 2515 w 2840"/>
                  <a:gd name="T45" fmla="*/ 276 h 860"/>
                  <a:gd name="T46" fmla="*/ 2593 w 2840"/>
                  <a:gd name="T47" fmla="*/ 269 h 860"/>
                  <a:gd name="T48" fmla="*/ 2667 w 2840"/>
                  <a:gd name="T49" fmla="*/ 279 h 860"/>
                  <a:gd name="T50" fmla="*/ 2718 w 2840"/>
                  <a:gd name="T51" fmla="*/ 299 h 860"/>
                  <a:gd name="T52" fmla="*/ 2747 w 2840"/>
                  <a:gd name="T53" fmla="*/ 318 h 860"/>
                  <a:gd name="T54" fmla="*/ 2775 w 2840"/>
                  <a:gd name="T55" fmla="*/ 342 h 860"/>
                  <a:gd name="T56" fmla="*/ 2797 w 2840"/>
                  <a:gd name="T57" fmla="*/ 371 h 860"/>
                  <a:gd name="T58" fmla="*/ 2816 w 2840"/>
                  <a:gd name="T59" fmla="*/ 407 h 860"/>
                  <a:gd name="T60" fmla="*/ 2829 w 2840"/>
                  <a:gd name="T61" fmla="*/ 448 h 860"/>
                  <a:gd name="T62" fmla="*/ 2836 w 2840"/>
                  <a:gd name="T63" fmla="*/ 495 h 860"/>
                  <a:gd name="T64" fmla="*/ 2837 w 2840"/>
                  <a:gd name="T65" fmla="*/ 549 h 860"/>
                  <a:gd name="T66" fmla="*/ 2834 w 2840"/>
                  <a:gd name="T67" fmla="*/ 578 h 860"/>
                  <a:gd name="T68" fmla="*/ 2836 w 2840"/>
                  <a:gd name="T69" fmla="*/ 568 h 860"/>
                  <a:gd name="T70" fmla="*/ 2840 w 2840"/>
                  <a:gd name="T71" fmla="*/ 503 h 860"/>
                  <a:gd name="T72" fmla="*/ 2836 w 2840"/>
                  <a:gd name="T73" fmla="*/ 444 h 860"/>
                  <a:gd name="T74" fmla="*/ 2821 w 2840"/>
                  <a:gd name="T75" fmla="*/ 379 h 860"/>
                  <a:gd name="T76" fmla="*/ 2793 w 2840"/>
                  <a:gd name="T77" fmla="*/ 313 h 860"/>
                  <a:gd name="T78" fmla="*/ 2758 w 2840"/>
                  <a:gd name="T79" fmla="*/ 269 h 860"/>
                  <a:gd name="T80" fmla="*/ 2728 w 2840"/>
                  <a:gd name="T81" fmla="*/ 243 h 860"/>
                  <a:gd name="T82" fmla="*/ 2692 w 2840"/>
                  <a:gd name="T83" fmla="*/ 220 h 860"/>
                  <a:gd name="T84" fmla="*/ 2648 w 2840"/>
                  <a:gd name="T85" fmla="*/ 201 h 860"/>
                  <a:gd name="T86" fmla="*/ 2625 w 2840"/>
                  <a:gd name="T87" fmla="*/ 194 h 8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840" h="860">
                    <a:moveTo>
                      <a:pt x="2625" y="194"/>
                    </a:moveTo>
                    <a:lnTo>
                      <a:pt x="2576" y="183"/>
                    </a:lnTo>
                    <a:lnTo>
                      <a:pt x="2489" y="177"/>
                    </a:lnTo>
                    <a:lnTo>
                      <a:pt x="2416" y="187"/>
                    </a:lnTo>
                    <a:lnTo>
                      <a:pt x="2357" y="208"/>
                    </a:lnTo>
                    <a:lnTo>
                      <a:pt x="2309" y="234"/>
                    </a:lnTo>
                    <a:lnTo>
                      <a:pt x="2275" y="261"/>
                    </a:lnTo>
                    <a:lnTo>
                      <a:pt x="2244" y="293"/>
                    </a:lnTo>
                    <a:lnTo>
                      <a:pt x="2240" y="299"/>
                    </a:lnTo>
                    <a:lnTo>
                      <a:pt x="0" y="0"/>
                    </a:lnTo>
                    <a:lnTo>
                      <a:pt x="2139" y="428"/>
                    </a:lnTo>
                    <a:lnTo>
                      <a:pt x="2122" y="443"/>
                    </a:lnTo>
                    <a:lnTo>
                      <a:pt x="2004" y="583"/>
                    </a:lnTo>
                    <a:lnTo>
                      <a:pt x="1927" y="702"/>
                    </a:lnTo>
                    <a:lnTo>
                      <a:pt x="1870" y="802"/>
                    </a:lnTo>
                    <a:lnTo>
                      <a:pt x="1842" y="860"/>
                    </a:lnTo>
                    <a:lnTo>
                      <a:pt x="1889" y="802"/>
                    </a:lnTo>
                    <a:lnTo>
                      <a:pt x="2148" y="525"/>
                    </a:lnTo>
                    <a:lnTo>
                      <a:pt x="2288" y="396"/>
                    </a:lnTo>
                    <a:lnTo>
                      <a:pt x="2371" y="333"/>
                    </a:lnTo>
                    <a:lnTo>
                      <a:pt x="2406" y="313"/>
                    </a:lnTo>
                    <a:lnTo>
                      <a:pt x="2441" y="297"/>
                    </a:lnTo>
                    <a:lnTo>
                      <a:pt x="2515" y="276"/>
                    </a:lnTo>
                    <a:lnTo>
                      <a:pt x="2593" y="269"/>
                    </a:lnTo>
                    <a:lnTo>
                      <a:pt x="2667" y="279"/>
                    </a:lnTo>
                    <a:lnTo>
                      <a:pt x="2718" y="299"/>
                    </a:lnTo>
                    <a:lnTo>
                      <a:pt x="2747" y="318"/>
                    </a:lnTo>
                    <a:lnTo>
                      <a:pt x="2775" y="342"/>
                    </a:lnTo>
                    <a:lnTo>
                      <a:pt x="2797" y="371"/>
                    </a:lnTo>
                    <a:lnTo>
                      <a:pt x="2816" y="407"/>
                    </a:lnTo>
                    <a:lnTo>
                      <a:pt x="2829" y="448"/>
                    </a:lnTo>
                    <a:lnTo>
                      <a:pt x="2836" y="495"/>
                    </a:lnTo>
                    <a:lnTo>
                      <a:pt x="2837" y="549"/>
                    </a:lnTo>
                    <a:lnTo>
                      <a:pt x="2834" y="578"/>
                    </a:lnTo>
                    <a:lnTo>
                      <a:pt x="2836" y="568"/>
                    </a:lnTo>
                    <a:lnTo>
                      <a:pt x="2840" y="503"/>
                    </a:lnTo>
                    <a:lnTo>
                      <a:pt x="2836" y="444"/>
                    </a:lnTo>
                    <a:lnTo>
                      <a:pt x="2821" y="379"/>
                    </a:lnTo>
                    <a:lnTo>
                      <a:pt x="2793" y="313"/>
                    </a:lnTo>
                    <a:lnTo>
                      <a:pt x="2758" y="269"/>
                    </a:lnTo>
                    <a:lnTo>
                      <a:pt x="2728" y="243"/>
                    </a:lnTo>
                    <a:lnTo>
                      <a:pt x="2692" y="220"/>
                    </a:lnTo>
                    <a:lnTo>
                      <a:pt x="2648" y="201"/>
                    </a:lnTo>
                    <a:lnTo>
                      <a:pt x="2625" y="19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1" name="직사각형 60"/>
            <p:cNvSpPr/>
            <p:nvPr/>
          </p:nvSpPr>
          <p:spPr>
            <a:xfrm rot="3600000">
              <a:off x="1241976" y="5814693"/>
              <a:ext cx="38796" cy="8535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rot="3600000">
              <a:off x="994284" y="6229038"/>
              <a:ext cx="38796" cy="8535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 rot="3600000">
              <a:off x="783169" y="5729613"/>
              <a:ext cx="38796" cy="8535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-804589" y="4245249"/>
              <a:ext cx="1438985" cy="979309"/>
            </a:xfrm>
            <a:custGeom>
              <a:avLst/>
              <a:gdLst>
                <a:gd name="T0" fmla="*/ 1728 w 1729"/>
                <a:gd name="T1" fmla="*/ 867 h 1174"/>
                <a:gd name="T2" fmla="*/ 1689 w 1729"/>
                <a:gd name="T3" fmla="*/ 996 h 1174"/>
                <a:gd name="T4" fmla="*/ 1607 w 1729"/>
                <a:gd name="T5" fmla="*/ 1096 h 1174"/>
                <a:gd name="T6" fmla="*/ 1492 w 1729"/>
                <a:gd name="T7" fmla="*/ 1159 h 1174"/>
                <a:gd name="T8" fmla="*/ 1389 w 1729"/>
                <a:gd name="T9" fmla="*/ 1174 h 1174"/>
                <a:gd name="T10" fmla="*/ 304 w 1729"/>
                <a:gd name="T11" fmla="*/ 1173 h 1174"/>
                <a:gd name="T12" fmla="*/ 177 w 1729"/>
                <a:gd name="T13" fmla="*/ 1133 h 1174"/>
                <a:gd name="T14" fmla="*/ 78 w 1729"/>
                <a:gd name="T15" fmla="*/ 1050 h 1174"/>
                <a:gd name="T16" fmla="*/ 14 w 1729"/>
                <a:gd name="T17" fmla="*/ 934 h 1174"/>
                <a:gd name="T18" fmla="*/ 0 w 1729"/>
                <a:gd name="T19" fmla="*/ 831 h 1174"/>
                <a:gd name="T20" fmla="*/ 12 w 1729"/>
                <a:gd name="T21" fmla="*/ 739 h 1174"/>
                <a:gd name="T22" fmla="*/ 63 w 1729"/>
                <a:gd name="T23" fmla="*/ 631 h 1174"/>
                <a:gd name="T24" fmla="*/ 147 w 1729"/>
                <a:gd name="T25" fmla="*/ 548 h 1174"/>
                <a:gd name="T26" fmla="*/ 257 w 1729"/>
                <a:gd name="T27" fmla="*/ 499 h 1174"/>
                <a:gd name="T28" fmla="*/ 284 w 1729"/>
                <a:gd name="T29" fmla="*/ 475 h 1174"/>
                <a:gd name="T30" fmla="*/ 284 w 1729"/>
                <a:gd name="T31" fmla="*/ 434 h 1174"/>
                <a:gd name="T32" fmla="*/ 308 w 1729"/>
                <a:gd name="T33" fmla="*/ 352 h 1174"/>
                <a:gd name="T34" fmla="*/ 360 w 1729"/>
                <a:gd name="T35" fmla="*/ 289 h 1174"/>
                <a:gd name="T36" fmla="*/ 434 w 1729"/>
                <a:gd name="T37" fmla="*/ 248 h 1174"/>
                <a:gd name="T38" fmla="*/ 499 w 1729"/>
                <a:gd name="T39" fmla="*/ 240 h 1174"/>
                <a:gd name="T40" fmla="*/ 555 w 1729"/>
                <a:gd name="T41" fmla="*/ 247 h 1174"/>
                <a:gd name="T42" fmla="*/ 637 w 1729"/>
                <a:gd name="T43" fmla="*/ 292 h 1174"/>
                <a:gd name="T44" fmla="*/ 709 w 1729"/>
                <a:gd name="T45" fmla="*/ 156 h 1174"/>
                <a:gd name="T46" fmla="*/ 791 w 1729"/>
                <a:gd name="T47" fmla="*/ 70 h 1174"/>
                <a:gd name="T48" fmla="*/ 909 w 1729"/>
                <a:gd name="T49" fmla="*/ 15 h 1174"/>
                <a:gd name="T50" fmla="*/ 1030 w 1729"/>
                <a:gd name="T51" fmla="*/ 0 h 1174"/>
                <a:gd name="T52" fmla="*/ 1177 w 1729"/>
                <a:gd name="T53" fmla="*/ 22 h 1174"/>
                <a:gd name="T54" fmla="*/ 1326 w 1729"/>
                <a:gd name="T55" fmla="*/ 113 h 1174"/>
                <a:gd name="T56" fmla="*/ 1418 w 1729"/>
                <a:gd name="T57" fmla="*/ 253 h 1174"/>
                <a:gd name="T58" fmla="*/ 1458 w 1729"/>
                <a:gd name="T59" fmla="*/ 421 h 1174"/>
                <a:gd name="T60" fmla="*/ 1458 w 1729"/>
                <a:gd name="T61" fmla="*/ 482 h 1174"/>
                <a:gd name="T62" fmla="*/ 1487 w 1729"/>
                <a:gd name="T63" fmla="*/ 502 h 1174"/>
                <a:gd name="T64" fmla="*/ 1590 w 1729"/>
                <a:gd name="T65" fmla="*/ 554 h 1174"/>
                <a:gd name="T66" fmla="*/ 1669 w 1729"/>
                <a:gd name="T67" fmla="*/ 636 h 1174"/>
                <a:gd name="T68" fmla="*/ 1718 w 1729"/>
                <a:gd name="T69" fmla="*/ 742 h 1174"/>
                <a:gd name="T70" fmla="*/ 1729 w 1729"/>
                <a:gd name="T71" fmla="*/ 831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29" h="1174">
                  <a:moveTo>
                    <a:pt x="1729" y="831"/>
                  </a:moveTo>
                  <a:lnTo>
                    <a:pt x="1728" y="867"/>
                  </a:lnTo>
                  <a:lnTo>
                    <a:pt x="1715" y="934"/>
                  </a:lnTo>
                  <a:lnTo>
                    <a:pt x="1689" y="996"/>
                  </a:lnTo>
                  <a:lnTo>
                    <a:pt x="1652" y="1050"/>
                  </a:lnTo>
                  <a:lnTo>
                    <a:pt x="1607" y="1096"/>
                  </a:lnTo>
                  <a:lnTo>
                    <a:pt x="1552" y="1133"/>
                  </a:lnTo>
                  <a:lnTo>
                    <a:pt x="1492" y="1159"/>
                  </a:lnTo>
                  <a:lnTo>
                    <a:pt x="1425" y="1173"/>
                  </a:lnTo>
                  <a:lnTo>
                    <a:pt x="1389" y="1174"/>
                  </a:lnTo>
                  <a:lnTo>
                    <a:pt x="340" y="1174"/>
                  </a:lnTo>
                  <a:lnTo>
                    <a:pt x="304" y="1173"/>
                  </a:lnTo>
                  <a:lnTo>
                    <a:pt x="238" y="1159"/>
                  </a:lnTo>
                  <a:lnTo>
                    <a:pt x="177" y="1133"/>
                  </a:lnTo>
                  <a:lnTo>
                    <a:pt x="123" y="1096"/>
                  </a:lnTo>
                  <a:lnTo>
                    <a:pt x="78" y="1050"/>
                  </a:lnTo>
                  <a:lnTo>
                    <a:pt x="40" y="996"/>
                  </a:lnTo>
                  <a:lnTo>
                    <a:pt x="14" y="934"/>
                  </a:lnTo>
                  <a:lnTo>
                    <a:pt x="1" y="867"/>
                  </a:lnTo>
                  <a:lnTo>
                    <a:pt x="0" y="831"/>
                  </a:lnTo>
                  <a:lnTo>
                    <a:pt x="1" y="799"/>
                  </a:lnTo>
                  <a:lnTo>
                    <a:pt x="12" y="739"/>
                  </a:lnTo>
                  <a:lnTo>
                    <a:pt x="33" y="683"/>
                  </a:lnTo>
                  <a:lnTo>
                    <a:pt x="63" y="631"/>
                  </a:lnTo>
                  <a:lnTo>
                    <a:pt x="102" y="586"/>
                  </a:lnTo>
                  <a:lnTo>
                    <a:pt x="147" y="548"/>
                  </a:lnTo>
                  <a:lnTo>
                    <a:pt x="199" y="520"/>
                  </a:lnTo>
                  <a:lnTo>
                    <a:pt x="257" y="499"/>
                  </a:lnTo>
                  <a:lnTo>
                    <a:pt x="287" y="494"/>
                  </a:lnTo>
                  <a:lnTo>
                    <a:pt x="284" y="475"/>
                  </a:lnTo>
                  <a:lnTo>
                    <a:pt x="282" y="456"/>
                  </a:lnTo>
                  <a:lnTo>
                    <a:pt x="284" y="434"/>
                  </a:lnTo>
                  <a:lnTo>
                    <a:pt x="293" y="391"/>
                  </a:lnTo>
                  <a:lnTo>
                    <a:pt x="308" y="352"/>
                  </a:lnTo>
                  <a:lnTo>
                    <a:pt x="331" y="318"/>
                  </a:lnTo>
                  <a:lnTo>
                    <a:pt x="360" y="289"/>
                  </a:lnTo>
                  <a:lnTo>
                    <a:pt x="395" y="266"/>
                  </a:lnTo>
                  <a:lnTo>
                    <a:pt x="434" y="248"/>
                  </a:lnTo>
                  <a:lnTo>
                    <a:pt x="476" y="240"/>
                  </a:lnTo>
                  <a:lnTo>
                    <a:pt x="499" y="240"/>
                  </a:lnTo>
                  <a:lnTo>
                    <a:pt x="517" y="240"/>
                  </a:lnTo>
                  <a:lnTo>
                    <a:pt x="555" y="247"/>
                  </a:lnTo>
                  <a:lnTo>
                    <a:pt x="608" y="269"/>
                  </a:lnTo>
                  <a:lnTo>
                    <a:pt x="637" y="292"/>
                  </a:lnTo>
                  <a:lnTo>
                    <a:pt x="663" y="234"/>
                  </a:lnTo>
                  <a:lnTo>
                    <a:pt x="709" y="156"/>
                  </a:lnTo>
                  <a:lnTo>
                    <a:pt x="747" y="110"/>
                  </a:lnTo>
                  <a:lnTo>
                    <a:pt x="791" y="70"/>
                  </a:lnTo>
                  <a:lnTo>
                    <a:pt x="845" y="38"/>
                  </a:lnTo>
                  <a:lnTo>
                    <a:pt x="909" y="15"/>
                  </a:lnTo>
                  <a:lnTo>
                    <a:pt x="986" y="2"/>
                  </a:lnTo>
                  <a:lnTo>
                    <a:pt x="1030" y="0"/>
                  </a:lnTo>
                  <a:lnTo>
                    <a:pt x="1084" y="3"/>
                  </a:lnTo>
                  <a:lnTo>
                    <a:pt x="1177" y="22"/>
                  </a:lnTo>
                  <a:lnTo>
                    <a:pt x="1260" y="59"/>
                  </a:lnTo>
                  <a:lnTo>
                    <a:pt x="1326" y="113"/>
                  </a:lnTo>
                  <a:lnTo>
                    <a:pt x="1379" y="178"/>
                  </a:lnTo>
                  <a:lnTo>
                    <a:pt x="1418" y="253"/>
                  </a:lnTo>
                  <a:lnTo>
                    <a:pt x="1446" y="335"/>
                  </a:lnTo>
                  <a:lnTo>
                    <a:pt x="1458" y="421"/>
                  </a:lnTo>
                  <a:lnTo>
                    <a:pt x="1458" y="466"/>
                  </a:lnTo>
                  <a:lnTo>
                    <a:pt x="1458" y="482"/>
                  </a:lnTo>
                  <a:lnTo>
                    <a:pt x="1458" y="496"/>
                  </a:lnTo>
                  <a:lnTo>
                    <a:pt x="1487" y="502"/>
                  </a:lnTo>
                  <a:lnTo>
                    <a:pt x="1541" y="524"/>
                  </a:lnTo>
                  <a:lnTo>
                    <a:pt x="1590" y="554"/>
                  </a:lnTo>
                  <a:lnTo>
                    <a:pt x="1633" y="592"/>
                  </a:lnTo>
                  <a:lnTo>
                    <a:pt x="1669" y="636"/>
                  </a:lnTo>
                  <a:lnTo>
                    <a:pt x="1698" y="687"/>
                  </a:lnTo>
                  <a:lnTo>
                    <a:pt x="1718" y="742"/>
                  </a:lnTo>
                  <a:lnTo>
                    <a:pt x="1728" y="801"/>
                  </a:lnTo>
                  <a:lnTo>
                    <a:pt x="1729" y="8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5"/>
            <p:cNvSpPr>
              <a:spLocks/>
            </p:cNvSpPr>
            <p:nvPr/>
          </p:nvSpPr>
          <p:spPr bwMode="auto">
            <a:xfrm>
              <a:off x="-3794575" y="5570893"/>
              <a:ext cx="1044146" cy="710601"/>
            </a:xfrm>
            <a:custGeom>
              <a:avLst/>
              <a:gdLst>
                <a:gd name="T0" fmla="*/ 1728 w 1729"/>
                <a:gd name="T1" fmla="*/ 867 h 1174"/>
                <a:gd name="T2" fmla="*/ 1689 w 1729"/>
                <a:gd name="T3" fmla="*/ 996 h 1174"/>
                <a:gd name="T4" fmla="*/ 1607 w 1729"/>
                <a:gd name="T5" fmla="*/ 1096 h 1174"/>
                <a:gd name="T6" fmla="*/ 1492 w 1729"/>
                <a:gd name="T7" fmla="*/ 1159 h 1174"/>
                <a:gd name="T8" fmla="*/ 1389 w 1729"/>
                <a:gd name="T9" fmla="*/ 1174 h 1174"/>
                <a:gd name="T10" fmla="*/ 304 w 1729"/>
                <a:gd name="T11" fmla="*/ 1173 h 1174"/>
                <a:gd name="T12" fmla="*/ 177 w 1729"/>
                <a:gd name="T13" fmla="*/ 1133 h 1174"/>
                <a:gd name="T14" fmla="*/ 78 w 1729"/>
                <a:gd name="T15" fmla="*/ 1050 h 1174"/>
                <a:gd name="T16" fmla="*/ 14 w 1729"/>
                <a:gd name="T17" fmla="*/ 934 h 1174"/>
                <a:gd name="T18" fmla="*/ 0 w 1729"/>
                <a:gd name="T19" fmla="*/ 831 h 1174"/>
                <a:gd name="T20" fmla="*/ 12 w 1729"/>
                <a:gd name="T21" fmla="*/ 739 h 1174"/>
                <a:gd name="T22" fmla="*/ 63 w 1729"/>
                <a:gd name="T23" fmla="*/ 631 h 1174"/>
                <a:gd name="T24" fmla="*/ 147 w 1729"/>
                <a:gd name="T25" fmla="*/ 548 h 1174"/>
                <a:gd name="T26" fmla="*/ 257 w 1729"/>
                <a:gd name="T27" fmla="*/ 499 h 1174"/>
                <a:gd name="T28" fmla="*/ 284 w 1729"/>
                <a:gd name="T29" fmla="*/ 475 h 1174"/>
                <a:gd name="T30" fmla="*/ 284 w 1729"/>
                <a:gd name="T31" fmla="*/ 434 h 1174"/>
                <a:gd name="T32" fmla="*/ 308 w 1729"/>
                <a:gd name="T33" fmla="*/ 352 h 1174"/>
                <a:gd name="T34" fmla="*/ 360 w 1729"/>
                <a:gd name="T35" fmla="*/ 289 h 1174"/>
                <a:gd name="T36" fmla="*/ 434 w 1729"/>
                <a:gd name="T37" fmla="*/ 248 h 1174"/>
                <a:gd name="T38" fmla="*/ 499 w 1729"/>
                <a:gd name="T39" fmla="*/ 240 h 1174"/>
                <a:gd name="T40" fmla="*/ 555 w 1729"/>
                <a:gd name="T41" fmla="*/ 247 h 1174"/>
                <a:gd name="T42" fmla="*/ 637 w 1729"/>
                <a:gd name="T43" fmla="*/ 292 h 1174"/>
                <a:gd name="T44" fmla="*/ 709 w 1729"/>
                <a:gd name="T45" fmla="*/ 156 h 1174"/>
                <a:gd name="T46" fmla="*/ 791 w 1729"/>
                <a:gd name="T47" fmla="*/ 70 h 1174"/>
                <a:gd name="T48" fmla="*/ 909 w 1729"/>
                <a:gd name="T49" fmla="*/ 15 h 1174"/>
                <a:gd name="T50" fmla="*/ 1030 w 1729"/>
                <a:gd name="T51" fmla="*/ 0 h 1174"/>
                <a:gd name="T52" fmla="*/ 1177 w 1729"/>
                <a:gd name="T53" fmla="*/ 22 h 1174"/>
                <a:gd name="T54" fmla="*/ 1326 w 1729"/>
                <a:gd name="T55" fmla="*/ 113 h 1174"/>
                <a:gd name="T56" fmla="*/ 1418 w 1729"/>
                <a:gd name="T57" fmla="*/ 253 h 1174"/>
                <a:gd name="T58" fmla="*/ 1458 w 1729"/>
                <a:gd name="T59" fmla="*/ 421 h 1174"/>
                <a:gd name="T60" fmla="*/ 1458 w 1729"/>
                <a:gd name="T61" fmla="*/ 482 h 1174"/>
                <a:gd name="T62" fmla="*/ 1487 w 1729"/>
                <a:gd name="T63" fmla="*/ 502 h 1174"/>
                <a:gd name="T64" fmla="*/ 1590 w 1729"/>
                <a:gd name="T65" fmla="*/ 554 h 1174"/>
                <a:gd name="T66" fmla="*/ 1669 w 1729"/>
                <a:gd name="T67" fmla="*/ 636 h 1174"/>
                <a:gd name="T68" fmla="*/ 1718 w 1729"/>
                <a:gd name="T69" fmla="*/ 742 h 1174"/>
                <a:gd name="T70" fmla="*/ 1729 w 1729"/>
                <a:gd name="T71" fmla="*/ 831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29" h="1174">
                  <a:moveTo>
                    <a:pt x="1729" y="831"/>
                  </a:moveTo>
                  <a:lnTo>
                    <a:pt x="1728" y="867"/>
                  </a:lnTo>
                  <a:lnTo>
                    <a:pt x="1715" y="934"/>
                  </a:lnTo>
                  <a:lnTo>
                    <a:pt x="1689" y="996"/>
                  </a:lnTo>
                  <a:lnTo>
                    <a:pt x="1652" y="1050"/>
                  </a:lnTo>
                  <a:lnTo>
                    <a:pt x="1607" y="1096"/>
                  </a:lnTo>
                  <a:lnTo>
                    <a:pt x="1552" y="1133"/>
                  </a:lnTo>
                  <a:lnTo>
                    <a:pt x="1492" y="1159"/>
                  </a:lnTo>
                  <a:lnTo>
                    <a:pt x="1425" y="1173"/>
                  </a:lnTo>
                  <a:lnTo>
                    <a:pt x="1389" y="1174"/>
                  </a:lnTo>
                  <a:lnTo>
                    <a:pt x="340" y="1174"/>
                  </a:lnTo>
                  <a:lnTo>
                    <a:pt x="304" y="1173"/>
                  </a:lnTo>
                  <a:lnTo>
                    <a:pt x="238" y="1159"/>
                  </a:lnTo>
                  <a:lnTo>
                    <a:pt x="177" y="1133"/>
                  </a:lnTo>
                  <a:lnTo>
                    <a:pt x="123" y="1096"/>
                  </a:lnTo>
                  <a:lnTo>
                    <a:pt x="78" y="1050"/>
                  </a:lnTo>
                  <a:lnTo>
                    <a:pt x="40" y="996"/>
                  </a:lnTo>
                  <a:lnTo>
                    <a:pt x="14" y="934"/>
                  </a:lnTo>
                  <a:lnTo>
                    <a:pt x="1" y="867"/>
                  </a:lnTo>
                  <a:lnTo>
                    <a:pt x="0" y="831"/>
                  </a:lnTo>
                  <a:lnTo>
                    <a:pt x="1" y="799"/>
                  </a:lnTo>
                  <a:lnTo>
                    <a:pt x="12" y="739"/>
                  </a:lnTo>
                  <a:lnTo>
                    <a:pt x="33" y="683"/>
                  </a:lnTo>
                  <a:lnTo>
                    <a:pt x="63" y="631"/>
                  </a:lnTo>
                  <a:lnTo>
                    <a:pt x="102" y="586"/>
                  </a:lnTo>
                  <a:lnTo>
                    <a:pt x="147" y="548"/>
                  </a:lnTo>
                  <a:lnTo>
                    <a:pt x="199" y="520"/>
                  </a:lnTo>
                  <a:lnTo>
                    <a:pt x="257" y="499"/>
                  </a:lnTo>
                  <a:lnTo>
                    <a:pt x="287" y="494"/>
                  </a:lnTo>
                  <a:lnTo>
                    <a:pt x="284" y="475"/>
                  </a:lnTo>
                  <a:lnTo>
                    <a:pt x="282" y="456"/>
                  </a:lnTo>
                  <a:lnTo>
                    <a:pt x="284" y="434"/>
                  </a:lnTo>
                  <a:lnTo>
                    <a:pt x="293" y="391"/>
                  </a:lnTo>
                  <a:lnTo>
                    <a:pt x="308" y="352"/>
                  </a:lnTo>
                  <a:lnTo>
                    <a:pt x="331" y="318"/>
                  </a:lnTo>
                  <a:lnTo>
                    <a:pt x="360" y="289"/>
                  </a:lnTo>
                  <a:lnTo>
                    <a:pt x="395" y="266"/>
                  </a:lnTo>
                  <a:lnTo>
                    <a:pt x="434" y="248"/>
                  </a:lnTo>
                  <a:lnTo>
                    <a:pt x="476" y="240"/>
                  </a:lnTo>
                  <a:lnTo>
                    <a:pt x="499" y="240"/>
                  </a:lnTo>
                  <a:lnTo>
                    <a:pt x="517" y="240"/>
                  </a:lnTo>
                  <a:lnTo>
                    <a:pt x="555" y="247"/>
                  </a:lnTo>
                  <a:lnTo>
                    <a:pt x="608" y="269"/>
                  </a:lnTo>
                  <a:lnTo>
                    <a:pt x="637" y="292"/>
                  </a:lnTo>
                  <a:lnTo>
                    <a:pt x="663" y="234"/>
                  </a:lnTo>
                  <a:lnTo>
                    <a:pt x="709" y="156"/>
                  </a:lnTo>
                  <a:lnTo>
                    <a:pt x="747" y="110"/>
                  </a:lnTo>
                  <a:lnTo>
                    <a:pt x="791" y="70"/>
                  </a:lnTo>
                  <a:lnTo>
                    <a:pt x="845" y="38"/>
                  </a:lnTo>
                  <a:lnTo>
                    <a:pt x="909" y="15"/>
                  </a:lnTo>
                  <a:lnTo>
                    <a:pt x="986" y="2"/>
                  </a:lnTo>
                  <a:lnTo>
                    <a:pt x="1030" y="0"/>
                  </a:lnTo>
                  <a:lnTo>
                    <a:pt x="1084" y="3"/>
                  </a:lnTo>
                  <a:lnTo>
                    <a:pt x="1177" y="22"/>
                  </a:lnTo>
                  <a:lnTo>
                    <a:pt x="1260" y="59"/>
                  </a:lnTo>
                  <a:lnTo>
                    <a:pt x="1326" y="113"/>
                  </a:lnTo>
                  <a:lnTo>
                    <a:pt x="1379" y="178"/>
                  </a:lnTo>
                  <a:lnTo>
                    <a:pt x="1418" y="253"/>
                  </a:lnTo>
                  <a:lnTo>
                    <a:pt x="1446" y="335"/>
                  </a:lnTo>
                  <a:lnTo>
                    <a:pt x="1458" y="421"/>
                  </a:lnTo>
                  <a:lnTo>
                    <a:pt x="1458" y="466"/>
                  </a:lnTo>
                  <a:lnTo>
                    <a:pt x="1458" y="482"/>
                  </a:lnTo>
                  <a:lnTo>
                    <a:pt x="1458" y="496"/>
                  </a:lnTo>
                  <a:lnTo>
                    <a:pt x="1487" y="502"/>
                  </a:lnTo>
                  <a:lnTo>
                    <a:pt x="1541" y="524"/>
                  </a:lnTo>
                  <a:lnTo>
                    <a:pt x="1590" y="554"/>
                  </a:lnTo>
                  <a:lnTo>
                    <a:pt x="1633" y="592"/>
                  </a:lnTo>
                  <a:lnTo>
                    <a:pt x="1669" y="636"/>
                  </a:lnTo>
                  <a:lnTo>
                    <a:pt x="1698" y="687"/>
                  </a:lnTo>
                  <a:lnTo>
                    <a:pt x="1718" y="742"/>
                  </a:lnTo>
                  <a:lnTo>
                    <a:pt x="1728" y="801"/>
                  </a:lnTo>
                  <a:lnTo>
                    <a:pt x="1729" y="8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5"/>
            <p:cNvSpPr>
              <a:spLocks/>
            </p:cNvSpPr>
            <p:nvPr/>
          </p:nvSpPr>
          <p:spPr bwMode="auto">
            <a:xfrm>
              <a:off x="2560334" y="7757239"/>
              <a:ext cx="1126272" cy="766491"/>
            </a:xfrm>
            <a:custGeom>
              <a:avLst/>
              <a:gdLst>
                <a:gd name="T0" fmla="*/ 1728 w 1729"/>
                <a:gd name="T1" fmla="*/ 867 h 1174"/>
                <a:gd name="T2" fmla="*/ 1689 w 1729"/>
                <a:gd name="T3" fmla="*/ 996 h 1174"/>
                <a:gd name="T4" fmla="*/ 1607 w 1729"/>
                <a:gd name="T5" fmla="*/ 1096 h 1174"/>
                <a:gd name="T6" fmla="*/ 1492 w 1729"/>
                <a:gd name="T7" fmla="*/ 1159 h 1174"/>
                <a:gd name="T8" fmla="*/ 1389 w 1729"/>
                <a:gd name="T9" fmla="*/ 1174 h 1174"/>
                <a:gd name="T10" fmla="*/ 304 w 1729"/>
                <a:gd name="T11" fmla="*/ 1173 h 1174"/>
                <a:gd name="T12" fmla="*/ 177 w 1729"/>
                <a:gd name="T13" fmla="*/ 1133 h 1174"/>
                <a:gd name="T14" fmla="*/ 78 w 1729"/>
                <a:gd name="T15" fmla="*/ 1050 h 1174"/>
                <a:gd name="T16" fmla="*/ 14 w 1729"/>
                <a:gd name="T17" fmla="*/ 934 h 1174"/>
                <a:gd name="T18" fmla="*/ 0 w 1729"/>
                <a:gd name="T19" fmla="*/ 831 h 1174"/>
                <a:gd name="T20" fmla="*/ 12 w 1729"/>
                <a:gd name="T21" fmla="*/ 739 h 1174"/>
                <a:gd name="T22" fmla="*/ 63 w 1729"/>
                <a:gd name="T23" fmla="*/ 631 h 1174"/>
                <a:gd name="T24" fmla="*/ 147 w 1729"/>
                <a:gd name="T25" fmla="*/ 548 h 1174"/>
                <a:gd name="T26" fmla="*/ 257 w 1729"/>
                <a:gd name="T27" fmla="*/ 499 h 1174"/>
                <a:gd name="T28" fmla="*/ 284 w 1729"/>
                <a:gd name="T29" fmla="*/ 475 h 1174"/>
                <a:gd name="T30" fmla="*/ 284 w 1729"/>
                <a:gd name="T31" fmla="*/ 434 h 1174"/>
                <a:gd name="T32" fmla="*/ 308 w 1729"/>
                <a:gd name="T33" fmla="*/ 352 h 1174"/>
                <a:gd name="T34" fmla="*/ 360 w 1729"/>
                <a:gd name="T35" fmla="*/ 289 h 1174"/>
                <a:gd name="T36" fmla="*/ 434 w 1729"/>
                <a:gd name="T37" fmla="*/ 248 h 1174"/>
                <a:gd name="T38" fmla="*/ 499 w 1729"/>
                <a:gd name="T39" fmla="*/ 240 h 1174"/>
                <a:gd name="T40" fmla="*/ 555 w 1729"/>
                <a:gd name="T41" fmla="*/ 247 h 1174"/>
                <a:gd name="T42" fmla="*/ 637 w 1729"/>
                <a:gd name="T43" fmla="*/ 292 h 1174"/>
                <a:gd name="T44" fmla="*/ 709 w 1729"/>
                <a:gd name="T45" fmla="*/ 156 h 1174"/>
                <a:gd name="T46" fmla="*/ 791 w 1729"/>
                <a:gd name="T47" fmla="*/ 70 h 1174"/>
                <a:gd name="T48" fmla="*/ 909 w 1729"/>
                <a:gd name="T49" fmla="*/ 15 h 1174"/>
                <a:gd name="T50" fmla="*/ 1030 w 1729"/>
                <a:gd name="T51" fmla="*/ 0 h 1174"/>
                <a:gd name="T52" fmla="*/ 1177 w 1729"/>
                <a:gd name="T53" fmla="*/ 22 h 1174"/>
                <a:gd name="T54" fmla="*/ 1326 w 1729"/>
                <a:gd name="T55" fmla="*/ 113 h 1174"/>
                <a:gd name="T56" fmla="*/ 1418 w 1729"/>
                <a:gd name="T57" fmla="*/ 253 h 1174"/>
                <a:gd name="T58" fmla="*/ 1458 w 1729"/>
                <a:gd name="T59" fmla="*/ 421 h 1174"/>
                <a:gd name="T60" fmla="*/ 1458 w 1729"/>
                <a:gd name="T61" fmla="*/ 482 h 1174"/>
                <a:gd name="T62" fmla="*/ 1487 w 1729"/>
                <a:gd name="T63" fmla="*/ 502 h 1174"/>
                <a:gd name="T64" fmla="*/ 1590 w 1729"/>
                <a:gd name="T65" fmla="*/ 554 h 1174"/>
                <a:gd name="T66" fmla="*/ 1669 w 1729"/>
                <a:gd name="T67" fmla="*/ 636 h 1174"/>
                <a:gd name="T68" fmla="*/ 1718 w 1729"/>
                <a:gd name="T69" fmla="*/ 742 h 1174"/>
                <a:gd name="T70" fmla="*/ 1729 w 1729"/>
                <a:gd name="T71" fmla="*/ 831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29" h="1174">
                  <a:moveTo>
                    <a:pt x="1729" y="831"/>
                  </a:moveTo>
                  <a:lnTo>
                    <a:pt x="1728" y="867"/>
                  </a:lnTo>
                  <a:lnTo>
                    <a:pt x="1715" y="934"/>
                  </a:lnTo>
                  <a:lnTo>
                    <a:pt x="1689" y="996"/>
                  </a:lnTo>
                  <a:lnTo>
                    <a:pt x="1652" y="1050"/>
                  </a:lnTo>
                  <a:lnTo>
                    <a:pt x="1607" y="1096"/>
                  </a:lnTo>
                  <a:lnTo>
                    <a:pt x="1552" y="1133"/>
                  </a:lnTo>
                  <a:lnTo>
                    <a:pt x="1492" y="1159"/>
                  </a:lnTo>
                  <a:lnTo>
                    <a:pt x="1425" y="1173"/>
                  </a:lnTo>
                  <a:lnTo>
                    <a:pt x="1389" y="1174"/>
                  </a:lnTo>
                  <a:lnTo>
                    <a:pt x="340" y="1174"/>
                  </a:lnTo>
                  <a:lnTo>
                    <a:pt x="304" y="1173"/>
                  </a:lnTo>
                  <a:lnTo>
                    <a:pt x="238" y="1159"/>
                  </a:lnTo>
                  <a:lnTo>
                    <a:pt x="177" y="1133"/>
                  </a:lnTo>
                  <a:lnTo>
                    <a:pt x="123" y="1096"/>
                  </a:lnTo>
                  <a:lnTo>
                    <a:pt x="78" y="1050"/>
                  </a:lnTo>
                  <a:lnTo>
                    <a:pt x="40" y="996"/>
                  </a:lnTo>
                  <a:lnTo>
                    <a:pt x="14" y="934"/>
                  </a:lnTo>
                  <a:lnTo>
                    <a:pt x="1" y="867"/>
                  </a:lnTo>
                  <a:lnTo>
                    <a:pt x="0" y="831"/>
                  </a:lnTo>
                  <a:lnTo>
                    <a:pt x="1" y="799"/>
                  </a:lnTo>
                  <a:lnTo>
                    <a:pt x="12" y="739"/>
                  </a:lnTo>
                  <a:lnTo>
                    <a:pt x="33" y="683"/>
                  </a:lnTo>
                  <a:lnTo>
                    <a:pt x="63" y="631"/>
                  </a:lnTo>
                  <a:lnTo>
                    <a:pt x="102" y="586"/>
                  </a:lnTo>
                  <a:lnTo>
                    <a:pt x="147" y="548"/>
                  </a:lnTo>
                  <a:lnTo>
                    <a:pt x="199" y="520"/>
                  </a:lnTo>
                  <a:lnTo>
                    <a:pt x="257" y="499"/>
                  </a:lnTo>
                  <a:lnTo>
                    <a:pt x="287" y="494"/>
                  </a:lnTo>
                  <a:lnTo>
                    <a:pt x="284" y="475"/>
                  </a:lnTo>
                  <a:lnTo>
                    <a:pt x="282" y="456"/>
                  </a:lnTo>
                  <a:lnTo>
                    <a:pt x="284" y="434"/>
                  </a:lnTo>
                  <a:lnTo>
                    <a:pt x="293" y="391"/>
                  </a:lnTo>
                  <a:lnTo>
                    <a:pt x="308" y="352"/>
                  </a:lnTo>
                  <a:lnTo>
                    <a:pt x="331" y="318"/>
                  </a:lnTo>
                  <a:lnTo>
                    <a:pt x="360" y="289"/>
                  </a:lnTo>
                  <a:lnTo>
                    <a:pt x="395" y="266"/>
                  </a:lnTo>
                  <a:lnTo>
                    <a:pt x="434" y="248"/>
                  </a:lnTo>
                  <a:lnTo>
                    <a:pt x="476" y="240"/>
                  </a:lnTo>
                  <a:lnTo>
                    <a:pt x="499" y="240"/>
                  </a:lnTo>
                  <a:lnTo>
                    <a:pt x="517" y="240"/>
                  </a:lnTo>
                  <a:lnTo>
                    <a:pt x="555" y="247"/>
                  </a:lnTo>
                  <a:lnTo>
                    <a:pt x="608" y="269"/>
                  </a:lnTo>
                  <a:lnTo>
                    <a:pt x="637" y="292"/>
                  </a:lnTo>
                  <a:lnTo>
                    <a:pt x="663" y="234"/>
                  </a:lnTo>
                  <a:lnTo>
                    <a:pt x="709" y="156"/>
                  </a:lnTo>
                  <a:lnTo>
                    <a:pt x="747" y="110"/>
                  </a:lnTo>
                  <a:lnTo>
                    <a:pt x="791" y="70"/>
                  </a:lnTo>
                  <a:lnTo>
                    <a:pt x="845" y="38"/>
                  </a:lnTo>
                  <a:lnTo>
                    <a:pt x="909" y="15"/>
                  </a:lnTo>
                  <a:lnTo>
                    <a:pt x="986" y="2"/>
                  </a:lnTo>
                  <a:lnTo>
                    <a:pt x="1030" y="0"/>
                  </a:lnTo>
                  <a:lnTo>
                    <a:pt x="1084" y="3"/>
                  </a:lnTo>
                  <a:lnTo>
                    <a:pt x="1177" y="22"/>
                  </a:lnTo>
                  <a:lnTo>
                    <a:pt x="1260" y="59"/>
                  </a:lnTo>
                  <a:lnTo>
                    <a:pt x="1326" y="113"/>
                  </a:lnTo>
                  <a:lnTo>
                    <a:pt x="1379" y="178"/>
                  </a:lnTo>
                  <a:lnTo>
                    <a:pt x="1418" y="253"/>
                  </a:lnTo>
                  <a:lnTo>
                    <a:pt x="1446" y="335"/>
                  </a:lnTo>
                  <a:lnTo>
                    <a:pt x="1458" y="421"/>
                  </a:lnTo>
                  <a:lnTo>
                    <a:pt x="1458" y="466"/>
                  </a:lnTo>
                  <a:lnTo>
                    <a:pt x="1458" y="482"/>
                  </a:lnTo>
                  <a:lnTo>
                    <a:pt x="1458" y="496"/>
                  </a:lnTo>
                  <a:lnTo>
                    <a:pt x="1487" y="502"/>
                  </a:lnTo>
                  <a:lnTo>
                    <a:pt x="1541" y="524"/>
                  </a:lnTo>
                  <a:lnTo>
                    <a:pt x="1590" y="554"/>
                  </a:lnTo>
                  <a:lnTo>
                    <a:pt x="1633" y="592"/>
                  </a:lnTo>
                  <a:lnTo>
                    <a:pt x="1669" y="636"/>
                  </a:lnTo>
                  <a:lnTo>
                    <a:pt x="1698" y="687"/>
                  </a:lnTo>
                  <a:lnTo>
                    <a:pt x="1718" y="742"/>
                  </a:lnTo>
                  <a:lnTo>
                    <a:pt x="1728" y="801"/>
                  </a:lnTo>
                  <a:lnTo>
                    <a:pt x="1729" y="8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4" name="자유형 63"/>
          <p:cNvSpPr/>
          <p:nvPr/>
        </p:nvSpPr>
        <p:spPr>
          <a:xfrm>
            <a:off x="0" y="3289299"/>
            <a:ext cx="3873228" cy="3568699"/>
          </a:xfrm>
          <a:custGeom>
            <a:avLst/>
            <a:gdLst>
              <a:gd name="connsiteX0" fmla="*/ 0 w 6319568"/>
              <a:gd name="connsiteY0" fmla="*/ 0 h 5822698"/>
              <a:gd name="connsiteX1" fmla="*/ 93392 w 6319568"/>
              <a:gd name="connsiteY1" fmla="*/ 15555 h 5822698"/>
              <a:gd name="connsiteX2" fmla="*/ 2319233 w 6319568"/>
              <a:gd name="connsiteY2" fmla="*/ 2995935 h 5822698"/>
              <a:gd name="connsiteX3" fmla="*/ 1982779 w 6319568"/>
              <a:gd name="connsiteY3" fmla="*/ 4446022 h 5822698"/>
              <a:gd name="connsiteX4" fmla="*/ 1975728 w 6319568"/>
              <a:gd name="connsiteY4" fmla="*/ 4458688 h 5822698"/>
              <a:gd name="connsiteX5" fmla="*/ 2231998 w 6319568"/>
              <a:gd name="connsiteY5" fmla="*/ 4345997 h 5822698"/>
              <a:gd name="connsiteX6" fmla="*/ 3453407 w 6319568"/>
              <a:gd name="connsiteY6" fmla="*/ 4120899 h 5822698"/>
              <a:gd name="connsiteX7" fmla="*/ 6212573 w 6319568"/>
              <a:gd name="connsiteY7" fmla="*/ 5619949 h 5822698"/>
              <a:gd name="connsiteX8" fmla="*/ 6319568 w 6319568"/>
              <a:gd name="connsiteY8" fmla="*/ 5822698 h 5822698"/>
              <a:gd name="connsiteX9" fmla="*/ 587247 w 6319568"/>
              <a:gd name="connsiteY9" fmla="*/ 5822698 h 5822698"/>
              <a:gd name="connsiteX10" fmla="*/ 595201 w 6319568"/>
              <a:gd name="connsiteY10" fmla="*/ 5807624 h 5822698"/>
              <a:gd name="connsiteX11" fmla="*/ 557462 w 6319568"/>
              <a:gd name="connsiteY11" fmla="*/ 5822698 h 5822698"/>
              <a:gd name="connsiteX12" fmla="*/ 0 w 6319568"/>
              <a:gd name="connsiteY12" fmla="*/ 5822698 h 582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19568" h="5822698">
                <a:moveTo>
                  <a:pt x="0" y="0"/>
                </a:moveTo>
                <a:lnTo>
                  <a:pt x="93392" y="15555"/>
                </a:lnTo>
                <a:cubicBezTo>
                  <a:pt x="1363677" y="299227"/>
                  <a:pt x="2319233" y="1525801"/>
                  <a:pt x="2319233" y="2995935"/>
                </a:cubicBezTo>
                <a:cubicBezTo>
                  <a:pt x="2319233" y="3520983"/>
                  <a:pt x="2197351" y="4014965"/>
                  <a:pt x="1982779" y="4446022"/>
                </a:cubicBezTo>
                <a:lnTo>
                  <a:pt x="1975728" y="4458688"/>
                </a:lnTo>
                <a:lnTo>
                  <a:pt x="2231998" y="4345997"/>
                </a:lnTo>
                <a:cubicBezTo>
                  <a:pt x="2607410" y="4201051"/>
                  <a:pt x="3020155" y="4120899"/>
                  <a:pt x="3453407" y="4120899"/>
                </a:cubicBezTo>
                <a:cubicBezTo>
                  <a:pt x="4644852" y="4120899"/>
                  <a:pt x="5681205" y="4727048"/>
                  <a:pt x="6212573" y="5619949"/>
                </a:cubicBezTo>
                <a:lnTo>
                  <a:pt x="6319568" y="5822698"/>
                </a:lnTo>
                <a:lnTo>
                  <a:pt x="587247" y="5822698"/>
                </a:lnTo>
                <a:lnTo>
                  <a:pt x="595201" y="5807624"/>
                </a:lnTo>
                <a:lnTo>
                  <a:pt x="557462" y="5822698"/>
                </a:lnTo>
                <a:lnTo>
                  <a:pt x="0" y="5822698"/>
                </a:lnTo>
                <a:close/>
              </a:path>
            </a:pathLst>
          </a:custGeom>
          <a:solidFill>
            <a:srgbClr val="96D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40925" y="5465313"/>
            <a:ext cx="1613352" cy="1289094"/>
            <a:chOff x="-50607" y="4030247"/>
            <a:chExt cx="3214255" cy="2568241"/>
          </a:xfrm>
        </p:grpSpPr>
        <p:grpSp>
          <p:nvGrpSpPr>
            <p:cNvPr id="65" name="Group 21"/>
            <p:cNvGrpSpPr>
              <a:grpSpLocks noChangeAspect="1"/>
            </p:cNvGrpSpPr>
            <p:nvPr/>
          </p:nvGrpSpPr>
          <p:grpSpPr bwMode="auto">
            <a:xfrm>
              <a:off x="279902" y="5622175"/>
              <a:ext cx="1245765" cy="976313"/>
              <a:chOff x="3324" y="608"/>
              <a:chExt cx="1387" cy="1087"/>
            </a:xfrm>
          </p:grpSpPr>
          <p:sp>
            <p:nvSpPr>
              <p:cNvPr id="66" name="Freeform 22"/>
              <p:cNvSpPr>
                <a:spLocks/>
              </p:cNvSpPr>
              <p:nvPr/>
            </p:nvSpPr>
            <p:spPr bwMode="auto">
              <a:xfrm>
                <a:off x="3520" y="839"/>
                <a:ext cx="344" cy="428"/>
              </a:xfrm>
              <a:custGeom>
                <a:avLst/>
                <a:gdLst>
                  <a:gd name="T0" fmla="*/ 2393 w 2405"/>
                  <a:gd name="T1" fmla="*/ 1744 h 2997"/>
                  <a:gd name="T2" fmla="*/ 973 w 2405"/>
                  <a:gd name="T3" fmla="*/ 318 h 2997"/>
                  <a:gd name="T4" fmla="*/ 973 w 2405"/>
                  <a:gd name="T5" fmla="*/ 307 h 2997"/>
                  <a:gd name="T6" fmla="*/ 968 w 2405"/>
                  <a:gd name="T7" fmla="*/ 234 h 2997"/>
                  <a:gd name="T8" fmla="*/ 955 w 2405"/>
                  <a:gd name="T9" fmla="*/ 171 h 2997"/>
                  <a:gd name="T10" fmla="*/ 931 w 2405"/>
                  <a:gd name="T11" fmla="*/ 107 h 2997"/>
                  <a:gd name="T12" fmla="*/ 903 w 2405"/>
                  <a:gd name="T13" fmla="*/ 63 h 2997"/>
                  <a:gd name="T14" fmla="*/ 879 w 2405"/>
                  <a:gd name="T15" fmla="*/ 40 h 2997"/>
                  <a:gd name="T16" fmla="*/ 850 w 2405"/>
                  <a:gd name="T17" fmla="*/ 20 h 2997"/>
                  <a:gd name="T18" fmla="*/ 816 w 2405"/>
                  <a:gd name="T19" fmla="*/ 7 h 2997"/>
                  <a:gd name="T20" fmla="*/ 776 w 2405"/>
                  <a:gd name="T21" fmla="*/ 0 h 2997"/>
                  <a:gd name="T22" fmla="*/ 731 w 2405"/>
                  <a:gd name="T23" fmla="*/ 2 h 2997"/>
                  <a:gd name="T24" fmla="*/ 705 w 2405"/>
                  <a:gd name="T25" fmla="*/ 8 h 2997"/>
                  <a:gd name="T26" fmla="*/ 679 w 2405"/>
                  <a:gd name="T27" fmla="*/ 15 h 2997"/>
                  <a:gd name="T28" fmla="*/ 624 w 2405"/>
                  <a:gd name="T29" fmla="*/ 34 h 2997"/>
                  <a:gd name="T30" fmla="*/ 540 w 2405"/>
                  <a:gd name="T31" fmla="*/ 77 h 2997"/>
                  <a:gd name="T32" fmla="*/ 426 w 2405"/>
                  <a:gd name="T33" fmla="*/ 153 h 2997"/>
                  <a:gd name="T34" fmla="*/ 314 w 2405"/>
                  <a:gd name="T35" fmla="*/ 245 h 2997"/>
                  <a:gd name="T36" fmla="*/ 213 w 2405"/>
                  <a:gd name="T37" fmla="*/ 343 h 2997"/>
                  <a:gd name="T38" fmla="*/ 126 w 2405"/>
                  <a:gd name="T39" fmla="*/ 440 h 2997"/>
                  <a:gd name="T40" fmla="*/ 58 w 2405"/>
                  <a:gd name="T41" fmla="*/ 527 h 2997"/>
                  <a:gd name="T42" fmla="*/ 15 w 2405"/>
                  <a:gd name="T43" fmla="*/ 599 h 2997"/>
                  <a:gd name="T44" fmla="*/ 7 w 2405"/>
                  <a:gd name="T45" fmla="*/ 624 h 2997"/>
                  <a:gd name="T46" fmla="*/ 4 w 2405"/>
                  <a:gd name="T47" fmla="*/ 640 h 2997"/>
                  <a:gd name="T48" fmla="*/ 0 w 2405"/>
                  <a:gd name="T49" fmla="*/ 678 h 2997"/>
                  <a:gd name="T50" fmla="*/ 5 w 2405"/>
                  <a:gd name="T51" fmla="*/ 753 h 2997"/>
                  <a:gd name="T52" fmla="*/ 25 w 2405"/>
                  <a:gd name="T53" fmla="*/ 883 h 2997"/>
                  <a:gd name="T54" fmla="*/ 62 w 2405"/>
                  <a:gd name="T55" fmla="*/ 1040 h 2997"/>
                  <a:gd name="T56" fmla="*/ 136 w 2405"/>
                  <a:gd name="T57" fmla="*/ 1312 h 2997"/>
                  <a:gd name="T58" fmla="*/ 263 w 2405"/>
                  <a:gd name="T59" fmla="*/ 1719 h 2997"/>
                  <a:gd name="T60" fmla="*/ 477 w 2405"/>
                  <a:gd name="T61" fmla="*/ 2338 h 2997"/>
                  <a:gd name="T62" fmla="*/ 698 w 2405"/>
                  <a:gd name="T63" fmla="*/ 2932 h 2997"/>
                  <a:gd name="T64" fmla="*/ 723 w 2405"/>
                  <a:gd name="T65" fmla="*/ 2997 h 2997"/>
                  <a:gd name="T66" fmla="*/ 2405 w 2405"/>
                  <a:gd name="T67" fmla="*/ 1752 h 2997"/>
                  <a:gd name="T68" fmla="*/ 2393 w 2405"/>
                  <a:gd name="T69" fmla="*/ 1744 h 2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405" h="2997">
                    <a:moveTo>
                      <a:pt x="2393" y="1744"/>
                    </a:moveTo>
                    <a:lnTo>
                      <a:pt x="973" y="318"/>
                    </a:lnTo>
                    <a:lnTo>
                      <a:pt x="973" y="307"/>
                    </a:lnTo>
                    <a:lnTo>
                      <a:pt x="968" y="234"/>
                    </a:lnTo>
                    <a:lnTo>
                      <a:pt x="955" y="171"/>
                    </a:lnTo>
                    <a:lnTo>
                      <a:pt x="931" y="107"/>
                    </a:lnTo>
                    <a:lnTo>
                      <a:pt x="903" y="63"/>
                    </a:lnTo>
                    <a:lnTo>
                      <a:pt x="879" y="40"/>
                    </a:lnTo>
                    <a:lnTo>
                      <a:pt x="850" y="20"/>
                    </a:lnTo>
                    <a:lnTo>
                      <a:pt x="816" y="7"/>
                    </a:lnTo>
                    <a:lnTo>
                      <a:pt x="776" y="0"/>
                    </a:lnTo>
                    <a:lnTo>
                      <a:pt x="731" y="2"/>
                    </a:lnTo>
                    <a:lnTo>
                      <a:pt x="705" y="8"/>
                    </a:lnTo>
                    <a:lnTo>
                      <a:pt x="679" y="15"/>
                    </a:lnTo>
                    <a:lnTo>
                      <a:pt x="624" y="34"/>
                    </a:lnTo>
                    <a:lnTo>
                      <a:pt x="540" y="77"/>
                    </a:lnTo>
                    <a:lnTo>
                      <a:pt x="426" y="153"/>
                    </a:lnTo>
                    <a:lnTo>
                      <a:pt x="314" y="245"/>
                    </a:lnTo>
                    <a:lnTo>
                      <a:pt x="213" y="343"/>
                    </a:lnTo>
                    <a:lnTo>
                      <a:pt x="126" y="440"/>
                    </a:lnTo>
                    <a:lnTo>
                      <a:pt x="58" y="527"/>
                    </a:lnTo>
                    <a:lnTo>
                      <a:pt x="15" y="599"/>
                    </a:lnTo>
                    <a:lnTo>
                      <a:pt x="7" y="624"/>
                    </a:lnTo>
                    <a:lnTo>
                      <a:pt x="4" y="640"/>
                    </a:lnTo>
                    <a:lnTo>
                      <a:pt x="0" y="678"/>
                    </a:lnTo>
                    <a:lnTo>
                      <a:pt x="5" y="753"/>
                    </a:lnTo>
                    <a:lnTo>
                      <a:pt x="25" y="883"/>
                    </a:lnTo>
                    <a:lnTo>
                      <a:pt x="62" y="1040"/>
                    </a:lnTo>
                    <a:lnTo>
                      <a:pt x="136" y="1312"/>
                    </a:lnTo>
                    <a:lnTo>
                      <a:pt x="263" y="1719"/>
                    </a:lnTo>
                    <a:lnTo>
                      <a:pt x="477" y="2338"/>
                    </a:lnTo>
                    <a:lnTo>
                      <a:pt x="698" y="2932"/>
                    </a:lnTo>
                    <a:lnTo>
                      <a:pt x="723" y="2997"/>
                    </a:lnTo>
                    <a:lnTo>
                      <a:pt x="2405" y="1752"/>
                    </a:lnTo>
                    <a:lnTo>
                      <a:pt x="2393" y="17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23"/>
              <p:cNvSpPr>
                <a:spLocks/>
              </p:cNvSpPr>
              <p:nvPr/>
            </p:nvSpPr>
            <p:spPr bwMode="auto">
              <a:xfrm>
                <a:off x="3562" y="839"/>
                <a:ext cx="211" cy="160"/>
              </a:xfrm>
              <a:custGeom>
                <a:avLst/>
                <a:gdLst>
                  <a:gd name="T0" fmla="*/ 533 w 1473"/>
                  <a:gd name="T1" fmla="*/ 357 h 1118"/>
                  <a:gd name="T2" fmla="*/ 481 w 1473"/>
                  <a:gd name="T3" fmla="*/ 399 h 1118"/>
                  <a:gd name="T4" fmla="*/ 314 w 1473"/>
                  <a:gd name="T5" fmla="*/ 512 h 1118"/>
                  <a:gd name="T6" fmla="*/ 53 w 1473"/>
                  <a:gd name="T7" fmla="*/ 680 h 1118"/>
                  <a:gd name="T8" fmla="*/ 0 w 1473"/>
                  <a:gd name="T9" fmla="*/ 711 h 1118"/>
                  <a:gd name="T10" fmla="*/ 54 w 1473"/>
                  <a:gd name="T11" fmla="*/ 685 h 1118"/>
                  <a:gd name="T12" fmla="*/ 334 w 1473"/>
                  <a:gd name="T13" fmla="*/ 568 h 1118"/>
                  <a:gd name="T14" fmla="*/ 478 w 1473"/>
                  <a:gd name="T15" fmla="*/ 519 h 1118"/>
                  <a:gd name="T16" fmla="*/ 561 w 1473"/>
                  <a:gd name="T17" fmla="*/ 500 h 1118"/>
                  <a:gd name="T18" fmla="*/ 594 w 1473"/>
                  <a:gd name="T19" fmla="*/ 495 h 1118"/>
                  <a:gd name="T20" fmla="*/ 611 w 1473"/>
                  <a:gd name="T21" fmla="*/ 497 h 1118"/>
                  <a:gd name="T22" fmla="*/ 654 w 1473"/>
                  <a:gd name="T23" fmla="*/ 508 h 1118"/>
                  <a:gd name="T24" fmla="*/ 735 w 1473"/>
                  <a:gd name="T25" fmla="*/ 548 h 1118"/>
                  <a:gd name="T26" fmla="*/ 871 w 1473"/>
                  <a:gd name="T27" fmla="*/ 634 h 1118"/>
                  <a:gd name="T28" fmla="*/ 1021 w 1473"/>
                  <a:gd name="T29" fmla="*/ 744 h 1118"/>
                  <a:gd name="T30" fmla="*/ 1243 w 1473"/>
                  <a:gd name="T31" fmla="*/ 921 h 1118"/>
                  <a:gd name="T32" fmla="*/ 1451 w 1473"/>
                  <a:gd name="T33" fmla="*/ 1098 h 1118"/>
                  <a:gd name="T34" fmla="*/ 1473 w 1473"/>
                  <a:gd name="T35" fmla="*/ 1118 h 1118"/>
                  <a:gd name="T36" fmla="*/ 676 w 1473"/>
                  <a:gd name="T37" fmla="*/ 318 h 1118"/>
                  <a:gd name="T38" fmla="*/ 676 w 1473"/>
                  <a:gd name="T39" fmla="*/ 307 h 1118"/>
                  <a:gd name="T40" fmla="*/ 671 w 1473"/>
                  <a:gd name="T41" fmla="*/ 234 h 1118"/>
                  <a:gd name="T42" fmla="*/ 658 w 1473"/>
                  <a:gd name="T43" fmla="*/ 171 h 1118"/>
                  <a:gd name="T44" fmla="*/ 634 w 1473"/>
                  <a:gd name="T45" fmla="*/ 107 h 1118"/>
                  <a:gd name="T46" fmla="*/ 606 w 1473"/>
                  <a:gd name="T47" fmla="*/ 63 h 1118"/>
                  <a:gd name="T48" fmla="*/ 582 w 1473"/>
                  <a:gd name="T49" fmla="*/ 40 h 1118"/>
                  <a:gd name="T50" fmla="*/ 553 w 1473"/>
                  <a:gd name="T51" fmla="*/ 20 h 1118"/>
                  <a:gd name="T52" fmla="*/ 519 w 1473"/>
                  <a:gd name="T53" fmla="*/ 7 h 1118"/>
                  <a:gd name="T54" fmla="*/ 479 w 1473"/>
                  <a:gd name="T55" fmla="*/ 0 h 1118"/>
                  <a:gd name="T56" fmla="*/ 434 w 1473"/>
                  <a:gd name="T57" fmla="*/ 2 h 1118"/>
                  <a:gd name="T58" fmla="*/ 408 w 1473"/>
                  <a:gd name="T59" fmla="*/ 8 h 1118"/>
                  <a:gd name="T60" fmla="*/ 367 w 1473"/>
                  <a:gd name="T61" fmla="*/ 19 h 1118"/>
                  <a:gd name="T62" fmla="*/ 279 w 1473"/>
                  <a:gd name="T63" fmla="*/ 58 h 1118"/>
                  <a:gd name="T64" fmla="*/ 190 w 1473"/>
                  <a:gd name="T65" fmla="*/ 111 h 1118"/>
                  <a:gd name="T66" fmla="*/ 102 w 1473"/>
                  <a:gd name="T67" fmla="*/ 177 h 1118"/>
                  <a:gd name="T68" fmla="*/ 60 w 1473"/>
                  <a:gd name="T69" fmla="*/ 213 h 1118"/>
                  <a:gd name="T70" fmla="*/ 88 w 1473"/>
                  <a:gd name="T71" fmla="*/ 198 h 1118"/>
                  <a:gd name="T72" fmla="*/ 240 w 1473"/>
                  <a:gd name="T73" fmla="*/ 127 h 1118"/>
                  <a:gd name="T74" fmla="*/ 328 w 1473"/>
                  <a:gd name="T75" fmla="*/ 98 h 1118"/>
                  <a:gd name="T76" fmla="*/ 383 w 1473"/>
                  <a:gd name="T77" fmla="*/ 85 h 1118"/>
                  <a:gd name="T78" fmla="*/ 408 w 1473"/>
                  <a:gd name="T79" fmla="*/ 83 h 1118"/>
                  <a:gd name="T80" fmla="*/ 433 w 1473"/>
                  <a:gd name="T81" fmla="*/ 83 h 1118"/>
                  <a:gd name="T82" fmla="*/ 478 w 1473"/>
                  <a:gd name="T83" fmla="*/ 96 h 1118"/>
                  <a:gd name="T84" fmla="*/ 519 w 1473"/>
                  <a:gd name="T85" fmla="*/ 123 h 1118"/>
                  <a:gd name="T86" fmla="*/ 551 w 1473"/>
                  <a:gd name="T87" fmla="*/ 159 h 1118"/>
                  <a:gd name="T88" fmla="*/ 574 w 1473"/>
                  <a:gd name="T89" fmla="*/ 201 h 1118"/>
                  <a:gd name="T90" fmla="*/ 583 w 1473"/>
                  <a:gd name="T91" fmla="*/ 248 h 1118"/>
                  <a:gd name="T92" fmla="*/ 577 w 1473"/>
                  <a:gd name="T93" fmla="*/ 294 h 1118"/>
                  <a:gd name="T94" fmla="*/ 553 w 1473"/>
                  <a:gd name="T95" fmla="*/ 337 h 1118"/>
                  <a:gd name="T96" fmla="*/ 533 w 1473"/>
                  <a:gd name="T97" fmla="*/ 357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473" h="1118">
                    <a:moveTo>
                      <a:pt x="533" y="357"/>
                    </a:moveTo>
                    <a:lnTo>
                      <a:pt x="481" y="399"/>
                    </a:lnTo>
                    <a:lnTo>
                      <a:pt x="314" y="512"/>
                    </a:lnTo>
                    <a:lnTo>
                      <a:pt x="53" y="680"/>
                    </a:lnTo>
                    <a:lnTo>
                      <a:pt x="0" y="711"/>
                    </a:lnTo>
                    <a:lnTo>
                      <a:pt x="54" y="685"/>
                    </a:lnTo>
                    <a:lnTo>
                      <a:pt x="334" y="568"/>
                    </a:lnTo>
                    <a:lnTo>
                      <a:pt x="478" y="519"/>
                    </a:lnTo>
                    <a:lnTo>
                      <a:pt x="561" y="500"/>
                    </a:lnTo>
                    <a:lnTo>
                      <a:pt x="594" y="495"/>
                    </a:lnTo>
                    <a:lnTo>
                      <a:pt x="611" y="497"/>
                    </a:lnTo>
                    <a:lnTo>
                      <a:pt x="654" y="508"/>
                    </a:lnTo>
                    <a:lnTo>
                      <a:pt x="735" y="548"/>
                    </a:lnTo>
                    <a:lnTo>
                      <a:pt x="871" y="634"/>
                    </a:lnTo>
                    <a:lnTo>
                      <a:pt x="1021" y="744"/>
                    </a:lnTo>
                    <a:lnTo>
                      <a:pt x="1243" y="921"/>
                    </a:lnTo>
                    <a:lnTo>
                      <a:pt x="1451" y="1098"/>
                    </a:lnTo>
                    <a:lnTo>
                      <a:pt x="1473" y="1118"/>
                    </a:lnTo>
                    <a:lnTo>
                      <a:pt x="676" y="318"/>
                    </a:lnTo>
                    <a:lnTo>
                      <a:pt x="676" y="307"/>
                    </a:lnTo>
                    <a:lnTo>
                      <a:pt x="671" y="234"/>
                    </a:lnTo>
                    <a:lnTo>
                      <a:pt x="658" y="171"/>
                    </a:lnTo>
                    <a:lnTo>
                      <a:pt x="634" y="107"/>
                    </a:lnTo>
                    <a:lnTo>
                      <a:pt x="606" y="63"/>
                    </a:lnTo>
                    <a:lnTo>
                      <a:pt x="582" y="40"/>
                    </a:lnTo>
                    <a:lnTo>
                      <a:pt x="553" y="20"/>
                    </a:lnTo>
                    <a:lnTo>
                      <a:pt x="519" y="7"/>
                    </a:lnTo>
                    <a:lnTo>
                      <a:pt x="479" y="0"/>
                    </a:lnTo>
                    <a:lnTo>
                      <a:pt x="434" y="2"/>
                    </a:lnTo>
                    <a:lnTo>
                      <a:pt x="408" y="8"/>
                    </a:lnTo>
                    <a:lnTo>
                      <a:pt x="367" y="19"/>
                    </a:lnTo>
                    <a:lnTo>
                      <a:pt x="279" y="58"/>
                    </a:lnTo>
                    <a:lnTo>
                      <a:pt x="190" y="111"/>
                    </a:lnTo>
                    <a:lnTo>
                      <a:pt x="102" y="177"/>
                    </a:lnTo>
                    <a:lnTo>
                      <a:pt x="60" y="213"/>
                    </a:lnTo>
                    <a:lnTo>
                      <a:pt x="88" y="198"/>
                    </a:lnTo>
                    <a:lnTo>
                      <a:pt x="240" y="127"/>
                    </a:lnTo>
                    <a:lnTo>
                      <a:pt x="328" y="98"/>
                    </a:lnTo>
                    <a:lnTo>
                      <a:pt x="383" y="85"/>
                    </a:lnTo>
                    <a:lnTo>
                      <a:pt x="408" y="83"/>
                    </a:lnTo>
                    <a:lnTo>
                      <a:pt x="433" y="83"/>
                    </a:lnTo>
                    <a:lnTo>
                      <a:pt x="478" y="96"/>
                    </a:lnTo>
                    <a:lnTo>
                      <a:pt x="519" y="123"/>
                    </a:lnTo>
                    <a:lnTo>
                      <a:pt x="551" y="159"/>
                    </a:lnTo>
                    <a:lnTo>
                      <a:pt x="574" y="201"/>
                    </a:lnTo>
                    <a:lnTo>
                      <a:pt x="583" y="248"/>
                    </a:lnTo>
                    <a:lnTo>
                      <a:pt x="577" y="294"/>
                    </a:lnTo>
                    <a:lnTo>
                      <a:pt x="553" y="337"/>
                    </a:lnTo>
                    <a:lnTo>
                      <a:pt x="533" y="35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4"/>
              <p:cNvSpPr>
                <a:spLocks/>
              </p:cNvSpPr>
              <p:nvPr/>
            </p:nvSpPr>
            <p:spPr bwMode="auto">
              <a:xfrm>
                <a:off x="4181" y="707"/>
                <a:ext cx="142" cy="204"/>
              </a:xfrm>
              <a:custGeom>
                <a:avLst/>
                <a:gdLst>
                  <a:gd name="T0" fmla="*/ 13 w 993"/>
                  <a:gd name="T1" fmla="*/ 1425 h 1425"/>
                  <a:gd name="T2" fmla="*/ 0 w 993"/>
                  <a:gd name="T3" fmla="*/ 347 h 1425"/>
                  <a:gd name="T4" fmla="*/ 0 w 993"/>
                  <a:gd name="T5" fmla="*/ 333 h 1425"/>
                  <a:gd name="T6" fmla="*/ 9 w 993"/>
                  <a:gd name="T7" fmla="*/ 308 h 1425"/>
                  <a:gd name="T8" fmla="*/ 18 w 993"/>
                  <a:gd name="T9" fmla="*/ 298 h 1425"/>
                  <a:gd name="T10" fmla="*/ 62 w 993"/>
                  <a:gd name="T11" fmla="*/ 249 h 1425"/>
                  <a:gd name="T12" fmla="*/ 155 w 993"/>
                  <a:gd name="T13" fmla="*/ 162 h 1425"/>
                  <a:gd name="T14" fmla="*/ 254 w 993"/>
                  <a:gd name="T15" fmla="*/ 88 h 1425"/>
                  <a:gd name="T16" fmla="*/ 359 w 993"/>
                  <a:gd name="T17" fmla="*/ 29 h 1425"/>
                  <a:gd name="T18" fmla="*/ 415 w 993"/>
                  <a:gd name="T19" fmla="*/ 5 h 1425"/>
                  <a:gd name="T20" fmla="*/ 433 w 993"/>
                  <a:gd name="T21" fmla="*/ 0 h 1425"/>
                  <a:gd name="T22" fmla="*/ 472 w 993"/>
                  <a:gd name="T23" fmla="*/ 4 h 1425"/>
                  <a:gd name="T24" fmla="*/ 488 w 993"/>
                  <a:gd name="T25" fmla="*/ 16 h 1425"/>
                  <a:gd name="T26" fmla="*/ 500 w 993"/>
                  <a:gd name="T27" fmla="*/ 26 h 1425"/>
                  <a:gd name="T28" fmla="*/ 526 w 993"/>
                  <a:gd name="T29" fmla="*/ 54 h 1425"/>
                  <a:gd name="T30" fmla="*/ 548 w 993"/>
                  <a:gd name="T31" fmla="*/ 93 h 1425"/>
                  <a:gd name="T32" fmla="*/ 562 w 993"/>
                  <a:gd name="T33" fmla="*/ 142 h 1425"/>
                  <a:gd name="T34" fmla="*/ 563 w 993"/>
                  <a:gd name="T35" fmla="*/ 171 h 1425"/>
                  <a:gd name="T36" fmla="*/ 993 w 993"/>
                  <a:gd name="T37" fmla="*/ 708 h 1425"/>
                  <a:gd name="T38" fmla="*/ 983 w 993"/>
                  <a:gd name="T39" fmla="*/ 723 h 1425"/>
                  <a:gd name="T40" fmla="*/ 899 w 993"/>
                  <a:gd name="T41" fmla="*/ 824 h 1425"/>
                  <a:gd name="T42" fmla="*/ 808 w 993"/>
                  <a:gd name="T43" fmla="*/ 921 h 1425"/>
                  <a:gd name="T44" fmla="*/ 686 w 993"/>
                  <a:gd name="T45" fmla="*/ 1032 h 1425"/>
                  <a:gd name="T46" fmla="*/ 532 w 993"/>
                  <a:gd name="T47" fmla="*/ 1150 h 1425"/>
                  <a:gd name="T48" fmla="*/ 397 w 993"/>
                  <a:gd name="T49" fmla="*/ 1240 h 1425"/>
                  <a:gd name="T50" fmla="*/ 297 w 993"/>
                  <a:gd name="T51" fmla="*/ 1297 h 1425"/>
                  <a:gd name="T52" fmla="*/ 190 w 993"/>
                  <a:gd name="T53" fmla="*/ 1351 h 1425"/>
                  <a:gd name="T54" fmla="*/ 75 w 993"/>
                  <a:gd name="T55" fmla="*/ 1403 h 1425"/>
                  <a:gd name="T56" fmla="*/ 13 w 993"/>
                  <a:gd name="T57" fmla="*/ 1425 h 1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93" h="1425">
                    <a:moveTo>
                      <a:pt x="13" y="1425"/>
                    </a:moveTo>
                    <a:lnTo>
                      <a:pt x="0" y="347"/>
                    </a:lnTo>
                    <a:lnTo>
                      <a:pt x="0" y="333"/>
                    </a:lnTo>
                    <a:lnTo>
                      <a:pt x="9" y="308"/>
                    </a:lnTo>
                    <a:lnTo>
                      <a:pt x="18" y="298"/>
                    </a:lnTo>
                    <a:lnTo>
                      <a:pt x="62" y="249"/>
                    </a:lnTo>
                    <a:lnTo>
                      <a:pt x="155" y="162"/>
                    </a:lnTo>
                    <a:lnTo>
                      <a:pt x="254" y="88"/>
                    </a:lnTo>
                    <a:lnTo>
                      <a:pt x="359" y="29"/>
                    </a:lnTo>
                    <a:lnTo>
                      <a:pt x="415" y="5"/>
                    </a:lnTo>
                    <a:lnTo>
                      <a:pt x="433" y="0"/>
                    </a:lnTo>
                    <a:lnTo>
                      <a:pt x="472" y="4"/>
                    </a:lnTo>
                    <a:lnTo>
                      <a:pt x="488" y="16"/>
                    </a:lnTo>
                    <a:lnTo>
                      <a:pt x="500" y="26"/>
                    </a:lnTo>
                    <a:lnTo>
                      <a:pt x="526" y="54"/>
                    </a:lnTo>
                    <a:lnTo>
                      <a:pt x="548" y="93"/>
                    </a:lnTo>
                    <a:lnTo>
                      <a:pt x="562" y="142"/>
                    </a:lnTo>
                    <a:lnTo>
                      <a:pt x="563" y="171"/>
                    </a:lnTo>
                    <a:lnTo>
                      <a:pt x="993" y="708"/>
                    </a:lnTo>
                    <a:lnTo>
                      <a:pt x="983" y="723"/>
                    </a:lnTo>
                    <a:lnTo>
                      <a:pt x="899" y="824"/>
                    </a:lnTo>
                    <a:lnTo>
                      <a:pt x="808" y="921"/>
                    </a:lnTo>
                    <a:lnTo>
                      <a:pt x="686" y="1032"/>
                    </a:lnTo>
                    <a:lnTo>
                      <a:pt x="532" y="1150"/>
                    </a:lnTo>
                    <a:lnTo>
                      <a:pt x="397" y="1240"/>
                    </a:lnTo>
                    <a:lnTo>
                      <a:pt x="297" y="1297"/>
                    </a:lnTo>
                    <a:lnTo>
                      <a:pt x="190" y="1351"/>
                    </a:lnTo>
                    <a:lnTo>
                      <a:pt x="75" y="1403"/>
                    </a:lnTo>
                    <a:lnTo>
                      <a:pt x="13" y="14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5"/>
              <p:cNvSpPr>
                <a:spLocks/>
              </p:cNvSpPr>
              <p:nvPr/>
            </p:nvSpPr>
            <p:spPr bwMode="auto">
              <a:xfrm>
                <a:off x="4183" y="732"/>
                <a:ext cx="140" cy="179"/>
              </a:xfrm>
              <a:custGeom>
                <a:avLst/>
                <a:gdLst>
                  <a:gd name="T0" fmla="*/ 550 w 980"/>
                  <a:gd name="T1" fmla="*/ 0 h 1254"/>
                  <a:gd name="T2" fmla="*/ 550 w 980"/>
                  <a:gd name="T3" fmla="*/ 0 h 1254"/>
                  <a:gd name="T4" fmla="*/ 546 w 980"/>
                  <a:gd name="T5" fmla="*/ 13 h 1254"/>
                  <a:gd name="T6" fmla="*/ 526 w 980"/>
                  <a:gd name="T7" fmla="*/ 41 h 1254"/>
                  <a:gd name="T8" fmla="*/ 470 w 980"/>
                  <a:gd name="T9" fmla="*/ 89 h 1254"/>
                  <a:gd name="T10" fmla="*/ 353 w 980"/>
                  <a:gd name="T11" fmla="*/ 161 h 1254"/>
                  <a:gd name="T12" fmla="*/ 210 w 980"/>
                  <a:gd name="T13" fmla="*/ 238 h 1254"/>
                  <a:gd name="T14" fmla="*/ 134 w 980"/>
                  <a:gd name="T15" fmla="*/ 277 h 1254"/>
                  <a:gd name="T16" fmla="*/ 164 w 980"/>
                  <a:gd name="T17" fmla="*/ 265 h 1254"/>
                  <a:gd name="T18" fmla="*/ 323 w 980"/>
                  <a:gd name="T19" fmla="*/ 211 h 1254"/>
                  <a:gd name="T20" fmla="*/ 437 w 980"/>
                  <a:gd name="T21" fmla="*/ 182 h 1254"/>
                  <a:gd name="T22" fmla="*/ 484 w 980"/>
                  <a:gd name="T23" fmla="*/ 178 h 1254"/>
                  <a:gd name="T24" fmla="*/ 493 w 980"/>
                  <a:gd name="T25" fmla="*/ 179 h 1254"/>
                  <a:gd name="T26" fmla="*/ 505 w 980"/>
                  <a:gd name="T27" fmla="*/ 196 h 1254"/>
                  <a:gd name="T28" fmla="*/ 511 w 980"/>
                  <a:gd name="T29" fmla="*/ 228 h 1254"/>
                  <a:gd name="T30" fmla="*/ 509 w 980"/>
                  <a:gd name="T31" fmla="*/ 273 h 1254"/>
                  <a:gd name="T32" fmla="*/ 493 w 980"/>
                  <a:gd name="T33" fmla="*/ 362 h 1254"/>
                  <a:gd name="T34" fmla="*/ 447 w 980"/>
                  <a:gd name="T35" fmla="*/ 510 h 1254"/>
                  <a:gd name="T36" fmla="*/ 379 w 980"/>
                  <a:gd name="T37" fmla="*/ 676 h 1254"/>
                  <a:gd name="T38" fmla="*/ 313 w 980"/>
                  <a:gd name="T39" fmla="*/ 803 h 1254"/>
                  <a:gd name="T40" fmla="*/ 265 w 980"/>
                  <a:gd name="T41" fmla="*/ 885 h 1254"/>
                  <a:gd name="T42" fmla="*/ 212 w 980"/>
                  <a:gd name="T43" fmla="*/ 962 h 1254"/>
                  <a:gd name="T44" fmla="*/ 155 w 980"/>
                  <a:gd name="T45" fmla="*/ 1034 h 1254"/>
                  <a:gd name="T46" fmla="*/ 96 w 980"/>
                  <a:gd name="T47" fmla="*/ 1096 h 1254"/>
                  <a:gd name="T48" fmla="*/ 32 w 980"/>
                  <a:gd name="T49" fmla="*/ 1150 h 1254"/>
                  <a:gd name="T50" fmla="*/ 0 w 980"/>
                  <a:gd name="T51" fmla="*/ 1171 h 1254"/>
                  <a:gd name="T52" fmla="*/ 1 w 980"/>
                  <a:gd name="T53" fmla="*/ 1254 h 1254"/>
                  <a:gd name="T54" fmla="*/ 62 w 980"/>
                  <a:gd name="T55" fmla="*/ 1232 h 1254"/>
                  <a:gd name="T56" fmla="*/ 177 w 980"/>
                  <a:gd name="T57" fmla="*/ 1180 h 1254"/>
                  <a:gd name="T58" fmla="*/ 285 w 980"/>
                  <a:gd name="T59" fmla="*/ 1126 h 1254"/>
                  <a:gd name="T60" fmla="*/ 384 w 980"/>
                  <a:gd name="T61" fmla="*/ 1069 h 1254"/>
                  <a:gd name="T62" fmla="*/ 520 w 980"/>
                  <a:gd name="T63" fmla="*/ 979 h 1254"/>
                  <a:gd name="T64" fmla="*/ 673 w 980"/>
                  <a:gd name="T65" fmla="*/ 861 h 1254"/>
                  <a:gd name="T66" fmla="*/ 795 w 980"/>
                  <a:gd name="T67" fmla="*/ 750 h 1254"/>
                  <a:gd name="T68" fmla="*/ 887 w 980"/>
                  <a:gd name="T69" fmla="*/ 653 h 1254"/>
                  <a:gd name="T70" fmla="*/ 970 w 980"/>
                  <a:gd name="T71" fmla="*/ 552 h 1254"/>
                  <a:gd name="T72" fmla="*/ 980 w 980"/>
                  <a:gd name="T73" fmla="*/ 537 h 1254"/>
                  <a:gd name="T74" fmla="*/ 550 w 980"/>
                  <a:gd name="T75" fmla="*/ 0 h 1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80" h="1254">
                    <a:moveTo>
                      <a:pt x="550" y="0"/>
                    </a:moveTo>
                    <a:lnTo>
                      <a:pt x="550" y="0"/>
                    </a:lnTo>
                    <a:lnTo>
                      <a:pt x="546" y="13"/>
                    </a:lnTo>
                    <a:lnTo>
                      <a:pt x="526" y="41"/>
                    </a:lnTo>
                    <a:lnTo>
                      <a:pt x="470" y="89"/>
                    </a:lnTo>
                    <a:lnTo>
                      <a:pt x="353" y="161"/>
                    </a:lnTo>
                    <a:lnTo>
                      <a:pt x="210" y="238"/>
                    </a:lnTo>
                    <a:lnTo>
                      <a:pt x="134" y="277"/>
                    </a:lnTo>
                    <a:lnTo>
                      <a:pt x="164" y="265"/>
                    </a:lnTo>
                    <a:lnTo>
                      <a:pt x="323" y="211"/>
                    </a:lnTo>
                    <a:lnTo>
                      <a:pt x="437" y="182"/>
                    </a:lnTo>
                    <a:lnTo>
                      <a:pt x="484" y="178"/>
                    </a:lnTo>
                    <a:lnTo>
                      <a:pt x="493" y="179"/>
                    </a:lnTo>
                    <a:lnTo>
                      <a:pt x="505" y="196"/>
                    </a:lnTo>
                    <a:lnTo>
                      <a:pt x="511" y="228"/>
                    </a:lnTo>
                    <a:lnTo>
                      <a:pt x="509" y="273"/>
                    </a:lnTo>
                    <a:lnTo>
                      <a:pt x="493" y="362"/>
                    </a:lnTo>
                    <a:lnTo>
                      <a:pt x="447" y="510"/>
                    </a:lnTo>
                    <a:lnTo>
                      <a:pt x="379" y="676"/>
                    </a:lnTo>
                    <a:lnTo>
                      <a:pt x="313" y="803"/>
                    </a:lnTo>
                    <a:lnTo>
                      <a:pt x="265" y="885"/>
                    </a:lnTo>
                    <a:lnTo>
                      <a:pt x="212" y="962"/>
                    </a:lnTo>
                    <a:lnTo>
                      <a:pt x="155" y="1034"/>
                    </a:lnTo>
                    <a:lnTo>
                      <a:pt x="96" y="1096"/>
                    </a:lnTo>
                    <a:lnTo>
                      <a:pt x="32" y="1150"/>
                    </a:lnTo>
                    <a:lnTo>
                      <a:pt x="0" y="1171"/>
                    </a:lnTo>
                    <a:lnTo>
                      <a:pt x="1" y="1254"/>
                    </a:lnTo>
                    <a:lnTo>
                      <a:pt x="62" y="1232"/>
                    </a:lnTo>
                    <a:lnTo>
                      <a:pt x="177" y="1180"/>
                    </a:lnTo>
                    <a:lnTo>
                      <a:pt x="285" y="1126"/>
                    </a:lnTo>
                    <a:lnTo>
                      <a:pt x="384" y="1069"/>
                    </a:lnTo>
                    <a:lnTo>
                      <a:pt x="520" y="979"/>
                    </a:lnTo>
                    <a:lnTo>
                      <a:pt x="673" y="861"/>
                    </a:lnTo>
                    <a:lnTo>
                      <a:pt x="795" y="750"/>
                    </a:lnTo>
                    <a:lnTo>
                      <a:pt x="887" y="653"/>
                    </a:lnTo>
                    <a:lnTo>
                      <a:pt x="970" y="552"/>
                    </a:lnTo>
                    <a:lnTo>
                      <a:pt x="980" y="537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6"/>
              <p:cNvSpPr>
                <a:spLocks/>
              </p:cNvSpPr>
              <p:nvPr/>
            </p:nvSpPr>
            <p:spPr bwMode="auto">
              <a:xfrm>
                <a:off x="3324" y="827"/>
                <a:ext cx="1150" cy="868"/>
              </a:xfrm>
              <a:custGeom>
                <a:avLst/>
                <a:gdLst>
                  <a:gd name="T0" fmla="*/ 0 w 8049"/>
                  <a:gd name="T1" fmla="*/ 5441 h 6079"/>
                  <a:gd name="T2" fmla="*/ 13 w 8049"/>
                  <a:gd name="T3" fmla="*/ 5561 h 6079"/>
                  <a:gd name="T4" fmla="*/ 56 w 8049"/>
                  <a:gd name="T5" fmla="*/ 5701 h 6079"/>
                  <a:gd name="T6" fmla="*/ 185 w 8049"/>
                  <a:gd name="T7" fmla="*/ 5889 h 6079"/>
                  <a:gd name="T8" fmla="*/ 298 w 8049"/>
                  <a:gd name="T9" fmla="*/ 5979 h 6079"/>
                  <a:gd name="T10" fmla="*/ 402 w 8049"/>
                  <a:gd name="T11" fmla="*/ 6030 h 6079"/>
                  <a:gd name="T12" fmla="*/ 517 w 8049"/>
                  <a:gd name="T13" fmla="*/ 6062 h 6079"/>
                  <a:gd name="T14" fmla="*/ 561 w 8049"/>
                  <a:gd name="T15" fmla="*/ 6068 h 6079"/>
                  <a:gd name="T16" fmla="*/ 665 w 8049"/>
                  <a:gd name="T17" fmla="*/ 6076 h 6079"/>
                  <a:gd name="T18" fmla="*/ 1022 w 8049"/>
                  <a:gd name="T19" fmla="*/ 6068 h 6079"/>
                  <a:gd name="T20" fmla="*/ 1262 w 8049"/>
                  <a:gd name="T21" fmla="*/ 6031 h 6079"/>
                  <a:gd name="T22" fmla="*/ 1533 w 8049"/>
                  <a:gd name="T23" fmla="*/ 5965 h 6079"/>
                  <a:gd name="T24" fmla="*/ 1838 w 8049"/>
                  <a:gd name="T25" fmla="*/ 5861 h 6079"/>
                  <a:gd name="T26" fmla="*/ 2181 w 8049"/>
                  <a:gd name="T27" fmla="*/ 5712 h 6079"/>
                  <a:gd name="T28" fmla="*/ 2567 w 8049"/>
                  <a:gd name="T29" fmla="*/ 5513 h 6079"/>
                  <a:gd name="T30" fmla="*/ 2886 w 8049"/>
                  <a:gd name="T31" fmla="*/ 5325 h 6079"/>
                  <a:gd name="T32" fmla="*/ 3236 w 8049"/>
                  <a:gd name="T33" fmla="*/ 5101 h 6079"/>
                  <a:gd name="T34" fmla="*/ 4154 w 8049"/>
                  <a:gd name="T35" fmla="*/ 4460 h 6079"/>
                  <a:gd name="T36" fmla="*/ 5232 w 8049"/>
                  <a:gd name="T37" fmla="*/ 3639 h 6079"/>
                  <a:gd name="T38" fmla="*/ 6149 w 8049"/>
                  <a:gd name="T39" fmla="*/ 2887 h 6079"/>
                  <a:gd name="T40" fmla="*/ 6606 w 8049"/>
                  <a:gd name="T41" fmla="*/ 2470 h 6079"/>
                  <a:gd name="T42" fmla="*/ 6946 w 8049"/>
                  <a:gd name="T43" fmla="*/ 2118 h 6079"/>
                  <a:gd name="T44" fmla="*/ 7397 w 8049"/>
                  <a:gd name="T45" fmla="*/ 1609 h 6079"/>
                  <a:gd name="T46" fmla="*/ 7732 w 8049"/>
                  <a:gd name="T47" fmla="*/ 1164 h 6079"/>
                  <a:gd name="T48" fmla="*/ 7881 w 8049"/>
                  <a:gd name="T49" fmla="*/ 926 h 6079"/>
                  <a:gd name="T50" fmla="*/ 7986 w 8049"/>
                  <a:gd name="T51" fmla="*/ 705 h 6079"/>
                  <a:gd name="T52" fmla="*/ 8032 w 8049"/>
                  <a:gd name="T53" fmla="*/ 557 h 6079"/>
                  <a:gd name="T54" fmla="*/ 8049 w 8049"/>
                  <a:gd name="T55" fmla="*/ 422 h 6079"/>
                  <a:gd name="T56" fmla="*/ 8031 w 8049"/>
                  <a:gd name="T57" fmla="*/ 263 h 6079"/>
                  <a:gd name="T58" fmla="*/ 7960 w 8049"/>
                  <a:gd name="T59" fmla="*/ 134 h 6079"/>
                  <a:gd name="T60" fmla="*/ 7834 w 8049"/>
                  <a:gd name="T61" fmla="*/ 46 h 6079"/>
                  <a:gd name="T62" fmla="*/ 7647 w 8049"/>
                  <a:gd name="T63" fmla="*/ 3 h 6079"/>
                  <a:gd name="T64" fmla="*/ 7394 w 8049"/>
                  <a:gd name="T65" fmla="*/ 13 h 6079"/>
                  <a:gd name="T66" fmla="*/ 7070 w 8049"/>
                  <a:gd name="T67" fmla="*/ 84 h 6079"/>
                  <a:gd name="T68" fmla="*/ 6672 w 8049"/>
                  <a:gd name="T69" fmla="*/ 224 h 6079"/>
                  <a:gd name="T70" fmla="*/ 6114 w 8049"/>
                  <a:gd name="T71" fmla="*/ 462 h 6079"/>
                  <a:gd name="T72" fmla="*/ 5073 w 8049"/>
                  <a:gd name="T73" fmla="*/ 942 h 6079"/>
                  <a:gd name="T74" fmla="*/ 4131 w 8049"/>
                  <a:gd name="T75" fmla="*/ 1436 h 6079"/>
                  <a:gd name="T76" fmla="*/ 2926 w 8049"/>
                  <a:gd name="T77" fmla="*/ 2141 h 6079"/>
                  <a:gd name="T78" fmla="*/ 2203 w 8049"/>
                  <a:gd name="T79" fmla="*/ 2587 h 6079"/>
                  <a:gd name="T80" fmla="*/ 1546 w 8049"/>
                  <a:gd name="T81" fmla="*/ 3018 h 6079"/>
                  <a:gd name="T82" fmla="*/ 1197 w 8049"/>
                  <a:gd name="T83" fmla="*/ 3273 h 6079"/>
                  <a:gd name="T84" fmla="*/ 971 w 8049"/>
                  <a:gd name="T85" fmla="*/ 3468 h 6079"/>
                  <a:gd name="T86" fmla="*/ 834 w 8049"/>
                  <a:gd name="T87" fmla="*/ 3620 h 6079"/>
                  <a:gd name="T88" fmla="*/ 752 w 8049"/>
                  <a:gd name="T89" fmla="*/ 3751 h 6079"/>
                  <a:gd name="T90" fmla="*/ 641 w 8049"/>
                  <a:gd name="T91" fmla="*/ 3983 h 6079"/>
                  <a:gd name="T92" fmla="*/ 576 w 8049"/>
                  <a:gd name="T93" fmla="*/ 4078 h 6079"/>
                  <a:gd name="T94" fmla="*/ 363 w 8049"/>
                  <a:gd name="T95" fmla="*/ 4333 h 6079"/>
                  <a:gd name="T96" fmla="*/ 228 w 8049"/>
                  <a:gd name="T97" fmla="*/ 4556 h 6079"/>
                  <a:gd name="T98" fmla="*/ 129 w 8049"/>
                  <a:gd name="T99" fmla="*/ 4777 h 6079"/>
                  <a:gd name="T100" fmla="*/ 50 w 8049"/>
                  <a:gd name="T101" fmla="*/ 5037 h 6079"/>
                  <a:gd name="T102" fmla="*/ 5 w 8049"/>
                  <a:gd name="T103" fmla="*/ 5331 h 60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049" h="6079">
                    <a:moveTo>
                      <a:pt x="1" y="5411"/>
                    </a:moveTo>
                    <a:lnTo>
                      <a:pt x="0" y="5441"/>
                    </a:lnTo>
                    <a:lnTo>
                      <a:pt x="3" y="5502"/>
                    </a:lnTo>
                    <a:lnTo>
                      <a:pt x="13" y="5561"/>
                    </a:lnTo>
                    <a:lnTo>
                      <a:pt x="26" y="5618"/>
                    </a:lnTo>
                    <a:lnTo>
                      <a:pt x="56" y="5701"/>
                    </a:lnTo>
                    <a:lnTo>
                      <a:pt x="113" y="5801"/>
                    </a:lnTo>
                    <a:lnTo>
                      <a:pt x="185" y="5889"/>
                    </a:lnTo>
                    <a:lnTo>
                      <a:pt x="250" y="5946"/>
                    </a:lnTo>
                    <a:lnTo>
                      <a:pt x="298" y="5979"/>
                    </a:lnTo>
                    <a:lnTo>
                      <a:pt x="348" y="6006"/>
                    </a:lnTo>
                    <a:lnTo>
                      <a:pt x="402" y="6030"/>
                    </a:lnTo>
                    <a:lnTo>
                      <a:pt x="459" y="6048"/>
                    </a:lnTo>
                    <a:lnTo>
                      <a:pt x="517" y="6062"/>
                    </a:lnTo>
                    <a:lnTo>
                      <a:pt x="547" y="6067"/>
                    </a:lnTo>
                    <a:lnTo>
                      <a:pt x="561" y="6068"/>
                    </a:lnTo>
                    <a:lnTo>
                      <a:pt x="576" y="6069"/>
                    </a:lnTo>
                    <a:lnTo>
                      <a:pt x="665" y="6076"/>
                    </a:lnTo>
                    <a:lnTo>
                      <a:pt x="859" y="6079"/>
                    </a:lnTo>
                    <a:lnTo>
                      <a:pt x="1022" y="6068"/>
                    </a:lnTo>
                    <a:lnTo>
                      <a:pt x="1138" y="6053"/>
                    </a:lnTo>
                    <a:lnTo>
                      <a:pt x="1262" y="6031"/>
                    </a:lnTo>
                    <a:lnTo>
                      <a:pt x="1393" y="6003"/>
                    </a:lnTo>
                    <a:lnTo>
                      <a:pt x="1533" y="5965"/>
                    </a:lnTo>
                    <a:lnTo>
                      <a:pt x="1681" y="5919"/>
                    </a:lnTo>
                    <a:lnTo>
                      <a:pt x="1838" y="5861"/>
                    </a:lnTo>
                    <a:lnTo>
                      <a:pt x="2005" y="5793"/>
                    </a:lnTo>
                    <a:lnTo>
                      <a:pt x="2181" y="5712"/>
                    </a:lnTo>
                    <a:lnTo>
                      <a:pt x="2369" y="5620"/>
                    </a:lnTo>
                    <a:lnTo>
                      <a:pt x="2567" y="5513"/>
                    </a:lnTo>
                    <a:lnTo>
                      <a:pt x="2777" y="5391"/>
                    </a:lnTo>
                    <a:lnTo>
                      <a:pt x="2886" y="5325"/>
                    </a:lnTo>
                    <a:lnTo>
                      <a:pt x="2999" y="5255"/>
                    </a:lnTo>
                    <a:lnTo>
                      <a:pt x="3236" y="5101"/>
                    </a:lnTo>
                    <a:lnTo>
                      <a:pt x="3616" y="4843"/>
                    </a:lnTo>
                    <a:lnTo>
                      <a:pt x="4154" y="4460"/>
                    </a:lnTo>
                    <a:lnTo>
                      <a:pt x="4701" y="4052"/>
                    </a:lnTo>
                    <a:lnTo>
                      <a:pt x="5232" y="3639"/>
                    </a:lnTo>
                    <a:lnTo>
                      <a:pt x="5723" y="3245"/>
                    </a:lnTo>
                    <a:lnTo>
                      <a:pt x="6149" y="2887"/>
                    </a:lnTo>
                    <a:lnTo>
                      <a:pt x="6484" y="2588"/>
                    </a:lnTo>
                    <a:lnTo>
                      <a:pt x="6606" y="2470"/>
                    </a:lnTo>
                    <a:lnTo>
                      <a:pt x="6716" y="2358"/>
                    </a:lnTo>
                    <a:lnTo>
                      <a:pt x="6946" y="2118"/>
                    </a:lnTo>
                    <a:lnTo>
                      <a:pt x="7176" y="1867"/>
                    </a:lnTo>
                    <a:lnTo>
                      <a:pt x="7397" y="1609"/>
                    </a:lnTo>
                    <a:lnTo>
                      <a:pt x="7599" y="1352"/>
                    </a:lnTo>
                    <a:lnTo>
                      <a:pt x="7732" y="1164"/>
                    </a:lnTo>
                    <a:lnTo>
                      <a:pt x="7811" y="1043"/>
                    </a:lnTo>
                    <a:lnTo>
                      <a:pt x="7881" y="926"/>
                    </a:lnTo>
                    <a:lnTo>
                      <a:pt x="7939" y="813"/>
                    </a:lnTo>
                    <a:lnTo>
                      <a:pt x="7986" y="705"/>
                    </a:lnTo>
                    <a:lnTo>
                      <a:pt x="8020" y="604"/>
                    </a:lnTo>
                    <a:lnTo>
                      <a:pt x="8032" y="557"/>
                    </a:lnTo>
                    <a:lnTo>
                      <a:pt x="8041" y="511"/>
                    </a:lnTo>
                    <a:lnTo>
                      <a:pt x="8049" y="422"/>
                    </a:lnTo>
                    <a:lnTo>
                      <a:pt x="8045" y="339"/>
                    </a:lnTo>
                    <a:lnTo>
                      <a:pt x="8031" y="263"/>
                    </a:lnTo>
                    <a:lnTo>
                      <a:pt x="8002" y="195"/>
                    </a:lnTo>
                    <a:lnTo>
                      <a:pt x="7960" y="134"/>
                    </a:lnTo>
                    <a:lnTo>
                      <a:pt x="7904" y="84"/>
                    </a:lnTo>
                    <a:lnTo>
                      <a:pt x="7834" y="46"/>
                    </a:lnTo>
                    <a:lnTo>
                      <a:pt x="7748" y="17"/>
                    </a:lnTo>
                    <a:lnTo>
                      <a:pt x="7647" y="3"/>
                    </a:lnTo>
                    <a:lnTo>
                      <a:pt x="7529" y="0"/>
                    </a:lnTo>
                    <a:lnTo>
                      <a:pt x="7394" y="13"/>
                    </a:lnTo>
                    <a:lnTo>
                      <a:pt x="7241" y="40"/>
                    </a:lnTo>
                    <a:lnTo>
                      <a:pt x="7070" y="84"/>
                    </a:lnTo>
                    <a:lnTo>
                      <a:pt x="6881" y="146"/>
                    </a:lnTo>
                    <a:lnTo>
                      <a:pt x="6672" y="224"/>
                    </a:lnTo>
                    <a:lnTo>
                      <a:pt x="6559" y="272"/>
                    </a:lnTo>
                    <a:lnTo>
                      <a:pt x="6114" y="462"/>
                    </a:lnTo>
                    <a:lnTo>
                      <a:pt x="5493" y="740"/>
                    </a:lnTo>
                    <a:lnTo>
                      <a:pt x="5073" y="942"/>
                    </a:lnTo>
                    <a:lnTo>
                      <a:pt x="4625" y="1169"/>
                    </a:lnTo>
                    <a:lnTo>
                      <a:pt x="4131" y="1436"/>
                    </a:lnTo>
                    <a:lnTo>
                      <a:pt x="3571" y="1757"/>
                    </a:lnTo>
                    <a:lnTo>
                      <a:pt x="2926" y="2141"/>
                    </a:lnTo>
                    <a:lnTo>
                      <a:pt x="2560" y="2365"/>
                    </a:lnTo>
                    <a:lnTo>
                      <a:pt x="2203" y="2587"/>
                    </a:lnTo>
                    <a:lnTo>
                      <a:pt x="1779" y="2861"/>
                    </a:lnTo>
                    <a:lnTo>
                      <a:pt x="1546" y="3018"/>
                    </a:lnTo>
                    <a:lnTo>
                      <a:pt x="1354" y="3154"/>
                    </a:lnTo>
                    <a:lnTo>
                      <a:pt x="1197" y="3273"/>
                    </a:lnTo>
                    <a:lnTo>
                      <a:pt x="1071" y="3377"/>
                    </a:lnTo>
                    <a:lnTo>
                      <a:pt x="971" y="3468"/>
                    </a:lnTo>
                    <a:lnTo>
                      <a:pt x="893" y="3548"/>
                    </a:lnTo>
                    <a:lnTo>
                      <a:pt x="834" y="3620"/>
                    </a:lnTo>
                    <a:lnTo>
                      <a:pt x="789" y="3687"/>
                    </a:lnTo>
                    <a:lnTo>
                      <a:pt x="752" y="3751"/>
                    </a:lnTo>
                    <a:lnTo>
                      <a:pt x="707" y="3845"/>
                    </a:lnTo>
                    <a:lnTo>
                      <a:pt x="641" y="3983"/>
                    </a:lnTo>
                    <a:lnTo>
                      <a:pt x="593" y="4063"/>
                    </a:lnTo>
                    <a:lnTo>
                      <a:pt x="576" y="4078"/>
                    </a:lnTo>
                    <a:lnTo>
                      <a:pt x="463" y="4201"/>
                    </a:lnTo>
                    <a:lnTo>
                      <a:pt x="363" y="4333"/>
                    </a:lnTo>
                    <a:lnTo>
                      <a:pt x="282" y="4460"/>
                    </a:lnTo>
                    <a:lnTo>
                      <a:pt x="228" y="4556"/>
                    </a:lnTo>
                    <a:lnTo>
                      <a:pt x="176" y="4661"/>
                    </a:lnTo>
                    <a:lnTo>
                      <a:pt x="129" y="4777"/>
                    </a:lnTo>
                    <a:lnTo>
                      <a:pt x="85" y="4902"/>
                    </a:lnTo>
                    <a:lnTo>
                      <a:pt x="50" y="5037"/>
                    </a:lnTo>
                    <a:lnTo>
                      <a:pt x="23" y="5180"/>
                    </a:lnTo>
                    <a:lnTo>
                      <a:pt x="5" y="5331"/>
                    </a:lnTo>
                    <a:lnTo>
                      <a:pt x="1" y="541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27"/>
              <p:cNvSpPr>
                <a:spLocks/>
              </p:cNvSpPr>
              <p:nvPr/>
            </p:nvSpPr>
            <p:spPr bwMode="auto">
              <a:xfrm>
                <a:off x="3371" y="1684"/>
                <a:ext cx="6" cy="2"/>
              </a:xfrm>
              <a:custGeom>
                <a:avLst/>
                <a:gdLst>
                  <a:gd name="T0" fmla="*/ 40 w 40"/>
                  <a:gd name="T1" fmla="*/ 20 h 20"/>
                  <a:gd name="T2" fmla="*/ 40 w 40"/>
                  <a:gd name="T3" fmla="*/ 20 h 20"/>
                  <a:gd name="T4" fmla="*/ 21 w 40"/>
                  <a:gd name="T5" fmla="*/ 11 h 20"/>
                  <a:gd name="T6" fmla="*/ 0 w 40"/>
                  <a:gd name="T7" fmla="*/ 0 h 20"/>
                  <a:gd name="T8" fmla="*/ 21 w 40"/>
                  <a:gd name="T9" fmla="*/ 11 h 20"/>
                  <a:gd name="T10" fmla="*/ 40 w 40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20">
                    <a:moveTo>
                      <a:pt x="40" y="20"/>
                    </a:moveTo>
                    <a:lnTo>
                      <a:pt x="40" y="20"/>
                    </a:lnTo>
                    <a:lnTo>
                      <a:pt x="21" y="11"/>
                    </a:lnTo>
                    <a:lnTo>
                      <a:pt x="0" y="0"/>
                    </a:lnTo>
                    <a:lnTo>
                      <a:pt x="21" y="11"/>
                    </a:lnTo>
                    <a:lnTo>
                      <a:pt x="40" y="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Rectangle 28"/>
              <p:cNvSpPr>
                <a:spLocks noChangeArrowheads="1"/>
              </p:cNvSpPr>
              <p:nvPr/>
            </p:nvSpPr>
            <p:spPr bwMode="auto">
              <a:xfrm>
                <a:off x="3371" y="1684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29"/>
              <p:cNvSpPr>
                <a:spLocks/>
              </p:cNvSpPr>
              <p:nvPr/>
            </p:nvSpPr>
            <p:spPr bwMode="auto">
              <a:xfrm>
                <a:off x="3371" y="1683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Rectangle 30"/>
              <p:cNvSpPr>
                <a:spLocks noChangeArrowheads="1"/>
              </p:cNvSpPr>
              <p:nvPr/>
            </p:nvSpPr>
            <p:spPr bwMode="auto">
              <a:xfrm>
                <a:off x="3371" y="1683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31"/>
              <p:cNvSpPr>
                <a:spLocks noChangeArrowheads="1"/>
              </p:cNvSpPr>
              <p:nvPr/>
            </p:nvSpPr>
            <p:spPr bwMode="auto">
              <a:xfrm>
                <a:off x="3371" y="1683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32"/>
              <p:cNvSpPr>
                <a:spLocks/>
              </p:cNvSpPr>
              <p:nvPr/>
            </p:nvSpPr>
            <p:spPr bwMode="auto">
              <a:xfrm>
                <a:off x="3367" y="1681"/>
                <a:ext cx="0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Rectangle 33"/>
              <p:cNvSpPr>
                <a:spLocks noChangeArrowheads="1"/>
              </p:cNvSpPr>
              <p:nvPr/>
            </p:nvSpPr>
            <p:spPr bwMode="auto">
              <a:xfrm>
                <a:off x="3367" y="1681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Rectangle 34"/>
              <p:cNvSpPr>
                <a:spLocks noChangeArrowheads="1"/>
              </p:cNvSpPr>
              <p:nvPr/>
            </p:nvSpPr>
            <p:spPr bwMode="auto">
              <a:xfrm>
                <a:off x="3367" y="1681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35"/>
              <p:cNvSpPr>
                <a:spLocks/>
              </p:cNvSpPr>
              <p:nvPr/>
            </p:nvSpPr>
            <p:spPr bwMode="auto">
              <a:xfrm>
                <a:off x="3366" y="1681"/>
                <a:ext cx="1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Rectangle 36"/>
              <p:cNvSpPr>
                <a:spLocks noChangeArrowheads="1"/>
              </p:cNvSpPr>
              <p:nvPr/>
            </p:nvSpPr>
            <p:spPr bwMode="auto">
              <a:xfrm>
                <a:off x="3366" y="1681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37"/>
              <p:cNvSpPr>
                <a:spLocks/>
              </p:cNvSpPr>
              <p:nvPr/>
            </p:nvSpPr>
            <p:spPr bwMode="auto">
              <a:xfrm>
                <a:off x="3324" y="1458"/>
                <a:ext cx="44" cy="223"/>
              </a:xfrm>
              <a:custGeom>
                <a:avLst/>
                <a:gdLst>
                  <a:gd name="T0" fmla="*/ 297 w 308"/>
                  <a:gd name="T1" fmla="*/ 1562 h 1562"/>
                  <a:gd name="T2" fmla="*/ 262 w 308"/>
                  <a:gd name="T3" fmla="*/ 1538 h 1562"/>
                  <a:gd name="T4" fmla="*/ 199 w 308"/>
                  <a:gd name="T5" fmla="*/ 1486 h 1562"/>
                  <a:gd name="T6" fmla="*/ 143 w 308"/>
                  <a:gd name="T7" fmla="*/ 1426 h 1562"/>
                  <a:gd name="T8" fmla="*/ 96 w 308"/>
                  <a:gd name="T9" fmla="*/ 1358 h 1562"/>
                  <a:gd name="T10" fmla="*/ 57 w 308"/>
                  <a:gd name="T11" fmla="*/ 1285 h 1562"/>
                  <a:gd name="T12" fmla="*/ 27 w 308"/>
                  <a:gd name="T13" fmla="*/ 1206 h 1562"/>
                  <a:gd name="T14" fmla="*/ 8 w 308"/>
                  <a:gd name="T15" fmla="*/ 1124 h 1562"/>
                  <a:gd name="T16" fmla="*/ 0 w 308"/>
                  <a:gd name="T17" fmla="*/ 1039 h 1562"/>
                  <a:gd name="T18" fmla="*/ 0 w 308"/>
                  <a:gd name="T19" fmla="*/ 995 h 1562"/>
                  <a:gd name="T20" fmla="*/ 5 w 308"/>
                  <a:gd name="T21" fmla="*/ 915 h 1562"/>
                  <a:gd name="T22" fmla="*/ 22 w 308"/>
                  <a:gd name="T23" fmla="*/ 764 h 1562"/>
                  <a:gd name="T24" fmla="*/ 50 w 308"/>
                  <a:gd name="T25" fmla="*/ 621 h 1562"/>
                  <a:gd name="T26" fmla="*/ 85 w 308"/>
                  <a:gd name="T27" fmla="*/ 486 h 1562"/>
                  <a:gd name="T28" fmla="*/ 129 w 308"/>
                  <a:gd name="T29" fmla="*/ 361 h 1562"/>
                  <a:gd name="T30" fmla="*/ 176 w 308"/>
                  <a:gd name="T31" fmla="*/ 245 h 1562"/>
                  <a:gd name="T32" fmla="*/ 228 w 308"/>
                  <a:gd name="T33" fmla="*/ 140 h 1562"/>
                  <a:gd name="T34" fmla="*/ 282 w 308"/>
                  <a:gd name="T35" fmla="*/ 44 h 1562"/>
                  <a:gd name="T36" fmla="*/ 308 w 308"/>
                  <a:gd name="T37" fmla="*/ 0 h 1562"/>
                  <a:gd name="T38" fmla="*/ 282 w 308"/>
                  <a:gd name="T39" fmla="*/ 44 h 1562"/>
                  <a:gd name="T40" fmla="*/ 228 w 308"/>
                  <a:gd name="T41" fmla="*/ 140 h 1562"/>
                  <a:gd name="T42" fmla="*/ 176 w 308"/>
                  <a:gd name="T43" fmla="*/ 245 h 1562"/>
                  <a:gd name="T44" fmla="*/ 129 w 308"/>
                  <a:gd name="T45" fmla="*/ 361 h 1562"/>
                  <a:gd name="T46" fmla="*/ 85 w 308"/>
                  <a:gd name="T47" fmla="*/ 486 h 1562"/>
                  <a:gd name="T48" fmla="*/ 50 w 308"/>
                  <a:gd name="T49" fmla="*/ 621 h 1562"/>
                  <a:gd name="T50" fmla="*/ 23 w 308"/>
                  <a:gd name="T51" fmla="*/ 764 h 1562"/>
                  <a:gd name="T52" fmla="*/ 5 w 308"/>
                  <a:gd name="T53" fmla="*/ 915 h 1562"/>
                  <a:gd name="T54" fmla="*/ 1 w 308"/>
                  <a:gd name="T55" fmla="*/ 995 h 1562"/>
                  <a:gd name="T56" fmla="*/ 0 w 308"/>
                  <a:gd name="T57" fmla="*/ 1039 h 1562"/>
                  <a:gd name="T58" fmla="*/ 8 w 308"/>
                  <a:gd name="T59" fmla="*/ 1124 h 1562"/>
                  <a:gd name="T60" fmla="*/ 27 w 308"/>
                  <a:gd name="T61" fmla="*/ 1206 h 1562"/>
                  <a:gd name="T62" fmla="*/ 57 w 308"/>
                  <a:gd name="T63" fmla="*/ 1285 h 1562"/>
                  <a:gd name="T64" fmla="*/ 96 w 308"/>
                  <a:gd name="T65" fmla="*/ 1358 h 1562"/>
                  <a:gd name="T66" fmla="*/ 143 w 308"/>
                  <a:gd name="T67" fmla="*/ 1426 h 1562"/>
                  <a:gd name="T68" fmla="*/ 199 w 308"/>
                  <a:gd name="T69" fmla="*/ 1486 h 1562"/>
                  <a:gd name="T70" fmla="*/ 262 w 308"/>
                  <a:gd name="T71" fmla="*/ 1538 h 1562"/>
                  <a:gd name="T72" fmla="*/ 297 w 308"/>
                  <a:gd name="T73" fmla="*/ 1562 h 1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08" h="1562">
                    <a:moveTo>
                      <a:pt x="297" y="1562"/>
                    </a:moveTo>
                    <a:lnTo>
                      <a:pt x="262" y="1538"/>
                    </a:lnTo>
                    <a:lnTo>
                      <a:pt x="199" y="1486"/>
                    </a:lnTo>
                    <a:lnTo>
                      <a:pt x="143" y="1426"/>
                    </a:lnTo>
                    <a:lnTo>
                      <a:pt x="96" y="1358"/>
                    </a:lnTo>
                    <a:lnTo>
                      <a:pt x="57" y="1285"/>
                    </a:lnTo>
                    <a:lnTo>
                      <a:pt x="27" y="1206"/>
                    </a:lnTo>
                    <a:lnTo>
                      <a:pt x="8" y="1124"/>
                    </a:lnTo>
                    <a:lnTo>
                      <a:pt x="0" y="1039"/>
                    </a:lnTo>
                    <a:lnTo>
                      <a:pt x="0" y="995"/>
                    </a:lnTo>
                    <a:lnTo>
                      <a:pt x="5" y="915"/>
                    </a:lnTo>
                    <a:lnTo>
                      <a:pt x="22" y="764"/>
                    </a:lnTo>
                    <a:lnTo>
                      <a:pt x="50" y="621"/>
                    </a:lnTo>
                    <a:lnTo>
                      <a:pt x="85" y="486"/>
                    </a:lnTo>
                    <a:lnTo>
                      <a:pt x="129" y="361"/>
                    </a:lnTo>
                    <a:lnTo>
                      <a:pt x="176" y="245"/>
                    </a:lnTo>
                    <a:lnTo>
                      <a:pt x="228" y="140"/>
                    </a:lnTo>
                    <a:lnTo>
                      <a:pt x="282" y="44"/>
                    </a:lnTo>
                    <a:lnTo>
                      <a:pt x="308" y="0"/>
                    </a:lnTo>
                    <a:lnTo>
                      <a:pt x="282" y="44"/>
                    </a:lnTo>
                    <a:lnTo>
                      <a:pt x="228" y="140"/>
                    </a:lnTo>
                    <a:lnTo>
                      <a:pt x="176" y="245"/>
                    </a:lnTo>
                    <a:lnTo>
                      <a:pt x="129" y="361"/>
                    </a:lnTo>
                    <a:lnTo>
                      <a:pt x="85" y="486"/>
                    </a:lnTo>
                    <a:lnTo>
                      <a:pt x="50" y="621"/>
                    </a:lnTo>
                    <a:lnTo>
                      <a:pt x="23" y="764"/>
                    </a:lnTo>
                    <a:lnTo>
                      <a:pt x="5" y="915"/>
                    </a:lnTo>
                    <a:lnTo>
                      <a:pt x="1" y="995"/>
                    </a:lnTo>
                    <a:lnTo>
                      <a:pt x="0" y="1039"/>
                    </a:lnTo>
                    <a:lnTo>
                      <a:pt x="8" y="1124"/>
                    </a:lnTo>
                    <a:lnTo>
                      <a:pt x="27" y="1206"/>
                    </a:lnTo>
                    <a:lnTo>
                      <a:pt x="57" y="1285"/>
                    </a:lnTo>
                    <a:lnTo>
                      <a:pt x="96" y="1358"/>
                    </a:lnTo>
                    <a:lnTo>
                      <a:pt x="143" y="1426"/>
                    </a:lnTo>
                    <a:lnTo>
                      <a:pt x="199" y="1486"/>
                    </a:lnTo>
                    <a:lnTo>
                      <a:pt x="262" y="1538"/>
                    </a:lnTo>
                    <a:lnTo>
                      <a:pt x="297" y="156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38"/>
              <p:cNvSpPr>
                <a:spLocks/>
              </p:cNvSpPr>
              <p:nvPr/>
            </p:nvSpPr>
            <p:spPr bwMode="auto">
              <a:xfrm>
                <a:off x="3324" y="1407"/>
                <a:ext cx="296" cy="281"/>
              </a:xfrm>
              <a:custGeom>
                <a:avLst/>
                <a:gdLst>
                  <a:gd name="T0" fmla="*/ 443 w 2074"/>
                  <a:gd name="T1" fmla="*/ 1962 h 1968"/>
                  <a:gd name="T2" fmla="*/ 332 w 2074"/>
                  <a:gd name="T3" fmla="*/ 1935 h 1968"/>
                  <a:gd name="T4" fmla="*/ 332 w 2074"/>
                  <a:gd name="T5" fmla="*/ 1935 h 1968"/>
                  <a:gd name="T6" fmla="*/ 331 w 2074"/>
                  <a:gd name="T7" fmla="*/ 1935 h 1968"/>
                  <a:gd name="T8" fmla="*/ 331 w 2074"/>
                  <a:gd name="T9" fmla="*/ 1934 h 1968"/>
                  <a:gd name="T10" fmla="*/ 330 w 2074"/>
                  <a:gd name="T11" fmla="*/ 1934 h 1968"/>
                  <a:gd name="T12" fmla="*/ 330 w 2074"/>
                  <a:gd name="T13" fmla="*/ 1934 h 1968"/>
                  <a:gd name="T14" fmla="*/ 300 w 2074"/>
                  <a:gd name="T15" fmla="*/ 1916 h 1968"/>
                  <a:gd name="T16" fmla="*/ 299 w 2074"/>
                  <a:gd name="T17" fmla="*/ 1916 h 1968"/>
                  <a:gd name="T18" fmla="*/ 299 w 2074"/>
                  <a:gd name="T19" fmla="*/ 1916 h 1968"/>
                  <a:gd name="T20" fmla="*/ 298 w 2074"/>
                  <a:gd name="T21" fmla="*/ 1916 h 1968"/>
                  <a:gd name="T22" fmla="*/ 298 w 2074"/>
                  <a:gd name="T23" fmla="*/ 1915 h 1968"/>
                  <a:gd name="T24" fmla="*/ 297 w 2074"/>
                  <a:gd name="T25" fmla="*/ 1915 h 1968"/>
                  <a:gd name="T26" fmla="*/ 297 w 2074"/>
                  <a:gd name="T27" fmla="*/ 1915 h 1968"/>
                  <a:gd name="T28" fmla="*/ 262 w 2074"/>
                  <a:gd name="T29" fmla="*/ 1891 h 1968"/>
                  <a:gd name="T30" fmla="*/ 96 w 2074"/>
                  <a:gd name="T31" fmla="*/ 1711 h 1968"/>
                  <a:gd name="T32" fmla="*/ 8 w 2074"/>
                  <a:gd name="T33" fmla="*/ 1477 h 1968"/>
                  <a:gd name="T34" fmla="*/ 5 w 2074"/>
                  <a:gd name="T35" fmla="*/ 1268 h 1968"/>
                  <a:gd name="T36" fmla="*/ 85 w 2074"/>
                  <a:gd name="T37" fmla="*/ 839 h 1968"/>
                  <a:gd name="T38" fmla="*/ 228 w 2074"/>
                  <a:gd name="T39" fmla="*/ 493 h 1968"/>
                  <a:gd name="T40" fmla="*/ 363 w 2074"/>
                  <a:gd name="T41" fmla="*/ 270 h 1968"/>
                  <a:gd name="T42" fmla="*/ 593 w 2074"/>
                  <a:gd name="T43" fmla="*/ 0 h 1968"/>
                  <a:gd name="T44" fmla="*/ 619 w 2074"/>
                  <a:gd name="T45" fmla="*/ 137 h 1968"/>
                  <a:gd name="T46" fmla="*/ 786 w 2074"/>
                  <a:gd name="T47" fmla="*/ 398 h 1968"/>
                  <a:gd name="T48" fmla="*/ 964 w 2074"/>
                  <a:gd name="T49" fmla="*/ 546 h 1968"/>
                  <a:gd name="T50" fmla="*/ 1181 w 2074"/>
                  <a:gd name="T51" fmla="*/ 650 h 1968"/>
                  <a:gd name="T52" fmla="*/ 1477 w 2074"/>
                  <a:gd name="T53" fmla="*/ 708 h 1968"/>
                  <a:gd name="T54" fmla="*/ 1790 w 2074"/>
                  <a:gd name="T55" fmla="*/ 719 h 1968"/>
                  <a:gd name="T56" fmla="*/ 2074 w 2074"/>
                  <a:gd name="T57" fmla="*/ 695 h 1968"/>
                  <a:gd name="T58" fmla="*/ 1986 w 2074"/>
                  <a:gd name="T59" fmla="*/ 780 h 1968"/>
                  <a:gd name="T60" fmla="*/ 1730 w 2074"/>
                  <a:gd name="T61" fmla="*/ 886 h 1968"/>
                  <a:gd name="T62" fmla="*/ 1463 w 2074"/>
                  <a:gd name="T63" fmla="*/ 903 h 1968"/>
                  <a:gd name="T64" fmla="*/ 1295 w 2074"/>
                  <a:gd name="T65" fmla="*/ 894 h 1968"/>
                  <a:gd name="T66" fmla="*/ 1165 w 2074"/>
                  <a:gd name="T67" fmla="*/ 909 h 1968"/>
                  <a:gd name="T68" fmla="*/ 1107 w 2074"/>
                  <a:gd name="T69" fmla="*/ 958 h 1968"/>
                  <a:gd name="T70" fmla="*/ 1140 w 2074"/>
                  <a:gd name="T71" fmla="*/ 1038 h 1968"/>
                  <a:gd name="T72" fmla="*/ 1339 w 2074"/>
                  <a:gd name="T73" fmla="*/ 1170 h 1968"/>
                  <a:gd name="T74" fmla="*/ 1432 w 2074"/>
                  <a:gd name="T75" fmla="*/ 1218 h 1968"/>
                  <a:gd name="T76" fmla="*/ 1502 w 2074"/>
                  <a:gd name="T77" fmla="*/ 1364 h 1968"/>
                  <a:gd name="T78" fmla="*/ 1487 w 2074"/>
                  <a:gd name="T79" fmla="*/ 1566 h 1968"/>
                  <a:gd name="T80" fmla="*/ 1348 w 2074"/>
                  <a:gd name="T81" fmla="*/ 1769 h 1968"/>
                  <a:gd name="T82" fmla="*/ 1045 w 2074"/>
                  <a:gd name="T83" fmla="*/ 1922 h 1968"/>
                  <a:gd name="T84" fmla="*/ 635 w 2074"/>
                  <a:gd name="T85" fmla="*/ 1968 h 1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74" h="1968">
                    <a:moveTo>
                      <a:pt x="635" y="1968"/>
                    </a:moveTo>
                    <a:lnTo>
                      <a:pt x="575" y="1968"/>
                    </a:lnTo>
                    <a:lnTo>
                      <a:pt x="443" y="1962"/>
                    </a:lnTo>
                    <a:lnTo>
                      <a:pt x="372" y="1955"/>
                    </a:lnTo>
                    <a:lnTo>
                      <a:pt x="353" y="1946"/>
                    </a:lnTo>
                    <a:lnTo>
                      <a:pt x="332" y="1935"/>
                    </a:lnTo>
                    <a:lnTo>
                      <a:pt x="332" y="1935"/>
                    </a:lnTo>
                    <a:lnTo>
                      <a:pt x="332" y="1935"/>
                    </a:lnTo>
                    <a:lnTo>
                      <a:pt x="332" y="1935"/>
                    </a:lnTo>
                    <a:lnTo>
                      <a:pt x="332" y="1935"/>
                    </a:lnTo>
                    <a:lnTo>
                      <a:pt x="331" y="1935"/>
                    </a:lnTo>
                    <a:lnTo>
                      <a:pt x="331" y="1935"/>
                    </a:lnTo>
                    <a:lnTo>
                      <a:pt x="331" y="1934"/>
                    </a:lnTo>
                    <a:lnTo>
                      <a:pt x="331" y="1934"/>
                    </a:lnTo>
                    <a:lnTo>
                      <a:pt x="331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14" y="1925"/>
                    </a:lnTo>
                    <a:lnTo>
                      <a:pt x="300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8" y="1916"/>
                    </a:lnTo>
                    <a:lnTo>
                      <a:pt x="298" y="1916"/>
                    </a:lnTo>
                    <a:lnTo>
                      <a:pt x="298" y="1916"/>
                    </a:lnTo>
                    <a:lnTo>
                      <a:pt x="298" y="1915"/>
                    </a:lnTo>
                    <a:lnTo>
                      <a:pt x="298" y="1915"/>
                    </a:lnTo>
                    <a:lnTo>
                      <a:pt x="298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62" y="1891"/>
                    </a:lnTo>
                    <a:lnTo>
                      <a:pt x="199" y="1839"/>
                    </a:lnTo>
                    <a:lnTo>
                      <a:pt x="143" y="1779"/>
                    </a:lnTo>
                    <a:lnTo>
                      <a:pt x="96" y="1711"/>
                    </a:lnTo>
                    <a:lnTo>
                      <a:pt x="57" y="1638"/>
                    </a:lnTo>
                    <a:lnTo>
                      <a:pt x="27" y="1559"/>
                    </a:lnTo>
                    <a:lnTo>
                      <a:pt x="8" y="1477"/>
                    </a:lnTo>
                    <a:lnTo>
                      <a:pt x="0" y="1392"/>
                    </a:lnTo>
                    <a:lnTo>
                      <a:pt x="1" y="1348"/>
                    </a:lnTo>
                    <a:lnTo>
                      <a:pt x="5" y="1268"/>
                    </a:lnTo>
                    <a:lnTo>
                      <a:pt x="23" y="1117"/>
                    </a:lnTo>
                    <a:lnTo>
                      <a:pt x="50" y="974"/>
                    </a:lnTo>
                    <a:lnTo>
                      <a:pt x="85" y="839"/>
                    </a:lnTo>
                    <a:lnTo>
                      <a:pt x="129" y="714"/>
                    </a:lnTo>
                    <a:lnTo>
                      <a:pt x="176" y="598"/>
                    </a:lnTo>
                    <a:lnTo>
                      <a:pt x="228" y="493"/>
                    </a:lnTo>
                    <a:lnTo>
                      <a:pt x="282" y="397"/>
                    </a:lnTo>
                    <a:lnTo>
                      <a:pt x="308" y="353"/>
                    </a:lnTo>
                    <a:lnTo>
                      <a:pt x="363" y="270"/>
                    </a:lnTo>
                    <a:lnTo>
                      <a:pt x="463" y="138"/>
                    </a:lnTo>
                    <a:lnTo>
                      <a:pt x="576" y="15"/>
                    </a:lnTo>
                    <a:lnTo>
                      <a:pt x="593" y="0"/>
                    </a:lnTo>
                    <a:lnTo>
                      <a:pt x="593" y="10"/>
                    </a:lnTo>
                    <a:lnTo>
                      <a:pt x="601" y="73"/>
                    </a:lnTo>
                    <a:lnTo>
                      <a:pt x="619" y="137"/>
                    </a:lnTo>
                    <a:lnTo>
                      <a:pt x="653" y="215"/>
                    </a:lnTo>
                    <a:lnTo>
                      <a:pt x="707" y="304"/>
                    </a:lnTo>
                    <a:lnTo>
                      <a:pt x="786" y="398"/>
                    </a:lnTo>
                    <a:lnTo>
                      <a:pt x="866" y="472"/>
                    </a:lnTo>
                    <a:lnTo>
                      <a:pt x="929" y="522"/>
                    </a:lnTo>
                    <a:lnTo>
                      <a:pt x="964" y="546"/>
                    </a:lnTo>
                    <a:lnTo>
                      <a:pt x="1004" y="572"/>
                    </a:lnTo>
                    <a:lnTo>
                      <a:pt x="1089" y="616"/>
                    </a:lnTo>
                    <a:lnTo>
                      <a:pt x="1181" y="650"/>
                    </a:lnTo>
                    <a:lnTo>
                      <a:pt x="1278" y="676"/>
                    </a:lnTo>
                    <a:lnTo>
                      <a:pt x="1377" y="695"/>
                    </a:lnTo>
                    <a:lnTo>
                      <a:pt x="1477" y="708"/>
                    </a:lnTo>
                    <a:lnTo>
                      <a:pt x="1624" y="719"/>
                    </a:lnTo>
                    <a:lnTo>
                      <a:pt x="1715" y="719"/>
                    </a:lnTo>
                    <a:lnTo>
                      <a:pt x="1790" y="719"/>
                    </a:lnTo>
                    <a:lnTo>
                      <a:pt x="1920" y="712"/>
                    </a:lnTo>
                    <a:lnTo>
                      <a:pt x="2055" y="699"/>
                    </a:lnTo>
                    <a:lnTo>
                      <a:pt x="2074" y="695"/>
                    </a:lnTo>
                    <a:lnTo>
                      <a:pt x="2070" y="702"/>
                    </a:lnTo>
                    <a:lnTo>
                      <a:pt x="2031" y="744"/>
                    </a:lnTo>
                    <a:lnTo>
                      <a:pt x="1986" y="780"/>
                    </a:lnTo>
                    <a:lnTo>
                      <a:pt x="1922" y="819"/>
                    </a:lnTo>
                    <a:lnTo>
                      <a:pt x="1837" y="857"/>
                    </a:lnTo>
                    <a:lnTo>
                      <a:pt x="1730" y="886"/>
                    </a:lnTo>
                    <a:lnTo>
                      <a:pt x="1598" y="903"/>
                    </a:lnTo>
                    <a:lnTo>
                      <a:pt x="1521" y="904"/>
                    </a:lnTo>
                    <a:lnTo>
                      <a:pt x="1463" y="903"/>
                    </a:lnTo>
                    <a:lnTo>
                      <a:pt x="1402" y="899"/>
                    </a:lnTo>
                    <a:lnTo>
                      <a:pt x="1344" y="895"/>
                    </a:lnTo>
                    <a:lnTo>
                      <a:pt x="1295" y="894"/>
                    </a:lnTo>
                    <a:lnTo>
                      <a:pt x="1262" y="894"/>
                    </a:lnTo>
                    <a:lnTo>
                      <a:pt x="1207" y="900"/>
                    </a:lnTo>
                    <a:lnTo>
                      <a:pt x="1165" y="909"/>
                    </a:lnTo>
                    <a:lnTo>
                      <a:pt x="1135" y="922"/>
                    </a:lnTo>
                    <a:lnTo>
                      <a:pt x="1116" y="938"/>
                    </a:lnTo>
                    <a:lnTo>
                      <a:pt x="1107" y="958"/>
                    </a:lnTo>
                    <a:lnTo>
                      <a:pt x="1107" y="979"/>
                    </a:lnTo>
                    <a:lnTo>
                      <a:pt x="1115" y="1002"/>
                    </a:lnTo>
                    <a:lnTo>
                      <a:pt x="1140" y="1038"/>
                    </a:lnTo>
                    <a:lnTo>
                      <a:pt x="1194" y="1087"/>
                    </a:lnTo>
                    <a:lnTo>
                      <a:pt x="1263" y="1133"/>
                    </a:lnTo>
                    <a:lnTo>
                      <a:pt x="1339" y="1170"/>
                    </a:lnTo>
                    <a:lnTo>
                      <a:pt x="1378" y="1184"/>
                    </a:lnTo>
                    <a:lnTo>
                      <a:pt x="1397" y="1192"/>
                    </a:lnTo>
                    <a:lnTo>
                      <a:pt x="1432" y="1218"/>
                    </a:lnTo>
                    <a:lnTo>
                      <a:pt x="1462" y="1257"/>
                    </a:lnTo>
                    <a:lnTo>
                      <a:pt x="1486" y="1307"/>
                    </a:lnTo>
                    <a:lnTo>
                      <a:pt x="1502" y="1364"/>
                    </a:lnTo>
                    <a:lnTo>
                      <a:pt x="1509" y="1427"/>
                    </a:lnTo>
                    <a:lnTo>
                      <a:pt x="1504" y="1495"/>
                    </a:lnTo>
                    <a:lnTo>
                      <a:pt x="1487" y="1566"/>
                    </a:lnTo>
                    <a:lnTo>
                      <a:pt x="1457" y="1636"/>
                    </a:lnTo>
                    <a:lnTo>
                      <a:pt x="1411" y="1705"/>
                    </a:lnTo>
                    <a:lnTo>
                      <a:pt x="1348" y="1769"/>
                    </a:lnTo>
                    <a:lnTo>
                      <a:pt x="1268" y="1829"/>
                    </a:lnTo>
                    <a:lnTo>
                      <a:pt x="1166" y="1881"/>
                    </a:lnTo>
                    <a:lnTo>
                      <a:pt x="1045" y="1922"/>
                    </a:lnTo>
                    <a:lnTo>
                      <a:pt x="900" y="1951"/>
                    </a:lnTo>
                    <a:lnTo>
                      <a:pt x="731" y="1967"/>
                    </a:lnTo>
                    <a:lnTo>
                      <a:pt x="635" y="196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39"/>
              <p:cNvSpPr>
                <a:spLocks/>
              </p:cNvSpPr>
              <p:nvPr/>
            </p:nvSpPr>
            <p:spPr bwMode="auto">
              <a:xfrm>
                <a:off x="3579" y="932"/>
                <a:ext cx="596" cy="369"/>
              </a:xfrm>
              <a:custGeom>
                <a:avLst/>
                <a:gdLst>
                  <a:gd name="T0" fmla="*/ 75 w 4175"/>
                  <a:gd name="T1" fmla="*/ 2580 h 2580"/>
                  <a:gd name="T2" fmla="*/ 51 w 4175"/>
                  <a:gd name="T3" fmla="*/ 2579 h 2580"/>
                  <a:gd name="T4" fmla="*/ 25 w 4175"/>
                  <a:gd name="T5" fmla="*/ 2566 h 2580"/>
                  <a:gd name="T6" fmla="*/ 13 w 4175"/>
                  <a:gd name="T7" fmla="*/ 2554 h 2580"/>
                  <a:gd name="T8" fmla="*/ 0 w 4175"/>
                  <a:gd name="T9" fmla="*/ 2528 h 2580"/>
                  <a:gd name="T10" fmla="*/ 0 w 4175"/>
                  <a:gd name="T11" fmla="*/ 2481 h 2580"/>
                  <a:gd name="T12" fmla="*/ 21 w 4175"/>
                  <a:gd name="T13" fmla="*/ 2422 h 2580"/>
                  <a:gd name="T14" fmla="*/ 63 w 4175"/>
                  <a:gd name="T15" fmla="*/ 2351 h 2580"/>
                  <a:gd name="T16" fmla="*/ 127 w 4175"/>
                  <a:gd name="T17" fmla="*/ 2273 h 2580"/>
                  <a:gd name="T18" fmla="*/ 216 w 4175"/>
                  <a:gd name="T19" fmla="*/ 2186 h 2580"/>
                  <a:gd name="T20" fmla="*/ 272 w 4175"/>
                  <a:gd name="T21" fmla="*/ 2141 h 2580"/>
                  <a:gd name="T22" fmla="*/ 329 w 4175"/>
                  <a:gd name="T23" fmla="*/ 2094 h 2580"/>
                  <a:gd name="T24" fmla="*/ 488 w 4175"/>
                  <a:gd name="T25" fmla="*/ 1992 h 2580"/>
                  <a:gd name="T26" fmla="*/ 701 w 4175"/>
                  <a:gd name="T27" fmla="*/ 1859 h 2580"/>
                  <a:gd name="T28" fmla="*/ 968 w 4175"/>
                  <a:gd name="T29" fmla="*/ 1677 h 2580"/>
                  <a:gd name="T30" fmla="*/ 1127 w 4175"/>
                  <a:gd name="T31" fmla="*/ 1560 h 2580"/>
                  <a:gd name="T32" fmla="*/ 1172 w 4175"/>
                  <a:gd name="T33" fmla="*/ 1526 h 2580"/>
                  <a:gd name="T34" fmla="*/ 1293 w 4175"/>
                  <a:gd name="T35" fmla="*/ 1444 h 2580"/>
                  <a:gd name="T36" fmla="*/ 1531 w 4175"/>
                  <a:gd name="T37" fmla="*/ 1294 h 2580"/>
                  <a:gd name="T38" fmla="*/ 1938 w 4175"/>
                  <a:gd name="T39" fmla="*/ 1055 h 2580"/>
                  <a:gd name="T40" fmla="*/ 2406 w 4175"/>
                  <a:gd name="T41" fmla="*/ 795 h 2580"/>
                  <a:gd name="T42" fmla="*/ 2893 w 4175"/>
                  <a:gd name="T43" fmla="*/ 538 h 2580"/>
                  <a:gd name="T44" fmla="*/ 3360 w 4175"/>
                  <a:gd name="T45" fmla="*/ 307 h 2580"/>
                  <a:gd name="T46" fmla="*/ 3671 w 4175"/>
                  <a:gd name="T47" fmla="*/ 166 h 2580"/>
                  <a:gd name="T48" fmla="*/ 3853 w 4175"/>
                  <a:gd name="T49" fmla="*/ 92 h 2580"/>
                  <a:gd name="T50" fmla="*/ 4007 w 4175"/>
                  <a:gd name="T51" fmla="*/ 38 h 2580"/>
                  <a:gd name="T52" fmla="*/ 4130 w 4175"/>
                  <a:gd name="T53" fmla="*/ 6 h 2580"/>
                  <a:gd name="T54" fmla="*/ 4175 w 4175"/>
                  <a:gd name="T55" fmla="*/ 0 h 2580"/>
                  <a:gd name="T56" fmla="*/ 4130 w 4175"/>
                  <a:gd name="T57" fmla="*/ 21 h 2580"/>
                  <a:gd name="T58" fmla="*/ 4030 w 4175"/>
                  <a:gd name="T59" fmla="*/ 70 h 2580"/>
                  <a:gd name="T60" fmla="*/ 3935 w 4175"/>
                  <a:gd name="T61" fmla="*/ 119 h 2580"/>
                  <a:gd name="T62" fmla="*/ 3712 w 4175"/>
                  <a:gd name="T63" fmla="*/ 244 h 2580"/>
                  <a:gd name="T64" fmla="*/ 3324 w 4175"/>
                  <a:gd name="T65" fmla="*/ 474 h 2580"/>
                  <a:gd name="T66" fmla="*/ 2729 w 4175"/>
                  <a:gd name="T67" fmla="*/ 848 h 2580"/>
                  <a:gd name="T68" fmla="*/ 2100 w 4175"/>
                  <a:gd name="T69" fmla="*/ 1259 h 2580"/>
                  <a:gd name="T70" fmla="*/ 1194 w 4175"/>
                  <a:gd name="T71" fmla="*/ 1862 h 2580"/>
                  <a:gd name="T72" fmla="*/ 364 w 4175"/>
                  <a:gd name="T73" fmla="*/ 2430 h 2580"/>
                  <a:gd name="T74" fmla="*/ 272 w 4175"/>
                  <a:gd name="T75" fmla="*/ 2495 h 2580"/>
                  <a:gd name="T76" fmla="*/ 241 w 4175"/>
                  <a:gd name="T77" fmla="*/ 2515 h 2580"/>
                  <a:gd name="T78" fmla="*/ 187 w 4175"/>
                  <a:gd name="T79" fmla="*/ 2548 h 2580"/>
                  <a:gd name="T80" fmla="*/ 137 w 4175"/>
                  <a:gd name="T81" fmla="*/ 2568 h 2580"/>
                  <a:gd name="T82" fmla="*/ 93 w 4175"/>
                  <a:gd name="T83" fmla="*/ 2579 h 2580"/>
                  <a:gd name="T84" fmla="*/ 75 w 4175"/>
                  <a:gd name="T85" fmla="*/ 2580 h 2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175" h="2580">
                    <a:moveTo>
                      <a:pt x="75" y="2580"/>
                    </a:moveTo>
                    <a:lnTo>
                      <a:pt x="51" y="2579"/>
                    </a:lnTo>
                    <a:lnTo>
                      <a:pt x="25" y="2566"/>
                    </a:lnTo>
                    <a:lnTo>
                      <a:pt x="13" y="2554"/>
                    </a:lnTo>
                    <a:lnTo>
                      <a:pt x="0" y="2528"/>
                    </a:lnTo>
                    <a:lnTo>
                      <a:pt x="0" y="2481"/>
                    </a:lnTo>
                    <a:lnTo>
                      <a:pt x="21" y="2422"/>
                    </a:lnTo>
                    <a:lnTo>
                      <a:pt x="63" y="2351"/>
                    </a:lnTo>
                    <a:lnTo>
                      <a:pt x="127" y="2273"/>
                    </a:lnTo>
                    <a:lnTo>
                      <a:pt x="216" y="2186"/>
                    </a:lnTo>
                    <a:lnTo>
                      <a:pt x="272" y="2141"/>
                    </a:lnTo>
                    <a:lnTo>
                      <a:pt x="329" y="2094"/>
                    </a:lnTo>
                    <a:lnTo>
                      <a:pt x="488" y="1992"/>
                    </a:lnTo>
                    <a:lnTo>
                      <a:pt x="701" y="1859"/>
                    </a:lnTo>
                    <a:lnTo>
                      <a:pt x="968" y="1677"/>
                    </a:lnTo>
                    <a:lnTo>
                      <a:pt x="1127" y="1560"/>
                    </a:lnTo>
                    <a:lnTo>
                      <a:pt x="1172" y="1526"/>
                    </a:lnTo>
                    <a:lnTo>
                      <a:pt x="1293" y="1444"/>
                    </a:lnTo>
                    <a:lnTo>
                      <a:pt x="1531" y="1294"/>
                    </a:lnTo>
                    <a:lnTo>
                      <a:pt x="1938" y="1055"/>
                    </a:lnTo>
                    <a:lnTo>
                      <a:pt x="2406" y="795"/>
                    </a:lnTo>
                    <a:lnTo>
                      <a:pt x="2893" y="538"/>
                    </a:lnTo>
                    <a:lnTo>
                      <a:pt x="3360" y="307"/>
                    </a:lnTo>
                    <a:lnTo>
                      <a:pt x="3671" y="166"/>
                    </a:lnTo>
                    <a:lnTo>
                      <a:pt x="3853" y="92"/>
                    </a:lnTo>
                    <a:lnTo>
                      <a:pt x="4007" y="38"/>
                    </a:lnTo>
                    <a:lnTo>
                      <a:pt x="4130" y="6"/>
                    </a:lnTo>
                    <a:lnTo>
                      <a:pt x="4175" y="0"/>
                    </a:lnTo>
                    <a:lnTo>
                      <a:pt x="4130" y="21"/>
                    </a:lnTo>
                    <a:lnTo>
                      <a:pt x="4030" y="70"/>
                    </a:lnTo>
                    <a:lnTo>
                      <a:pt x="3935" y="119"/>
                    </a:lnTo>
                    <a:lnTo>
                      <a:pt x="3712" y="244"/>
                    </a:lnTo>
                    <a:lnTo>
                      <a:pt x="3324" y="474"/>
                    </a:lnTo>
                    <a:lnTo>
                      <a:pt x="2729" y="848"/>
                    </a:lnTo>
                    <a:lnTo>
                      <a:pt x="2100" y="1259"/>
                    </a:lnTo>
                    <a:lnTo>
                      <a:pt x="1194" y="1862"/>
                    </a:lnTo>
                    <a:lnTo>
                      <a:pt x="364" y="2430"/>
                    </a:lnTo>
                    <a:lnTo>
                      <a:pt x="272" y="2495"/>
                    </a:lnTo>
                    <a:lnTo>
                      <a:pt x="241" y="2515"/>
                    </a:lnTo>
                    <a:lnTo>
                      <a:pt x="187" y="2548"/>
                    </a:lnTo>
                    <a:lnTo>
                      <a:pt x="137" y="2568"/>
                    </a:lnTo>
                    <a:lnTo>
                      <a:pt x="93" y="2579"/>
                    </a:lnTo>
                    <a:lnTo>
                      <a:pt x="75" y="258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40"/>
              <p:cNvSpPr>
                <a:spLocks/>
              </p:cNvSpPr>
              <p:nvPr/>
            </p:nvSpPr>
            <p:spPr bwMode="auto">
              <a:xfrm>
                <a:off x="4239" y="608"/>
                <a:ext cx="190" cy="290"/>
              </a:xfrm>
              <a:custGeom>
                <a:avLst/>
                <a:gdLst>
                  <a:gd name="T0" fmla="*/ 0 w 1330"/>
                  <a:gd name="T1" fmla="*/ 1934 h 2028"/>
                  <a:gd name="T2" fmla="*/ 200 w 1330"/>
                  <a:gd name="T3" fmla="*/ 2028 h 2028"/>
                  <a:gd name="T4" fmla="*/ 223 w 1330"/>
                  <a:gd name="T5" fmla="*/ 2015 h 2028"/>
                  <a:gd name="T6" fmla="*/ 440 w 1330"/>
                  <a:gd name="T7" fmla="*/ 1891 h 2028"/>
                  <a:gd name="T8" fmla="*/ 693 w 1330"/>
                  <a:gd name="T9" fmla="*/ 1762 h 2028"/>
                  <a:gd name="T10" fmla="*/ 878 w 1330"/>
                  <a:gd name="T11" fmla="*/ 1679 h 2028"/>
                  <a:gd name="T12" fmla="*/ 1067 w 1330"/>
                  <a:gd name="T13" fmla="*/ 1608 h 2028"/>
                  <a:gd name="T14" fmla="*/ 1204 w 1330"/>
                  <a:gd name="T15" fmla="*/ 1569 h 2028"/>
                  <a:gd name="T16" fmla="*/ 1289 w 1330"/>
                  <a:gd name="T17" fmla="*/ 1552 h 2028"/>
                  <a:gd name="T18" fmla="*/ 1330 w 1330"/>
                  <a:gd name="T19" fmla="*/ 1547 h 2028"/>
                  <a:gd name="T20" fmla="*/ 1186 w 1330"/>
                  <a:gd name="T21" fmla="*/ 74 h 2028"/>
                  <a:gd name="T22" fmla="*/ 1183 w 1330"/>
                  <a:gd name="T23" fmla="*/ 61 h 2028"/>
                  <a:gd name="T24" fmla="*/ 1175 w 1330"/>
                  <a:gd name="T25" fmla="*/ 40 h 2028"/>
                  <a:gd name="T26" fmla="*/ 1162 w 1330"/>
                  <a:gd name="T27" fmla="*/ 23 h 2028"/>
                  <a:gd name="T28" fmla="*/ 1143 w 1330"/>
                  <a:gd name="T29" fmla="*/ 10 h 2028"/>
                  <a:gd name="T30" fmla="*/ 1124 w 1330"/>
                  <a:gd name="T31" fmla="*/ 2 h 2028"/>
                  <a:gd name="T32" fmla="*/ 1102 w 1330"/>
                  <a:gd name="T33" fmla="*/ 0 h 2028"/>
                  <a:gd name="T34" fmla="*/ 1081 w 1330"/>
                  <a:gd name="T35" fmla="*/ 3 h 2028"/>
                  <a:gd name="T36" fmla="*/ 1059 w 1330"/>
                  <a:gd name="T37" fmla="*/ 13 h 2028"/>
                  <a:gd name="T38" fmla="*/ 1050 w 1330"/>
                  <a:gd name="T39" fmla="*/ 20 h 2028"/>
                  <a:gd name="T40" fmla="*/ 666 w 1330"/>
                  <a:gd name="T41" fmla="*/ 356 h 2028"/>
                  <a:gd name="T42" fmla="*/ 648 w 1330"/>
                  <a:gd name="T43" fmla="*/ 372 h 2028"/>
                  <a:gd name="T44" fmla="*/ 619 w 1330"/>
                  <a:gd name="T45" fmla="*/ 405 h 2028"/>
                  <a:gd name="T46" fmla="*/ 581 w 1330"/>
                  <a:gd name="T47" fmla="*/ 460 h 2028"/>
                  <a:gd name="T48" fmla="*/ 563 w 1330"/>
                  <a:gd name="T49" fmla="*/ 501 h 2028"/>
                  <a:gd name="T50" fmla="*/ 0 w 1330"/>
                  <a:gd name="T51" fmla="*/ 1934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30" h="2028">
                    <a:moveTo>
                      <a:pt x="0" y="1934"/>
                    </a:moveTo>
                    <a:lnTo>
                      <a:pt x="200" y="2028"/>
                    </a:lnTo>
                    <a:lnTo>
                      <a:pt x="223" y="2015"/>
                    </a:lnTo>
                    <a:lnTo>
                      <a:pt x="440" y="1891"/>
                    </a:lnTo>
                    <a:lnTo>
                      <a:pt x="693" y="1762"/>
                    </a:lnTo>
                    <a:lnTo>
                      <a:pt x="878" y="1679"/>
                    </a:lnTo>
                    <a:lnTo>
                      <a:pt x="1067" y="1608"/>
                    </a:lnTo>
                    <a:lnTo>
                      <a:pt x="1204" y="1569"/>
                    </a:lnTo>
                    <a:lnTo>
                      <a:pt x="1289" y="1552"/>
                    </a:lnTo>
                    <a:lnTo>
                      <a:pt x="1330" y="1547"/>
                    </a:lnTo>
                    <a:lnTo>
                      <a:pt x="1186" y="74"/>
                    </a:lnTo>
                    <a:lnTo>
                      <a:pt x="1183" y="61"/>
                    </a:lnTo>
                    <a:lnTo>
                      <a:pt x="1175" y="40"/>
                    </a:lnTo>
                    <a:lnTo>
                      <a:pt x="1162" y="23"/>
                    </a:lnTo>
                    <a:lnTo>
                      <a:pt x="1143" y="10"/>
                    </a:lnTo>
                    <a:lnTo>
                      <a:pt x="1124" y="2"/>
                    </a:lnTo>
                    <a:lnTo>
                      <a:pt x="1102" y="0"/>
                    </a:lnTo>
                    <a:lnTo>
                      <a:pt x="1081" y="3"/>
                    </a:lnTo>
                    <a:lnTo>
                      <a:pt x="1059" y="13"/>
                    </a:lnTo>
                    <a:lnTo>
                      <a:pt x="1050" y="20"/>
                    </a:lnTo>
                    <a:lnTo>
                      <a:pt x="666" y="356"/>
                    </a:lnTo>
                    <a:lnTo>
                      <a:pt x="648" y="372"/>
                    </a:lnTo>
                    <a:lnTo>
                      <a:pt x="619" y="405"/>
                    </a:lnTo>
                    <a:lnTo>
                      <a:pt x="581" y="460"/>
                    </a:lnTo>
                    <a:lnTo>
                      <a:pt x="563" y="501"/>
                    </a:lnTo>
                    <a:lnTo>
                      <a:pt x="0" y="19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41"/>
              <p:cNvSpPr>
                <a:spLocks/>
              </p:cNvSpPr>
              <p:nvPr/>
            </p:nvSpPr>
            <p:spPr bwMode="auto">
              <a:xfrm>
                <a:off x="4239" y="609"/>
                <a:ext cx="153" cy="289"/>
              </a:xfrm>
              <a:custGeom>
                <a:avLst/>
                <a:gdLst>
                  <a:gd name="T0" fmla="*/ 671 w 1071"/>
                  <a:gd name="T1" fmla="*/ 423 h 2021"/>
                  <a:gd name="T2" fmla="*/ 1071 w 1071"/>
                  <a:gd name="T3" fmla="*/ 0 h 2021"/>
                  <a:gd name="T4" fmla="*/ 1060 w 1071"/>
                  <a:gd name="T5" fmla="*/ 6 h 2021"/>
                  <a:gd name="T6" fmla="*/ 1050 w 1071"/>
                  <a:gd name="T7" fmla="*/ 13 h 2021"/>
                  <a:gd name="T8" fmla="*/ 666 w 1071"/>
                  <a:gd name="T9" fmla="*/ 349 h 2021"/>
                  <a:gd name="T10" fmla="*/ 648 w 1071"/>
                  <a:gd name="T11" fmla="*/ 364 h 2021"/>
                  <a:gd name="T12" fmla="*/ 619 w 1071"/>
                  <a:gd name="T13" fmla="*/ 398 h 2021"/>
                  <a:gd name="T14" fmla="*/ 581 w 1071"/>
                  <a:gd name="T15" fmla="*/ 452 h 2021"/>
                  <a:gd name="T16" fmla="*/ 563 w 1071"/>
                  <a:gd name="T17" fmla="*/ 493 h 2021"/>
                  <a:gd name="T18" fmla="*/ 0 w 1071"/>
                  <a:gd name="T19" fmla="*/ 1927 h 2021"/>
                  <a:gd name="T20" fmla="*/ 201 w 1071"/>
                  <a:gd name="T21" fmla="*/ 2021 h 2021"/>
                  <a:gd name="T22" fmla="*/ 633 w 1071"/>
                  <a:gd name="T23" fmla="*/ 492 h 2021"/>
                  <a:gd name="T24" fmla="*/ 638 w 1071"/>
                  <a:gd name="T25" fmla="*/ 473 h 2021"/>
                  <a:gd name="T26" fmla="*/ 658 w 1071"/>
                  <a:gd name="T27" fmla="*/ 438 h 2021"/>
                  <a:gd name="T28" fmla="*/ 671 w 1071"/>
                  <a:gd name="T29" fmla="*/ 423 h 20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71" h="2021">
                    <a:moveTo>
                      <a:pt x="671" y="423"/>
                    </a:moveTo>
                    <a:lnTo>
                      <a:pt x="1071" y="0"/>
                    </a:lnTo>
                    <a:lnTo>
                      <a:pt x="1060" y="6"/>
                    </a:lnTo>
                    <a:lnTo>
                      <a:pt x="1050" y="13"/>
                    </a:lnTo>
                    <a:lnTo>
                      <a:pt x="666" y="349"/>
                    </a:lnTo>
                    <a:lnTo>
                      <a:pt x="648" y="364"/>
                    </a:lnTo>
                    <a:lnTo>
                      <a:pt x="619" y="398"/>
                    </a:lnTo>
                    <a:lnTo>
                      <a:pt x="581" y="452"/>
                    </a:lnTo>
                    <a:lnTo>
                      <a:pt x="563" y="493"/>
                    </a:lnTo>
                    <a:lnTo>
                      <a:pt x="0" y="1927"/>
                    </a:lnTo>
                    <a:lnTo>
                      <a:pt x="201" y="2021"/>
                    </a:lnTo>
                    <a:lnTo>
                      <a:pt x="633" y="492"/>
                    </a:lnTo>
                    <a:lnTo>
                      <a:pt x="638" y="473"/>
                    </a:lnTo>
                    <a:lnTo>
                      <a:pt x="658" y="438"/>
                    </a:lnTo>
                    <a:lnTo>
                      <a:pt x="671" y="42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42"/>
              <p:cNvSpPr>
                <a:spLocks/>
              </p:cNvSpPr>
              <p:nvPr/>
            </p:nvSpPr>
            <p:spPr bwMode="auto">
              <a:xfrm>
                <a:off x="3332" y="917"/>
                <a:ext cx="1136" cy="778"/>
              </a:xfrm>
              <a:custGeom>
                <a:avLst/>
                <a:gdLst>
                  <a:gd name="T0" fmla="*/ 7877 w 7955"/>
                  <a:gd name="T1" fmla="*/ 48 h 5448"/>
                  <a:gd name="T2" fmla="*/ 7784 w 7955"/>
                  <a:gd name="T3" fmla="*/ 217 h 5448"/>
                  <a:gd name="T4" fmla="*/ 7652 w 7955"/>
                  <a:gd name="T5" fmla="*/ 390 h 5448"/>
                  <a:gd name="T6" fmla="*/ 7437 w 7955"/>
                  <a:gd name="T7" fmla="*/ 581 h 5448"/>
                  <a:gd name="T8" fmla="*/ 7251 w 7955"/>
                  <a:gd name="T9" fmla="*/ 694 h 5448"/>
                  <a:gd name="T10" fmla="*/ 6934 w 7955"/>
                  <a:gd name="T11" fmla="*/ 1298 h 5448"/>
                  <a:gd name="T12" fmla="*/ 5205 w 7955"/>
                  <a:gd name="T13" fmla="*/ 2662 h 5448"/>
                  <a:gd name="T14" fmla="*/ 4018 w 7955"/>
                  <a:gd name="T15" fmla="*/ 3568 h 5448"/>
                  <a:gd name="T16" fmla="*/ 3676 w 7955"/>
                  <a:gd name="T17" fmla="*/ 3813 h 5448"/>
                  <a:gd name="T18" fmla="*/ 2931 w 7955"/>
                  <a:gd name="T19" fmla="*/ 4302 h 5448"/>
                  <a:gd name="T20" fmla="*/ 2226 w 7955"/>
                  <a:gd name="T21" fmla="*/ 4698 h 5448"/>
                  <a:gd name="T22" fmla="*/ 1820 w 7955"/>
                  <a:gd name="T23" fmla="*/ 4891 h 5448"/>
                  <a:gd name="T24" fmla="*/ 1426 w 7955"/>
                  <a:gd name="T25" fmla="*/ 5048 h 5448"/>
                  <a:gd name="T26" fmla="*/ 1048 w 7955"/>
                  <a:gd name="T27" fmla="*/ 5159 h 5448"/>
                  <a:gd name="T28" fmla="*/ 782 w 7955"/>
                  <a:gd name="T29" fmla="*/ 5207 h 5448"/>
                  <a:gd name="T30" fmla="*/ 562 w 7955"/>
                  <a:gd name="T31" fmla="*/ 5222 h 5448"/>
                  <a:gd name="T32" fmla="*/ 327 w 7955"/>
                  <a:gd name="T33" fmla="*/ 5206 h 5448"/>
                  <a:gd name="T34" fmla="*/ 151 w 7955"/>
                  <a:gd name="T35" fmla="*/ 5157 h 5448"/>
                  <a:gd name="T36" fmla="*/ 25 w 7955"/>
                  <a:gd name="T37" fmla="*/ 5088 h 5448"/>
                  <a:gd name="T38" fmla="*/ 17 w 7955"/>
                  <a:gd name="T39" fmla="*/ 5105 h 5448"/>
                  <a:gd name="T40" fmla="*/ 107 w 7955"/>
                  <a:gd name="T41" fmla="*/ 5234 h 5448"/>
                  <a:gd name="T42" fmla="*/ 226 w 7955"/>
                  <a:gd name="T43" fmla="*/ 5339 h 5448"/>
                  <a:gd name="T44" fmla="*/ 370 w 7955"/>
                  <a:gd name="T45" fmla="*/ 5409 h 5448"/>
                  <a:gd name="T46" fmla="*/ 491 w 7955"/>
                  <a:gd name="T47" fmla="*/ 5435 h 5448"/>
                  <a:gd name="T48" fmla="*/ 520 w 7955"/>
                  <a:gd name="T49" fmla="*/ 5439 h 5448"/>
                  <a:gd name="T50" fmla="*/ 803 w 7955"/>
                  <a:gd name="T51" fmla="*/ 5448 h 5448"/>
                  <a:gd name="T52" fmla="*/ 1082 w 7955"/>
                  <a:gd name="T53" fmla="*/ 5423 h 5448"/>
                  <a:gd name="T54" fmla="*/ 1337 w 7955"/>
                  <a:gd name="T55" fmla="*/ 5373 h 5448"/>
                  <a:gd name="T56" fmla="*/ 1625 w 7955"/>
                  <a:gd name="T57" fmla="*/ 5288 h 5448"/>
                  <a:gd name="T58" fmla="*/ 1949 w 7955"/>
                  <a:gd name="T59" fmla="*/ 5163 h 5448"/>
                  <a:gd name="T60" fmla="*/ 2313 w 7955"/>
                  <a:gd name="T61" fmla="*/ 4989 h 5448"/>
                  <a:gd name="T62" fmla="*/ 2721 w 7955"/>
                  <a:gd name="T63" fmla="*/ 4761 h 5448"/>
                  <a:gd name="T64" fmla="*/ 2943 w 7955"/>
                  <a:gd name="T65" fmla="*/ 4625 h 5448"/>
                  <a:gd name="T66" fmla="*/ 3560 w 7955"/>
                  <a:gd name="T67" fmla="*/ 4213 h 5448"/>
                  <a:gd name="T68" fmla="*/ 4645 w 7955"/>
                  <a:gd name="T69" fmla="*/ 3421 h 5448"/>
                  <a:gd name="T70" fmla="*/ 5667 w 7955"/>
                  <a:gd name="T71" fmla="*/ 2614 h 5448"/>
                  <a:gd name="T72" fmla="*/ 6428 w 7955"/>
                  <a:gd name="T73" fmla="*/ 1957 h 5448"/>
                  <a:gd name="T74" fmla="*/ 6656 w 7955"/>
                  <a:gd name="T75" fmla="*/ 1733 h 5448"/>
                  <a:gd name="T76" fmla="*/ 7093 w 7955"/>
                  <a:gd name="T77" fmla="*/ 1267 h 5448"/>
                  <a:gd name="T78" fmla="*/ 7501 w 7955"/>
                  <a:gd name="T79" fmla="*/ 778 h 5448"/>
                  <a:gd name="T80" fmla="*/ 7784 w 7955"/>
                  <a:gd name="T81" fmla="*/ 365 h 5448"/>
                  <a:gd name="T82" fmla="*/ 7898 w 7955"/>
                  <a:gd name="T83" fmla="*/ 149 h 5448"/>
                  <a:gd name="T84" fmla="*/ 7955 w 7955"/>
                  <a:gd name="T85" fmla="*/ 0 h 5448"/>
                  <a:gd name="T86" fmla="*/ 7897 w 7955"/>
                  <a:gd name="T87" fmla="*/ 1 h 5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955" h="5448">
                    <a:moveTo>
                      <a:pt x="7897" y="1"/>
                    </a:moveTo>
                    <a:lnTo>
                      <a:pt x="7877" y="48"/>
                    </a:lnTo>
                    <a:lnTo>
                      <a:pt x="7833" y="135"/>
                    </a:lnTo>
                    <a:lnTo>
                      <a:pt x="7784" y="217"/>
                    </a:lnTo>
                    <a:lnTo>
                      <a:pt x="7733" y="291"/>
                    </a:lnTo>
                    <a:lnTo>
                      <a:pt x="7652" y="390"/>
                    </a:lnTo>
                    <a:lnTo>
                      <a:pt x="7542" y="498"/>
                    </a:lnTo>
                    <a:lnTo>
                      <a:pt x="7437" y="581"/>
                    </a:lnTo>
                    <a:lnTo>
                      <a:pt x="7348" y="641"/>
                    </a:lnTo>
                    <a:lnTo>
                      <a:pt x="7251" y="694"/>
                    </a:lnTo>
                    <a:lnTo>
                      <a:pt x="7236" y="700"/>
                    </a:lnTo>
                    <a:lnTo>
                      <a:pt x="6934" y="1298"/>
                    </a:lnTo>
                    <a:lnTo>
                      <a:pt x="6657" y="1520"/>
                    </a:lnTo>
                    <a:lnTo>
                      <a:pt x="5205" y="2662"/>
                    </a:lnTo>
                    <a:lnTo>
                      <a:pt x="4450" y="3242"/>
                    </a:lnTo>
                    <a:lnTo>
                      <a:pt x="4018" y="3568"/>
                    </a:lnTo>
                    <a:lnTo>
                      <a:pt x="3844" y="3695"/>
                    </a:lnTo>
                    <a:lnTo>
                      <a:pt x="3676" y="3813"/>
                    </a:lnTo>
                    <a:lnTo>
                      <a:pt x="3316" y="4058"/>
                    </a:lnTo>
                    <a:lnTo>
                      <a:pt x="2931" y="4302"/>
                    </a:lnTo>
                    <a:lnTo>
                      <a:pt x="2531" y="4535"/>
                    </a:lnTo>
                    <a:lnTo>
                      <a:pt x="2226" y="4698"/>
                    </a:lnTo>
                    <a:lnTo>
                      <a:pt x="2023" y="4798"/>
                    </a:lnTo>
                    <a:lnTo>
                      <a:pt x="1820" y="4891"/>
                    </a:lnTo>
                    <a:lnTo>
                      <a:pt x="1621" y="4974"/>
                    </a:lnTo>
                    <a:lnTo>
                      <a:pt x="1426" y="5048"/>
                    </a:lnTo>
                    <a:lnTo>
                      <a:pt x="1233" y="5109"/>
                    </a:lnTo>
                    <a:lnTo>
                      <a:pt x="1048" y="5159"/>
                    </a:lnTo>
                    <a:lnTo>
                      <a:pt x="868" y="5194"/>
                    </a:lnTo>
                    <a:lnTo>
                      <a:pt x="782" y="5207"/>
                    </a:lnTo>
                    <a:lnTo>
                      <a:pt x="703" y="5215"/>
                    </a:lnTo>
                    <a:lnTo>
                      <a:pt x="562" y="5222"/>
                    </a:lnTo>
                    <a:lnTo>
                      <a:pt x="437" y="5218"/>
                    </a:lnTo>
                    <a:lnTo>
                      <a:pt x="327" y="5206"/>
                    </a:lnTo>
                    <a:lnTo>
                      <a:pt x="233" y="5185"/>
                    </a:lnTo>
                    <a:lnTo>
                      <a:pt x="151" y="5157"/>
                    </a:lnTo>
                    <a:lnTo>
                      <a:pt x="82" y="5125"/>
                    </a:lnTo>
                    <a:lnTo>
                      <a:pt x="25" y="5088"/>
                    </a:lnTo>
                    <a:lnTo>
                      <a:pt x="0" y="5068"/>
                    </a:lnTo>
                    <a:lnTo>
                      <a:pt x="17" y="5105"/>
                    </a:lnTo>
                    <a:lnTo>
                      <a:pt x="58" y="5173"/>
                    </a:lnTo>
                    <a:lnTo>
                      <a:pt x="107" y="5234"/>
                    </a:lnTo>
                    <a:lnTo>
                      <a:pt x="164" y="5290"/>
                    </a:lnTo>
                    <a:lnTo>
                      <a:pt x="226" y="5339"/>
                    </a:lnTo>
                    <a:lnTo>
                      <a:pt x="296" y="5379"/>
                    </a:lnTo>
                    <a:lnTo>
                      <a:pt x="370" y="5409"/>
                    </a:lnTo>
                    <a:lnTo>
                      <a:pt x="449" y="5430"/>
                    </a:lnTo>
                    <a:lnTo>
                      <a:pt x="491" y="5435"/>
                    </a:lnTo>
                    <a:lnTo>
                      <a:pt x="505" y="5438"/>
                    </a:lnTo>
                    <a:lnTo>
                      <a:pt x="520" y="5439"/>
                    </a:lnTo>
                    <a:lnTo>
                      <a:pt x="609" y="5446"/>
                    </a:lnTo>
                    <a:lnTo>
                      <a:pt x="803" y="5448"/>
                    </a:lnTo>
                    <a:lnTo>
                      <a:pt x="966" y="5438"/>
                    </a:lnTo>
                    <a:lnTo>
                      <a:pt x="1082" y="5423"/>
                    </a:lnTo>
                    <a:lnTo>
                      <a:pt x="1206" y="5401"/>
                    </a:lnTo>
                    <a:lnTo>
                      <a:pt x="1337" y="5373"/>
                    </a:lnTo>
                    <a:lnTo>
                      <a:pt x="1477" y="5335"/>
                    </a:lnTo>
                    <a:lnTo>
                      <a:pt x="1625" y="5288"/>
                    </a:lnTo>
                    <a:lnTo>
                      <a:pt x="1782" y="5231"/>
                    </a:lnTo>
                    <a:lnTo>
                      <a:pt x="1949" y="5163"/>
                    </a:lnTo>
                    <a:lnTo>
                      <a:pt x="2125" y="5082"/>
                    </a:lnTo>
                    <a:lnTo>
                      <a:pt x="2313" y="4989"/>
                    </a:lnTo>
                    <a:lnTo>
                      <a:pt x="2511" y="4883"/>
                    </a:lnTo>
                    <a:lnTo>
                      <a:pt x="2721" y="4761"/>
                    </a:lnTo>
                    <a:lnTo>
                      <a:pt x="2830" y="4694"/>
                    </a:lnTo>
                    <a:lnTo>
                      <a:pt x="2943" y="4625"/>
                    </a:lnTo>
                    <a:lnTo>
                      <a:pt x="3180" y="4471"/>
                    </a:lnTo>
                    <a:lnTo>
                      <a:pt x="3560" y="4213"/>
                    </a:lnTo>
                    <a:lnTo>
                      <a:pt x="4098" y="3830"/>
                    </a:lnTo>
                    <a:lnTo>
                      <a:pt x="4645" y="3421"/>
                    </a:lnTo>
                    <a:lnTo>
                      <a:pt x="5176" y="3009"/>
                    </a:lnTo>
                    <a:lnTo>
                      <a:pt x="5667" y="2614"/>
                    </a:lnTo>
                    <a:lnTo>
                      <a:pt x="6093" y="2257"/>
                    </a:lnTo>
                    <a:lnTo>
                      <a:pt x="6428" y="1957"/>
                    </a:lnTo>
                    <a:lnTo>
                      <a:pt x="6550" y="1840"/>
                    </a:lnTo>
                    <a:lnTo>
                      <a:pt x="6656" y="1733"/>
                    </a:lnTo>
                    <a:lnTo>
                      <a:pt x="6874" y="1505"/>
                    </a:lnTo>
                    <a:lnTo>
                      <a:pt x="7093" y="1267"/>
                    </a:lnTo>
                    <a:lnTo>
                      <a:pt x="7304" y="1022"/>
                    </a:lnTo>
                    <a:lnTo>
                      <a:pt x="7501" y="778"/>
                    </a:lnTo>
                    <a:lnTo>
                      <a:pt x="7674" y="538"/>
                    </a:lnTo>
                    <a:lnTo>
                      <a:pt x="7784" y="365"/>
                    </a:lnTo>
                    <a:lnTo>
                      <a:pt x="7847" y="255"/>
                    </a:lnTo>
                    <a:lnTo>
                      <a:pt x="7898" y="149"/>
                    </a:lnTo>
                    <a:lnTo>
                      <a:pt x="7940" y="48"/>
                    </a:lnTo>
                    <a:lnTo>
                      <a:pt x="7955" y="0"/>
                    </a:lnTo>
                    <a:lnTo>
                      <a:pt x="7897" y="0"/>
                    </a:lnTo>
                    <a:lnTo>
                      <a:pt x="7897" y="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43"/>
              <p:cNvSpPr>
                <a:spLocks/>
              </p:cNvSpPr>
              <p:nvPr/>
            </p:nvSpPr>
            <p:spPr bwMode="auto">
              <a:xfrm>
                <a:off x="3332" y="1638"/>
                <a:ext cx="201" cy="50"/>
              </a:xfrm>
              <a:custGeom>
                <a:avLst/>
                <a:gdLst>
                  <a:gd name="T0" fmla="*/ 1408 w 1408"/>
                  <a:gd name="T1" fmla="*/ 0 h 350"/>
                  <a:gd name="T2" fmla="*/ 1387 w 1408"/>
                  <a:gd name="T3" fmla="*/ 40 h 350"/>
                  <a:gd name="T4" fmla="*/ 1330 w 1408"/>
                  <a:gd name="T5" fmla="*/ 115 h 350"/>
                  <a:gd name="T6" fmla="*/ 1250 w 1408"/>
                  <a:gd name="T7" fmla="*/ 186 h 350"/>
                  <a:gd name="T8" fmla="*/ 1173 w 1408"/>
                  <a:gd name="T9" fmla="*/ 231 h 350"/>
                  <a:gd name="T10" fmla="*/ 1115 w 1408"/>
                  <a:gd name="T11" fmla="*/ 259 h 350"/>
                  <a:gd name="T12" fmla="*/ 1049 w 1408"/>
                  <a:gd name="T13" fmla="*/ 284 h 350"/>
                  <a:gd name="T14" fmla="*/ 978 w 1408"/>
                  <a:gd name="T15" fmla="*/ 306 h 350"/>
                  <a:gd name="T16" fmla="*/ 898 w 1408"/>
                  <a:gd name="T17" fmla="*/ 323 h 350"/>
                  <a:gd name="T18" fmla="*/ 810 w 1408"/>
                  <a:gd name="T19" fmla="*/ 337 h 350"/>
                  <a:gd name="T20" fmla="*/ 716 w 1408"/>
                  <a:gd name="T21" fmla="*/ 346 h 350"/>
                  <a:gd name="T22" fmla="*/ 613 w 1408"/>
                  <a:gd name="T23" fmla="*/ 350 h 350"/>
                  <a:gd name="T24" fmla="*/ 444 w 1408"/>
                  <a:gd name="T25" fmla="*/ 347 h 350"/>
                  <a:gd name="T26" fmla="*/ 319 w 1408"/>
                  <a:gd name="T27" fmla="*/ 337 h 350"/>
                  <a:gd name="T28" fmla="*/ 315 w 1408"/>
                  <a:gd name="T29" fmla="*/ 337 h 350"/>
                  <a:gd name="T30" fmla="*/ 307 w 1408"/>
                  <a:gd name="T31" fmla="*/ 332 h 350"/>
                  <a:gd name="T32" fmla="*/ 300 w 1408"/>
                  <a:gd name="T33" fmla="*/ 328 h 350"/>
                  <a:gd name="T34" fmla="*/ 273 w 1408"/>
                  <a:gd name="T35" fmla="*/ 317 h 350"/>
                  <a:gd name="T36" fmla="*/ 246 w 1408"/>
                  <a:gd name="T37" fmla="*/ 300 h 350"/>
                  <a:gd name="T38" fmla="*/ 205 w 1408"/>
                  <a:gd name="T39" fmla="*/ 274 h 350"/>
                  <a:gd name="T40" fmla="*/ 132 w 1408"/>
                  <a:gd name="T41" fmla="*/ 212 h 350"/>
                  <a:gd name="T42" fmla="*/ 100 w 1408"/>
                  <a:gd name="T43" fmla="*/ 176 h 350"/>
                  <a:gd name="T44" fmla="*/ 69 w 1408"/>
                  <a:gd name="T45" fmla="*/ 140 h 350"/>
                  <a:gd name="T46" fmla="*/ 46 w 1408"/>
                  <a:gd name="T47" fmla="*/ 104 h 350"/>
                  <a:gd name="T48" fmla="*/ 21 w 1408"/>
                  <a:gd name="T49" fmla="*/ 63 h 350"/>
                  <a:gd name="T50" fmla="*/ 0 w 1408"/>
                  <a:gd name="T51" fmla="*/ 22 h 350"/>
                  <a:gd name="T52" fmla="*/ 24 w 1408"/>
                  <a:gd name="T53" fmla="*/ 40 h 350"/>
                  <a:gd name="T54" fmla="*/ 82 w 1408"/>
                  <a:gd name="T55" fmla="*/ 75 h 350"/>
                  <a:gd name="T56" fmla="*/ 151 w 1408"/>
                  <a:gd name="T57" fmla="*/ 107 h 350"/>
                  <a:gd name="T58" fmla="*/ 233 w 1408"/>
                  <a:gd name="T59" fmla="*/ 134 h 350"/>
                  <a:gd name="T60" fmla="*/ 328 w 1408"/>
                  <a:gd name="T61" fmla="*/ 155 h 350"/>
                  <a:gd name="T62" fmla="*/ 437 w 1408"/>
                  <a:gd name="T63" fmla="*/ 167 h 350"/>
                  <a:gd name="T64" fmla="*/ 561 w 1408"/>
                  <a:gd name="T65" fmla="*/ 171 h 350"/>
                  <a:gd name="T66" fmla="*/ 702 w 1408"/>
                  <a:gd name="T67" fmla="*/ 164 h 350"/>
                  <a:gd name="T68" fmla="*/ 780 w 1408"/>
                  <a:gd name="T69" fmla="*/ 155 h 350"/>
                  <a:gd name="T70" fmla="*/ 853 w 1408"/>
                  <a:gd name="T71" fmla="*/ 145 h 350"/>
                  <a:gd name="T72" fmla="*/ 1006 w 1408"/>
                  <a:gd name="T73" fmla="*/ 116 h 350"/>
                  <a:gd name="T74" fmla="*/ 1163 w 1408"/>
                  <a:gd name="T75" fmla="*/ 78 h 350"/>
                  <a:gd name="T76" fmla="*/ 1325 w 1408"/>
                  <a:gd name="T77" fmla="*/ 29 h 350"/>
                  <a:gd name="T78" fmla="*/ 1408 w 1408"/>
                  <a:gd name="T79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08" h="350">
                    <a:moveTo>
                      <a:pt x="1408" y="0"/>
                    </a:moveTo>
                    <a:lnTo>
                      <a:pt x="1387" y="40"/>
                    </a:lnTo>
                    <a:lnTo>
                      <a:pt x="1330" y="115"/>
                    </a:lnTo>
                    <a:lnTo>
                      <a:pt x="1250" y="186"/>
                    </a:lnTo>
                    <a:lnTo>
                      <a:pt x="1173" y="231"/>
                    </a:lnTo>
                    <a:lnTo>
                      <a:pt x="1115" y="259"/>
                    </a:lnTo>
                    <a:lnTo>
                      <a:pt x="1049" y="284"/>
                    </a:lnTo>
                    <a:lnTo>
                      <a:pt x="978" y="306"/>
                    </a:lnTo>
                    <a:lnTo>
                      <a:pt x="898" y="323"/>
                    </a:lnTo>
                    <a:lnTo>
                      <a:pt x="810" y="337"/>
                    </a:lnTo>
                    <a:lnTo>
                      <a:pt x="716" y="346"/>
                    </a:lnTo>
                    <a:lnTo>
                      <a:pt x="613" y="350"/>
                    </a:lnTo>
                    <a:lnTo>
                      <a:pt x="444" y="347"/>
                    </a:lnTo>
                    <a:lnTo>
                      <a:pt x="319" y="337"/>
                    </a:lnTo>
                    <a:lnTo>
                      <a:pt x="315" y="337"/>
                    </a:lnTo>
                    <a:lnTo>
                      <a:pt x="307" y="332"/>
                    </a:lnTo>
                    <a:lnTo>
                      <a:pt x="300" y="328"/>
                    </a:lnTo>
                    <a:lnTo>
                      <a:pt x="273" y="317"/>
                    </a:lnTo>
                    <a:lnTo>
                      <a:pt x="246" y="300"/>
                    </a:lnTo>
                    <a:lnTo>
                      <a:pt x="205" y="274"/>
                    </a:lnTo>
                    <a:lnTo>
                      <a:pt x="132" y="212"/>
                    </a:lnTo>
                    <a:lnTo>
                      <a:pt x="100" y="176"/>
                    </a:lnTo>
                    <a:lnTo>
                      <a:pt x="69" y="140"/>
                    </a:lnTo>
                    <a:lnTo>
                      <a:pt x="46" y="104"/>
                    </a:lnTo>
                    <a:lnTo>
                      <a:pt x="21" y="63"/>
                    </a:lnTo>
                    <a:lnTo>
                      <a:pt x="0" y="22"/>
                    </a:lnTo>
                    <a:lnTo>
                      <a:pt x="24" y="40"/>
                    </a:lnTo>
                    <a:lnTo>
                      <a:pt x="82" y="75"/>
                    </a:lnTo>
                    <a:lnTo>
                      <a:pt x="151" y="107"/>
                    </a:lnTo>
                    <a:lnTo>
                      <a:pt x="233" y="134"/>
                    </a:lnTo>
                    <a:lnTo>
                      <a:pt x="328" y="155"/>
                    </a:lnTo>
                    <a:lnTo>
                      <a:pt x="437" y="167"/>
                    </a:lnTo>
                    <a:lnTo>
                      <a:pt x="561" y="171"/>
                    </a:lnTo>
                    <a:lnTo>
                      <a:pt x="702" y="164"/>
                    </a:lnTo>
                    <a:lnTo>
                      <a:pt x="780" y="155"/>
                    </a:lnTo>
                    <a:lnTo>
                      <a:pt x="853" y="145"/>
                    </a:lnTo>
                    <a:lnTo>
                      <a:pt x="1006" y="116"/>
                    </a:lnTo>
                    <a:lnTo>
                      <a:pt x="1163" y="78"/>
                    </a:lnTo>
                    <a:lnTo>
                      <a:pt x="1325" y="29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44"/>
              <p:cNvSpPr>
                <a:spLocks/>
              </p:cNvSpPr>
              <p:nvPr/>
            </p:nvSpPr>
            <p:spPr bwMode="auto">
              <a:xfrm>
                <a:off x="3423" y="1332"/>
                <a:ext cx="66" cy="122"/>
              </a:xfrm>
              <a:custGeom>
                <a:avLst/>
                <a:gdLst>
                  <a:gd name="T0" fmla="*/ 324 w 458"/>
                  <a:gd name="T1" fmla="*/ 0 h 853"/>
                  <a:gd name="T2" fmla="*/ 322 w 458"/>
                  <a:gd name="T3" fmla="*/ 5 h 853"/>
                  <a:gd name="T4" fmla="*/ 324 w 458"/>
                  <a:gd name="T5" fmla="*/ 54 h 853"/>
                  <a:gd name="T6" fmla="*/ 337 w 458"/>
                  <a:gd name="T7" fmla="*/ 109 h 853"/>
                  <a:gd name="T8" fmla="*/ 357 w 458"/>
                  <a:gd name="T9" fmla="*/ 149 h 853"/>
                  <a:gd name="T10" fmla="*/ 386 w 458"/>
                  <a:gd name="T11" fmla="*/ 190 h 853"/>
                  <a:gd name="T12" fmla="*/ 429 w 458"/>
                  <a:gd name="T13" fmla="*/ 229 h 853"/>
                  <a:gd name="T14" fmla="*/ 458 w 458"/>
                  <a:gd name="T15" fmla="*/ 246 h 853"/>
                  <a:gd name="T16" fmla="*/ 454 w 458"/>
                  <a:gd name="T17" fmla="*/ 249 h 853"/>
                  <a:gd name="T18" fmla="*/ 412 w 458"/>
                  <a:gd name="T19" fmla="*/ 304 h 853"/>
                  <a:gd name="T20" fmla="*/ 359 w 458"/>
                  <a:gd name="T21" fmla="*/ 399 h 853"/>
                  <a:gd name="T22" fmla="*/ 316 w 458"/>
                  <a:gd name="T23" fmla="*/ 491 h 853"/>
                  <a:gd name="T24" fmla="*/ 269 w 458"/>
                  <a:gd name="T25" fmla="*/ 612 h 853"/>
                  <a:gd name="T26" fmla="*/ 219 w 458"/>
                  <a:gd name="T27" fmla="*/ 763 h 853"/>
                  <a:gd name="T28" fmla="*/ 193 w 458"/>
                  <a:gd name="T29" fmla="*/ 853 h 853"/>
                  <a:gd name="T30" fmla="*/ 171 w 458"/>
                  <a:gd name="T31" fmla="*/ 834 h 853"/>
                  <a:gd name="T32" fmla="*/ 85 w 458"/>
                  <a:gd name="T33" fmla="*/ 732 h 853"/>
                  <a:gd name="T34" fmla="*/ 50 w 458"/>
                  <a:gd name="T35" fmla="*/ 681 h 853"/>
                  <a:gd name="T36" fmla="*/ 23 w 458"/>
                  <a:gd name="T37" fmla="*/ 623 h 853"/>
                  <a:gd name="T38" fmla="*/ 4 w 458"/>
                  <a:gd name="T39" fmla="*/ 562 h 853"/>
                  <a:gd name="T40" fmla="*/ 0 w 458"/>
                  <a:gd name="T41" fmla="*/ 530 h 853"/>
                  <a:gd name="T42" fmla="*/ 0 w 458"/>
                  <a:gd name="T43" fmla="*/ 514 h 853"/>
                  <a:gd name="T44" fmla="*/ 5 w 458"/>
                  <a:gd name="T45" fmla="*/ 478 h 853"/>
                  <a:gd name="T46" fmla="*/ 24 w 458"/>
                  <a:gd name="T47" fmla="*/ 417 h 853"/>
                  <a:gd name="T48" fmla="*/ 69 w 458"/>
                  <a:gd name="T49" fmla="*/ 331 h 853"/>
                  <a:gd name="T50" fmla="*/ 126 w 458"/>
                  <a:gd name="T51" fmla="*/ 242 h 853"/>
                  <a:gd name="T52" fmla="*/ 219 w 458"/>
                  <a:gd name="T53" fmla="*/ 120 h 853"/>
                  <a:gd name="T54" fmla="*/ 313 w 458"/>
                  <a:gd name="T55" fmla="*/ 10 h 853"/>
                  <a:gd name="T56" fmla="*/ 324 w 458"/>
                  <a:gd name="T57" fmla="*/ 0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58" h="853">
                    <a:moveTo>
                      <a:pt x="324" y="0"/>
                    </a:moveTo>
                    <a:lnTo>
                      <a:pt x="322" y="5"/>
                    </a:lnTo>
                    <a:lnTo>
                      <a:pt x="324" y="54"/>
                    </a:lnTo>
                    <a:lnTo>
                      <a:pt x="337" y="109"/>
                    </a:lnTo>
                    <a:lnTo>
                      <a:pt x="357" y="149"/>
                    </a:lnTo>
                    <a:lnTo>
                      <a:pt x="386" y="190"/>
                    </a:lnTo>
                    <a:lnTo>
                      <a:pt x="429" y="229"/>
                    </a:lnTo>
                    <a:lnTo>
                      <a:pt x="458" y="246"/>
                    </a:lnTo>
                    <a:lnTo>
                      <a:pt x="454" y="249"/>
                    </a:lnTo>
                    <a:lnTo>
                      <a:pt x="412" y="304"/>
                    </a:lnTo>
                    <a:lnTo>
                      <a:pt x="359" y="399"/>
                    </a:lnTo>
                    <a:lnTo>
                      <a:pt x="316" y="491"/>
                    </a:lnTo>
                    <a:lnTo>
                      <a:pt x="269" y="612"/>
                    </a:lnTo>
                    <a:lnTo>
                      <a:pt x="219" y="763"/>
                    </a:lnTo>
                    <a:lnTo>
                      <a:pt x="193" y="853"/>
                    </a:lnTo>
                    <a:lnTo>
                      <a:pt x="171" y="834"/>
                    </a:lnTo>
                    <a:lnTo>
                      <a:pt x="85" y="732"/>
                    </a:lnTo>
                    <a:lnTo>
                      <a:pt x="50" y="681"/>
                    </a:lnTo>
                    <a:lnTo>
                      <a:pt x="23" y="623"/>
                    </a:lnTo>
                    <a:lnTo>
                      <a:pt x="4" y="562"/>
                    </a:lnTo>
                    <a:lnTo>
                      <a:pt x="0" y="530"/>
                    </a:lnTo>
                    <a:lnTo>
                      <a:pt x="0" y="514"/>
                    </a:lnTo>
                    <a:lnTo>
                      <a:pt x="5" y="478"/>
                    </a:lnTo>
                    <a:lnTo>
                      <a:pt x="24" y="417"/>
                    </a:lnTo>
                    <a:lnTo>
                      <a:pt x="69" y="331"/>
                    </a:lnTo>
                    <a:lnTo>
                      <a:pt x="126" y="242"/>
                    </a:lnTo>
                    <a:lnTo>
                      <a:pt x="219" y="120"/>
                    </a:lnTo>
                    <a:lnTo>
                      <a:pt x="313" y="10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373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45"/>
              <p:cNvSpPr>
                <a:spLocks/>
              </p:cNvSpPr>
              <p:nvPr/>
            </p:nvSpPr>
            <p:spPr bwMode="auto">
              <a:xfrm>
                <a:off x="3481" y="1383"/>
                <a:ext cx="126" cy="99"/>
              </a:xfrm>
              <a:custGeom>
                <a:avLst/>
                <a:gdLst>
                  <a:gd name="T0" fmla="*/ 0 w 884"/>
                  <a:gd name="T1" fmla="*/ 603 h 689"/>
                  <a:gd name="T2" fmla="*/ 10 w 884"/>
                  <a:gd name="T3" fmla="*/ 552 h 689"/>
                  <a:gd name="T4" fmla="*/ 79 w 884"/>
                  <a:gd name="T5" fmla="*/ 325 h 689"/>
                  <a:gd name="T6" fmla="*/ 116 w 884"/>
                  <a:gd name="T7" fmla="*/ 225 h 689"/>
                  <a:gd name="T8" fmla="*/ 160 w 884"/>
                  <a:gd name="T9" fmla="*/ 126 h 689"/>
                  <a:gd name="T10" fmla="*/ 211 w 884"/>
                  <a:gd name="T11" fmla="*/ 38 h 689"/>
                  <a:gd name="T12" fmla="*/ 238 w 884"/>
                  <a:gd name="T13" fmla="*/ 0 h 689"/>
                  <a:gd name="T14" fmla="*/ 250 w 884"/>
                  <a:gd name="T15" fmla="*/ 5 h 689"/>
                  <a:gd name="T16" fmla="*/ 371 w 884"/>
                  <a:gd name="T17" fmla="*/ 43 h 689"/>
                  <a:gd name="T18" fmla="*/ 514 w 884"/>
                  <a:gd name="T19" fmla="*/ 79 h 689"/>
                  <a:gd name="T20" fmla="*/ 620 w 884"/>
                  <a:gd name="T21" fmla="*/ 97 h 689"/>
                  <a:gd name="T22" fmla="*/ 729 w 884"/>
                  <a:gd name="T23" fmla="*/ 108 h 689"/>
                  <a:gd name="T24" fmla="*/ 835 w 884"/>
                  <a:gd name="T25" fmla="*/ 107 h 689"/>
                  <a:gd name="T26" fmla="*/ 884 w 884"/>
                  <a:gd name="T27" fmla="*/ 100 h 689"/>
                  <a:gd name="T28" fmla="*/ 880 w 884"/>
                  <a:gd name="T29" fmla="*/ 147 h 689"/>
                  <a:gd name="T30" fmla="*/ 867 w 884"/>
                  <a:gd name="T31" fmla="*/ 402 h 689"/>
                  <a:gd name="T32" fmla="*/ 869 w 884"/>
                  <a:gd name="T33" fmla="*/ 538 h 689"/>
                  <a:gd name="T34" fmla="*/ 877 w 884"/>
                  <a:gd name="T35" fmla="*/ 619 h 689"/>
                  <a:gd name="T36" fmla="*/ 884 w 884"/>
                  <a:gd name="T37" fmla="*/ 653 h 689"/>
                  <a:gd name="T38" fmla="*/ 868 w 884"/>
                  <a:gd name="T39" fmla="*/ 656 h 689"/>
                  <a:gd name="T40" fmla="*/ 707 w 884"/>
                  <a:gd name="T41" fmla="*/ 679 h 689"/>
                  <a:gd name="T42" fmla="*/ 514 w 884"/>
                  <a:gd name="T43" fmla="*/ 689 h 689"/>
                  <a:gd name="T44" fmla="*/ 370 w 884"/>
                  <a:gd name="T45" fmla="*/ 685 h 689"/>
                  <a:gd name="T46" fmla="*/ 220 w 884"/>
                  <a:gd name="T47" fmla="*/ 666 h 689"/>
                  <a:gd name="T48" fmla="*/ 107 w 884"/>
                  <a:gd name="T49" fmla="*/ 640 h 689"/>
                  <a:gd name="T50" fmla="*/ 35 w 884"/>
                  <a:gd name="T51" fmla="*/ 618 h 689"/>
                  <a:gd name="T52" fmla="*/ 0 w 884"/>
                  <a:gd name="T53" fmla="*/ 603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4" h="689">
                    <a:moveTo>
                      <a:pt x="0" y="603"/>
                    </a:moveTo>
                    <a:lnTo>
                      <a:pt x="10" y="552"/>
                    </a:lnTo>
                    <a:lnTo>
                      <a:pt x="79" y="325"/>
                    </a:lnTo>
                    <a:lnTo>
                      <a:pt x="116" y="225"/>
                    </a:lnTo>
                    <a:lnTo>
                      <a:pt x="160" y="126"/>
                    </a:lnTo>
                    <a:lnTo>
                      <a:pt x="211" y="38"/>
                    </a:lnTo>
                    <a:lnTo>
                      <a:pt x="238" y="0"/>
                    </a:lnTo>
                    <a:lnTo>
                      <a:pt x="250" y="5"/>
                    </a:lnTo>
                    <a:lnTo>
                      <a:pt x="371" y="43"/>
                    </a:lnTo>
                    <a:lnTo>
                      <a:pt x="514" y="79"/>
                    </a:lnTo>
                    <a:lnTo>
                      <a:pt x="620" y="97"/>
                    </a:lnTo>
                    <a:lnTo>
                      <a:pt x="729" y="108"/>
                    </a:lnTo>
                    <a:lnTo>
                      <a:pt x="835" y="107"/>
                    </a:lnTo>
                    <a:lnTo>
                      <a:pt x="884" y="100"/>
                    </a:lnTo>
                    <a:lnTo>
                      <a:pt x="880" y="147"/>
                    </a:lnTo>
                    <a:lnTo>
                      <a:pt x="867" y="402"/>
                    </a:lnTo>
                    <a:lnTo>
                      <a:pt x="869" y="538"/>
                    </a:lnTo>
                    <a:lnTo>
                      <a:pt x="877" y="619"/>
                    </a:lnTo>
                    <a:lnTo>
                      <a:pt x="884" y="653"/>
                    </a:lnTo>
                    <a:lnTo>
                      <a:pt x="868" y="656"/>
                    </a:lnTo>
                    <a:lnTo>
                      <a:pt x="707" y="679"/>
                    </a:lnTo>
                    <a:lnTo>
                      <a:pt x="514" y="689"/>
                    </a:lnTo>
                    <a:lnTo>
                      <a:pt x="370" y="685"/>
                    </a:lnTo>
                    <a:lnTo>
                      <a:pt x="220" y="666"/>
                    </a:lnTo>
                    <a:lnTo>
                      <a:pt x="107" y="640"/>
                    </a:lnTo>
                    <a:lnTo>
                      <a:pt x="35" y="618"/>
                    </a:lnTo>
                    <a:lnTo>
                      <a:pt x="0" y="603"/>
                    </a:lnTo>
                    <a:close/>
                  </a:path>
                </a:pathLst>
              </a:custGeom>
              <a:solidFill>
                <a:srgbClr val="373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46"/>
              <p:cNvSpPr>
                <a:spLocks/>
              </p:cNvSpPr>
              <p:nvPr/>
            </p:nvSpPr>
            <p:spPr bwMode="auto">
              <a:xfrm>
                <a:off x="4354" y="863"/>
                <a:ext cx="357" cy="166"/>
              </a:xfrm>
              <a:custGeom>
                <a:avLst/>
                <a:gdLst>
                  <a:gd name="T0" fmla="*/ 6 w 2503"/>
                  <a:gd name="T1" fmla="*/ 1160 h 1160"/>
                  <a:gd name="T2" fmla="*/ 2 w 2503"/>
                  <a:gd name="T3" fmla="*/ 1144 h 1160"/>
                  <a:gd name="T4" fmla="*/ 0 w 2503"/>
                  <a:gd name="T5" fmla="*/ 1043 h 1160"/>
                  <a:gd name="T6" fmla="*/ 14 w 2503"/>
                  <a:gd name="T7" fmla="*/ 978 h 1160"/>
                  <a:gd name="T8" fmla="*/ 33 w 2503"/>
                  <a:gd name="T9" fmla="*/ 934 h 1160"/>
                  <a:gd name="T10" fmla="*/ 46 w 2503"/>
                  <a:gd name="T11" fmla="*/ 912 h 1160"/>
                  <a:gd name="T12" fmla="*/ 90 w 2503"/>
                  <a:gd name="T13" fmla="*/ 852 h 1160"/>
                  <a:gd name="T14" fmla="*/ 282 w 2503"/>
                  <a:gd name="T15" fmla="*/ 627 h 1160"/>
                  <a:gd name="T16" fmla="*/ 621 w 2503"/>
                  <a:gd name="T17" fmla="*/ 248 h 1160"/>
                  <a:gd name="T18" fmla="*/ 692 w 2503"/>
                  <a:gd name="T19" fmla="*/ 171 h 1160"/>
                  <a:gd name="T20" fmla="*/ 2220 w 2503"/>
                  <a:gd name="T21" fmla="*/ 83 h 1160"/>
                  <a:gd name="T22" fmla="*/ 2269 w 2503"/>
                  <a:gd name="T23" fmla="*/ 37 h 1160"/>
                  <a:gd name="T24" fmla="*/ 2288 w 2503"/>
                  <a:gd name="T25" fmla="*/ 21 h 1160"/>
                  <a:gd name="T26" fmla="*/ 2335 w 2503"/>
                  <a:gd name="T27" fmla="*/ 1 h 1160"/>
                  <a:gd name="T28" fmla="*/ 2360 w 2503"/>
                  <a:gd name="T29" fmla="*/ 0 h 1160"/>
                  <a:gd name="T30" fmla="*/ 2371 w 2503"/>
                  <a:gd name="T31" fmla="*/ 0 h 1160"/>
                  <a:gd name="T32" fmla="*/ 2397 w 2503"/>
                  <a:gd name="T33" fmla="*/ 2 h 1160"/>
                  <a:gd name="T34" fmla="*/ 2445 w 2503"/>
                  <a:gd name="T35" fmla="*/ 22 h 1160"/>
                  <a:gd name="T36" fmla="*/ 2482 w 2503"/>
                  <a:gd name="T37" fmla="*/ 58 h 1160"/>
                  <a:gd name="T38" fmla="*/ 2502 w 2503"/>
                  <a:gd name="T39" fmla="*/ 106 h 1160"/>
                  <a:gd name="T40" fmla="*/ 2503 w 2503"/>
                  <a:gd name="T41" fmla="*/ 133 h 1160"/>
                  <a:gd name="T42" fmla="*/ 2502 w 2503"/>
                  <a:gd name="T43" fmla="*/ 159 h 1160"/>
                  <a:gd name="T44" fmla="*/ 2483 w 2503"/>
                  <a:gd name="T45" fmla="*/ 207 h 1160"/>
                  <a:gd name="T46" fmla="*/ 2464 w 2503"/>
                  <a:gd name="T47" fmla="*/ 226 h 1160"/>
                  <a:gd name="T48" fmla="*/ 2161 w 2503"/>
                  <a:gd name="T49" fmla="*/ 530 h 1160"/>
                  <a:gd name="T50" fmla="*/ 2137 w 2503"/>
                  <a:gd name="T51" fmla="*/ 553 h 1160"/>
                  <a:gd name="T52" fmla="*/ 2080 w 2503"/>
                  <a:gd name="T53" fmla="*/ 586 h 1160"/>
                  <a:gd name="T54" fmla="*/ 2048 w 2503"/>
                  <a:gd name="T55" fmla="*/ 596 h 1160"/>
                  <a:gd name="T56" fmla="*/ 6 w 2503"/>
                  <a:gd name="T57" fmla="*/ 1160 h 1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03" h="1160">
                    <a:moveTo>
                      <a:pt x="6" y="1160"/>
                    </a:moveTo>
                    <a:lnTo>
                      <a:pt x="2" y="1144"/>
                    </a:lnTo>
                    <a:lnTo>
                      <a:pt x="0" y="1043"/>
                    </a:lnTo>
                    <a:lnTo>
                      <a:pt x="14" y="978"/>
                    </a:lnTo>
                    <a:lnTo>
                      <a:pt x="33" y="934"/>
                    </a:lnTo>
                    <a:lnTo>
                      <a:pt x="46" y="912"/>
                    </a:lnTo>
                    <a:lnTo>
                      <a:pt x="90" y="852"/>
                    </a:lnTo>
                    <a:lnTo>
                      <a:pt x="282" y="627"/>
                    </a:lnTo>
                    <a:lnTo>
                      <a:pt x="621" y="248"/>
                    </a:lnTo>
                    <a:lnTo>
                      <a:pt x="692" y="171"/>
                    </a:lnTo>
                    <a:lnTo>
                      <a:pt x="2220" y="83"/>
                    </a:lnTo>
                    <a:lnTo>
                      <a:pt x="2269" y="37"/>
                    </a:lnTo>
                    <a:lnTo>
                      <a:pt x="2288" y="21"/>
                    </a:lnTo>
                    <a:lnTo>
                      <a:pt x="2335" y="1"/>
                    </a:lnTo>
                    <a:lnTo>
                      <a:pt x="2360" y="0"/>
                    </a:lnTo>
                    <a:lnTo>
                      <a:pt x="2371" y="0"/>
                    </a:lnTo>
                    <a:lnTo>
                      <a:pt x="2397" y="2"/>
                    </a:lnTo>
                    <a:lnTo>
                      <a:pt x="2445" y="22"/>
                    </a:lnTo>
                    <a:lnTo>
                      <a:pt x="2482" y="58"/>
                    </a:lnTo>
                    <a:lnTo>
                      <a:pt x="2502" y="106"/>
                    </a:lnTo>
                    <a:lnTo>
                      <a:pt x="2503" y="133"/>
                    </a:lnTo>
                    <a:lnTo>
                      <a:pt x="2502" y="159"/>
                    </a:lnTo>
                    <a:lnTo>
                      <a:pt x="2483" y="207"/>
                    </a:lnTo>
                    <a:lnTo>
                      <a:pt x="2464" y="226"/>
                    </a:lnTo>
                    <a:lnTo>
                      <a:pt x="2161" y="530"/>
                    </a:lnTo>
                    <a:lnTo>
                      <a:pt x="2137" y="553"/>
                    </a:lnTo>
                    <a:lnTo>
                      <a:pt x="2080" y="586"/>
                    </a:lnTo>
                    <a:lnTo>
                      <a:pt x="2048" y="596"/>
                    </a:lnTo>
                    <a:lnTo>
                      <a:pt x="6" y="11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47"/>
              <p:cNvSpPr>
                <a:spLocks/>
              </p:cNvSpPr>
              <p:nvPr/>
            </p:nvSpPr>
            <p:spPr bwMode="auto">
              <a:xfrm>
                <a:off x="4452" y="863"/>
                <a:ext cx="259" cy="69"/>
              </a:xfrm>
              <a:custGeom>
                <a:avLst/>
                <a:gdLst>
                  <a:gd name="T0" fmla="*/ 1809 w 1809"/>
                  <a:gd name="T1" fmla="*/ 105 h 483"/>
                  <a:gd name="T2" fmla="*/ 1802 w 1809"/>
                  <a:gd name="T3" fmla="*/ 83 h 483"/>
                  <a:gd name="T4" fmla="*/ 1779 w 1809"/>
                  <a:gd name="T5" fmla="*/ 44 h 483"/>
                  <a:gd name="T6" fmla="*/ 1745 w 1809"/>
                  <a:gd name="T7" fmla="*/ 17 h 483"/>
                  <a:gd name="T8" fmla="*/ 1703 w 1809"/>
                  <a:gd name="T9" fmla="*/ 1 h 483"/>
                  <a:gd name="T10" fmla="*/ 1679 w 1809"/>
                  <a:gd name="T11" fmla="*/ 0 h 483"/>
                  <a:gd name="T12" fmla="*/ 1669 w 1809"/>
                  <a:gd name="T13" fmla="*/ 0 h 483"/>
                  <a:gd name="T14" fmla="*/ 1643 w 1809"/>
                  <a:gd name="T15" fmla="*/ 1 h 483"/>
                  <a:gd name="T16" fmla="*/ 1596 w 1809"/>
                  <a:gd name="T17" fmla="*/ 21 h 483"/>
                  <a:gd name="T18" fmla="*/ 1577 w 1809"/>
                  <a:gd name="T19" fmla="*/ 37 h 483"/>
                  <a:gd name="T20" fmla="*/ 1528 w 1809"/>
                  <a:gd name="T21" fmla="*/ 83 h 483"/>
                  <a:gd name="T22" fmla="*/ 0 w 1809"/>
                  <a:gd name="T23" fmla="*/ 170 h 483"/>
                  <a:gd name="T24" fmla="*/ 1413 w 1809"/>
                  <a:gd name="T25" fmla="*/ 143 h 483"/>
                  <a:gd name="T26" fmla="*/ 1392 w 1809"/>
                  <a:gd name="T27" fmla="*/ 160 h 483"/>
                  <a:gd name="T28" fmla="*/ 1288 w 1809"/>
                  <a:gd name="T29" fmla="*/ 285 h 483"/>
                  <a:gd name="T30" fmla="*/ 1232 w 1809"/>
                  <a:gd name="T31" fmla="*/ 376 h 483"/>
                  <a:gd name="T32" fmla="*/ 1200 w 1809"/>
                  <a:gd name="T33" fmla="*/ 446 h 483"/>
                  <a:gd name="T34" fmla="*/ 1186 w 1809"/>
                  <a:gd name="T35" fmla="*/ 483 h 483"/>
                  <a:gd name="T36" fmla="*/ 1205 w 1809"/>
                  <a:gd name="T37" fmla="*/ 456 h 483"/>
                  <a:gd name="T38" fmla="*/ 1325 w 1809"/>
                  <a:gd name="T39" fmla="*/ 309 h 483"/>
                  <a:gd name="T40" fmla="*/ 1403 w 1809"/>
                  <a:gd name="T41" fmla="*/ 230 h 483"/>
                  <a:gd name="T42" fmla="*/ 1457 w 1809"/>
                  <a:gd name="T43" fmla="*/ 181 h 483"/>
                  <a:gd name="T44" fmla="*/ 1486 w 1809"/>
                  <a:gd name="T45" fmla="*/ 160 h 483"/>
                  <a:gd name="T46" fmla="*/ 1539 w 1809"/>
                  <a:gd name="T47" fmla="*/ 121 h 483"/>
                  <a:gd name="T48" fmla="*/ 1609 w 1809"/>
                  <a:gd name="T49" fmla="*/ 73 h 483"/>
                  <a:gd name="T50" fmla="*/ 1651 w 1809"/>
                  <a:gd name="T51" fmla="*/ 50 h 483"/>
                  <a:gd name="T52" fmla="*/ 1689 w 1809"/>
                  <a:gd name="T53" fmla="*/ 38 h 483"/>
                  <a:gd name="T54" fmla="*/ 1725 w 1809"/>
                  <a:gd name="T55" fmla="*/ 38 h 483"/>
                  <a:gd name="T56" fmla="*/ 1759 w 1809"/>
                  <a:gd name="T57" fmla="*/ 51 h 483"/>
                  <a:gd name="T58" fmla="*/ 1792 w 1809"/>
                  <a:gd name="T59" fmla="*/ 82 h 483"/>
                  <a:gd name="T60" fmla="*/ 1809 w 1809"/>
                  <a:gd name="T61" fmla="*/ 105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09" h="483">
                    <a:moveTo>
                      <a:pt x="1809" y="105"/>
                    </a:moveTo>
                    <a:lnTo>
                      <a:pt x="1802" y="83"/>
                    </a:lnTo>
                    <a:lnTo>
                      <a:pt x="1779" y="44"/>
                    </a:lnTo>
                    <a:lnTo>
                      <a:pt x="1745" y="17"/>
                    </a:lnTo>
                    <a:lnTo>
                      <a:pt x="1703" y="1"/>
                    </a:lnTo>
                    <a:lnTo>
                      <a:pt x="1679" y="0"/>
                    </a:lnTo>
                    <a:lnTo>
                      <a:pt x="1669" y="0"/>
                    </a:lnTo>
                    <a:lnTo>
                      <a:pt x="1643" y="1"/>
                    </a:lnTo>
                    <a:lnTo>
                      <a:pt x="1596" y="21"/>
                    </a:lnTo>
                    <a:lnTo>
                      <a:pt x="1577" y="37"/>
                    </a:lnTo>
                    <a:lnTo>
                      <a:pt x="1528" y="83"/>
                    </a:lnTo>
                    <a:lnTo>
                      <a:pt x="0" y="170"/>
                    </a:lnTo>
                    <a:lnTo>
                      <a:pt x="1413" y="143"/>
                    </a:lnTo>
                    <a:lnTo>
                      <a:pt x="1392" y="160"/>
                    </a:lnTo>
                    <a:lnTo>
                      <a:pt x="1288" y="285"/>
                    </a:lnTo>
                    <a:lnTo>
                      <a:pt x="1232" y="376"/>
                    </a:lnTo>
                    <a:lnTo>
                      <a:pt x="1200" y="446"/>
                    </a:lnTo>
                    <a:lnTo>
                      <a:pt x="1186" y="483"/>
                    </a:lnTo>
                    <a:lnTo>
                      <a:pt x="1205" y="456"/>
                    </a:lnTo>
                    <a:lnTo>
                      <a:pt x="1325" y="309"/>
                    </a:lnTo>
                    <a:lnTo>
                      <a:pt x="1403" y="230"/>
                    </a:lnTo>
                    <a:lnTo>
                      <a:pt x="1457" y="181"/>
                    </a:lnTo>
                    <a:lnTo>
                      <a:pt x="1486" y="160"/>
                    </a:lnTo>
                    <a:lnTo>
                      <a:pt x="1539" y="121"/>
                    </a:lnTo>
                    <a:lnTo>
                      <a:pt x="1609" y="73"/>
                    </a:lnTo>
                    <a:lnTo>
                      <a:pt x="1651" y="50"/>
                    </a:lnTo>
                    <a:lnTo>
                      <a:pt x="1689" y="38"/>
                    </a:lnTo>
                    <a:lnTo>
                      <a:pt x="1725" y="38"/>
                    </a:lnTo>
                    <a:lnTo>
                      <a:pt x="1759" y="51"/>
                    </a:lnTo>
                    <a:lnTo>
                      <a:pt x="1792" y="82"/>
                    </a:lnTo>
                    <a:lnTo>
                      <a:pt x="1809" y="105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48"/>
              <p:cNvSpPr>
                <a:spLocks/>
              </p:cNvSpPr>
              <p:nvPr/>
            </p:nvSpPr>
            <p:spPr bwMode="auto">
              <a:xfrm>
                <a:off x="3899" y="1185"/>
                <a:ext cx="764" cy="244"/>
              </a:xfrm>
              <a:custGeom>
                <a:avLst/>
                <a:gdLst>
                  <a:gd name="T0" fmla="*/ 0 w 5351"/>
                  <a:gd name="T1" fmla="*/ 1685 h 1705"/>
                  <a:gd name="T2" fmla="*/ 4374 w 5351"/>
                  <a:gd name="T3" fmla="*/ 1705 h 1705"/>
                  <a:gd name="T4" fmla="*/ 4405 w 5351"/>
                  <a:gd name="T5" fmla="*/ 1705 h 1705"/>
                  <a:gd name="T6" fmla="*/ 4465 w 5351"/>
                  <a:gd name="T7" fmla="*/ 1695 h 1705"/>
                  <a:gd name="T8" fmla="*/ 4523 w 5351"/>
                  <a:gd name="T9" fmla="*/ 1675 h 1705"/>
                  <a:gd name="T10" fmla="*/ 4577 w 5351"/>
                  <a:gd name="T11" fmla="*/ 1646 h 1705"/>
                  <a:gd name="T12" fmla="*/ 4602 w 5351"/>
                  <a:gd name="T13" fmla="*/ 1628 h 1705"/>
                  <a:gd name="T14" fmla="*/ 5345 w 5351"/>
                  <a:gd name="T15" fmla="*/ 1052 h 1705"/>
                  <a:gd name="T16" fmla="*/ 5347 w 5351"/>
                  <a:gd name="T17" fmla="*/ 1042 h 1705"/>
                  <a:gd name="T18" fmla="*/ 5351 w 5351"/>
                  <a:gd name="T19" fmla="*/ 977 h 1705"/>
                  <a:gd name="T20" fmla="*/ 5347 w 5351"/>
                  <a:gd name="T21" fmla="*/ 919 h 1705"/>
                  <a:gd name="T22" fmla="*/ 5332 w 5351"/>
                  <a:gd name="T23" fmla="*/ 853 h 1705"/>
                  <a:gd name="T24" fmla="*/ 5304 w 5351"/>
                  <a:gd name="T25" fmla="*/ 787 h 1705"/>
                  <a:gd name="T26" fmla="*/ 5269 w 5351"/>
                  <a:gd name="T27" fmla="*/ 743 h 1705"/>
                  <a:gd name="T28" fmla="*/ 5239 w 5351"/>
                  <a:gd name="T29" fmla="*/ 717 h 1705"/>
                  <a:gd name="T30" fmla="*/ 5203 w 5351"/>
                  <a:gd name="T31" fmla="*/ 694 h 1705"/>
                  <a:gd name="T32" fmla="*/ 5159 w 5351"/>
                  <a:gd name="T33" fmla="*/ 675 h 1705"/>
                  <a:gd name="T34" fmla="*/ 5136 w 5351"/>
                  <a:gd name="T35" fmla="*/ 668 h 1705"/>
                  <a:gd name="T36" fmla="*/ 5087 w 5351"/>
                  <a:gd name="T37" fmla="*/ 657 h 1705"/>
                  <a:gd name="T38" fmla="*/ 5000 w 5351"/>
                  <a:gd name="T39" fmla="*/ 651 h 1705"/>
                  <a:gd name="T40" fmla="*/ 4927 w 5351"/>
                  <a:gd name="T41" fmla="*/ 661 h 1705"/>
                  <a:gd name="T42" fmla="*/ 4868 w 5351"/>
                  <a:gd name="T43" fmla="*/ 682 h 1705"/>
                  <a:gd name="T44" fmla="*/ 4820 w 5351"/>
                  <a:gd name="T45" fmla="*/ 708 h 1705"/>
                  <a:gd name="T46" fmla="*/ 4786 w 5351"/>
                  <a:gd name="T47" fmla="*/ 735 h 1705"/>
                  <a:gd name="T48" fmla="*/ 4755 w 5351"/>
                  <a:gd name="T49" fmla="*/ 767 h 1705"/>
                  <a:gd name="T50" fmla="*/ 4751 w 5351"/>
                  <a:gd name="T51" fmla="*/ 773 h 1705"/>
                  <a:gd name="T52" fmla="*/ 2511 w 5351"/>
                  <a:gd name="T53" fmla="*/ 474 h 1705"/>
                  <a:gd name="T54" fmla="*/ 2452 w 5351"/>
                  <a:gd name="T55" fmla="*/ 465 h 1705"/>
                  <a:gd name="T56" fmla="*/ 2337 w 5351"/>
                  <a:gd name="T57" fmla="*/ 435 h 1705"/>
                  <a:gd name="T58" fmla="*/ 2227 w 5351"/>
                  <a:gd name="T59" fmla="*/ 392 h 1705"/>
                  <a:gd name="T60" fmla="*/ 2122 w 5351"/>
                  <a:gd name="T61" fmla="*/ 337 h 1705"/>
                  <a:gd name="T62" fmla="*/ 2073 w 5351"/>
                  <a:gd name="T63" fmla="*/ 304 h 1705"/>
                  <a:gd name="T64" fmla="*/ 1632 w 5351"/>
                  <a:gd name="T65" fmla="*/ 0 h 1705"/>
                  <a:gd name="T66" fmla="*/ 0 w 5351"/>
                  <a:gd name="T67" fmla="*/ 1685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351" h="1705">
                    <a:moveTo>
                      <a:pt x="0" y="1685"/>
                    </a:moveTo>
                    <a:lnTo>
                      <a:pt x="4374" y="1705"/>
                    </a:lnTo>
                    <a:lnTo>
                      <a:pt x="4405" y="1705"/>
                    </a:lnTo>
                    <a:lnTo>
                      <a:pt x="4465" y="1695"/>
                    </a:lnTo>
                    <a:lnTo>
                      <a:pt x="4523" y="1675"/>
                    </a:lnTo>
                    <a:lnTo>
                      <a:pt x="4577" y="1646"/>
                    </a:lnTo>
                    <a:lnTo>
                      <a:pt x="4602" y="1628"/>
                    </a:lnTo>
                    <a:lnTo>
                      <a:pt x="5345" y="1052"/>
                    </a:lnTo>
                    <a:lnTo>
                      <a:pt x="5347" y="1042"/>
                    </a:lnTo>
                    <a:lnTo>
                      <a:pt x="5351" y="977"/>
                    </a:lnTo>
                    <a:lnTo>
                      <a:pt x="5347" y="919"/>
                    </a:lnTo>
                    <a:lnTo>
                      <a:pt x="5332" y="853"/>
                    </a:lnTo>
                    <a:lnTo>
                      <a:pt x="5304" y="787"/>
                    </a:lnTo>
                    <a:lnTo>
                      <a:pt x="5269" y="743"/>
                    </a:lnTo>
                    <a:lnTo>
                      <a:pt x="5239" y="717"/>
                    </a:lnTo>
                    <a:lnTo>
                      <a:pt x="5203" y="694"/>
                    </a:lnTo>
                    <a:lnTo>
                      <a:pt x="5159" y="675"/>
                    </a:lnTo>
                    <a:lnTo>
                      <a:pt x="5136" y="668"/>
                    </a:lnTo>
                    <a:lnTo>
                      <a:pt x="5087" y="657"/>
                    </a:lnTo>
                    <a:lnTo>
                      <a:pt x="5000" y="651"/>
                    </a:lnTo>
                    <a:lnTo>
                      <a:pt x="4927" y="661"/>
                    </a:lnTo>
                    <a:lnTo>
                      <a:pt x="4868" y="682"/>
                    </a:lnTo>
                    <a:lnTo>
                      <a:pt x="4820" y="708"/>
                    </a:lnTo>
                    <a:lnTo>
                      <a:pt x="4786" y="735"/>
                    </a:lnTo>
                    <a:lnTo>
                      <a:pt x="4755" y="767"/>
                    </a:lnTo>
                    <a:lnTo>
                      <a:pt x="4751" y="773"/>
                    </a:lnTo>
                    <a:lnTo>
                      <a:pt x="2511" y="474"/>
                    </a:lnTo>
                    <a:lnTo>
                      <a:pt x="2452" y="465"/>
                    </a:lnTo>
                    <a:lnTo>
                      <a:pt x="2337" y="435"/>
                    </a:lnTo>
                    <a:lnTo>
                      <a:pt x="2227" y="392"/>
                    </a:lnTo>
                    <a:lnTo>
                      <a:pt x="2122" y="337"/>
                    </a:lnTo>
                    <a:lnTo>
                      <a:pt x="2073" y="304"/>
                    </a:lnTo>
                    <a:lnTo>
                      <a:pt x="1632" y="0"/>
                    </a:lnTo>
                    <a:lnTo>
                      <a:pt x="0" y="168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49"/>
              <p:cNvSpPr>
                <a:spLocks/>
              </p:cNvSpPr>
              <p:nvPr/>
            </p:nvSpPr>
            <p:spPr bwMode="auto">
              <a:xfrm>
                <a:off x="4258" y="1253"/>
                <a:ext cx="405" cy="123"/>
              </a:xfrm>
              <a:custGeom>
                <a:avLst/>
                <a:gdLst>
                  <a:gd name="T0" fmla="*/ 2625 w 2840"/>
                  <a:gd name="T1" fmla="*/ 194 h 860"/>
                  <a:gd name="T2" fmla="*/ 2576 w 2840"/>
                  <a:gd name="T3" fmla="*/ 183 h 860"/>
                  <a:gd name="T4" fmla="*/ 2489 w 2840"/>
                  <a:gd name="T5" fmla="*/ 177 h 860"/>
                  <a:gd name="T6" fmla="*/ 2416 w 2840"/>
                  <a:gd name="T7" fmla="*/ 187 h 860"/>
                  <a:gd name="T8" fmla="*/ 2357 w 2840"/>
                  <a:gd name="T9" fmla="*/ 208 h 860"/>
                  <a:gd name="T10" fmla="*/ 2309 w 2840"/>
                  <a:gd name="T11" fmla="*/ 234 h 860"/>
                  <a:gd name="T12" fmla="*/ 2275 w 2840"/>
                  <a:gd name="T13" fmla="*/ 261 h 860"/>
                  <a:gd name="T14" fmla="*/ 2244 w 2840"/>
                  <a:gd name="T15" fmla="*/ 293 h 860"/>
                  <a:gd name="T16" fmla="*/ 2240 w 2840"/>
                  <a:gd name="T17" fmla="*/ 299 h 860"/>
                  <a:gd name="T18" fmla="*/ 0 w 2840"/>
                  <a:gd name="T19" fmla="*/ 0 h 860"/>
                  <a:gd name="T20" fmla="*/ 2139 w 2840"/>
                  <a:gd name="T21" fmla="*/ 428 h 860"/>
                  <a:gd name="T22" fmla="*/ 2122 w 2840"/>
                  <a:gd name="T23" fmla="*/ 443 h 860"/>
                  <a:gd name="T24" fmla="*/ 2004 w 2840"/>
                  <a:gd name="T25" fmla="*/ 583 h 860"/>
                  <a:gd name="T26" fmla="*/ 1927 w 2840"/>
                  <a:gd name="T27" fmla="*/ 702 h 860"/>
                  <a:gd name="T28" fmla="*/ 1870 w 2840"/>
                  <a:gd name="T29" fmla="*/ 802 h 860"/>
                  <a:gd name="T30" fmla="*/ 1842 w 2840"/>
                  <a:gd name="T31" fmla="*/ 860 h 860"/>
                  <a:gd name="T32" fmla="*/ 1889 w 2840"/>
                  <a:gd name="T33" fmla="*/ 802 h 860"/>
                  <a:gd name="T34" fmla="*/ 2148 w 2840"/>
                  <a:gd name="T35" fmla="*/ 525 h 860"/>
                  <a:gd name="T36" fmla="*/ 2288 w 2840"/>
                  <a:gd name="T37" fmla="*/ 396 h 860"/>
                  <a:gd name="T38" fmla="*/ 2371 w 2840"/>
                  <a:gd name="T39" fmla="*/ 333 h 860"/>
                  <a:gd name="T40" fmla="*/ 2406 w 2840"/>
                  <a:gd name="T41" fmla="*/ 313 h 860"/>
                  <a:gd name="T42" fmla="*/ 2441 w 2840"/>
                  <a:gd name="T43" fmla="*/ 297 h 860"/>
                  <a:gd name="T44" fmla="*/ 2515 w 2840"/>
                  <a:gd name="T45" fmla="*/ 276 h 860"/>
                  <a:gd name="T46" fmla="*/ 2593 w 2840"/>
                  <a:gd name="T47" fmla="*/ 269 h 860"/>
                  <a:gd name="T48" fmla="*/ 2667 w 2840"/>
                  <a:gd name="T49" fmla="*/ 279 h 860"/>
                  <a:gd name="T50" fmla="*/ 2718 w 2840"/>
                  <a:gd name="T51" fmla="*/ 299 h 860"/>
                  <a:gd name="T52" fmla="*/ 2747 w 2840"/>
                  <a:gd name="T53" fmla="*/ 318 h 860"/>
                  <a:gd name="T54" fmla="*/ 2775 w 2840"/>
                  <a:gd name="T55" fmla="*/ 342 h 860"/>
                  <a:gd name="T56" fmla="*/ 2797 w 2840"/>
                  <a:gd name="T57" fmla="*/ 371 h 860"/>
                  <a:gd name="T58" fmla="*/ 2816 w 2840"/>
                  <a:gd name="T59" fmla="*/ 407 h 860"/>
                  <a:gd name="T60" fmla="*/ 2829 w 2840"/>
                  <a:gd name="T61" fmla="*/ 448 h 860"/>
                  <a:gd name="T62" fmla="*/ 2836 w 2840"/>
                  <a:gd name="T63" fmla="*/ 495 h 860"/>
                  <a:gd name="T64" fmla="*/ 2837 w 2840"/>
                  <a:gd name="T65" fmla="*/ 549 h 860"/>
                  <a:gd name="T66" fmla="*/ 2834 w 2840"/>
                  <a:gd name="T67" fmla="*/ 578 h 860"/>
                  <a:gd name="T68" fmla="*/ 2836 w 2840"/>
                  <a:gd name="T69" fmla="*/ 568 h 860"/>
                  <a:gd name="T70" fmla="*/ 2840 w 2840"/>
                  <a:gd name="T71" fmla="*/ 503 h 860"/>
                  <a:gd name="T72" fmla="*/ 2836 w 2840"/>
                  <a:gd name="T73" fmla="*/ 444 h 860"/>
                  <a:gd name="T74" fmla="*/ 2821 w 2840"/>
                  <a:gd name="T75" fmla="*/ 379 h 860"/>
                  <a:gd name="T76" fmla="*/ 2793 w 2840"/>
                  <a:gd name="T77" fmla="*/ 313 h 860"/>
                  <a:gd name="T78" fmla="*/ 2758 w 2840"/>
                  <a:gd name="T79" fmla="*/ 269 h 860"/>
                  <a:gd name="T80" fmla="*/ 2728 w 2840"/>
                  <a:gd name="T81" fmla="*/ 243 h 860"/>
                  <a:gd name="T82" fmla="*/ 2692 w 2840"/>
                  <a:gd name="T83" fmla="*/ 220 h 860"/>
                  <a:gd name="T84" fmla="*/ 2648 w 2840"/>
                  <a:gd name="T85" fmla="*/ 201 h 860"/>
                  <a:gd name="T86" fmla="*/ 2625 w 2840"/>
                  <a:gd name="T87" fmla="*/ 194 h 8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840" h="860">
                    <a:moveTo>
                      <a:pt x="2625" y="194"/>
                    </a:moveTo>
                    <a:lnTo>
                      <a:pt x="2576" y="183"/>
                    </a:lnTo>
                    <a:lnTo>
                      <a:pt x="2489" y="177"/>
                    </a:lnTo>
                    <a:lnTo>
                      <a:pt x="2416" y="187"/>
                    </a:lnTo>
                    <a:lnTo>
                      <a:pt x="2357" y="208"/>
                    </a:lnTo>
                    <a:lnTo>
                      <a:pt x="2309" y="234"/>
                    </a:lnTo>
                    <a:lnTo>
                      <a:pt x="2275" y="261"/>
                    </a:lnTo>
                    <a:lnTo>
                      <a:pt x="2244" y="293"/>
                    </a:lnTo>
                    <a:lnTo>
                      <a:pt x="2240" y="299"/>
                    </a:lnTo>
                    <a:lnTo>
                      <a:pt x="0" y="0"/>
                    </a:lnTo>
                    <a:lnTo>
                      <a:pt x="2139" y="428"/>
                    </a:lnTo>
                    <a:lnTo>
                      <a:pt x="2122" y="443"/>
                    </a:lnTo>
                    <a:lnTo>
                      <a:pt x="2004" y="583"/>
                    </a:lnTo>
                    <a:lnTo>
                      <a:pt x="1927" y="702"/>
                    </a:lnTo>
                    <a:lnTo>
                      <a:pt x="1870" y="802"/>
                    </a:lnTo>
                    <a:lnTo>
                      <a:pt x="1842" y="860"/>
                    </a:lnTo>
                    <a:lnTo>
                      <a:pt x="1889" y="802"/>
                    </a:lnTo>
                    <a:lnTo>
                      <a:pt x="2148" y="525"/>
                    </a:lnTo>
                    <a:lnTo>
                      <a:pt x="2288" y="396"/>
                    </a:lnTo>
                    <a:lnTo>
                      <a:pt x="2371" y="333"/>
                    </a:lnTo>
                    <a:lnTo>
                      <a:pt x="2406" y="313"/>
                    </a:lnTo>
                    <a:lnTo>
                      <a:pt x="2441" y="297"/>
                    </a:lnTo>
                    <a:lnTo>
                      <a:pt x="2515" y="276"/>
                    </a:lnTo>
                    <a:lnTo>
                      <a:pt x="2593" y="269"/>
                    </a:lnTo>
                    <a:lnTo>
                      <a:pt x="2667" y="279"/>
                    </a:lnTo>
                    <a:lnTo>
                      <a:pt x="2718" y="299"/>
                    </a:lnTo>
                    <a:lnTo>
                      <a:pt x="2747" y="318"/>
                    </a:lnTo>
                    <a:lnTo>
                      <a:pt x="2775" y="342"/>
                    </a:lnTo>
                    <a:lnTo>
                      <a:pt x="2797" y="371"/>
                    </a:lnTo>
                    <a:lnTo>
                      <a:pt x="2816" y="407"/>
                    </a:lnTo>
                    <a:lnTo>
                      <a:pt x="2829" y="448"/>
                    </a:lnTo>
                    <a:lnTo>
                      <a:pt x="2836" y="495"/>
                    </a:lnTo>
                    <a:lnTo>
                      <a:pt x="2837" y="549"/>
                    </a:lnTo>
                    <a:lnTo>
                      <a:pt x="2834" y="578"/>
                    </a:lnTo>
                    <a:lnTo>
                      <a:pt x="2836" y="568"/>
                    </a:lnTo>
                    <a:lnTo>
                      <a:pt x="2840" y="503"/>
                    </a:lnTo>
                    <a:lnTo>
                      <a:pt x="2836" y="444"/>
                    </a:lnTo>
                    <a:lnTo>
                      <a:pt x="2821" y="379"/>
                    </a:lnTo>
                    <a:lnTo>
                      <a:pt x="2793" y="313"/>
                    </a:lnTo>
                    <a:lnTo>
                      <a:pt x="2758" y="269"/>
                    </a:lnTo>
                    <a:lnTo>
                      <a:pt x="2728" y="243"/>
                    </a:lnTo>
                    <a:lnTo>
                      <a:pt x="2692" y="220"/>
                    </a:lnTo>
                    <a:lnTo>
                      <a:pt x="2648" y="201"/>
                    </a:lnTo>
                    <a:lnTo>
                      <a:pt x="2625" y="19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8" name="직사각형 97"/>
            <p:cNvSpPr/>
            <p:nvPr/>
          </p:nvSpPr>
          <p:spPr>
            <a:xfrm rot="3600000">
              <a:off x="2021035" y="5266243"/>
              <a:ext cx="18000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 rot="3600000">
              <a:off x="1906116" y="5458482"/>
              <a:ext cx="18000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 rot="3600000">
              <a:off x="1808167" y="5226769"/>
              <a:ext cx="18000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Freeform 5"/>
            <p:cNvSpPr>
              <a:spLocks/>
            </p:cNvSpPr>
            <p:nvPr/>
          </p:nvSpPr>
          <p:spPr bwMode="auto">
            <a:xfrm>
              <a:off x="1240584" y="4030247"/>
              <a:ext cx="667630" cy="454360"/>
            </a:xfrm>
            <a:custGeom>
              <a:avLst/>
              <a:gdLst>
                <a:gd name="T0" fmla="*/ 1728 w 1729"/>
                <a:gd name="T1" fmla="*/ 867 h 1174"/>
                <a:gd name="T2" fmla="*/ 1689 w 1729"/>
                <a:gd name="T3" fmla="*/ 996 h 1174"/>
                <a:gd name="T4" fmla="*/ 1607 w 1729"/>
                <a:gd name="T5" fmla="*/ 1096 h 1174"/>
                <a:gd name="T6" fmla="*/ 1492 w 1729"/>
                <a:gd name="T7" fmla="*/ 1159 h 1174"/>
                <a:gd name="T8" fmla="*/ 1389 w 1729"/>
                <a:gd name="T9" fmla="*/ 1174 h 1174"/>
                <a:gd name="T10" fmla="*/ 304 w 1729"/>
                <a:gd name="T11" fmla="*/ 1173 h 1174"/>
                <a:gd name="T12" fmla="*/ 177 w 1729"/>
                <a:gd name="T13" fmla="*/ 1133 h 1174"/>
                <a:gd name="T14" fmla="*/ 78 w 1729"/>
                <a:gd name="T15" fmla="*/ 1050 h 1174"/>
                <a:gd name="T16" fmla="*/ 14 w 1729"/>
                <a:gd name="T17" fmla="*/ 934 h 1174"/>
                <a:gd name="T18" fmla="*/ 0 w 1729"/>
                <a:gd name="T19" fmla="*/ 831 h 1174"/>
                <a:gd name="T20" fmla="*/ 12 w 1729"/>
                <a:gd name="T21" fmla="*/ 739 h 1174"/>
                <a:gd name="T22" fmla="*/ 63 w 1729"/>
                <a:gd name="T23" fmla="*/ 631 h 1174"/>
                <a:gd name="T24" fmla="*/ 147 w 1729"/>
                <a:gd name="T25" fmla="*/ 548 h 1174"/>
                <a:gd name="T26" fmla="*/ 257 w 1729"/>
                <a:gd name="T27" fmla="*/ 499 h 1174"/>
                <a:gd name="T28" fmla="*/ 284 w 1729"/>
                <a:gd name="T29" fmla="*/ 475 h 1174"/>
                <a:gd name="T30" fmla="*/ 284 w 1729"/>
                <a:gd name="T31" fmla="*/ 434 h 1174"/>
                <a:gd name="T32" fmla="*/ 308 w 1729"/>
                <a:gd name="T33" fmla="*/ 352 h 1174"/>
                <a:gd name="T34" fmla="*/ 360 w 1729"/>
                <a:gd name="T35" fmla="*/ 289 h 1174"/>
                <a:gd name="T36" fmla="*/ 434 w 1729"/>
                <a:gd name="T37" fmla="*/ 248 h 1174"/>
                <a:gd name="T38" fmla="*/ 499 w 1729"/>
                <a:gd name="T39" fmla="*/ 240 h 1174"/>
                <a:gd name="T40" fmla="*/ 555 w 1729"/>
                <a:gd name="T41" fmla="*/ 247 h 1174"/>
                <a:gd name="T42" fmla="*/ 637 w 1729"/>
                <a:gd name="T43" fmla="*/ 292 h 1174"/>
                <a:gd name="T44" fmla="*/ 709 w 1729"/>
                <a:gd name="T45" fmla="*/ 156 h 1174"/>
                <a:gd name="T46" fmla="*/ 791 w 1729"/>
                <a:gd name="T47" fmla="*/ 70 h 1174"/>
                <a:gd name="T48" fmla="*/ 909 w 1729"/>
                <a:gd name="T49" fmla="*/ 15 h 1174"/>
                <a:gd name="T50" fmla="*/ 1030 w 1729"/>
                <a:gd name="T51" fmla="*/ 0 h 1174"/>
                <a:gd name="T52" fmla="*/ 1177 w 1729"/>
                <a:gd name="T53" fmla="*/ 22 h 1174"/>
                <a:gd name="T54" fmla="*/ 1326 w 1729"/>
                <a:gd name="T55" fmla="*/ 113 h 1174"/>
                <a:gd name="T56" fmla="*/ 1418 w 1729"/>
                <a:gd name="T57" fmla="*/ 253 h 1174"/>
                <a:gd name="T58" fmla="*/ 1458 w 1729"/>
                <a:gd name="T59" fmla="*/ 421 h 1174"/>
                <a:gd name="T60" fmla="*/ 1458 w 1729"/>
                <a:gd name="T61" fmla="*/ 482 h 1174"/>
                <a:gd name="T62" fmla="*/ 1487 w 1729"/>
                <a:gd name="T63" fmla="*/ 502 h 1174"/>
                <a:gd name="T64" fmla="*/ 1590 w 1729"/>
                <a:gd name="T65" fmla="*/ 554 h 1174"/>
                <a:gd name="T66" fmla="*/ 1669 w 1729"/>
                <a:gd name="T67" fmla="*/ 636 h 1174"/>
                <a:gd name="T68" fmla="*/ 1718 w 1729"/>
                <a:gd name="T69" fmla="*/ 742 h 1174"/>
                <a:gd name="T70" fmla="*/ 1729 w 1729"/>
                <a:gd name="T71" fmla="*/ 831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29" h="1174">
                  <a:moveTo>
                    <a:pt x="1729" y="831"/>
                  </a:moveTo>
                  <a:lnTo>
                    <a:pt x="1728" y="867"/>
                  </a:lnTo>
                  <a:lnTo>
                    <a:pt x="1715" y="934"/>
                  </a:lnTo>
                  <a:lnTo>
                    <a:pt x="1689" y="996"/>
                  </a:lnTo>
                  <a:lnTo>
                    <a:pt x="1652" y="1050"/>
                  </a:lnTo>
                  <a:lnTo>
                    <a:pt x="1607" y="1096"/>
                  </a:lnTo>
                  <a:lnTo>
                    <a:pt x="1552" y="1133"/>
                  </a:lnTo>
                  <a:lnTo>
                    <a:pt x="1492" y="1159"/>
                  </a:lnTo>
                  <a:lnTo>
                    <a:pt x="1425" y="1173"/>
                  </a:lnTo>
                  <a:lnTo>
                    <a:pt x="1389" y="1174"/>
                  </a:lnTo>
                  <a:lnTo>
                    <a:pt x="340" y="1174"/>
                  </a:lnTo>
                  <a:lnTo>
                    <a:pt x="304" y="1173"/>
                  </a:lnTo>
                  <a:lnTo>
                    <a:pt x="238" y="1159"/>
                  </a:lnTo>
                  <a:lnTo>
                    <a:pt x="177" y="1133"/>
                  </a:lnTo>
                  <a:lnTo>
                    <a:pt x="123" y="1096"/>
                  </a:lnTo>
                  <a:lnTo>
                    <a:pt x="78" y="1050"/>
                  </a:lnTo>
                  <a:lnTo>
                    <a:pt x="40" y="996"/>
                  </a:lnTo>
                  <a:lnTo>
                    <a:pt x="14" y="934"/>
                  </a:lnTo>
                  <a:lnTo>
                    <a:pt x="1" y="867"/>
                  </a:lnTo>
                  <a:lnTo>
                    <a:pt x="0" y="831"/>
                  </a:lnTo>
                  <a:lnTo>
                    <a:pt x="1" y="799"/>
                  </a:lnTo>
                  <a:lnTo>
                    <a:pt x="12" y="739"/>
                  </a:lnTo>
                  <a:lnTo>
                    <a:pt x="33" y="683"/>
                  </a:lnTo>
                  <a:lnTo>
                    <a:pt x="63" y="631"/>
                  </a:lnTo>
                  <a:lnTo>
                    <a:pt x="102" y="586"/>
                  </a:lnTo>
                  <a:lnTo>
                    <a:pt x="147" y="548"/>
                  </a:lnTo>
                  <a:lnTo>
                    <a:pt x="199" y="520"/>
                  </a:lnTo>
                  <a:lnTo>
                    <a:pt x="257" y="499"/>
                  </a:lnTo>
                  <a:lnTo>
                    <a:pt x="287" y="494"/>
                  </a:lnTo>
                  <a:lnTo>
                    <a:pt x="284" y="475"/>
                  </a:lnTo>
                  <a:lnTo>
                    <a:pt x="282" y="456"/>
                  </a:lnTo>
                  <a:lnTo>
                    <a:pt x="284" y="434"/>
                  </a:lnTo>
                  <a:lnTo>
                    <a:pt x="293" y="391"/>
                  </a:lnTo>
                  <a:lnTo>
                    <a:pt x="308" y="352"/>
                  </a:lnTo>
                  <a:lnTo>
                    <a:pt x="331" y="318"/>
                  </a:lnTo>
                  <a:lnTo>
                    <a:pt x="360" y="289"/>
                  </a:lnTo>
                  <a:lnTo>
                    <a:pt x="395" y="266"/>
                  </a:lnTo>
                  <a:lnTo>
                    <a:pt x="434" y="248"/>
                  </a:lnTo>
                  <a:lnTo>
                    <a:pt x="476" y="240"/>
                  </a:lnTo>
                  <a:lnTo>
                    <a:pt x="499" y="240"/>
                  </a:lnTo>
                  <a:lnTo>
                    <a:pt x="517" y="240"/>
                  </a:lnTo>
                  <a:lnTo>
                    <a:pt x="555" y="247"/>
                  </a:lnTo>
                  <a:lnTo>
                    <a:pt x="608" y="269"/>
                  </a:lnTo>
                  <a:lnTo>
                    <a:pt x="637" y="292"/>
                  </a:lnTo>
                  <a:lnTo>
                    <a:pt x="663" y="234"/>
                  </a:lnTo>
                  <a:lnTo>
                    <a:pt x="709" y="156"/>
                  </a:lnTo>
                  <a:lnTo>
                    <a:pt x="747" y="110"/>
                  </a:lnTo>
                  <a:lnTo>
                    <a:pt x="791" y="70"/>
                  </a:lnTo>
                  <a:lnTo>
                    <a:pt x="845" y="38"/>
                  </a:lnTo>
                  <a:lnTo>
                    <a:pt x="909" y="15"/>
                  </a:lnTo>
                  <a:lnTo>
                    <a:pt x="986" y="2"/>
                  </a:lnTo>
                  <a:lnTo>
                    <a:pt x="1030" y="0"/>
                  </a:lnTo>
                  <a:lnTo>
                    <a:pt x="1084" y="3"/>
                  </a:lnTo>
                  <a:lnTo>
                    <a:pt x="1177" y="22"/>
                  </a:lnTo>
                  <a:lnTo>
                    <a:pt x="1260" y="59"/>
                  </a:lnTo>
                  <a:lnTo>
                    <a:pt x="1326" y="113"/>
                  </a:lnTo>
                  <a:lnTo>
                    <a:pt x="1379" y="178"/>
                  </a:lnTo>
                  <a:lnTo>
                    <a:pt x="1418" y="253"/>
                  </a:lnTo>
                  <a:lnTo>
                    <a:pt x="1446" y="335"/>
                  </a:lnTo>
                  <a:lnTo>
                    <a:pt x="1458" y="421"/>
                  </a:lnTo>
                  <a:lnTo>
                    <a:pt x="1458" y="466"/>
                  </a:lnTo>
                  <a:lnTo>
                    <a:pt x="1458" y="482"/>
                  </a:lnTo>
                  <a:lnTo>
                    <a:pt x="1458" y="496"/>
                  </a:lnTo>
                  <a:lnTo>
                    <a:pt x="1487" y="502"/>
                  </a:lnTo>
                  <a:lnTo>
                    <a:pt x="1541" y="524"/>
                  </a:lnTo>
                  <a:lnTo>
                    <a:pt x="1590" y="554"/>
                  </a:lnTo>
                  <a:lnTo>
                    <a:pt x="1633" y="592"/>
                  </a:lnTo>
                  <a:lnTo>
                    <a:pt x="1669" y="636"/>
                  </a:lnTo>
                  <a:lnTo>
                    <a:pt x="1698" y="687"/>
                  </a:lnTo>
                  <a:lnTo>
                    <a:pt x="1718" y="742"/>
                  </a:lnTo>
                  <a:lnTo>
                    <a:pt x="1728" y="801"/>
                  </a:lnTo>
                  <a:lnTo>
                    <a:pt x="1729" y="8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5"/>
            <p:cNvSpPr>
              <a:spLocks/>
            </p:cNvSpPr>
            <p:nvPr/>
          </p:nvSpPr>
          <p:spPr bwMode="auto">
            <a:xfrm>
              <a:off x="-50607" y="5022996"/>
              <a:ext cx="484442" cy="329689"/>
            </a:xfrm>
            <a:custGeom>
              <a:avLst/>
              <a:gdLst>
                <a:gd name="T0" fmla="*/ 1728 w 1729"/>
                <a:gd name="T1" fmla="*/ 867 h 1174"/>
                <a:gd name="T2" fmla="*/ 1689 w 1729"/>
                <a:gd name="T3" fmla="*/ 996 h 1174"/>
                <a:gd name="T4" fmla="*/ 1607 w 1729"/>
                <a:gd name="T5" fmla="*/ 1096 h 1174"/>
                <a:gd name="T6" fmla="*/ 1492 w 1729"/>
                <a:gd name="T7" fmla="*/ 1159 h 1174"/>
                <a:gd name="T8" fmla="*/ 1389 w 1729"/>
                <a:gd name="T9" fmla="*/ 1174 h 1174"/>
                <a:gd name="T10" fmla="*/ 304 w 1729"/>
                <a:gd name="T11" fmla="*/ 1173 h 1174"/>
                <a:gd name="T12" fmla="*/ 177 w 1729"/>
                <a:gd name="T13" fmla="*/ 1133 h 1174"/>
                <a:gd name="T14" fmla="*/ 78 w 1729"/>
                <a:gd name="T15" fmla="*/ 1050 h 1174"/>
                <a:gd name="T16" fmla="*/ 14 w 1729"/>
                <a:gd name="T17" fmla="*/ 934 h 1174"/>
                <a:gd name="T18" fmla="*/ 0 w 1729"/>
                <a:gd name="T19" fmla="*/ 831 h 1174"/>
                <a:gd name="T20" fmla="*/ 12 w 1729"/>
                <a:gd name="T21" fmla="*/ 739 h 1174"/>
                <a:gd name="T22" fmla="*/ 63 w 1729"/>
                <a:gd name="T23" fmla="*/ 631 h 1174"/>
                <a:gd name="T24" fmla="*/ 147 w 1729"/>
                <a:gd name="T25" fmla="*/ 548 h 1174"/>
                <a:gd name="T26" fmla="*/ 257 w 1729"/>
                <a:gd name="T27" fmla="*/ 499 h 1174"/>
                <a:gd name="T28" fmla="*/ 284 w 1729"/>
                <a:gd name="T29" fmla="*/ 475 h 1174"/>
                <a:gd name="T30" fmla="*/ 284 w 1729"/>
                <a:gd name="T31" fmla="*/ 434 h 1174"/>
                <a:gd name="T32" fmla="*/ 308 w 1729"/>
                <a:gd name="T33" fmla="*/ 352 h 1174"/>
                <a:gd name="T34" fmla="*/ 360 w 1729"/>
                <a:gd name="T35" fmla="*/ 289 h 1174"/>
                <a:gd name="T36" fmla="*/ 434 w 1729"/>
                <a:gd name="T37" fmla="*/ 248 h 1174"/>
                <a:gd name="T38" fmla="*/ 499 w 1729"/>
                <a:gd name="T39" fmla="*/ 240 h 1174"/>
                <a:gd name="T40" fmla="*/ 555 w 1729"/>
                <a:gd name="T41" fmla="*/ 247 h 1174"/>
                <a:gd name="T42" fmla="*/ 637 w 1729"/>
                <a:gd name="T43" fmla="*/ 292 h 1174"/>
                <a:gd name="T44" fmla="*/ 709 w 1729"/>
                <a:gd name="T45" fmla="*/ 156 h 1174"/>
                <a:gd name="T46" fmla="*/ 791 w 1729"/>
                <a:gd name="T47" fmla="*/ 70 h 1174"/>
                <a:gd name="T48" fmla="*/ 909 w 1729"/>
                <a:gd name="T49" fmla="*/ 15 h 1174"/>
                <a:gd name="T50" fmla="*/ 1030 w 1729"/>
                <a:gd name="T51" fmla="*/ 0 h 1174"/>
                <a:gd name="T52" fmla="*/ 1177 w 1729"/>
                <a:gd name="T53" fmla="*/ 22 h 1174"/>
                <a:gd name="T54" fmla="*/ 1326 w 1729"/>
                <a:gd name="T55" fmla="*/ 113 h 1174"/>
                <a:gd name="T56" fmla="*/ 1418 w 1729"/>
                <a:gd name="T57" fmla="*/ 253 h 1174"/>
                <a:gd name="T58" fmla="*/ 1458 w 1729"/>
                <a:gd name="T59" fmla="*/ 421 h 1174"/>
                <a:gd name="T60" fmla="*/ 1458 w 1729"/>
                <a:gd name="T61" fmla="*/ 482 h 1174"/>
                <a:gd name="T62" fmla="*/ 1487 w 1729"/>
                <a:gd name="T63" fmla="*/ 502 h 1174"/>
                <a:gd name="T64" fmla="*/ 1590 w 1729"/>
                <a:gd name="T65" fmla="*/ 554 h 1174"/>
                <a:gd name="T66" fmla="*/ 1669 w 1729"/>
                <a:gd name="T67" fmla="*/ 636 h 1174"/>
                <a:gd name="T68" fmla="*/ 1718 w 1729"/>
                <a:gd name="T69" fmla="*/ 742 h 1174"/>
                <a:gd name="T70" fmla="*/ 1729 w 1729"/>
                <a:gd name="T71" fmla="*/ 831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29" h="1174">
                  <a:moveTo>
                    <a:pt x="1729" y="831"/>
                  </a:moveTo>
                  <a:lnTo>
                    <a:pt x="1728" y="867"/>
                  </a:lnTo>
                  <a:lnTo>
                    <a:pt x="1715" y="934"/>
                  </a:lnTo>
                  <a:lnTo>
                    <a:pt x="1689" y="996"/>
                  </a:lnTo>
                  <a:lnTo>
                    <a:pt x="1652" y="1050"/>
                  </a:lnTo>
                  <a:lnTo>
                    <a:pt x="1607" y="1096"/>
                  </a:lnTo>
                  <a:lnTo>
                    <a:pt x="1552" y="1133"/>
                  </a:lnTo>
                  <a:lnTo>
                    <a:pt x="1492" y="1159"/>
                  </a:lnTo>
                  <a:lnTo>
                    <a:pt x="1425" y="1173"/>
                  </a:lnTo>
                  <a:lnTo>
                    <a:pt x="1389" y="1174"/>
                  </a:lnTo>
                  <a:lnTo>
                    <a:pt x="340" y="1174"/>
                  </a:lnTo>
                  <a:lnTo>
                    <a:pt x="304" y="1173"/>
                  </a:lnTo>
                  <a:lnTo>
                    <a:pt x="238" y="1159"/>
                  </a:lnTo>
                  <a:lnTo>
                    <a:pt x="177" y="1133"/>
                  </a:lnTo>
                  <a:lnTo>
                    <a:pt x="123" y="1096"/>
                  </a:lnTo>
                  <a:lnTo>
                    <a:pt x="78" y="1050"/>
                  </a:lnTo>
                  <a:lnTo>
                    <a:pt x="40" y="996"/>
                  </a:lnTo>
                  <a:lnTo>
                    <a:pt x="14" y="934"/>
                  </a:lnTo>
                  <a:lnTo>
                    <a:pt x="1" y="867"/>
                  </a:lnTo>
                  <a:lnTo>
                    <a:pt x="0" y="831"/>
                  </a:lnTo>
                  <a:lnTo>
                    <a:pt x="1" y="799"/>
                  </a:lnTo>
                  <a:lnTo>
                    <a:pt x="12" y="739"/>
                  </a:lnTo>
                  <a:lnTo>
                    <a:pt x="33" y="683"/>
                  </a:lnTo>
                  <a:lnTo>
                    <a:pt x="63" y="631"/>
                  </a:lnTo>
                  <a:lnTo>
                    <a:pt x="102" y="586"/>
                  </a:lnTo>
                  <a:lnTo>
                    <a:pt x="147" y="548"/>
                  </a:lnTo>
                  <a:lnTo>
                    <a:pt x="199" y="520"/>
                  </a:lnTo>
                  <a:lnTo>
                    <a:pt x="257" y="499"/>
                  </a:lnTo>
                  <a:lnTo>
                    <a:pt x="287" y="494"/>
                  </a:lnTo>
                  <a:lnTo>
                    <a:pt x="284" y="475"/>
                  </a:lnTo>
                  <a:lnTo>
                    <a:pt x="282" y="456"/>
                  </a:lnTo>
                  <a:lnTo>
                    <a:pt x="284" y="434"/>
                  </a:lnTo>
                  <a:lnTo>
                    <a:pt x="293" y="391"/>
                  </a:lnTo>
                  <a:lnTo>
                    <a:pt x="308" y="352"/>
                  </a:lnTo>
                  <a:lnTo>
                    <a:pt x="331" y="318"/>
                  </a:lnTo>
                  <a:lnTo>
                    <a:pt x="360" y="289"/>
                  </a:lnTo>
                  <a:lnTo>
                    <a:pt x="395" y="266"/>
                  </a:lnTo>
                  <a:lnTo>
                    <a:pt x="434" y="248"/>
                  </a:lnTo>
                  <a:lnTo>
                    <a:pt x="476" y="240"/>
                  </a:lnTo>
                  <a:lnTo>
                    <a:pt x="499" y="240"/>
                  </a:lnTo>
                  <a:lnTo>
                    <a:pt x="517" y="240"/>
                  </a:lnTo>
                  <a:lnTo>
                    <a:pt x="555" y="247"/>
                  </a:lnTo>
                  <a:lnTo>
                    <a:pt x="608" y="269"/>
                  </a:lnTo>
                  <a:lnTo>
                    <a:pt x="637" y="292"/>
                  </a:lnTo>
                  <a:lnTo>
                    <a:pt x="663" y="234"/>
                  </a:lnTo>
                  <a:lnTo>
                    <a:pt x="709" y="156"/>
                  </a:lnTo>
                  <a:lnTo>
                    <a:pt x="747" y="110"/>
                  </a:lnTo>
                  <a:lnTo>
                    <a:pt x="791" y="70"/>
                  </a:lnTo>
                  <a:lnTo>
                    <a:pt x="845" y="38"/>
                  </a:lnTo>
                  <a:lnTo>
                    <a:pt x="909" y="15"/>
                  </a:lnTo>
                  <a:lnTo>
                    <a:pt x="986" y="2"/>
                  </a:lnTo>
                  <a:lnTo>
                    <a:pt x="1030" y="0"/>
                  </a:lnTo>
                  <a:lnTo>
                    <a:pt x="1084" y="3"/>
                  </a:lnTo>
                  <a:lnTo>
                    <a:pt x="1177" y="22"/>
                  </a:lnTo>
                  <a:lnTo>
                    <a:pt x="1260" y="59"/>
                  </a:lnTo>
                  <a:lnTo>
                    <a:pt x="1326" y="113"/>
                  </a:lnTo>
                  <a:lnTo>
                    <a:pt x="1379" y="178"/>
                  </a:lnTo>
                  <a:lnTo>
                    <a:pt x="1418" y="253"/>
                  </a:lnTo>
                  <a:lnTo>
                    <a:pt x="1446" y="335"/>
                  </a:lnTo>
                  <a:lnTo>
                    <a:pt x="1458" y="421"/>
                  </a:lnTo>
                  <a:lnTo>
                    <a:pt x="1458" y="466"/>
                  </a:lnTo>
                  <a:lnTo>
                    <a:pt x="1458" y="482"/>
                  </a:lnTo>
                  <a:lnTo>
                    <a:pt x="1458" y="496"/>
                  </a:lnTo>
                  <a:lnTo>
                    <a:pt x="1487" y="502"/>
                  </a:lnTo>
                  <a:lnTo>
                    <a:pt x="1541" y="524"/>
                  </a:lnTo>
                  <a:lnTo>
                    <a:pt x="1590" y="554"/>
                  </a:lnTo>
                  <a:lnTo>
                    <a:pt x="1633" y="592"/>
                  </a:lnTo>
                  <a:lnTo>
                    <a:pt x="1669" y="636"/>
                  </a:lnTo>
                  <a:lnTo>
                    <a:pt x="1698" y="687"/>
                  </a:lnTo>
                  <a:lnTo>
                    <a:pt x="1718" y="742"/>
                  </a:lnTo>
                  <a:lnTo>
                    <a:pt x="1728" y="801"/>
                  </a:lnTo>
                  <a:lnTo>
                    <a:pt x="1729" y="8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5"/>
            <p:cNvSpPr>
              <a:spLocks/>
            </p:cNvSpPr>
            <p:nvPr/>
          </p:nvSpPr>
          <p:spPr bwMode="auto">
            <a:xfrm>
              <a:off x="2641104" y="5888988"/>
              <a:ext cx="522544" cy="355621"/>
            </a:xfrm>
            <a:custGeom>
              <a:avLst/>
              <a:gdLst>
                <a:gd name="T0" fmla="*/ 1728 w 1729"/>
                <a:gd name="T1" fmla="*/ 867 h 1174"/>
                <a:gd name="T2" fmla="*/ 1689 w 1729"/>
                <a:gd name="T3" fmla="*/ 996 h 1174"/>
                <a:gd name="T4" fmla="*/ 1607 w 1729"/>
                <a:gd name="T5" fmla="*/ 1096 h 1174"/>
                <a:gd name="T6" fmla="*/ 1492 w 1729"/>
                <a:gd name="T7" fmla="*/ 1159 h 1174"/>
                <a:gd name="T8" fmla="*/ 1389 w 1729"/>
                <a:gd name="T9" fmla="*/ 1174 h 1174"/>
                <a:gd name="T10" fmla="*/ 304 w 1729"/>
                <a:gd name="T11" fmla="*/ 1173 h 1174"/>
                <a:gd name="T12" fmla="*/ 177 w 1729"/>
                <a:gd name="T13" fmla="*/ 1133 h 1174"/>
                <a:gd name="T14" fmla="*/ 78 w 1729"/>
                <a:gd name="T15" fmla="*/ 1050 h 1174"/>
                <a:gd name="T16" fmla="*/ 14 w 1729"/>
                <a:gd name="T17" fmla="*/ 934 h 1174"/>
                <a:gd name="T18" fmla="*/ 0 w 1729"/>
                <a:gd name="T19" fmla="*/ 831 h 1174"/>
                <a:gd name="T20" fmla="*/ 12 w 1729"/>
                <a:gd name="T21" fmla="*/ 739 h 1174"/>
                <a:gd name="T22" fmla="*/ 63 w 1729"/>
                <a:gd name="T23" fmla="*/ 631 h 1174"/>
                <a:gd name="T24" fmla="*/ 147 w 1729"/>
                <a:gd name="T25" fmla="*/ 548 h 1174"/>
                <a:gd name="T26" fmla="*/ 257 w 1729"/>
                <a:gd name="T27" fmla="*/ 499 h 1174"/>
                <a:gd name="T28" fmla="*/ 284 w 1729"/>
                <a:gd name="T29" fmla="*/ 475 h 1174"/>
                <a:gd name="T30" fmla="*/ 284 w 1729"/>
                <a:gd name="T31" fmla="*/ 434 h 1174"/>
                <a:gd name="T32" fmla="*/ 308 w 1729"/>
                <a:gd name="T33" fmla="*/ 352 h 1174"/>
                <a:gd name="T34" fmla="*/ 360 w 1729"/>
                <a:gd name="T35" fmla="*/ 289 h 1174"/>
                <a:gd name="T36" fmla="*/ 434 w 1729"/>
                <a:gd name="T37" fmla="*/ 248 h 1174"/>
                <a:gd name="T38" fmla="*/ 499 w 1729"/>
                <a:gd name="T39" fmla="*/ 240 h 1174"/>
                <a:gd name="T40" fmla="*/ 555 w 1729"/>
                <a:gd name="T41" fmla="*/ 247 h 1174"/>
                <a:gd name="T42" fmla="*/ 637 w 1729"/>
                <a:gd name="T43" fmla="*/ 292 h 1174"/>
                <a:gd name="T44" fmla="*/ 709 w 1729"/>
                <a:gd name="T45" fmla="*/ 156 h 1174"/>
                <a:gd name="T46" fmla="*/ 791 w 1729"/>
                <a:gd name="T47" fmla="*/ 70 h 1174"/>
                <a:gd name="T48" fmla="*/ 909 w 1729"/>
                <a:gd name="T49" fmla="*/ 15 h 1174"/>
                <a:gd name="T50" fmla="*/ 1030 w 1729"/>
                <a:gd name="T51" fmla="*/ 0 h 1174"/>
                <a:gd name="T52" fmla="*/ 1177 w 1729"/>
                <a:gd name="T53" fmla="*/ 22 h 1174"/>
                <a:gd name="T54" fmla="*/ 1326 w 1729"/>
                <a:gd name="T55" fmla="*/ 113 h 1174"/>
                <a:gd name="T56" fmla="*/ 1418 w 1729"/>
                <a:gd name="T57" fmla="*/ 253 h 1174"/>
                <a:gd name="T58" fmla="*/ 1458 w 1729"/>
                <a:gd name="T59" fmla="*/ 421 h 1174"/>
                <a:gd name="T60" fmla="*/ 1458 w 1729"/>
                <a:gd name="T61" fmla="*/ 482 h 1174"/>
                <a:gd name="T62" fmla="*/ 1487 w 1729"/>
                <a:gd name="T63" fmla="*/ 502 h 1174"/>
                <a:gd name="T64" fmla="*/ 1590 w 1729"/>
                <a:gd name="T65" fmla="*/ 554 h 1174"/>
                <a:gd name="T66" fmla="*/ 1669 w 1729"/>
                <a:gd name="T67" fmla="*/ 636 h 1174"/>
                <a:gd name="T68" fmla="*/ 1718 w 1729"/>
                <a:gd name="T69" fmla="*/ 742 h 1174"/>
                <a:gd name="T70" fmla="*/ 1729 w 1729"/>
                <a:gd name="T71" fmla="*/ 831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29" h="1174">
                  <a:moveTo>
                    <a:pt x="1729" y="831"/>
                  </a:moveTo>
                  <a:lnTo>
                    <a:pt x="1728" y="867"/>
                  </a:lnTo>
                  <a:lnTo>
                    <a:pt x="1715" y="934"/>
                  </a:lnTo>
                  <a:lnTo>
                    <a:pt x="1689" y="996"/>
                  </a:lnTo>
                  <a:lnTo>
                    <a:pt x="1652" y="1050"/>
                  </a:lnTo>
                  <a:lnTo>
                    <a:pt x="1607" y="1096"/>
                  </a:lnTo>
                  <a:lnTo>
                    <a:pt x="1552" y="1133"/>
                  </a:lnTo>
                  <a:lnTo>
                    <a:pt x="1492" y="1159"/>
                  </a:lnTo>
                  <a:lnTo>
                    <a:pt x="1425" y="1173"/>
                  </a:lnTo>
                  <a:lnTo>
                    <a:pt x="1389" y="1174"/>
                  </a:lnTo>
                  <a:lnTo>
                    <a:pt x="340" y="1174"/>
                  </a:lnTo>
                  <a:lnTo>
                    <a:pt x="304" y="1173"/>
                  </a:lnTo>
                  <a:lnTo>
                    <a:pt x="238" y="1159"/>
                  </a:lnTo>
                  <a:lnTo>
                    <a:pt x="177" y="1133"/>
                  </a:lnTo>
                  <a:lnTo>
                    <a:pt x="123" y="1096"/>
                  </a:lnTo>
                  <a:lnTo>
                    <a:pt x="78" y="1050"/>
                  </a:lnTo>
                  <a:lnTo>
                    <a:pt x="40" y="996"/>
                  </a:lnTo>
                  <a:lnTo>
                    <a:pt x="14" y="934"/>
                  </a:lnTo>
                  <a:lnTo>
                    <a:pt x="1" y="867"/>
                  </a:lnTo>
                  <a:lnTo>
                    <a:pt x="0" y="831"/>
                  </a:lnTo>
                  <a:lnTo>
                    <a:pt x="1" y="799"/>
                  </a:lnTo>
                  <a:lnTo>
                    <a:pt x="12" y="739"/>
                  </a:lnTo>
                  <a:lnTo>
                    <a:pt x="33" y="683"/>
                  </a:lnTo>
                  <a:lnTo>
                    <a:pt x="63" y="631"/>
                  </a:lnTo>
                  <a:lnTo>
                    <a:pt x="102" y="586"/>
                  </a:lnTo>
                  <a:lnTo>
                    <a:pt x="147" y="548"/>
                  </a:lnTo>
                  <a:lnTo>
                    <a:pt x="199" y="520"/>
                  </a:lnTo>
                  <a:lnTo>
                    <a:pt x="257" y="499"/>
                  </a:lnTo>
                  <a:lnTo>
                    <a:pt x="287" y="494"/>
                  </a:lnTo>
                  <a:lnTo>
                    <a:pt x="284" y="475"/>
                  </a:lnTo>
                  <a:lnTo>
                    <a:pt x="282" y="456"/>
                  </a:lnTo>
                  <a:lnTo>
                    <a:pt x="284" y="434"/>
                  </a:lnTo>
                  <a:lnTo>
                    <a:pt x="293" y="391"/>
                  </a:lnTo>
                  <a:lnTo>
                    <a:pt x="308" y="352"/>
                  </a:lnTo>
                  <a:lnTo>
                    <a:pt x="331" y="318"/>
                  </a:lnTo>
                  <a:lnTo>
                    <a:pt x="360" y="289"/>
                  </a:lnTo>
                  <a:lnTo>
                    <a:pt x="395" y="266"/>
                  </a:lnTo>
                  <a:lnTo>
                    <a:pt x="434" y="248"/>
                  </a:lnTo>
                  <a:lnTo>
                    <a:pt x="476" y="240"/>
                  </a:lnTo>
                  <a:lnTo>
                    <a:pt x="499" y="240"/>
                  </a:lnTo>
                  <a:lnTo>
                    <a:pt x="517" y="240"/>
                  </a:lnTo>
                  <a:lnTo>
                    <a:pt x="555" y="247"/>
                  </a:lnTo>
                  <a:lnTo>
                    <a:pt x="608" y="269"/>
                  </a:lnTo>
                  <a:lnTo>
                    <a:pt x="637" y="292"/>
                  </a:lnTo>
                  <a:lnTo>
                    <a:pt x="663" y="234"/>
                  </a:lnTo>
                  <a:lnTo>
                    <a:pt x="709" y="156"/>
                  </a:lnTo>
                  <a:lnTo>
                    <a:pt x="747" y="110"/>
                  </a:lnTo>
                  <a:lnTo>
                    <a:pt x="791" y="70"/>
                  </a:lnTo>
                  <a:lnTo>
                    <a:pt x="845" y="38"/>
                  </a:lnTo>
                  <a:lnTo>
                    <a:pt x="909" y="15"/>
                  </a:lnTo>
                  <a:lnTo>
                    <a:pt x="986" y="2"/>
                  </a:lnTo>
                  <a:lnTo>
                    <a:pt x="1030" y="0"/>
                  </a:lnTo>
                  <a:lnTo>
                    <a:pt x="1084" y="3"/>
                  </a:lnTo>
                  <a:lnTo>
                    <a:pt x="1177" y="22"/>
                  </a:lnTo>
                  <a:lnTo>
                    <a:pt x="1260" y="59"/>
                  </a:lnTo>
                  <a:lnTo>
                    <a:pt x="1326" y="113"/>
                  </a:lnTo>
                  <a:lnTo>
                    <a:pt x="1379" y="178"/>
                  </a:lnTo>
                  <a:lnTo>
                    <a:pt x="1418" y="253"/>
                  </a:lnTo>
                  <a:lnTo>
                    <a:pt x="1446" y="335"/>
                  </a:lnTo>
                  <a:lnTo>
                    <a:pt x="1458" y="421"/>
                  </a:lnTo>
                  <a:lnTo>
                    <a:pt x="1458" y="466"/>
                  </a:lnTo>
                  <a:lnTo>
                    <a:pt x="1458" y="482"/>
                  </a:lnTo>
                  <a:lnTo>
                    <a:pt x="1458" y="496"/>
                  </a:lnTo>
                  <a:lnTo>
                    <a:pt x="1487" y="502"/>
                  </a:lnTo>
                  <a:lnTo>
                    <a:pt x="1541" y="524"/>
                  </a:lnTo>
                  <a:lnTo>
                    <a:pt x="1590" y="554"/>
                  </a:lnTo>
                  <a:lnTo>
                    <a:pt x="1633" y="592"/>
                  </a:lnTo>
                  <a:lnTo>
                    <a:pt x="1669" y="636"/>
                  </a:lnTo>
                  <a:lnTo>
                    <a:pt x="1698" y="687"/>
                  </a:lnTo>
                  <a:lnTo>
                    <a:pt x="1718" y="742"/>
                  </a:lnTo>
                  <a:lnTo>
                    <a:pt x="1728" y="801"/>
                  </a:lnTo>
                  <a:lnTo>
                    <a:pt x="1729" y="8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4" name="직사각형 103"/>
          <p:cNvSpPr/>
          <p:nvPr/>
        </p:nvSpPr>
        <p:spPr>
          <a:xfrm>
            <a:off x="1015004" y="773370"/>
            <a:ext cx="588235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rgbClr val="96D1CF"/>
                </a:solidFill>
              </a:rPr>
              <a:t>      Contents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377EA74-A9DB-4AEE-90E9-9AA1D253FF4D}"/>
              </a:ext>
            </a:extLst>
          </p:cNvPr>
          <p:cNvSpPr/>
          <p:nvPr/>
        </p:nvSpPr>
        <p:spPr>
          <a:xfrm>
            <a:off x="5317455" y="1872756"/>
            <a:ext cx="588235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96D1CF"/>
                </a:solidFill>
                <a:ea typeface="HY나무B" panose="02030600000101010101" pitchFamily="18" charset="-127"/>
              </a:rPr>
              <a:t>클래스 </a:t>
            </a:r>
            <a:r>
              <a:rPr lang="en-US" altLang="ko-KR" sz="2400" dirty="0">
                <a:solidFill>
                  <a:srgbClr val="96D1CF"/>
                </a:solidFill>
                <a:ea typeface="HY나무B" panose="02030600000101010101" pitchFamily="18" charset="-127"/>
              </a:rPr>
              <a:t>&amp; </a:t>
            </a:r>
            <a:r>
              <a:rPr lang="ko-KR" altLang="en-US" sz="2400" dirty="0">
                <a:solidFill>
                  <a:srgbClr val="96D1CF"/>
                </a:solidFill>
                <a:ea typeface="HY나무B" panose="02030600000101010101" pitchFamily="18" charset="-127"/>
              </a:rPr>
              <a:t>멤버</a:t>
            </a:r>
            <a:endParaRPr lang="en-US" altLang="ko-KR" sz="2400" dirty="0">
              <a:solidFill>
                <a:srgbClr val="96D1CF"/>
              </a:solidFill>
              <a:ea typeface="HY나무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rgbClr val="96D1CF"/>
                </a:solidFill>
                <a:ea typeface="HY나무B" panose="02030600000101010101" pitchFamily="18" charset="-127"/>
              </a:rPr>
              <a:t>생성자</a:t>
            </a:r>
            <a:r>
              <a:rPr lang="ko-KR" altLang="en-US" sz="2400" dirty="0">
                <a:solidFill>
                  <a:srgbClr val="96D1CF"/>
                </a:solidFill>
                <a:ea typeface="HY나무B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96D1CF"/>
                </a:solidFill>
                <a:ea typeface="HY나무B" panose="02030600000101010101" pitchFamily="18" charset="-127"/>
              </a:rPr>
              <a:t>&amp; </a:t>
            </a:r>
            <a:r>
              <a:rPr lang="ko-KR" altLang="en-US" sz="2400" dirty="0">
                <a:solidFill>
                  <a:srgbClr val="96D1CF"/>
                </a:solidFill>
                <a:ea typeface="HY나무B" panose="02030600000101010101" pitchFamily="18" charset="-127"/>
              </a:rPr>
              <a:t>할당연산자</a:t>
            </a:r>
            <a:endParaRPr lang="en-US" altLang="ko-KR" sz="2400" dirty="0">
              <a:solidFill>
                <a:srgbClr val="96D1CF"/>
              </a:solidFill>
              <a:ea typeface="HY나무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rgbClr val="96D1CF"/>
                </a:solidFill>
                <a:ea typeface="HY나무B" panose="02030600000101010101" pitchFamily="18" charset="-127"/>
              </a:rPr>
              <a:t>소멸자</a:t>
            </a:r>
            <a:endParaRPr lang="en-US" altLang="ko-KR" sz="2400" dirty="0">
              <a:solidFill>
                <a:srgbClr val="96D1CF"/>
              </a:solidFill>
              <a:ea typeface="HY나무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96D1CF"/>
                </a:solidFill>
                <a:ea typeface="HY나무B" panose="02030600000101010101" pitchFamily="18" charset="-127"/>
              </a:rPr>
              <a:t>메서드 생성규칙</a:t>
            </a:r>
            <a:endParaRPr lang="en-US" altLang="ko-KR" sz="2400" dirty="0">
              <a:solidFill>
                <a:srgbClr val="96D1CF"/>
              </a:solidFill>
              <a:ea typeface="HY나무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96D1CF"/>
                </a:solidFill>
                <a:ea typeface="HY나무B" panose="02030600000101010101" pitchFamily="18" charset="-127"/>
              </a:rPr>
              <a:t>멤버변수 접근법</a:t>
            </a:r>
            <a:endParaRPr lang="en-US" altLang="ko-KR" sz="2400" dirty="0">
              <a:solidFill>
                <a:srgbClr val="96D1CF"/>
              </a:solidFill>
              <a:ea typeface="HY나무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96D1CF"/>
                </a:solidFill>
                <a:ea typeface="HY나무B" panose="02030600000101010101" pitchFamily="18" charset="-127"/>
              </a:rPr>
              <a:t>연산자 오버로딩</a:t>
            </a:r>
            <a:endParaRPr lang="en-US" altLang="ko-KR" sz="2400" dirty="0">
              <a:solidFill>
                <a:srgbClr val="96D1CF"/>
              </a:solidFill>
              <a:ea typeface="HY나무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96D1CF"/>
                </a:solidFill>
                <a:ea typeface="HY나무B" panose="02030600000101010101" pitchFamily="18" charset="-127"/>
              </a:rPr>
              <a:t>레퍼런스 </a:t>
            </a:r>
            <a:endParaRPr lang="en-US" altLang="ko-KR" sz="1000" dirty="0">
              <a:solidFill>
                <a:srgbClr val="96D1CF"/>
              </a:solidFill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226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176397" y="856180"/>
            <a:ext cx="11842570" cy="5922772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0" name="자유형 69"/>
          <p:cNvSpPr/>
          <p:nvPr/>
        </p:nvSpPr>
        <p:spPr>
          <a:xfrm>
            <a:off x="8687549" y="675100"/>
            <a:ext cx="2507264" cy="525890"/>
          </a:xfrm>
          <a:custGeom>
            <a:avLst/>
            <a:gdLst>
              <a:gd name="connsiteX0" fmla="*/ 6012551 w 12192000"/>
              <a:gd name="connsiteY0" fmla="*/ 0 h 4678329"/>
              <a:gd name="connsiteX1" fmla="*/ 6083886 w 12192000"/>
              <a:gd name="connsiteY1" fmla="*/ 0 h 4678329"/>
              <a:gd name="connsiteX2" fmla="*/ 6120521 w 12192000"/>
              <a:gd name="connsiteY2" fmla="*/ 240041 h 4678329"/>
              <a:gd name="connsiteX3" fmla="*/ 10382903 w 12192000"/>
              <a:gd name="connsiteY3" fmla="*/ 3713983 h 4678329"/>
              <a:gd name="connsiteX4" fmla="*/ 12076421 w 12192000"/>
              <a:gd name="connsiteY4" fmla="*/ 3372078 h 4678329"/>
              <a:gd name="connsiteX5" fmla="*/ 12192000 w 12192000"/>
              <a:gd name="connsiteY5" fmla="*/ 3319826 h 4678329"/>
              <a:gd name="connsiteX6" fmla="*/ 12192000 w 12192000"/>
              <a:gd name="connsiteY6" fmla="*/ 4678329 h 4678329"/>
              <a:gd name="connsiteX7" fmla="*/ 0 w 12192000"/>
              <a:gd name="connsiteY7" fmla="*/ 4678329 h 4678329"/>
              <a:gd name="connsiteX8" fmla="*/ 0 w 12192000"/>
              <a:gd name="connsiteY8" fmla="*/ 3363030 h 4678329"/>
              <a:gd name="connsiteX9" fmla="*/ 20015 w 12192000"/>
              <a:gd name="connsiteY9" fmla="*/ 3372079 h 4678329"/>
              <a:gd name="connsiteX10" fmla="*/ 1713534 w 12192000"/>
              <a:gd name="connsiteY10" fmla="*/ 3713984 h 4678329"/>
              <a:gd name="connsiteX11" fmla="*/ 5975916 w 12192000"/>
              <a:gd name="connsiteY11" fmla="*/ 240042 h 467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678329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557571" y="18608"/>
            <a:ext cx="658056" cy="806857"/>
            <a:chOff x="9566279" y="126999"/>
            <a:chExt cx="658056" cy="806857"/>
          </a:xfrm>
        </p:grpSpPr>
        <p:grpSp>
          <p:nvGrpSpPr>
            <p:cNvPr id="72" name="Group 4"/>
            <p:cNvGrpSpPr>
              <a:grpSpLocks noChangeAspect="1"/>
            </p:cNvGrpSpPr>
            <p:nvPr/>
          </p:nvGrpSpPr>
          <p:grpSpPr bwMode="auto">
            <a:xfrm>
              <a:off x="9739131" y="126999"/>
              <a:ext cx="396566" cy="564330"/>
              <a:chOff x="749" y="781"/>
              <a:chExt cx="2118" cy="3014"/>
            </a:xfrm>
          </p:grpSpPr>
          <p:sp>
            <p:nvSpPr>
              <p:cNvPr id="77" name="Freeform 6"/>
              <p:cNvSpPr>
                <a:spLocks/>
              </p:cNvSpPr>
              <p:nvPr/>
            </p:nvSpPr>
            <p:spPr bwMode="auto">
              <a:xfrm>
                <a:off x="1440" y="781"/>
                <a:ext cx="736" cy="2160"/>
              </a:xfrm>
              <a:custGeom>
                <a:avLst/>
                <a:gdLst>
                  <a:gd name="T0" fmla="*/ 2208 w 2208"/>
                  <a:gd name="T1" fmla="*/ 6481 h 6481"/>
                  <a:gd name="T2" fmla="*/ 0 w 2208"/>
                  <a:gd name="T3" fmla="*/ 6481 h 6481"/>
                  <a:gd name="T4" fmla="*/ 0 w 2208"/>
                  <a:gd name="T5" fmla="*/ 1825 h 6481"/>
                  <a:gd name="T6" fmla="*/ 0 w 2208"/>
                  <a:gd name="T7" fmla="*/ 1766 h 6481"/>
                  <a:gd name="T8" fmla="*/ 11 w 2208"/>
                  <a:gd name="T9" fmla="*/ 1637 h 6481"/>
                  <a:gd name="T10" fmla="*/ 34 w 2208"/>
                  <a:gd name="T11" fmla="*/ 1501 h 6481"/>
                  <a:gd name="T12" fmla="*/ 66 w 2208"/>
                  <a:gd name="T13" fmla="*/ 1355 h 6481"/>
                  <a:gd name="T14" fmla="*/ 109 w 2208"/>
                  <a:gd name="T15" fmla="*/ 1205 h 6481"/>
                  <a:gd name="T16" fmla="*/ 160 w 2208"/>
                  <a:gd name="T17" fmla="*/ 1053 h 6481"/>
                  <a:gd name="T18" fmla="*/ 220 w 2208"/>
                  <a:gd name="T19" fmla="*/ 902 h 6481"/>
                  <a:gd name="T20" fmla="*/ 288 w 2208"/>
                  <a:gd name="T21" fmla="*/ 753 h 6481"/>
                  <a:gd name="T22" fmla="*/ 363 w 2208"/>
                  <a:gd name="T23" fmla="*/ 612 h 6481"/>
                  <a:gd name="T24" fmla="*/ 445 w 2208"/>
                  <a:gd name="T25" fmla="*/ 478 h 6481"/>
                  <a:gd name="T26" fmla="*/ 533 w 2208"/>
                  <a:gd name="T27" fmla="*/ 356 h 6481"/>
                  <a:gd name="T28" fmla="*/ 626 w 2208"/>
                  <a:gd name="T29" fmla="*/ 246 h 6481"/>
                  <a:gd name="T30" fmla="*/ 726 w 2208"/>
                  <a:gd name="T31" fmla="*/ 154 h 6481"/>
                  <a:gd name="T32" fmla="*/ 829 w 2208"/>
                  <a:gd name="T33" fmla="*/ 81 h 6481"/>
                  <a:gd name="T34" fmla="*/ 936 w 2208"/>
                  <a:gd name="T35" fmla="*/ 30 h 6481"/>
                  <a:gd name="T36" fmla="*/ 1019 w 2208"/>
                  <a:gd name="T37" fmla="*/ 9 h 6481"/>
                  <a:gd name="T38" fmla="*/ 1076 w 2208"/>
                  <a:gd name="T39" fmla="*/ 1 h 6481"/>
                  <a:gd name="T40" fmla="*/ 1103 w 2208"/>
                  <a:gd name="T41" fmla="*/ 0 h 6481"/>
                  <a:gd name="T42" fmla="*/ 1103 w 2208"/>
                  <a:gd name="T43" fmla="*/ 0 h 6481"/>
                  <a:gd name="T44" fmla="*/ 1132 w 2208"/>
                  <a:gd name="T45" fmla="*/ 1 h 6481"/>
                  <a:gd name="T46" fmla="*/ 1189 w 2208"/>
                  <a:gd name="T47" fmla="*/ 9 h 6481"/>
                  <a:gd name="T48" fmla="*/ 1273 w 2208"/>
                  <a:gd name="T49" fmla="*/ 30 h 6481"/>
                  <a:gd name="T50" fmla="*/ 1381 w 2208"/>
                  <a:gd name="T51" fmla="*/ 81 h 6481"/>
                  <a:gd name="T52" fmla="*/ 1485 w 2208"/>
                  <a:gd name="T53" fmla="*/ 154 h 6481"/>
                  <a:gd name="T54" fmla="*/ 1584 w 2208"/>
                  <a:gd name="T55" fmla="*/ 246 h 6481"/>
                  <a:gd name="T56" fmla="*/ 1678 w 2208"/>
                  <a:gd name="T57" fmla="*/ 356 h 6481"/>
                  <a:gd name="T58" fmla="*/ 1767 w 2208"/>
                  <a:gd name="T59" fmla="*/ 478 h 6481"/>
                  <a:gd name="T60" fmla="*/ 1848 w 2208"/>
                  <a:gd name="T61" fmla="*/ 612 h 6481"/>
                  <a:gd name="T62" fmla="*/ 1922 w 2208"/>
                  <a:gd name="T63" fmla="*/ 753 h 6481"/>
                  <a:gd name="T64" fmla="*/ 1990 w 2208"/>
                  <a:gd name="T65" fmla="*/ 902 h 6481"/>
                  <a:gd name="T66" fmla="*/ 2049 w 2208"/>
                  <a:gd name="T67" fmla="*/ 1053 h 6481"/>
                  <a:gd name="T68" fmla="*/ 2100 w 2208"/>
                  <a:gd name="T69" fmla="*/ 1205 h 6481"/>
                  <a:gd name="T70" fmla="*/ 2141 w 2208"/>
                  <a:gd name="T71" fmla="*/ 1355 h 6481"/>
                  <a:gd name="T72" fmla="*/ 2173 w 2208"/>
                  <a:gd name="T73" fmla="*/ 1501 h 6481"/>
                  <a:gd name="T74" fmla="*/ 2196 w 2208"/>
                  <a:gd name="T75" fmla="*/ 1637 h 6481"/>
                  <a:gd name="T76" fmla="*/ 2206 w 2208"/>
                  <a:gd name="T77" fmla="*/ 1766 h 6481"/>
                  <a:gd name="T78" fmla="*/ 2208 w 2208"/>
                  <a:gd name="T79" fmla="*/ 1825 h 6481"/>
                  <a:gd name="T80" fmla="*/ 2208 w 2208"/>
                  <a:gd name="T81" fmla="*/ 6481 h 6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08" h="6481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"/>
              <p:cNvSpPr>
                <a:spLocks/>
              </p:cNvSpPr>
              <p:nvPr/>
            </p:nvSpPr>
            <p:spPr bwMode="auto">
              <a:xfrm>
                <a:off x="2228" y="1229"/>
                <a:ext cx="428" cy="1712"/>
              </a:xfrm>
              <a:custGeom>
                <a:avLst/>
                <a:gdLst>
                  <a:gd name="T0" fmla="*/ 1286 w 1286"/>
                  <a:gd name="T1" fmla="*/ 5136 h 5136"/>
                  <a:gd name="T2" fmla="*/ 0 w 1286"/>
                  <a:gd name="T3" fmla="*/ 5136 h 5136"/>
                  <a:gd name="T4" fmla="*/ 0 w 1286"/>
                  <a:gd name="T5" fmla="*/ 1066 h 5136"/>
                  <a:gd name="T6" fmla="*/ 1 w 1286"/>
                  <a:gd name="T7" fmla="*/ 995 h 5136"/>
                  <a:gd name="T8" fmla="*/ 27 w 1286"/>
                  <a:gd name="T9" fmla="*/ 835 h 5136"/>
                  <a:gd name="T10" fmla="*/ 76 w 1286"/>
                  <a:gd name="T11" fmla="*/ 661 h 5136"/>
                  <a:gd name="T12" fmla="*/ 145 w 1286"/>
                  <a:gd name="T13" fmla="*/ 484 h 5136"/>
                  <a:gd name="T14" fmla="*/ 233 w 1286"/>
                  <a:gd name="T15" fmla="*/ 317 h 5136"/>
                  <a:gd name="T16" fmla="*/ 309 w 1286"/>
                  <a:gd name="T17" fmla="*/ 207 h 5136"/>
                  <a:gd name="T18" fmla="*/ 364 w 1286"/>
                  <a:gd name="T19" fmla="*/ 144 h 5136"/>
                  <a:gd name="T20" fmla="*/ 422 w 1286"/>
                  <a:gd name="T21" fmla="*/ 89 h 5136"/>
                  <a:gd name="T22" fmla="*/ 482 w 1286"/>
                  <a:gd name="T23" fmla="*/ 48 h 5136"/>
                  <a:gd name="T24" fmla="*/ 544 w 1286"/>
                  <a:gd name="T25" fmla="*/ 17 h 5136"/>
                  <a:gd name="T26" fmla="*/ 609 w 1286"/>
                  <a:gd name="T27" fmla="*/ 2 h 5136"/>
                  <a:gd name="T28" fmla="*/ 642 w 1286"/>
                  <a:gd name="T29" fmla="*/ 0 h 5136"/>
                  <a:gd name="T30" fmla="*/ 642 w 1286"/>
                  <a:gd name="T31" fmla="*/ 0 h 5136"/>
                  <a:gd name="T32" fmla="*/ 675 w 1286"/>
                  <a:gd name="T33" fmla="*/ 2 h 5136"/>
                  <a:gd name="T34" fmla="*/ 740 w 1286"/>
                  <a:gd name="T35" fmla="*/ 17 h 5136"/>
                  <a:gd name="T36" fmla="*/ 803 w 1286"/>
                  <a:gd name="T37" fmla="*/ 48 h 5136"/>
                  <a:gd name="T38" fmla="*/ 864 w 1286"/>
                  <a:gd name="T39" fmla="*/ 89 h 5136"/>
                  <a:gd name="T40" fmla="*/ 921 w 1286"/>
                  <a:gd name="T41" fmla="*/ 144 h 5136"/>
                  <a:gd name="T42" fmla="*/ 976 w 1286"/>
                  <a:gd name="T43" fmla="*/ 207 h 5136"/>
                  <a:gd name="T44" fmla="*/ 1052 w 1286"/>
                  <a:gd name="T45" fmla="*/ 317 h 5136"/>
                  <a:gd name="T46" fmla="*/ 1140 w 1286"/>
                  <a:gd name="T47" fmla="*/ 484 h 5136"/>
                  <a:gd name="T48" fmla="*/ 1209 w 1286"/>
                  <a:gd name="T49" fmla="*/ 661 h 5136"/>
                  <a:gd name="T50" fmla="*/ 1258 w 1286"/>
                  <a:gd name="T51" fmla="*/ 835 h 5136"/>
                  <a:gd name="T52" fmla="*/ 1283 w 1286"/>
                  <a:gd name="T53" fmla="*/ 995 h 5136"/>
                  <a:gd name="T54" fmla="*/ 1286 w 1286"/>
                  <a:gd name="T55" fmla="*/ 1066 h 5136"/>
                  <a:gd name="T56" fmla="*/ 1286 w 1286"/>
                  <a:gd name="T57" fmla="*/ 5136 h 5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6" h="5136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8"/>
              <p:cNvSpPr>
                <a:spLocks/>
              </p:cNvSpPr>
              <p:nvPr/>
            </p:nvSpPr>
            <p:spPr bwMode="auto">
              <a:xfrm>
                <a:off x="960" y="1229"/>
                <a:ext cx="429" cy="1712"/>
              </a:xfrm>
              <a:custGeom>
                <a:avLst/>
                <a:gdLst>
                  <a:gd name="T0" fmla="*/ 1286 w 1286"/>
                  <a:gd name="T1" fmla="*/ 5136 h 5136"/>
                  <a:gd name="T2" fmla="*/ 0 w 1286"/>
                  <a:gd name="T3" fmla="*/ 5136 h 5136"/>
                  <a:gd name="T4" fmla="*/ 0 w 1286"/>
                  <a:gd name="T5" fmla="*/ 1066 h 5136"/>
                  <a:gd name="T6" fmla="*/ 1 w 1286"/>
                  <a:gd name="T7" fmla="*/ 995 h 5136"/>
                  <a:gd name="T8" fmla="*/ 27 w 1286"/>
                  <a:gd name="T9" fmla="*/ 835 h 5136"/>
                  <a:gd name="T10" fmla="*/ 76 w 1286"/>
                  <a:gd name="T11" fmla="*/ 661 h 5136"/>
                  <a:gd name="T12" fmla="*/ 145 w 1286"/>
                  <a:gd name="T13" fmla="*/ 484 h 5136"/>
                  <a:gd name="T14" fmla="*/ 233 w 1286"/>
                  <a:gd name="T15" fmla="*/ 317 h 5136"/>
                  <a:gd name="T16" fmla="*/ 309 w 1286"/>
                  <a:gd name="T17" fmla="*/ 207 h 5136"/>
                  <a:gd name="T18" fmla="*/ 364 w 1286"/>
                  <a:gd name="T19" fmla="*/ 144 h 5136"/>
                  <a:gd name="T20" fmla="*/ 422 w 1286"/>
                  <a:gd name="T21" fmla="*/ 89 h 5136"/>
                  <a:gd name="T22" fmla="*/ 482 w 1286"/>
                  <a:gd name="T23" fmla="*/ 48 h 5136"/>
                  <a:gd name="T24" fmla="*/ 544 w 1286"/>
                  <a:gd name="T25" fmla="*/ 17 h 5136"/>
                  <a:gd name="T26" fmla="*/ 609 w 1286"/>
                  <a:gd name="T27" fmla="*/ 2 h 5136"/>
                  <a:gd name="T28" fmla="*/ 642 w 1286"/>
                  <a:gd name="T29" fmla="*/ 0 h 5136"/>
                  <a:gd name="T30" fmla="*/ 642 w 1286"/>
                  <a:gd name="T31" fmla="*/ 0 h 5136"/>
                  <a:gd name="T32" fmla="*/ 675 w 1286"/>
                  <a:gd name="T33" fmla="*/ 2 h 5136"/>
                  <a:gd name="T34" fmla="*/ 740 w 1286"/>
                  <a:gd name="T35" fmla="*/ 17 h 5136"/>
                  <a:gd name="T36" fmla="*/ 803 w 1286"/>
                  <a:gd name="T37" fmla="*/ 48 h 5136"/>
                  <a:gd name="T38" fmla="*/ 864 w 1286"/>
                  <a:gd name="T39" fmla="*/ 89 h 5136"/>
                  <a:gd name="T40" fmla="*/ 921 w 1286"/>
                  <a:gd name="T41" fmla="*/ 144 h 5136"/>
                  <a:gd name="T42" fmla="*/ 976 w 1286"/>
                  <a:gd name="T43" fmla="*/ 207 h 5136"/>
                  <a:gd name="T44" fmla="*/ 1052 w 1286"/>
                  <a:gd name="T45" fmla="*/ 317 h 5136"/>
                  <a:gd name="T46" fmla="*/ 1140 w 1286"/>
                  <a:gd name="T47" fmla="*/ 484 h 5136"/>
                  <a:gd name="T48" fmla="*/ 1209 w 1286"/>
                  <a:gd name="T49" fmla="*/ 661 h 5136"/>
                  <a:gd name="T50" fmla="*/ 1258 w 1286"/>
                  <a:gd name="T51" fmla="*/ 835 h 5136"/>
                  <a:gd name="T52" fmla="*/ 1283 w 1286"/>
                  <a:gd name="T53" fmla="*/ 995 h 5136"/>
                  <a:gd name="T54" fmla="*/ 1286 w 1286"/>
                  <a:gd name="T55" fmla="*/ 1066 h 5136"/>
                  <a:gd name="T56" fmla="*/ 1286 w 1286"/>
                  <a:gd name="T57" fmla="*/ 5136 h 5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6" h="5136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9"/>
              <p:cNvSpPr>
                <a:spLocks/>
              </p:cNvSpPr>
              <p:nvPr/>
            </p:nvSpPr>
            <p:spPr bwMode="auto">
              <a:xfrm>
                <a:off x="1869" y="3443"/>
                <a:ext cx="237" cy="352"/>
              </a:xfrm>
              <a:custGeom>
                <a:avLst/>
                <a:gdLst>
                  <a:gd name="T0" fmla="*/ 710 w 710"/>
                  <a:gd name="T1" fmla="*/ 356 h 1056"/>
                  <a:gd name="T2" fmla="*/ 707 w 710"/>
                  <a:gd name="T3" fmla="*/ 396 h 1056"/>
                  <a:gd name="T4" fmla="*/ 678 w 710"/>
                  <a:gd name="T5" fmla="*/ 494 h 1056"/>
                  <a:gd name="T6" fmla="*/ 628 w 710"/>
                  <a:gd name="T7" fmla="*/ 607 h 1056"/>
                  <a:gd name="T8" fmla="*/ 566 w 710"/>
                  <a:gd name="T9" fmla="*/ 725 h 1056"/>
                  <a:gd name="T10" fmla="*/ 399 w 710"/>
                  <a:gd name="T11" fmla="*/ 994 h 1056"/>
                  <a:gd name="T12" fmla="*/ 356 w 710"/>
                  <a:gd name="T13" fmla="*/ 1056 h 1056"/>
                  <a:gd name="T14" fmla="*/ 311 w 710"/>
                  <a:gd name="T15" fmla="*/ 993 h 1056"/>
                  <a:gd name="T16" fmla="*/ 144 w 710"/>
                  <a:gd name="T17" fmla="*/ 720 h 1056"/>
                  <a:gd name="T18" fmla="*/ 82 w 710"/>
                  <a:gd name="T19" fmla="*/ 602 h 1056"/>
                  <a:gd name="T20" fmla="*/ 32 w 710"/>
                  <a:gd name="T21" fmla="*/ 491 h 1056"/>
                  <a:gd name="T22" fmla="*/ 3 w 710"/>
                  <a:gd name="T23" fmla="*/ 394 h 1056"/>
                  <a:gd name="T24" fmla="*/ 0 w 710"/>
                  <a:gd name="T25" fmla="*/ 356 h 1056"/>
                  <a:gd name="T26" fmla="*/ 1 w 710"/>
                  <a:gd name="T27" fmla="*/ 319 h 1056"/>
                  <a:gd name="T28" fmla="*/ 16 w 710"/>
                  <a:gd name="T29" fmla="*/ 248 h 1056"/>
                  <a:gd name="T30" fmla="*/ 43 w 710"/>
                  <a:gd name="T31" fmla="*/ 183 h 1056"/>
                  <a:gd name="T32" fmla="*/ 82 w 710"/>
                  <a:gd name="T33" fmla="*/ 127 h 1056"/>
                  <a:gd name="T34" fmla="*/ 131 w 710"/>
                  <a:gd name="T35" fmla="*/ 80 h 1056"/>
                  <a:gd name="T36" fmla="*/ 187 w 710"/>
                  <a:gd name="T37" fmla="*/ 42 h 1056"/>
                  <a:gd name="T38" fmla="*/ 250 w 710"/>
                  <a:gd name="T39" fmla="*/ 15 h 1056"/>
                  <a:gd name="T40" fmla="*/ 320 w 710"/>
                  <a:gd name="T41" fmla="*/ 2 h 1056"/>
                  <a:gd name="T42" fmla="*/ 356 w 710"/>
                  <a:gd name="T43" fmla="*/ 0 h 1056"/>
                  <a:gd name="T44" fmla="*/ 392 w 710"/>
                  <a:gd name="T45" fmla="*/ 2 h 1056"/>
                  <a:gd name="T46" fmla="*/ 459 w 710"/>
                  <a:gd name="T47" fmla="*/ 15 h 1056"/>
                  <a:gd name="T48" fmla="*/ 523 w 710"/>
                  <a:gd name="T49" fmla="*/ 42 h 1056"/>
                  <a:gd name="T50" fmla="*/ 580 w 710"/>
                  <a:gd name="T51" fmla="*/ 80 h 1056"/>
                  <a:gd name="T52" fmla="*/ 628 w 710"/>
                  <a:gd name="T53" fmla="*/ 127 h 1056"/>
                  <a:gd name="T54" fmla="*/ 667 w 710"/>
                  <a:gd name="T55" fmla="*/ 183 h 1056"/>
                  <a:gd name="T56" fmla="*/ 694 w 710"/>
                  <a:gd name="T57" fmla="*/ 248 h 1056"/>
                  <a:gd name="T58" fmla="*/ 708 w 710"/>
                  <a:gd name="T59" fmla="*/ 319 h 1056"/>
                  <a:gd name="T60" fmla="*/ 710 w 710"/>
                  <a:gd name="T61" fmla="*/ 3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0" h="1056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0"/>
              <p:cNvSpPr>
                <a:spLocks/>
              </p:cNvSpPr>
              <p:nvPr/>
            </p:nvSpPr>
            <p:spPr bwMode="auto">
              <a:xfrm>
                <a:off x="1894" y="3495"/>
                <a:ext cx="180" cy="262"/>
              </a:xfrm>
              <a:custGeom>
                <a:avLst/>
                <a:gdLst>
                  <a:gd name="T0" fmla="*/ 539 w 539"/>
                  <a:gd name="T1" fmla="*/ 268 h 787"/>
                  <a:gd name="T2" fmla="*/ 536 w 539"/>
                  <a:gd name="T3" fmla="*/ 297 h 787"/>
                  <a:gd name="T4" fmla="*/ 514 w 539"/>
                  <a:gd name="T5" fmla="*/ 369 h 787"/>
                  <a:gd name="T6" fmla="*/ 454 w 539"/>
                  <a:gd name="T7" fmla="*/ 496 h 787"/>
                  <a:gd name="T8" fmla="*/ 303 w 539"/>
                  <a:gd name="T9" fmla="*/ 741 h 787"/>
                  <a:gd name="T10" fmla="*/ 270 w 539"/>
                  <a:gd name="T11" fmla="*/ 787 h 787"/>
                  <a:gd name="T12" fmla="*/ 236 w 539"/>
                  <a:gd name="T13" fmla="*/ 741 h 787"/>
                  <a:gd name="T14" fmla="*/ 85 w 539"/>
                  <a:gd name="T15" fmla="*/ 496 h 787"/>
                  <a:gd name="T16" fmla="*/ 25 w 539"/>
                  <a:gd name="T17" fmla="*/ 369 h 787"/>
                  <a:gd name="T18" fmla="*/ 3 w 539"/>
                  <a:gd name="T19" fmla="*/ 297 h 787"/>
                  <a:gd name="T20" fmla="*/ 0 w 539"/>
                  <a:gd name="T21" fmla="*/ 268 h 787"/>
                  <a:gd name="T22" fmla="*/ 2 w 539"/>
                  <a:gd name="T23" fmla="*/ 242 h 787"/>
                  <a:gd name="T24" fmla="*/ 12 w 539"/>
                  <a:gd name="T25" fmla="*/ 191 h 787"/>
                  <a:gd name="T26" fmla="*/ 32 w 539"/>
                  <a:gd name="T27" fmla="*/ 143 h 787"/>
                  <a:gd name="T28" fmla="*/ 61 w 539"/>
                  <a:gd name="T29" fmla="*/ 100 h 787"/>
                  <a:gd name="T30" fmla="*/ 97 w 539"/>
                  <a:gd name="T31" fmla="*/ 62 h 787"/>
                  <a:gd name="T32" fmla="*/ 138 w 539"/>
                  <a:gd name="T33" fmla="*/ 34 h 787"/>
                  <a:gd name="T34" fmla="*/ 187 w 539"/>
                  <a:gd name="T35" fmla="*/ 12 h 787"/>
                  <a:gd name="T36" fmla="*/ 241 w 539"/>
                  <a:gd name="T37" fmla="*/ 0 h 787"/>
                  <a:gd name="T38" fmla="*/ 270 w 539"/>
                  <a:gd name="T39" fmla="*/ 0 h 787"/>
                  <a:gd name="T40" fmla="*/ 298 w 539"/>
                  <a:gd name="T41" fmla="*/ 0 h 787"/>
                  <a:gd name="T42" fmla="*/ 352 w 539"/>
                  <a:gd name="T43" fmla="*/ 12 h 787"/>
                  <a:gd name="T44" fmla="*/ 401 w 539"/>
                  <a:gd name="T45" fmla="*/ 34 h 787"/>
                  <a:gd name="T46" fmla="*/ 442 w 539"/>
                  <a:gd name="T47" fmla="*/ 62 h 787"/>
                  <a:gd name="T48" fmla="*/ 478 w 539"/>
                  <a:gd name="T49" fmla="*/ 100 h 787"/>
                  <a:gd name="T50" fmla="*/ 507 w 539"/>
                  <a:gd name="T51" fmla="*/ 143 h 787"/>
                  <a:gd name="T52" fmla="*/ 527 w 539"/>
                  <a:gd name="T53" fmla="*/ 191 h 787"/>
                  <a:gd name="T54" fmla="*/ 537 w 539"/>
                  <a:gd name="T55" fmla="*/ 242 h 787"/>
                  <a:gd name="T56" fmla="*/ 539 w 539"/>
                  <a:gd name="T57" fmla="*/ 268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39" h="787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11"/>
              <p:cNvSpPr>
                <a:spLocks/>
              </p:cNvSpPr>
              <p:nvPr/>
            </p:nvSpPr>
            <p:spPr bwMode="auto">
              <a:xfrm>
                <a:off x="1514" y="3443"/>
                <a:ext cx="236" cy="352"/>
              </a:xfrm>
              <a:custGeom>
                <a:avLst/>
                <a:gdLst>
                  <a:gd name="T0" fmla="*/ 710 w 710"/>
                  <a:gd name="T1" fmla="*/ 356 h 1056"/>
                  <a:gd name="T2" fmla="*/ 707 w 710"/>
                  <a:gd name="T3" fmla="*/ 396 h 1056"/>
                  <a:gd name="T4" fmla="*/ 679 w 710"/>
                  <a:gd name="T5" fmla="*/ 494 h 1056"/>
                  <a:gd name="T6" fmla="*/ 628 w 710"/>
                  <a:gd name="T7" fmla="*/ 607 h 1056"/>
                  <a:gd name="T8" fmla="*/ 566 w 710"/>
                  <a:gd name="T9" fmla="*/ 725 h 1056"/>
                  <a:gd name="T10" fmla="*/ 399 w 710"/>
                  <a:gd name="T11" fmla="*/ 994 h 1056"/>
                  <a:gd name="T12" fmla="*/ 356 w 710"/>
                  <a:gd name="T13" fmla="*/ 1056 h 1056"/>
                  <a:gd name="T14" fmla="*/ 311 w 710"/>
                  <a:gd name="T15" fmla="*/ 993 h 1056"/>
                  <a:gd name="T16" fmla="*/ 144 w 710"/>
                  <a:gd name="T17" fmla="*/ 720 h 1056"/>
                  <a:gd name="T18" fmla="*/ 82 w 710"/>
                  <a:gd name="T19" fmla="*/ 602 h 1056"/>
                  <a:gd name="T20" fmla="*/ 32 w 710"/>
                  <a:gd name="T21" fmla="*/ 491 h 1056"/>
                  <a:gd name="T22" fmla="*/ 3 w 710"/>
                  <a:gd name="T23" fmla="*/ 394 h 1056"/>
                  <a:gd name="T24" fmla="*/ 0 w 710"/>
                  <a:gd name="T25" fmla="*/ 356 h 1056"/>
                  <a:gd name="T26" fmla="*/ 2 w 710"/>
                  <a:gd name="T27" fmla="*/ 319 h 1056"/>
                  <a:gd name="T28" fmla="*/ 16 w 710"/>
                  <a:gd name="T29" fmla="*/ 248 h 1056"/>
                  <a:gd name="T30" fmla="*/ 43 w 710"/>
                  <a:gd name="T31" fmla="*/ 183 h 1056"/>
                  <a:gd name="T32" fmla="*/ 82 w 710"/>
                  <a:gd name="T33" fmla="*/ 127 h 1056"/>
                  <a:gd name="T34" fmla="*/ 131 w 710"/>
                  <a:gd name="T35" fmla="*/ 80 h 1056"/>
                  <a:gd name="T36" fmla="*/ 187 w 710"/>
                  <a:gd name="T37" fmla="*/ 42 h 1056"/>
                  <a:gd name="T38" fmla="*/ 251 w 710"/>
                  <a:gd name="T39" fmla="*/ 15 h 1056"/>
                  <a:gd name="T40" fmla="*/ 320 w 710"/>
                  <a:gd name="T41" fmla="*/ 2 h 1056"/>
                  <a:gd name="T42" fmla="*/ 356 w 710"/>
                  <a:gd name="T43" fmla="*/ 0 h 1056"/>
                  <a:gd name="T44" fmla="*/ 392 w 710"/>
                  <a:gd name="T45" fmla="*/ 2 h 1056"/>
                  <a:gd name="T46" fmla="*/ 460 w 710"/>
                  <a:gd name="T47" fmla="*/ 15 h 1056"/>
                  <a:gd name="T48" fmla="*/ 523 w 710"/>
                  <a:gd name="T49" fmla="*/ 42 h 1056"/>
                  <a:gd name="T50" fmla="*/ 581 w 710"/>
                  <a:gd name="T51" fmla="*/ 80 h 1056"/>
                  <a:gd name="T52" fmla="*/ 628 w 710"/>
                  <a:gd name="T53" fmla="*/ 127 h 1056"/>
                  <a:gd name="T54" fmla="*/ 667 w 710"/>
                  <a:gd name="T55" fmla="*/ 183 h 1056"/>
                  <a:gd name="T56" fmla="*/ 694 w 710"/>
                  <a:gd name="T57" fmla="*/ 248 h 1056"/>
                  <a:gd name="T58" fmla="*/ 709 w 710"/>
                  <a:gd name="T59" fmla="*/ 319 h 1056"/>
                  <a:gd name="T60" fmla="*/ 710 w 710"/>
                  <a:gd name="T61" fmla="*/ 3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0" h="1056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12"/>
              <p:cNvSpPr>
                <a:spLocks/>
              </p:cNvSpPr>
              <p:nvPr/>
            </p:nvSpPr>
            <p:spPr bwMode="auto">
              <a:xfrm>
                <a:off x="1539" y="3495"/>
                <a:ext cx="180" cy="262"/>
              </a:xfrm>
              <a:custGeom>
                <a:avLst/>
                <a:gdLst>
                  <a:gd name="T0" fmla="*/ 538 w 538"/>
                  <a:gd name="T1" fmla="*/ 268 h 787"/>
                  <a:gd name="T2" fmla="*/ 535 w 538"/>
                  <a:gd name="T3" fmla="*/ 297 h 787"/>
                  <a:gd name="T4" fmla="*/ 514 w 538"/>
                  <a:gd name="T5" fmla="*/ 369 h 787"/>
                  <a:gd name="T6" fmla="*/ 453 w 538"/>
                  <a:gd name="T7" fmla="*/ 496 h 787"/>
                  <a:gd name="T8" fmla="*/ 302 w 538"/>
                  <a:gd name="T9" fmla="*/ 741 h 787"/>
                  <a:gd name="T10" fmla="*/ 269 w 538"/>
                  <a:gd name="T11" fmla="*/ 787 h 787"/>
                  <a:gd name="T12" fmla="*/ 236 w 538"/>
                  <a:gd name="T13" fmla="*/ 741 h 787"/>
                  <a:gd name="T14" fmla="*/ 85 w 538"/>
                  <a:gd name="T15" fmla="*/ 496 h 787"/>
                  <a:gd name="T16" fmla="*/ 24 w 538"/>
                  <a:gd name="T17" fmla="*/ 369 h 787"/>
                  <a:gd name="T18" fmla="*/ 2 w 538"/>
                  <a:gd name="T19" fmla="*/ 297 h 787"/>
                  <a:gd name="T20" fmla="*/ 0 w 538"/>
                  <a:gd name="T21" fmla="*/ 268 h 787"/>
                  <a:gd name="T22" fmla="*/ 1 w 538"/>
                  <a:gd name="T23" fmla="*/ 242 h 787"/>
                  <a:gd name="T24" fmla="*/ 11 w 538"/>
                  <a:gd name="T25" fmla="*/ 191 h 787"/>
                  <a:gd name="T26" fmla="*/ 31 w 538"/>
                  <a:gd name="T27" fmla="*/ 143 h 787"/>
                  <a:gd name="T28" fmla="*/ 60 w 538"/>
                  <a:gd name="T29" fmla="*/ 100 h 787"/>
                  <a:gd name="T30" fmla="*/ 96 w 538"/>
                  <a:gd name="T31" fmla="*/ 62 h 787"/>
                  <a:gd name="T32" fmla="*/ 138 w 538"/>
                  <a:gd name="T33" fmla="*/ 34 h 787"/>
                  <a:gd name="T34" fmla="*/ 187 w 538"/>
                  <a:gd name="T35" fmla="*/ 12 h 787"/>
                  <a:gd name="T36" fmla="*/ 240 w 538"/>
                  <a:gd name="T37" fmla="*/ 0 h 787"/>
                  <a:gd name="T38" fmla="*/ 269 w 538"/>
                  <a:gd name="T39" fmla="*/ 0 h 787"/>
                  <a:gd name="T40" fmla="*/ 298 w 538"/>
                  <a:gd name="T41" fmla="*/ 0 h 787"/>
                  <a:gd name="T42" fmla="*/ 351 w 538"/>
                  <a:gd name="T43" fmla="*/ 12 h 787"/>
                  <a:gd name="T44" fmla="*/ 400 w 538"/>
                  <a:gd name="T45" fmla="*/ 34 h 787"/>
                  <a:gd name="T46" fmla="*/ 442 w 538"/>
                  <a:gd name="T47" fmla="*/ 62 h 787"/>
                  <a:gd name="T48" fmla="*/ 478 w 538"/>
                  <a:gd name="T49" fmla="*/ 100 h 787"/>
                  <a:gd name="T50" fmla="*/ 506 w 538"/>
                  <a:gd name="T51" fmla="*/ 143 h 787"/>
                  <a:gd name="T52" fmla="*/ 527 w 538"/>
                  <a:gd name="T53" fmla="*/ 191 h 787"/>
                  <a:gd name="T54" fmla="*/ 537 w 538"/>
                  <a:gd name="T55" fmla="*/ 242 h 787"/>
                  <a:gd name="T56" fmla="*/ 538 w 538"/>
                  <a:gd name="T57" fmla="*/ 268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38" h="787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3"/>
              <p:cNvSpPr>
                <a:spLocks/>
              </p:cNvSpPr>
              <p:nvPr/>
            </p:nvSpPr>
            <p:spPr bwMode="auto">
              <a:xfrm>
                <a:off x="2077" y="1859"/>
                <a:ext cx="790" cy="1220"/>
              </a:xfrm>
              <a:custGeom>
                <a:avLst/>
                <a:gdLst>
                  <a:gd name="T0" fmla="*/ 1757 w 2372"/>
                  <a:gd name="T1" fmla="*/ 2621 h 3658"/>
                  <a:gd name="T2" fmla="*/ 1612 w 2372"/>
                  <a:gd name="T3" fmla="*/ 2543 h 3658"/>
                  <a:gd name="T4" fmla="*/ 1337 w 2372"/>
                  <a:gd name="T5" fmla="*/ 2376 h 3658"/>
                  <a:gd name="T6" fmla="*/ 1085 w 2372"/>
                  <a:gd name="T7" fmla="*/ 2196 h 3658"/>
                  <a:gd name="T8" fmla="*/ 857 w 2372"/>
                  <a:gd name="T9" fmla="*/ 2007 h 3658"/>
                  <a:gd name="T10" fmla="*/ 705 w 2372"/>
                  <a:gd name="T11" fmla="*/ 1858 h 3658"/>
                  <a:gd name="T12" fmla="*/ 611 w 2372"/>
                  <a:gd name="T13" fmla="*/ 1755 h 3658"/>
                  <a:gd name="T14" fmla="*/ 525 w 2372"/>
                  <a:gd name="T15" fmla="*/ 1650 h 3658"/>
                  <a:gd name="T16" fmla="*/ 444 w 2372"/>
                  <a:gd name="T17" fmla="*/ 1544 h 3658"/>
                  <a:gd name="T18" fmla="*/ 372 w 2372"/>
                  <a:gd name="T19" fmla="*/ 1434 h 3658"/>
                  <a:gd name="T20" fmla="*/ 309 w 2372"/>
                  <a:gd name="T21" fmla="*/ 1323 h 3658"/>
                  <a:gd name="T22" fmla="*/ 252 w 2372"/>
                  <a:gd name="T23" fmla="*/ 1210 h 3658"/>
                  <a:gd name="T24" fmla="*/ 204 w 2372"/>
                  <a:gd name="T25" fmla="*/ 1096 h 3658"/>
                  <a:gd name="T26" fmla="*/ 183 w 2372"/>
                  <a:gd name="T27" fmla="*/ 1037 h 3658"/>
                  <a:gd name="T28" fmla="*/ 142 w 2372"/>
                  <a:gd name="T29" fmla="*/ 910 h 3658"/>
                  <a:gd name="T30" fmla="*/ 74 w 2372"/>
                  <a:gd name="T31" fmla="*/ 652 h 3658"/>
                  <a:gd name="T32" fmla="*/ 28 w 2372"/>
                  <a:gd name="T33" fmla="*/ 392 h 3658"/>
                  <a:gd name="T34" fmla="*/ 3 w 2372"/>
                  <a:gd name="T35" fmla="*/ 130 h 3658"/>
                  <a:gd name="T36" fmla="*/ 0 w 2372"/>
                  <a:gd name="T37" fmla="*/ 0 h 3658"/>
                  <a:gd name="T38" fmla="*/ 0 w 2372"/>
                  <a:gd name="T39" fmla="*/ 3658 h 3658"/>
                  <a:gd name="T40" fmla="*/ 2372 w 2372"/>
                  <a:gd name="T41" fmla="*/ 3658 h 3658"/>
                  <a:gd name="T42" fmla="*/ 2372 w 2372"/>
                  <a:gd name="T43" fmla="*/ 3446 h 3658"/>
                  <a:gd name="T44" fmla="*/ 2371 w 2372"/>
                  <a:gd name="T45" fmla="*/ 3384 h 3658"/>
                  <a:gd name="T46" fmla="*/ 2349 w 2372"/>
                  <a:gd name="T47" fmla="*/ 3263 h 3658"/>
                  <a:gd name="T48" fmla="*/ 2306 w 2372"/>
                  <a:gd name="T49" fmla="*/ 3147 h 3658"/>
                  <a:gd name="T50" fmla="*/ 2244 w 2372"/>
                  <a:gd name="T51" fmla="*/ 3036 h 3658"/>
                  <a:gd name="T52" fmla="*/ 2164 w 2372"/>
                  <a:gd name="T53" fmla="*/ 2932 h 3658"/>
                  <a:gd name="T54" fmla="*/ 2067 w 2372"/>
                  <a:gd name="T55" fmla="*/ 2834 h 3658"/>
                  <a:gd name="T56" fmla="*/ 1955 w 2372"/>
                  <a:gd name="T57" fmla="*/ 2743 h 3658"/>
                  <a:gd name="T58" fmla="*/ 1827 w 2372"/>
                  <a:gd name="T59" fmla="*/ 2660 h 3658"/>
                  <a:gd name="T60" fmla="*/ 1757 w 2372"/>
                  <a:gd name="T61" fmla="*/ 2621 h 3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72" h="3658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14"/>
              <p:cNvSpPr>
                <a:spLocks/>
              </p:cNvSpPr>
              <p:nvPr/>
            </p:nvSpPr>
            <p:spPr bwMode="auto">
              <a:xfrm>
                <a:off x="749" y="1859"/>
                <a:ext cx="790" cy="1220"/>
              </a:xfrm>
              <a:custGeom>
                <a:avLst/>
                <a:gdLst>
                  <a:gd name="T0" fmla="*/ 614 w 2371"/>
                  <a:gd name="T1" fmla="*/ 2621 h 3658"/>
                  <a:gd name="T2" fmla="*/ 760 w 2371"/>
                  <a:gd name="T3" fmla="*/ 2543 h 3658"/>
                  <a:gd name="T4" fmla="*/ 1034 w 2371"/>
                  <a:gd name="T5" fmla="*/ 2376 h 3658"/>
                  <a:gd name="T6" fmla="*/ 1286 w 2371"/>
                  <a:gd name="T7" fmla="*/ 2196 h 3658"/>
                  <a:gd name="T8" fmla="*/ 1514 w 2371"/>
                  <a:gd name="T9" fmla="*/ 2007 h 3658"/>
                  <a:gd name="T10" fmla="*/ 1668 w 2371"/>
                  <a:gd name="T11" fmla="*/ 1858 h 3658"/>
                  <a:gd name="T12" fmla="*/ 1761 w 2371"/>
                  <a:gd name="T13" fmla="*/ 1755 h 3658"/>
                  <a:gd name="T14" fmla="*/ 1848 w 2371"/>
                  <a:gd name="T15" fmla="*/ 1650 h 3658"/>
                  <a:gd name="T16" fmla="*/ 1927 w 2371"/>
                  <a:gd name="T17" fmla="*/ 1544 h 3658"/>
                  <a:gd name="T18" fmla="*/ 1999 w 2371"/>
                  <a:gd name="T19" fmla="*/ 1434 h 3658"/>
                  <a:gd name="T20" fmla="*/ 2064 w 2371"/>
                  <a:gd name="T21" fmla="*/ 1323 h 3658"/>
                  <a:gd name="T22" fmla="*/ 2120 w 2371"/>
                  <a:gd name="T23" fmla="*/ 1210 h 3658"/>
                  <a:gd name="T24" fmla="*/ 2167 w 2371"/>
                  <a:gd name="T25" fmla="*/ 1096 h 3658"/>
                  <a:gd name="T26" fmla="*/ 2189 w 2371"/>
                  <a:gd name="T27" fmla="*/ 1037 h 3658"/>
                  <a:gd name="T28" fmla="*/ 2231 w 2371"/>
                  <a:gd name="T29" fmla="*/ 910 h 3658"/>
                  <a:gd name="T30" fmla="*/ 2297 w 2371"/>
                  <a:gd name="T31" fmla="*/ 652 h 3658"/>
                  <a:gd name="T32" fmla="*/ 2345 w 2371"/>
                  <a:gd name="T33" fmla="*/ 392 h 3658"/>
                  <a:gd name="T34" fmla="*/ 2369 w 2371"/>
                  <a:gd name="T35" fmla="*/ 130 h 3658"/>
                  <a:gd name="T36" fmla="*/ 2371 w 2371"/>
                  <a:gd name="T37" fmla="*/ 0 h 3658"/>
                  <a:gd name="T38" fmla="*/ 2371 w 2371"/>
                  <a:gd name="T39" fmla="*/ 3658 h 3658"/>
                  <a:gd name="T40" fmla="*/ 0 w 2371"/>
                  <a:gd name="T41" fmla="*/ 3658 h 3658"/>
                  <a:gd name="T42" fmla="*/ 0 w 2371"/>
                  <a:gd name="T43" fmla="*/ 3446 h 3658"/>
                  <a:gd name="T44" fmla="*/ 2 w 2371"/>
                  <a:gd name="T45" fmla="*/ 3384 h 3658"/>
                  <a:gd name="T46" fmla="*/ 23 w 2371"/>
                  <a:gd name="T47" fmla="*/ 3263 h 3658"/>
                  <a:gd name="T48" fmla="*/ 66 w 2371"/>
                  <a:gd name="T49" fmla="*/ 3147 h 3658"/>
                  <a:gd name="T50" fmla="*/ 128 w 2371"/>
                  <a:gd name="T51" fmla="*/ 3036 h 3658"/>
                  <a:gd name="T52" fmla="*/ 207 w 2371"/>
                  <a:gd name="T53" fmla="*/ 2932 h 3658"/>
                  <a:gd name="T54" fmla="*/ 305 w 2371"/>
                  <a:gd name="T55" fmla="*/ 2834 h 3658"/>
                  <a:gd name="T56" fmla="*/ 418 w 2371"/>
                  <a:gd name="T57" fmla="*/ 2743 h 3658"/>
                  <a:gd name="T58" fmla="*/ 544 w 2371"/>
                  <a:gd name="T59" fmla="*/ 2660 h 3658"/>
                  <a:gd name="T60" fmla="*/ 614 w 2371"/>
                  <a:gd name="T61" fmla="*/ 2621 h 3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71" h="3658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15"/>
              <p:cNvSpPr>
                <a:spLocks/>
              </p:cNvSpPr>
              <p:nvPr/>
            </p:nvSpPr>
            <p:spPr bwMode="auto">
              <a:xfrm>
                <a:off x="1501" y="1283"/>
                <a:ext cx="614" cy="480"/>
              </a:xfrm>
              <a:custGeom>
                <a:avLst/>
                <a:gdLst>
                  <a:gd name="T0" fmla="*/ 1844 w 1844"/>
                  <a:gd name="T1" fmla="*/ 1440 h 1440"/>
                  <a:gd name="T2" fmla="*/ 1842 w 1844"/>
                  <a:gd name="T3" fmla="*/ 1391 h 1440"/>
                  <a:gd name="T4" fmla="*/ 1832 w 1844"/>
                  <a:gd name="T5" fmla="*/ 1287 h 1440"/>
                  <a:gd name="T6" fmla="*/ 1812 w 1844"/>
                  <a:gd name="T7" fmla="*/ 1176 h 1440"/>
                  <a:gd name="T8" fmla="*/ 1785 w 1844"/>
                  <a:gd name="T9" fmla="*/ 1060 h 1440"/>
                  <a:gd name="T10" fmla="*/ 1730 w 1844"/>
                  <a:gd name="T11" fmla="*/ 880 h 1440"/>
                  <a:gd name="T12" fmla="*/ 1656 w 1844"/>
                  <a:gd name="T13" fmla="*/ 701 h 1440"/>
                  <a:gd name="T14" fmla="*/ 1602 w 1844"/>
                  <a:gd name="T15" fmla="*/ 585 h 1440"/>
                  <a:gd name="T16" fmla="*/ 1538 w 1844"/>
                  <a:gd name="T17" fmla="*/ 474 h 1440"/>
                  <a:gd name="T18" fmla="*/ 1471 w 1844"/>
                  <a:gd name="T19" fmla="*/ 370 h 1440"/>
                  <a:gd name="T20" fmla="*/ 1399 w 1844"/>
                  <a:gd name="T21" fmla="*/ 275 h 1440"/>
                  <a:gd name="T22" fmla="*/ 1321 w 1844"/>
                  <a:gd name="T23" fmla="*/ 190 h 1440"/>
                  <a:gd name="T24" fmla="*/ 1239 w 1844"/>
                  <a:gd name="T25" fmla="*/ 119 h 1440"/>
                  <a:gd name="T26" fmla="*/ 1152 w 1844"/>
                  <a:gd name="T27" fmla="*/ 62 h 1440"/>
                  <a:gd name="T28" fmla="*/ 1063 w 1844"/>
                  <a:gd name="T29" fmla="*/ 23 h 1440"/>
                  <a:gd name="T30" fmla="*/ 970 w 1844"/>
                  <a:gd name="T31" fmla="*/ 1 h 1440"/>
                  <a:gd name="T32" fmla="*/ 922 w 1844"/>
                  <a:gd name="T33" fmla="*/ 0 h 1440"/>
                  <a:gd name="T34" fmla="*/ 922 w 1844"/>
                  <a:gd name="T35" fmla="*/ 0 h 1440"/>
                  <a:gd name="T36" fmla="*/ 876 w 1844"/>
                  <a:gd name="T37" fmla="*/ 1 h 1440"/>
                  <a:gd name="T38" fmla="*/ 785 w 1844"/>
                  <a:gd name="T39" fmla="*/ 23 h 1440"/>
                  <a:gd name="T40" fmla="*/ 696 w 1844"/>
                  <a:gd name="T41" fmla="*/ 62 h 1440"/>
                  <a:gd name="T42" fmla="*/ 611 w 1844"/>
                  <a:gd name="T43" fmla="*/ 119 h 1440"/>
                  <a:gd name="T44" fmla="*/ 529 w 1844"/>
                  <a:gd name="T45" fmla="*/ 190 h 1440"/>
                  <a:gd name="T46" fmla="*/ 451 w 1844"/>
                  <a:gd name="T47" fmla="*/ 275 h 1440"/>
                  <a:gd name="T48" fmla="*/ 378 w 1844"/>
                  <a:gd name="T49" fmla="*/ 370 h 1440"/>
                  <a:gd name="T50" fmla="*/ 310 w 1844"/>
                  <a:gd name="T51" fmla="*/ 474 h 1440"/>
                  <a:gd name="T52" fmla="*/ 247 w 1844"/>
                  <a:gd name="T53" fmla="*/ 585 h 1440"/>
                  <a:gd name="T54" fmla="*/ 190 w 1844"/>
                  <a:gd name="T55" fmla="*/ 701 h 1440"/>
                  <a:gd name="T56" fmla="*/ 117 w 1844"/>
                  <a:gd name="T57" fmla="*/ 880 h 1440"/>
                  <a:gd name="T58" fmla="*/ 61 w 1844"/>
                  <a:gd name="T59" fmla="*/ 1060 h 1440"/>
                  <a:gd name="T60" fmla="*/ 33 w 1844"/>
                  <a:gd name="T61" fmla="*/ 1176 h 1440"/>
                  <a:gd name="T62" fmla="*/ 13 w 1844"/>
                  <a:gd name="T63" fmla="*/ 1287 h 1440"/>
                  <a:gd name="T64" fmla="*/ 3 w 1844"/>
                  <a:gd name="T65" fmla="*/ 1391 h 1440"/>
                  <a:gd name="T66" fmla="*/ 0 w 1844"/>
                  <a:gd name="T67" fmla="*/ 1440 h 1440"/>
                  <a:gd name="T68" fmla="*/ 1844 w 1844"/>
                  <a:gd name="T69" fmla="*/ 144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44" h="1440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16"/>
              <p:cNvSpPr>
                <a:spLocks/>
              </p:cNvSpPr>
              <p:nvPr/>
            </p:nvSpPr>
            <p:spPr bwMode="auto">
              <a:xfrm>
                <a:off x="1501" y="1421"/>
                <a:ext cx="614" cy="1738"/>
              </a:xfrm>
              <a:custGeom>
                <a:avLst/>
                <a:gdLst>
                  <a:gd name="T0" fmla="*/ 1681 w 1844"/>
                  <a:gd name="T1" fmla="*/ 5213 h 5213"/>
                  <a:gd name="T2" fmla="*/ 165 w 1844"/>
                  <a:gd name="T3" fmla="*/ 5213 h 5213"/>
                  <a:gd name="T4" fmla="*/ 131 w 1844"/>
                  <a:gd name="T5" fmla="*/ 5210 h 5213"/>
                  <a:gd name="T6" fmla="*/ 74 w 1844"/>
                  <a:gd name="T7" fmla="*/ 5185 h 5213"/>
                  <a:gd name="T8" fmla="*/ 29 w 1844"/>
                  <a:gd name="T9" fmla="*/ 5140 h 5213"/>
                  <a:gd name="T10" fmla="*/ 3 w 1844"/>
                  <a:gd name="T11" fmla="*/ 5082 h 5213"/>
                  <a:gd name="T12" fmla="*/ 0 w 1844"/>
                  <a:gd name="T13" fmla="*/ 5049 h 5213"/>
                  <a:gd name="T14" fmla="*/ 0 w 1844"/>
                  <a:gd name="T15" fmla="*/ 1046 h 5213"/>
                  <a:gd name="T16" fmla="*/ 2 w 1844"/>
                  <a:gd name="T17" fmla="*/ 998 h 5213"/>
                  <a:gd name="T18" fmla="*/ 10 w 1844"/>
                  <a:gd name="T19" fmla="*/ 903 h 5213"/>
                  <a:gd name="T20" fmla="*/ 29 w 1844"/>
                  <a:gd name="T21" fmla="*/ 808 h 5213"/>
                  <a:gd name="T22" fmla="*/ 56 w 1844"/>
                  <a:gd name="T23" fmla="*/ 714 h 5213"/>
                  <a:gd name="T24" fmla="*/ 91 w 1844"/>
                  <a:gd name="T25" fmla="*/ 622 h 5213"/>
                  <a:gd name="T26" fmla="*/ 134 w 1844"/>
                  <a:gd name="T27" fmla="*/ 534 h 5213"/>
                  <a:gd name="T28" fmla="*/ 183 w 1844"/>
                  <a:gd name="T29" fmla="*/ 449 h 5213"/>
                  <a:gd name="T30" fmla="*/ 239 w 1844"/>
                  <a:gd name="T31" fmla="*/ 370 h 5213"/>
                  <a:gd name="T32" fmla="*/ 303 w 1844"/>
                  <a:gd name="T33" fmla="*/ 295 h 5213"/>
                  <a:gd name="T34" fmla="*/ 370 w 1844"/>
                  <a:gd name="T35" fmla="*/ 228 h 5213"/>
                  <a:gd name="T36" fmla="*/ 444 w 1844"/>
                  <a:gd name="T37" fmla="*/ 167 h 5213"/>
                  <a:gd name="T38" fmla="*/ 523 w 1844"/>
                  <a:gd name="T39" fmla="*/ 114 h 5213"/>
                  <a:gd name="T40" fmla="*/ 605 w 1844"/>
                  <a:gd name="T41" fmla="*/ 71 h 5213"/>
                  <a:gd name="T42" fmla="*/ 692 w 1844"/>
                  <a:gd name="T43" fmla="*/ 36 h 5213"/>
                  <a:gd name="T44" fmla="*/ 782 w 1844"/>
                  <a:gd name="T45" fmla="*/ 13 h 5213"/>
                  <a:gd name="T46" fmla="*/ 874 w 1844"/>
                  <a:gd name="T47" fmla="*/ 0 h 5213"/>
                  <a:gd name="T48" fmla="*/ 922 w 1844"/>
                  <a:gd name="T49" fmla="*/ 0 h 5213"/>
                  <a:gd name="T50" fmla="*/ 922 w 1844"/>
                  <a:gd name="T51" fmla="*/ 0 h 5213"/>
                  <a:gd name="T52" fmla="*/ 970 w 1844"/>
                  <a:gd name="T53" fmla="*/ 0 h 5213"/>
                  <a:gd name="T54" fmla="*/ 1063 w 1844"/>
                  <a:gd name="T55" fmla="*/ 13 h 5213"/>
                  <a:gd name="T56" fmla="*/ 1152 w 1844"/>
                  <a:gd name="T57" fmla="*/ 36 h 5213"/>
                  <a:gd name="T58" fmla="*/ 1239 w 1844"/>
                  <a:gd name="T59" fmla="*/ 71 h 5213"/>
                  <a:gd name="T60" fmla="*/ 1322 w 1844"/>
                  <a:gd name="T61" fmla="*/ 114 h 5213"/>
                  <a:gd name="T62" fmla="*/ 1400 w 1844"/>
                  <a:gd name="T63" fmla="*/ 167 h 5213"/>
                  <a:gd name="T64" fmla="*/ 1474 w 1844"/>
                  <a:gd name="T65" fmla="*/ 228 h 5213"/>
                  <a:gd name="T66" fmla="*/ 1543 w 1844"/>
                  <a:gd name="T67" fmla="*/ 295 h 5213"/>
                  <a:gd name="T68" fmla="*/ 1605 w 1844"/>
                  <a:gd name="T69" fmla="*/ 370 h 5213"/>
                  <a:gd name="T70" fmla="*/ 1661 w 1844"/>
                  <a:gd name="T71" fmla="*/ 449 h 5213"/>
                  <a:gd name="T72" fmla="*/ 1711 w 1844"/>
                  <a:gd name="T73" fmla="*/ 534 h 5213"/>
                  <a:gd name="T74" fmla="*/ 1753 w 1844"/>
                  <a:gd name="T75" fmla="*/ 622 h 5213"/>
                  <a:gd name="T76" fmla="*/ 1789 w 1844"/>
                  <a:gd name="T77" fmla="*/ 714 h 5213"/>
                  <a:gd name="T78" fmla="*/ 1815 w 1844"/>
                  <a:gd name="T79" fmla="*/ 808 h 5213"/>
                  <a:gd name="T80" fmla="*/ 1834 w 1844"/>
                  <a:gd name="T81" fmla="*/ 903 h 5213"/>
                  <a:gd name="T82" fmla="*/ 1844 w 1844"/>
                  <a:gd name="T83" fmla="*/ 998 h 5213"/>
                  <a:gd name="T84" fmla="*/ 1844 w 1844"/>
                  <a:gd name="T85" fmla="*/ 1046 h 5213"/>
                  <a:gd name="T86" fmla="*/ 1844 w 1844"/>
                  <a:gd name="T87" fmla="*/ 5049 h 5213"/>
                  <a:gd name="T88" fmla="*/ 1842 w 1844"/>
                  <a:gd name="T89" fmla="*/ 5082 h 5213"/>
                  <a:gd name="T90" fmla="*/ 1816 w 1844"/>
                  <a:gd name="T91" fmla="*/ 5140 h 5213"/>
                  <a:gd name="T92" fmla="*/ 1772 w 1844"/>
                  <a:gd name="T93" fmla="*/ 5185 h 5213"/>
                  <a:gd name="T94" fmla="*/ 1713 w 1844"/>
                  <a:gd name="T95" fmla="*/ 5210 h 5213"/>
                  <a:gd name="T96" fmla="*/ 1681 w 1844"/>
                  <a:gd name="T97" fmla="*/ 5213 h 5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44" h="5213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17"/>
              <p:cNvSpPr>
                <a:spLocks/>
              </p:cNvSpPr>
              <p:nvPr/>
            </p:nvSpPr>
            <p:spPr bwMode="auto">
              <a:xfrm>
                <a:off x="1639" y="1366"/>
                <a:ext cx="339" cy="148"/>
              </a:xfrm>
              <a:custGeom>
                <a:avLst/>
                <a:gdLst>
                  <a:gd name="T0" fmla="*/ 508 w 1018"/>
                  <a:gd name="T1" fmla="*/ 0 h 442"/>
                  <a:gd name="T2" fmla="*/ 561 w 1018"/>
                  <a:gd name="T3" fmla="*/ 1 h 442"/>
                  <a:gd name="T4" fmla="*/ 661 w 1018"/>
                  <a:gd name="T5" fmla="*/ 10 h 442"/>
                  <a:gd name="T6" fmla="*/ 751 w 1018"/>
                  <a:gd name="T7" fmla="*/ 27 h 442"/>
                  <a:gd name="T8" fmla="*/ 832 w 1018"/>
                  <a:gd name="T9" fmla="*/ 50 h 442"/>
                  <a:gd name="T10" fmla="*/ 901 w 1018"/>
                  <a:gd name="T11" fmla="*/ 81 h 442"/>
                  <a:gd name="T12" fmla="*/ 956 w 1018"/>
                  <a:gd name="T13" fmla="*/ 115 h 442"/>
                  <a:gd name="T14" fmla="*/ 995 w 1018"/>
                  <a:gd name="T15" fmla="*/ 156 h 442"/>
                  <a:gd name="T16" fmla="*/ 1015 w 1018"/>
                  <a:gd name="T17" fmla="*/ 199 h 442"/>
                  <a:gd name="T18" fmla="*/ 1018 w 1018"/>
                  <a:gd name="T19" fmla="*/ 222 h 442"/>
                  <a:gd name="T20" fmla="*/ 1015 w 1018"/>
                  <a:gd name="T21" fmla="*/ 243 h 442"/>
                  <a:gd name="T22" fmla="*/ 995 w 1018"/>
                  <a:gd name="T23" fmla="*/ 287 h 442"/>
                  <a:gd name="T24" fmla="*/ 956 w 1018"/>
                  <a:gd name="T25" fmla="*/ 327 h 442"/>
                  <a:gd name="T26" fmla="*/ 901 w 1018"/>
                  <a:gd name="T27" fmla="*/ 361 h 442"/>
                  <a:gd name="T28" fmla="*/ 832 w 1018"/>
                  <a:gd name="T29" fmla="*/ 392 h 442"/>
                  <a:gd name="T30" fmla="*/ 751 w 1018"/>
                  <a:gd name="T31" fmla="*/ 416 h 442"/>
                  <a:gd name="T32" fmla="*/ 661 w 1018"/>
                  <a:gd name="T33" fmla="*/ 432 h 442"/>
                  <a:gd name="T34" fmla="*/ 561 w 1018"/>
                  <a:gd name="T35" fmla="*/ 441 h 442"/>
                  <a:gd name="T36" fmla="*/ 508 w 1018"/>
                  <a:gd name="T37" fmla="*/ 442 h 442"/>
                  <a:gd name="T38" fmla="*/ 456 w 1018"/>
                  <a:gd name="T39" fmla="*/ 441 h 442"/>
                  <a:gd name="T40" fmla="*/ 357 w 1018"/>
                  <a:gd name="T41" fmla="*/ 432 h 442"/>
                  <a:gd name="T42" fmla="*/ 266 w 1018"/>
                  <a:gd name="T43" fmla="*/ 416 h 442"/>
                  <a:gd name="T44" fmla="*/ 184 w 1018"/>
                  <a:gd name="T45" fmla="*/ 392 h 442"/>
                  <a:gd name="T46" fmla="*/ 115 w 1018"/>
                  <a:gd name="T47" fmla="*/ 361 h 442"/>
                  <a:gd name="T48" fmla="*/ 60 w 1018"/>
                  <a:gd name="T49" fmla="*/ 327 h 442"/>
                  <a:gd name="T50" fmla="*/ 21 w 1018"/>
                  <a:gd name="T51" fmla="*/ 287 h 442"/>
                  <a:gd name="T52" fmla="*/ 1 w 1018"/>
                  <a:gd name="T53" fmla="*/ 243 h 442"/>
                  <a:gd name="T54" fmla="*/ 0 w 1018"/>
                  <a:gd name="T55" fmla="*/ 222 h 442"/>
                  <a:gd name="T56" fmla="*/ 1 w 1018"/>
                  <a:gd name="T57" fmla="*/ 199 h 442"/>
                  <a:gd name="T58" fmla="*/ 21 w 1018"/>
                  <a:gd name="T59" fmla="*/ 156 h 442"/>
                  <a:gd name="T60" fmla="*/ 60 w 1018"/>
                  <a:gd name="T61" fmla="*/ 115 h 442"/>
                  <a:gd name="T62" fmla="*/ 115 w 1018"/>
                  <a:gd name="T63" fmla="*/ 81 h 442"/>
                  <a:gd name="T64" fmla="*/ 184 w 1018"/>
                  <a:gd name="T65" fmla="*/ 50 h 442"/>
                  <a:gd name="T66" fmla="*/ 266 w 1018"/>
                  <a:gd name="T67" fmla="*/ 27 h 442"/>
                  <a:gd name="T68" fmla="*/ 357 w 1018"/>
                  <a:gd name="T69" fmla="*/ 10 h 442"/>
                  <a:gd name="T70" fmla="*/ 456 w 1018"/>
                  <a:gd name="T71" fmla="*/ 1 h 442"/>
                  <a:gd name="T72" fmla="*/ 508 w 1018"/>
                  <a:gd name="T73" fmla="*/ 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18" h="442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18"/>
              <p:cNvSpPr>
                <a:spLocks/>
              </p:cNvSpPr>
              <p:nvPr/>
            </p:nvSpPr>
            <p:spPr bwMode="auto">
              <a:xfrm>
                <a:off x="1458" y="3155"/>
                <a:ext cx="704" cy="221"/>
              </a:xfrm>
              <a:custGeom>
                <a:avLst/>
                <a:gdLst>
                  <a:gd name="T0" fmla="*/ 1944 w 2114"/>
                  <a:gd name="T1" fmla="*/ 663 h 663"/>
                  <a:gd name="T2" fmla="*/ 158 w 2114"/>
                  <a:gd name="T3" fmla="*/ 663 h 663"/>
                  <a:gd name="T4" fmla="*/ 139 w 2114"/>
                  <a:gd name="T5" fmla="*/ 661 h 663"/>
                  <a:gd name="T6" fmla="*/ 102 w 2114"/>
                  <a:gd name="T7" fmla="*/ 653 h 663"/>
                  <a:gd name="T8" fmla="*/ 70 w 2114"/>
                  <a:gd name="T9" fmla="*/ 635 h 663"/>
                  <a:gd name="T10" fmla="*/ 43 w 2114"/>
                  <a:gd name="T11" fmla="*/ 611 h 663"/>
                  <a:gd name="T12" fmla="*/ 21 w 2114"/>
                  <a:gd name="T13" fmla="*/ 582 h 663"/>
                  <a:gd name="T14" fmla="*/ 7 w 2114"/>
                  <a:gd name="T15" fmla="*/ 548 h 663"/>
                  <a:gd name="T16" fmla="*/ 0 w 2114"/>
                  <a:gd name="T17" fmla="*/ 510 h 663"/>
                  <a:gd name="T18" fmla="*/ 0 w 2114"/>
                  <a:gd name="T19" fmla="*/ 471 h 663"/>
                  <a:gd name="T20" fmla="*/ 5 w 2114"/>
                  <a:gd name="T21" fmla="*/ 451 h 663"/>
                  <a:gd name="T22" fmla="*/ 101 w 2114"/>
                  <a:gd name="T23" fmla="*/ 115 h 663"/>
                  <a:gd name="T24" fmla="*/ 109 w 2114"/>
                  <a:gd name="T25" fmla="*/ 91 h 663"/>
                  <a:gd name="T26" fmla="*/ 139 w 2114"/>
                  <a:gd name="T27" fmla="*/ 49 h 663"/>
                  <a:gd name="T28" fmla="*/ 181 w 2114"/>
                  <a:gd name="T29" fmla="*/ 19 h 663"/>
                  <a:gd name="T30" fmla="*/ 229 w 2114"/>
                  <a:gd name="T31" fmla="*/ 2 h 663"/>
                  <a:gd name="T32" fmla="*/ 255 w 2114"/>
                  <a:gd name="T33" fmla="*/ 0 h 663"/>
                  <a:gd name="T34" fmla="*/ 1857 w 2114"/>
                  <a:gd name="T35" fmla="*/ 0 h 663"/>
                  <a:gd name="T36" fmla="*/ 1883 w 2114"/>
                  <a:gd name="T37" fmla="*/ 2 h 663"/>
                  <a:gd name="T38" fmla="*/ 1931 w 2114"/>
                  <a:gd name="T39" fmla="*/ 19 h 663"/>
                  <a:gd name="T40" fmla="*/ 1973 w 2114"/>
                  <a:gd name="T41" fmla="*/ 49 h 663"/>
                  <a:gd name="T42" fmla="*/ 2003 w 2114"/>
                  <a:gd name="T43" fmla="*/ 91 h 663"/>
                  <a:gd name="T44" fmla="*/ 2012 w 2114"/>
                  <a:gd name="T45" fmla="*/ 115 h 663"/>
                  <a:gd name="T46" fmla="*/ 2108 w 2114"/>
                  <a:gd name="T47" fmla="*/ 451 h 663"/>
                  <a:gd name="T48" fmla="*/ 2112 w 2114"/>
                  <a:gd name="T49" fmla="*/ 471 h 663"/>
                  <a:gd name="T50" fmla="*/ 2114 w 2114"/>
                  <a:gd name="T51" fmla="*/ 510 h 663"/>
                  <a:gd name="T52" fmla="*/ 2107 w 2114"/>
                  <a:gd name="T53" fmla="*/ 548 h 663"/>
                  <a:gd name="T54" fmla="*/ 2091 w 2114"/>
                  <a:gd name="T55" fmla="*/ 582 h 663"/>
                  <a:gd name="T56" fmla="*/ 2068 w 2114"/>
                  <a:gd name="T57" fmla="*/ 611 h 663"/>
                  <a:gd name="T58" fmla="*/ 2039 w 2114"/>
                  <a:gd name="T59" fmla="*/ 635 h 663"/>
                  <a:gd name="T60" fmla="*/ 2004 w 2114"/>
                  <a:gd name="T61" fmla="*/ 653 h 663"/>
                  <a:gd name="T62" fmla="*/ 1965 w 2114"/>
                  <a:gd name="T63" fmla="*/ 661 h 663"/>
                  <a:gd name="T64" fmla="*/ 1944 w 2114"/>
                  <a:gd name="T65" fmla="*/ 663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14" h="663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19"/>
              <p:cNvSpPr>
                <a:spLocks/>
              </p:cNvSpPr>
              <p:nvPr/>
            </p:nvSpPr>
            <p:spPr bwMode="auto">
              <a:xfrm>
                <a:off x="1834" y="3376"/>
                <a:ext cx="281" cy="93"/>
              </a:xfrm>
              <a:custGeom>
                <a:avLst/>
                <a:gdLst>
                  <a:gd name="T0" fmla="*/ 691 w 844"/>
                  <a:gd name="T1" fmla="*/ 0 h 278"/>
                  <a:gd name="T2" fmla="*/ 152 w 844"/>
                  <a:gd name="T3" fmla="*/ 0 h 278"/>
                  <a:gd name="T4" fmla="*/ 0 w 844"/>
                  <a:gd name="T5" fmla="*/ 278 h 278"/>
                  <a:gd name="T6" fmla="*/ 844 w 844"/>
                  <a:gd name="T7" fmla="*/ 278 h 278"/>
                  <a:gd name="T8" fmla="*/ 691 w 844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4" h="278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20"/>
              <p:cNvSpPr>
                <a:spLocks/>
              </p:cNvSpPr>
              <p:nvPr/>
            </p:nvSpPr>
            <p:spPr bwMode="auto">
              <a:xfrm>
                <a:off x="1501" y="3376"/>
                <a:ext cx="282" cy="93"/>
              </a:xfrm>
              <a:custGeom>
                <a:avLst/>
                <a:gdLst>
                  <a:gd name="T0" fmla="*/ 692 w 846"/>
                  <a:gd name="T1" fmla="*/ 0 h 278"/>
                  <a:gd name="T2" fmla="*/ 154 w 846"/>
                  <a:gd name="T3" fmla="*/ 0 h 278"/>
                  <a:gd name="T4" fmla="*/ 0 w 846"/>
                  <a:gd name="T5" fmla="*/ 278 h 278"/>
                  <a:gd name="T6" fmla="*/ 846 w 846"/>
                  <a:gd name="T7" fmla="*/ 278 h 278"/>
                  <a:gd name="T8" fmla="*/ 692 w 846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6" h="278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21"/>
              <p:cNvSpPr>
                <a:spLocks/>
              </p:cNvSpPr>
              <p:nvPr/>
            </p:nvSpPr>
            <p:spPr bwMode="auto">
              <a:xfrm>
                <a:off x="1562" y="1709"/>
                <a:ext cx="493" cy="214"/>
              </a:xfrm>
              <a:custGeom>
                <a:avLst/>
                <a:gdLst>
                  <a:gd name="T0" fmla="*/ 1479 w 1479"/>
                  <a:gd name="T1" fmla="*/ 643 h 643"/>
                  <a:gd name="T2" fmla="*/ 1399 w 1479"/>
                  <a:gd name="T3" fmla="*/ 598 h 643"/>
                  <a:gd name="T4" fmla="*/ 1226 w 1479"/>
                  <a:gd name="T5" fmla="*/ 526 h 643"/>
                  <a:gd name="T6" fmla="*/ 1040 w 1479"/>
                  <a:gd name="T7" fmla="*/ 478 h 643"/>
                  <a:gd name="T8" fmla="*/ 843 w 1479"/>
                  <a:gd name="T9" fmla="*/ 452 h 643"/>
                  <a:gd name="T10" fmla="*/ 739 w 1479"/>
                  <a:gd name="T11" fmla="*/ 451 h 643"/>
                  <a:gd name="T12" fmla="*/ 687 w 1479"/>
                  <a:gd name="T13" fmla="*/ 451 h 643"/>
                  <a:gd name="T14" fmla="*/ 586 w 1479"/>
                  <a:gd name="T15" fmla="*/ 458 h 643"/>
                  <a:gd name="T16" fmla="*/ 438 w 1479"/>
                  <a:gd name="T17" fmla="*/ 480 h 643"/>
                  <a:gd name="T18" fmla="*/ 254 w 1479"/>
                  <a:gd name="T19" fmla="*/ 530 h 643"/>
                  <a:gd name="T20" fmla="*/ 81 w 1479"/>
                  <a:gd name="T21" fmla="*/ 601 h 643"/>
                  <a:gd name="T22" fmla="*/ 0 w 1479"/>
                  <a:gd name="T23" fmla="*/ 643 h 643"/>
                  <a:gd name="T24" fmla="*/ 23 w 1479"/>
                  <a:gd name="T25" fmla="*/ 573 h 643"/>
                  <a:gd name="T26" fmla="*/ 82 w 1479"/>
                  <a:gd name="T27" fmla="*/ 444 h 643"/>
                  <a:gd name="T28" fmla="*/ 154 w 1479"/>
                  <a:gd name="T29" fmla="*/ 327 h 643"/>
                  <a:gd name="T30" fmla="*/ 239 w 1479"/>
                  <a:gd name="T31" fmla="*/ 225 h 643"/>
                  <a:gd name="T32" fmla="*/ 336 w 1479"/>
                  <a:gd name="T33" fmla="*/ 140 h 643"/>
                  <a:gd name="T34" fmla="*/ 442 w 1479"/>
                  <a:gd name="T35" fmla="*/ 72 h 643"/>
                  <a:gd name="T36" fmla="*/ 556 w 1479"/>
                  <a:gd name="T37" fmla="*/ 26 h 643"/>
                  <a:gd name="T38" fmla="*/ 677 w 1479"/>
                  <a:gd name="T39" fmla="*/ 2 h 643"/>
                  <a:gd name="T40" fmla="*/ 739 w 1479"/>
                  <a:gd name="T41" fmla="*/ 0 h 643"/>
                  <a:gd name="T42" fmla="*/ 802 w 1479"/>
                  <a:gd name="T43" fmla="*/ 2 h 643"/>
                  <a:gd name="T44" fmla="*/ 922 w 1479"/>
                  <a:gd name="T45" fmla="*/ 26 h 643"/>
                  <a:gd name="T46" fmla="*/ 1036 w 1479"/>
                  <a:gd name="T47" fmla="*/ 72 h 643"/>
                  <a:gd name="T48" fmla="*/ 1139 w 1479"/>
                  <a:gd name="T49" fmla="*/ 140 h 643"/>
                  <a:gd name="T50" fmla="*/ 1236 w 1479"/>
                  <a:gd name="T51" fmla="*/ 225 h 643"/>
                  <a:gd name="T52" fmla="*/ 1321 w 1479"/>
                  <a:gd name="T53" fmla="*/ 327 h 643"/>
                  <a:gd name="T54" fmla="*/ 1393 w 1479"/>
                  <a:gd name="T55" fmla="*/ 444 h 643"/>
                  <a:gd name="T56" fmla="*/ 1455 w 1479"/>
                  <a:gd name="T57" fmla="*/ 573 h 643"/>
                  <a:gd name="T58" fmla="*/ 1479 w 1479"/>
                  <a:gd name="T59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79" h="643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3" name="구름 72"/>
            <p:cNvSpPr/>
            <p:nvPr/>
          </p:nvSpPr>
          <p:spPr>
            <a:xfrm>
              <a:off x="9566279" y="770901"/>
              <a:ext cx="162124" cy="162124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구름 73"/>
            <p:cNvSpPr/>
            <p:nvPr/>
          </p:nvSpPr>
          <p:spPr>
            <a:xfrm>
              <a:off x="10058501" y="638895"/>
              <a:ext cx="135682" cy="13568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구름 74"/>
            <p:cNvSpPr/>
            <p:nvPr/>
          </p:nvSpPr>
          <p:spPr>
            <a:xfrm>
              <a:off x="9707450" y="651595"/>
              <a:ext cx="41906" cy="41906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구름 75"/>
            <p:cNvSpPr/>
            <p:nvPr/>
          </p:nvSpPr>
          <p:spPr>
            <a:xfrm>
              <a:off x="10145187" y="854708"/>
              <a:ext cx="79148" cy="7914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0" name="Group 55"/>
          <p:cNvGrpSpPr>
            <a:grpSpLocks noChangeAspect="1"/>
          </p:cNvGrpSpPr>
          <p:nvPr/>
        </p:nvGrpSpPr>
        <p:grpSpPr bwMode="auto">
          <a:xfrm flipH="1">
            <a:off x="10437577" y="580917"/>
            <a:ext cx="296567" cy="260642"/>
            <a:chOff x="1624" y="1235"/>
            <a:chExt cx="1197" cy="1052"/>
          </a:xfrm>
        </p:grpSpPr>
        <p:sp>
          <p:nvSpPr>
            <p:cNvPr id="131" name="Freeform 56"/>
            <p:cNvSpPr>
              <a:spLocks/>
            </p:cNvSpPr>
            <p:nvPr/>
          </p:nvSpPr>
          <p:spPr bwMode="auto">
            <a:xfrm>
              <a:off x="1680" y="1668"/>
              <a:ext cx="715" cy="578"/>
            </a:xfrm>
            <a:custGeom>
              <a:avLst/>
              <a:gdLst>
                <a:gd name="T0" fmla="*/ 4479 w 5723"/>
                <a:gd name="T1" fmla="*/ 660 h 4620"/>
                <a:gd name="T2" fmla="*/ 5307 w 5723"/>
                <a:gd name="T3" fmla="*/ 989 h 4620"/>
                <a:gd name="T4" fmla="*/ 5553 w 5723"/>
                <a:gd name="T5" fmla="*/ 806 h 4620"/>
                <a:gd name="T6" fmla="*/ 5723 w 5723"/>
                <a:gd name="T7" fmla="*/ 1650 h 4620"/>
                <a:gd name="T8" fmla="*/ 5473 w 5723"/>
                <a:gd name="T9" fmla="*/ 1815 h 4620"/>
                <a:gd name="T10" fmla="*/ 4313 w 5723"/>
                <a:gd name="T11" fmla="*/ 1650 h 4620"/>
                <a:gd name="T12" fmla="*/ 4313 w 5723"/>
                <a:gd name="T13" fmla="*/ 1650 h 4620"/>
                <a:gd name="T14" fmla="*/ 2654 w 5723"/>
                <a:gd name="T15" fmla="*/ 3465 h 4620"/>
                <a:gd name="T16" fmla="*/ 2341 w 5723"/>
                <a:gd name="T17" fmla="*/ 3776 h 4620"/>
                <a:gd name="T18" fmla="*/ 1678 w 5723"/>
                <a:gd name="T19" fmla="*/ 4435 h 4620"/>
                <a:gd name="T20" fmla="*/ 1492 w 5723"/>
                <a:gd name="T21" fmla="*/ 4620 h 4620"/>
                <a:gd name="T22" fmla="*/ 1040 w 5723"/>
                <a:gd name="T23" fmla="*/ 4080 h 4620"/>
                <a:gd name="T24" fmla="*/ 1180 w 5723"/>
                <a:gd name="T25" fmla="*/ 3940 h 4620"/>
                <a:gd name="T26" fmla="*/ 1844 w 5723"/>
                <a:gd name="T27" fmla="*/ 3280 h 4620"/>
                <a:gd name="T28" fmla="*/ 1346 w 5723"/>
                <a:gd name="T29" fmla="*/ 2785 h 4620"/>
                <a:gd name="T30" fmla="*/ 683 w 5723"/>
                <a:gd name="T31" fmla="*/ 3280 h 4620"/>
                <a:gd name="T32" fmla="*/ 468 w 5723"/>
                <a:gd name="T33" fmla="*/ 3494 h 4620"/>
                <a:gd name="T34" fmla="*/ 0 w 5723"/>
                <a:gd name="T35" fmla="*/ 2970 h 4620"/>
                <a:gd name="T36" fmla="*/ 185 w 5723"/>
                <a:gd name="T37" fmla="*/ 2785 h 4620"/>
                <a:gd name="T38" fmla="*/ 848 w 5723"/>
                <a:gd name="T39" fmla="*/ 2126 h 4620"/>
                <a:gd name="T40" fmla="*/ 1162 w 5723"/>
                <a:gd name="T41" fmla="*/ 1815 h 4620"/>
                <a:gd name="T42" fmla="*/ 2157 w 5723"/>
                <a:gd name="T43" fmla="*/ 824 h 4620"/>
                <a:gd name="T44" fmla="*/ 1300 w 5723"/>
                <a:gd name="T45" fmla="*/ 830 h 4620"/>
                <a:gd name="T46" fmla="*/ 1170 w 5723"/>
                <a:gd name="T47" fmla="*/ 894 h 4620"/>
                <a:gd name="T48" fmla="*/ 1077 w 5723"/>
                <a:gd name="T49" fmla="*/ 118 h 4620"/>
                <a:gd name="T50" fmla="*/ 1315 w 5723"/>
                <a:gd name="T51" fmla="*/ 0 h 4620"/>
                <a:gd name="T52" fmla="*/ 2489 w 5723"/>
                <a:gd name="T53" fmla="*/ 10 h 4620"/>
                <a:gd name="T54" fmla="*/ 3124 w 5723"/>
                <a:gd name="T55" fmla="*/ 0 h 4620"/>
                <a:gd name="T56" fmla="*/ 4479 w 5723"/>
                <a:gd name="T57" fmla="*/ 660 h 4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23" h="4620">
                  <a:moveTo>
                    <a:pt x="4479" y="660"/>
                  </a:moveTo>
                  <a:lnTo>
                    <a:pt x="5307" y="989"/>
                  </a:lnTo>
                  <a:lnTo>
                    <a:pt x="5553" y="806"/>
                  </a:lnTo>
                  <a:lnTo>
                    <a:pt x="5723" y="1650"/>
                  </a:lnTo>
                  <a:lnTo>
                    <a:pt x="5473" y="1815"/>
                  </a:lnTo>
                  <a:lnTo>
                    <a:pt x="4313" y="1650"/>
                  </a:lnTo>
                  <a:lnTo>
                    <a:pt x="4313" y="1650"/>
                  </a:lnTo>
                  <a:lnTo>
                    <a:pt x="2654" y="3465"/>
                  </a:lnTo>
                  <a:lnTo>
                    <a:pt x="2341" y="3776"/>
                  </a:lnTo>
                  <a:lnTo>
                    <a:pt x="1678" y="4435"/>
                  </a:lnTo>
                  <a:lnTo>
                    <a:pt x="1492" y="4620"/>
                  </a:lnTo>
                  <a:lnTo>
                    <a:pt x="1040" y="4080"/>
                  </a:lnTo>
                  <a:lnTo>
                    <a:pt x="1180" y="3940"/>
                  </a:lnTo>
                  <a:lnTo>
                    <a:pt x="1844" y="3280"/>
                  </a:lnTo>
                  <a:lnTo>
                    <a:pt x="1346" y="2785"/>
                  </a:lnTo>
                  <a:lnTo>
                    <a:pt x="683" y="3280"/>
                  </a:lnTo>
                  <a:lnTo>
                    <a:pt x="468" y="3494"/>
                  </a:lnTo>
                  <a:lnTo>
                    <a:pt x="0" y="2970"/>
                  </a:lnTo>
                  <a:lnTo>
                    <a:pt x="185" y="2785"/>
                  </a:lnTo>
                  <a:lnTo>
                    <a:pt x="848" y="2126"/>
                  </a:lnTo>
                  <a:lnTo>
                    <a:pt x="1162" y="1815"/>
                  </a:lnTo>
                  <a:lnTo>
                    <a:pt x="2157" y="824"/>
                  </a:lnTo>
                  <a:lnTo>
                    <a:pt x="1300" y="830"/>
                  </a:lnTo>
                  <a:lnTo>
                    <a:pt x="1170" y="894"/>
                  </a:lnTo>
                  <a:lnTo>
                    <a:pt x="1077" y="118"/>
                  </a:lnTo>
                  <a:lnTo>
                    <a:pt x="1315" y="0"/>
                  </a:lnTo>
                  <a:lnTo>
                    <a:pt x="2489" y="10"/>
                  </a:lnTo>
                  <a:lnTo>
                    <a:pt x="3124" y="0"/>
                  </a:lnTo>
                  <a:lnTo>
                    <a:pt x="4479" y="6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57"/>
            <p:cNvSpPr>
              <a:spLocks/>
            </p:cNvSpPr>
            <p:nvPr/>
          </p:nvSpPr>
          <p:spPr bwMode="auto">
            <a:xfrm>
              <a:off x="1929" y="1256"/>
              <a:ext cx="497" cy="495"/>
            </a:xfrm>
            <a:custGeom>
              <a:avLst/>
              <a:gdLst>
                <a:gd name="T0" fmla="*/ 2092 w 3979"/>
                <a:gd name="T1" fmla="*/ 2 h 3961"/>
                <a:gd name="T2" fmla="*/ 2487 w 3979"/>
                <a:gd name="T3" fmla="*/ 62 h 3961"/>
                <a:gd name="T4" fmla="*/ 2852 w 3979"/>
                <a:gd name="T5" fmla="*/ 195 h 3961"/>
                <a:gd name="T6" fmla="*/ 3181 w 3979"/>
                <a:gd name="T7" fmla="*/ 392 h 3961"/>
                <a:gd name="T8" fmla="*/ 3462 w 3979"/>
                <a:gd name="T9" fmla="*/ 648 h 3961"/>
                <a:gd name="T10" fmla="*/ 3691 w 3979"/>
                <a:gd name="T11" fmla="*/ 953 h 3961"/>
                <a:gd name="T12" fmla="*/ 3858 w 3979"/>
                <a:gd name="T13" fmla="*/ 1299 h 3961"/>
                <a:gd name="T14" fmla="*/ 3957 w 3979"/>
                <a:gd name="T15" fmla="*/ 1679 h 3961"/>
                <a:gd name="T16" fmla="*/ 3979 w 3979"/>
                <a:gd name="T17" fmla="*/ 1981 h 3961"/>
                <a:gd name="T18" fmla="*/ 3957 w 3979"/>
                <a:gd name="T19" fmla="*/ 2283 h 3961"/>
                <a:gd name="T20" fmla="*/ 3858 w 3979"/>
                <a:gd name="T21" fmla="*/ 2662 h 3961"/>
                <a:gd name="T22" fmla="*/ 3691 w 3979"/>
                <a:gd name="T23" fmla="*/ 3008 h 3961"/>
                <a:gd name="T24" fmla="*/ 3462 w 3979"/>
                <a:gd name="T25" fmla="*/ 3312 h 3961"/>
                <a:gd name="T26" fmla="*/ 3181 w 3979"/>
                <a:gd name="T27" fmla="*/ 3568 h 3961"/>
                <a:gd name="T28" fmla="*/ 2852 w 3979"/>
                <a:gd name="T29" fmla="*/ 3767 h 3961"/>
                <a:gd name="T30" fmla="*/ 2487 w 3979"/>
                <a:gd name="T31" fmla="*/ 3899 h 3961"/>
                <a:gd name="T32" fmla="*/ 2092 w 3979"/>
                <a:gd name="T33" fmla="*/ 3959 h 3961"/>
                <a:gd name="T34" fmla="*/ 1886 w 3979"/>
                <a:gd name="T35" fmla="*/ 3959 h 3961"/>
                <a:gd name="T36" fmla="*/ 1491 w 3979"/>
                <a:gd name="T37" fmla="*/ 3899 h 3961"/>
                <a:gd name="T38" fmla="*/ 1127 w 3979"/>
                <a:gd name="T39" fmla="*/ 3767 h 3961"/>
                <a:gd name="T40" fmla="*/ 798 w 3979"/>
                <a:gd name="T41" fmla="*/ 3568 h 3961"/>
                <a:gd name="T42" fmla="*/ 516 w 3979"/>
                <a:gd name="T43" fmla="*/ 3312 h 3961"/>
                <a:gd name="T44" fmla="*/ 287 w 3979"/>
                <a:gd name="T45" fmla="*/ 3008 h 3961"/>
                <a:gd name="T46" fmla="*/ 120 w 3979"/>
                <a:gd name="T47" fmla="*/ 2662 h 3961"/>
                <a:gd name="T48" fmla="*/ 21 w 3979"/>
                <a:gd name="T49" fmla="*/ 2283 h 3961"/>
                <a:gd name="T50" fmla="*/ 0 w 3979"/>
                <a:gd name="T51" fmla="*/ 1981 h 3961"/>
                <a:gd name="T52" fmla="*/ 21 w 3979"/>
                <a:gd name="T53" fmla="*/ 1679 h 3961"/>
                <a:gd name="T54" fmla="*/ 120 w 3979"/>
                <a:gd name="T55" fmla="*/ 1299 h 3961"/>
                <a:gd name="T56" fmla="*/ 287 w 3979"/>
                <a:gd name="T57" fmla="*/ 953 h 3961"/>
                <a:gd name="T58" fmla="*/ 516 w 3979"/>
                <a:gd name="T59" fmla="*/ 648 h 3961"/>
                <a:gd name="T60" fmla="*/ 798 w 3979"/>
                <a:gd name="T61" fmla="*/ 392 h 3961"/>
                <a:gd name="T62" fmla="*/ 1127 w 3979"/>
                <a:gd name="T63" fmla="*/ 195 h 3961"/>
                <a:gd name="T64" fmla="*/ 1491 w 3979"/>
                <a:gd name="T65" fmla="*/ 62 h 3961"/>
                <a:gd name="T66" fmla="*/ 1886 w 3979"/>
                <a:gd name="T67" fmla="*/ 2 h 3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79" h="3961">
                  <a:moveTo>
                    <a:pt x="1989" y="0"/>
                  </a:moveTo>
                  <a:lnTo>
                    <a:pt x="2092" y="2"/>
                  </a:lnTo>
                  <a:lnTo>
                    <a:pt x="2293" y="22"/>
                  </a:lnTo>
                  <a:lnTo>
                    <a:pt x="2487" y="62"/>
                  </a:lnTo>
                  <a:lnTo>
                    <a:pt x="2673" y="120"/>
                  </a:lnTo>
                  <a:lnTo>
                    <a:pt x="2852" y="195"/>
                  </a:lnTo>
                  <a:lnTo>
                    <a:pt x="3021" y="286"/>
                  </a:lnTo>
                  <a:lnTo>
                    <a:pt x="3181" y="392"/>
                  </a:lnTo>
                  <a:lnTo>
                    <a:pt x="3328" y="514"/>
                  </a:lnTo>
                  <a:lnTo>
                    <a:pt x="3462" y="648"/>
                  </a:lnTo>
                  <a:lnTo>
                    <a:pt x="3585" y="795"/>
                  </a:lnTo>
                  <a:lnTo>
                    <a:pt x="3691" y="953"/>
                  </a:lnTo>
                  <a:lnTo>
                    <a:pt x="3783" y="1122"/>
                  </a:lnTo>
                  <a:lnTo>
                    <a:pt x="3858" y="1299"/>
                  </a:lnTo>
                  <a:lnTo>
                    <a:pt x="3917" y="1485"/>
                  </a:lnTo>
                  <a:lnTo>
                    <a:pt x="3957" y="1679"/>
                  </a:lnTo>
                  <a:lnTo>
                    <a:pt x="3977" y="1879"/>
                  </a:lnTo>
                  <a:lnTo>
                    <a:pt x="3979" y="1981"/>
                  </a:lnTo>
                  <a:lnTo>
                    <a:pt x="3977" y="2083"/>
                  </a:lnTo>
                  <a:lnTo>
                    <a:pt x="3957" y="2283"/>
                  </a:lnTo>
                  <a:lnTo>
                    <a:pt x="3917" y="2475"/>
                  </a:lnTo>
                  <a:lnTo>
                    <a:pt x="3858" y="2662"/>
                  </a:lnTo>
                  <a:lnTo>
                    <a:pt x="3783" y="2839"/>
                  </a:lnTo>
                  <a:lnTo>
                    <a:pt x="3691" y="3008"/>
                  </a:lnTo>
                  <a:lnTo>
                    <a:pt x="3585" y="3165"/>
                  </a:lnTo>
                  <a:lnTo>
                    <a:pt x="3462" y="3312"/>
                  </a:lnTo>
                  <a:lnTo>
                    <a:pt x="3328" y="3447"/>
                  </a:lnTo>
                  <a:lnTo>
                    <a:pt x="3181" y="3568"/>
                  </a:lnTo>
                  <a:lnTo>
                    <a:pt x="3021" y="3675"/>
                  </a:lnTo>
                  <a:lnTo>
                    <a:pt x="2852" y="3767"/>
                  </a:lnTo>
                  <a:lnTo>
                    <a:pt x="2673" y="3842"/>
                  </a:lnTo>
                  <a:lnTo>
                    <a:pt x="2487" y="3899"/>
                  </a:lnTo>
                  <a:lnTo>
                    <a:pt x="2293" y="3939"/>
                  </a:lnTo>
                  <a:lnTo>
                    <a:pt x="2092" y="3959"/>
                  </a:lnTo>
                  <a:lnTo>
                    <a:pt x="1989" y="3961"/>
                  </a:lnTo>
                  <a:lnTo>
                    <a:pt x="1886" y="3959"/>
                  </a:lnTo>
                  <a:lnTo>
                    <a:pt x="1686" y="3939"/>
                  </a:lnTo>
                  <a:lnTo>
                    <a:pt x="1491" y="3899"/>
                  </a:lnTo>
                  <a:lnTo>
                    <a:pt x="1305" y="3842"/>
                  </a:lnTo>
                  <a:lnTo>
                    <a:pt x="1127" y="3767"/>
                  </a:lnTo>
                  <a:lnTo>
                    <a:pt x="957" y="3675"/>
                  </a:lnTo>
                  <a:lnTo>
                    <a:pt x="798" y="3568"/>
                  </a:lnTo>
                  <a:lnTo>
                    <a:pt x="651" y="3447"/>
                  </a:lnTo>
                  <a:lnTo>
                    <a:pt x="516" y="3312"/>
                  </a:lnTo>
                  <a:lnTo>
                    <a:pt x="394" y="3165"/>
                  </a:lnTo>
                  <a:lnTo>
                    <a:pt x="287" y="3008"/>
                  </a:lnTo>
                  <a:lnTo>
                    <a:pt x="195" y="2839"/>
                  </a:lnTo>
                  <a:lnTo>
                    <a:pt x="120" y="2662"/>
                  </a:lnTo>
                  <a:lnTo>
                    <a:pt x="62" y="2475"/>
                  </a:lnTo>
                  <a:lnTo>
                    <a:pt x="21" y="2283"/>
                  </a:lnTo>
                  <a:lnTo>
                    <a:pt x="1" y="2083"/>
                  </a:lnTo>
                  <a:lnTo>
                    <a:pt x="0" y="1981"/>
                  </a:lnTo>
                  <a:lnTo>
                    <a:pt x="1" y="1879"/>
                  </a:lnTo>
                  <a:lnTo>
                    <a:pt x="21" y="1679"/>
                  </a:lnTo>
                  <a:lnTo>
                    <a:pt x="62" y="1485"/>
                  </a:lnTo>
                  <a:lnTo>
                    <a:pt x="120" y="1299"/>
                  </a:lnTo>
                  <a:lnTo>
                    <a:pt x="195" y="1122"/>
                  </a:lnTo>
                  <a:lnTo>
                    <a:pt x="287" y="953"/>
                  </a:lnTo>
                  <a:lnTo>
                    <a:pt x="394" y="795"/>
                  </a:lnTo>
                  <a:lnTo>
                    <a:pt x="516" y="648"/>
                  </a:lnTo>
                  <a:lnTo>
                    <a:pt x="651" y="514"/>
                  </a:lnTo>
                  <a:lnTo>
                    <a:pt x="798" y="392"/>
                  </a:lnTo>
                  <a:lnTo>
                    <a:pt x="957" y="286"/>
                  </a:lnTo>
                  <a:lnTo>
                    <a:pt x="1127" y="195"/>
                  </a:lnTo>
                  <a:lnTo>
                    <a:pt x="1305" y="120"/>
                  </a:lnTo>
                  <a:lnTo>
                    <a:pt x="1491" y="62"/>
                  </a:lnTo>
                  <a:lnTo>
                    <a:pt x="1686" y="22"/>
                  </a:lnTo>
                  <a:lnTo>
                    <a:pt x="1886" y="2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rgbClr val="D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58"/>
            <p:cNvSpPr>
              <a:spLocks/>
            </p:cNvSpPr>
            <p:nvPr/>
          </p:nvSpPr>
          <p:spPr bwMode="auto">
            <a:xfrm>
              <a:off x="1929" y="1256"/>
              <a:ext cx="462" cy="495"/>
            </a:xfrm>
            <a:custGeom>
              <a:avLst/>
              <a:gdLst>
                <a:gd name="T0" fmla="*/ 1801 w 3702"/>
                <a:gd name="T1" fmla="*/ 2146 h 3961"/>
                <a:gd name="T2" fmla="*/ 2388 w 3702"/>
                <a:gd name="T3" fmla="*/ 198 h 3961"/>
                <a:gd name="T4" fmla="*/ 2443 w 3702"/>
                <a:gd name="T5" fmla="*/ 54 h 3961"/>
                <a:gd name="T6" fmla="*/ 2388 w 3702"/>
                <a:gd name="T7" fmla="*/ 41 h 3961"/>
                <a:gd name="T8" fmla="*/ 2277 w 3702"/>
                <a:gd name="T9" fmla="*/ 21 h 3961"/>
                <a:gd name="T10" fmla="*/ 2164 w 3702"/>
                <a:gd name="T11" fmla="*/ 8 h 3961"/>
                <a:gd name="T12" fmla="*/ 2049 w 3702"/>
                <a:gd name="T13" fmla="*/ 1 h 3961"/>
                <a:gd name="T14" fmla="*/ 1990 w 3702"/>
                <a:gd name="T15" fmla="*/ 0 h 3961"/>
                <a:gd name="T16" fmla="*/ 1887 w 3702"/>
                <a:gd name="T17" fmla="*/ 2 h 3961"/>
                <a:gd name="T18" fmla="*/ 1687 w 3702"/>
                <a:gd name="T19" fmla="*/ 22 h 3961"/>
                <a:gd name="T20" fmla="*/ 1492 w 3702"/>
                <a:gd name="T21" fmla="*/ 62 h 3961"/>
                <a:gd name="T22" fmla="*/ 1306 w 3702"/>
                <a:gd name="T23" fmla="*/ 120 h 3961"/>
                <a:gd name="T24" fmla="*/ 1127 w 3702"/>
                <a:gd name="T25" fmla="*/ 195 h 3961"/>
                <a:gd name="T26" fmla="*/ 958 w 3702"/>
                <a:gd name="T27" fmla="*/ 286 h 3961"/>
                <a:gd name="T28" fmla="*/ 799 w 3702"/>
                <a:gd name="T29" fmla="*/ 392 h 3961"/>
                <a:gd name="T30" fmla="*/ 652 w 3702"/>
                <a:gd name="T31" fmla="*/ 514 h 3961"/>
                <a:gd name="T32" fmla="*/ 517 w 3702"/>
                <a:gd name="T33" fmla="*/ 648 h 3961"/>
                <a:gd name="T34" fmla="*/ 395 w 3702"/>
                <a:gd name="T35" fmla="*/ 795 h 3961"/>
                <a:gd name="T36" fmla="*/ 288 w 3702"/>
                <a:gd name="T37" fmla="*/ 953 h 3961"/>
                <a:gd name="T38" fmla="*/ 196 w 3702"/>
                <a:gd name="T39" fmla="*/ 1122 h 3961"/>
                <a:gd name="T40" fmla="*/ 120 w 3702"/>
                <a:gd name="T41" fmla="*/ 1299 h 3961"/>
                <a:gd name="T42" fmla="*/ 63 w 3702"/>
                <a:gd name="T43" fmla="*/ 1485 h 3961"/>
                <a:gd name="T44" fmla="*/ 22 w 3702"/>
                <a:gd name="T45" fmla="*/ 1679 h 3961"/>
                <a:gd name="T46" fmla="*/ 2 w 3702"/>
                <a:gd name="T47" fmla="*/ 1879 h 3961"/>
                <a:gd name="T48" fmla="*/ 0 w 3702"/>
                <a:gd name="T49" fmla="*/ 1981 h 3961"/>
                <a:gd name="T50" fmla="*/ 2 w 3702"/>
                <a:gd name="T51" fmla="*/ 2083 h 3961"/>
                <a:gd name="T52" fmla="*/ 22 w 3702"/>
                <a:gd name="T53" fmla="*/ 2283 h 3961"/>
                <a:gd name="T54" fmla="*/ 63 w 3702"/>
                <a:gd name="T55" fmla="*/ 2475 h 3961"/>
                <a:gd name="T56" fmla="*/ 120 w 3702"/>
                <a:gd name="T57" fmla="*/ 2662 h 3961"/>
                <a:gd name="T58" fmla="*/ 196 w 3702"/>
                <a:gd name="T59" fmla="*/ 2839 h 3961"/>
                <a:gd name="T60" fmla="*/ 288 w 3702"/>
                <a:gd name="T61" fmla="*/ 3008 h 3961"/>
                <a:gd name="T62" fmla="*/ 395 w 3702"/>
                <a:gd name="T63" fmla="*/ 3165 h 3961"/>
                <a:gd name="T64" fmla="*/ 517 w 3702"/>
                <a:gd name="T65" fmla="*/ 3312 h 3961"/>
                <a:gd name="T66" fmla="*/ 652 w 3702"/>
                <a:gd name="T67" fmla="*/ 3447 h 3961"/>
                <a:gd name="T68" fmla="*/ 799 w 3702"/>
                <a:gd name="T69" fmla="*/ 3568 h 3961"/>
                <a:gd name="T70" fmla="*/ 958 w 3702"/>
                <a:gd name="T71" fmla="*/ 3675 h 3961"/>
                <a:gd name="T72" fmla="*/ 1127 w 3702"/>
                <a:gd name="T73" fmla="*/ 3767 h 3961"/>
                <a:gd name="T74" fmla="*/ 1306 w 3702"/>
                <a:gd name="T75" fmla="*/ 3842 h 3961"/>
                <a:gd name="T76" fmla="*/ 1492 w 3702"/>
                <a:gd name="T77" fmla="*/ 3899 h 3961"/>
                <a:gd name="T78" fmla="*/ 1687 w 3702"/>
                <a:gd name="T79" fmla="*/ 3939 h 3961"/>
                <a:gd name="T80" fmla="*/ 1887 w 3702"/>
                <a:gd name="T81" fmla="*/ 3959 h 3961"/>
                <a:gd name="T82" fmla="*/ 1990 w 3702"/>
                <a:gd name="T83" fmla="*/ 3961 h 3961"/>
                <a:gd name="T84" fmla="*/ 2058 w 3702"/>
                <a:gd name="T85" fmla="*/ 3961 h 3961"/>
                <a:gd name="T86" fmla="*/ 2193 w 3702"/>
                <a:gd name="T87" fmla="*/ 3950 h 3961"/>
                <a:gd name="T88" fmla="*/ 2325 w 3702"/>
                <a:gd name="T89" fmla="*/ 3934 h 3961"/>
                <a:gd name="T90" fmla="*/ 2454 w 3702"/>
                <a:gd name="T91" fmla="*/ 3907 h 3961"/>
                <a:gd name="T92" fmla="*/ 2580 w 3702"/>
                <a:gd name="T93" fmla="*/ 3872 h 3961"/>
                <a:gd name="T94" fmla="*/ 2702 w 3702"/>
                <a:gd name="T95" fmla="*/ 3830 h 3961"/>
                <a:gd name="T96" fmla="*/ 2820 w 3702"/>
                <a:gd name="T97" fmla="*/ 3780 h 3961"/>
                <a:gd name="T98" fmla="*/ 2935 w 3702"/>
                <a:gd name="T99" fmla="*/ 3723 h 3961"/>
                <a:gd name="T100" fmla="*/ 3045 w 3702"/>
                <a:gd name="T101" fmla="*/ 3659 h 3961"/>
                <a:gd name="T102" fmla="*/ 3150 w 3702"/>
                <a:gd name="T103" fmla="*/ 3588 h 3961"/>
                <a:gd name="T104" fmla="*/ 3251 w 3702"/>
                <a:gd name="T105" fmla="*/ 3511 h 3961"/>
                <a:gd name="T106" fmla="*/ 3347 w 3702"/>
                <a:gd name="T107" fmla="*/ 3428 h 3961"/>
                <a:gd name="T108" fmla="*/ 3436 w 3702"/>
                <a:gd name="T109" fmla="*/ 3339 h 3961"/>
                <a:gd name="T110" fmla="*/ 3521 w 3702"/>
                <a:gd name="T111" fmla="*/ 3244 h 3961"/>
                <a:gd name="T112" fmla="*/ 3598 w 3702"/>
                <a:gd name="T113" fmla="*/ 3144 h 3961"/>
                <a:gd name="T114" fmla="*/ 3670 w 3702"/>
                <a:gd name="T115" fmla="*/ 3040 h 3961"/>
                <a:gd name="T116" fmla="*/ 3702 w 3702"/>
                <a:gd name="T117" fmla="*/ 2986 h 3961"/>
                <a:gd name="T118" fmla="*/ 3668 w 3702"/>
                <a:gd name="T119" fmla="*/ 2970 h 3961"/>
                <a:gd name="T120" fmla="*/ 1801 w 3702"/>
                <a:gd name="T121" fmla="*/ 2146 h 3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02" h="3961">
                  <a:moveTo>
                    <a:pt x="1801" y="2146"/>
                  </a:moveTo>
                  <a:lnTo>
                    <a:pt x="2388" y="198"/>
                  </a:lnTo>
                  <a:lnTo>
                    <a:pt x="2443" y="54"/>
                  </a:lnTo>
                  <a:lnTo>
                    <a:pt x="2388" y="41"/>
                  </a:lnTo>
                  <a:lnTo>
                    <a:pt x="2277" y="21"/>
                  </a:lnTo>
                  <a:lnTo>
                    <a:pt x="2164" y="8"/>
                  </a:lnTo>
                  <a:lnTo>
                    <a:pt x="2049" y="1"/>
                  </a:lnTo>
                  <a:lnTo>
                    <a:pt x="1990" y="0"/>
                  </a:lnTo>
                  <a:lnTo>
                    <a:pt x="1887" y="2"/>
                  </a:lnTo>
                  <a:lnTo>
                    <a:pt x="1687" y="22"/>
                  </a:lnTo>
                  <a:lnTo>
                    <a:pt x="1492" y="62"/>
                  </a:lnTo>
                  <a:lnTo>
                    <a:pt x="1306" y="120"/>
                  </a:lnTo>
                  <a:lnTo>
                    <a:pt x="1127" y="195"/>
                  </a:lnTo>
                  <a:lnTo>
                    <a:pt x="958" y="286"/>
                  </a:lnTo>
                  <a:lnTo>
                    <a:pt x="799" y="392"/>
                  </a:lnTo>
                  <a:lnTo>
                    <a:pt x="652" y="514"/>
                  </a:lnTo>
                  <a:lnTo>
                    <a:pt x="517" y="648"/>
                  </a:lnTo>
                  <a:lnTo>
                    <a:pt x="395" y="795"/>
                  </a:lnTo>
                  <a:lnTo>
                    <a:pt x="288" y="953"/>
                  </a:lnTo>
                  <a:lnTo>
                    <a:pt x="196" y="1122"/>
                  </a:lnTo>
                  <a:lnTo>
                    <a:pt x="120" y="1299"/>
                  </a:lnTo>
                  <a:lnTo>
                    <a:pt x="63" y="1485"/>
                  </a:lnTo>
                  <a:lnTo>
                    <a:pt x="22" y="1679"/>
                  </a:lnTo>
                  <a:lnTo>
                    <a:pt x="2" y="1879"/>
                  </a:lnTo>
                  <a:lnTo>
                    <a:pt x="0" y="1981"/>
                  </a:lnTo>
                  <a:lnTo>
                    <a:pt x="2" y="2083"/>
                  </a:lnTo>
                  <a:lnTo>
                    <a:pt x="22" y="2283"/>
                  </a:lnTo>
                  <a:lnTo>
                    <a:pt x="63" y="2475"/>
                  </a:lnTo>
                  <a:lnTo>
                    <a:pt x="120" y="2662"/>
                  </a:lnTo>
                  <a:lnTo>
                    <a:pt x="196" y="2839"/>
                  </a:lnTo>
                  <a:lnTo>
                    <a:pt x="288" y="3008"/>
                  </a:lnTo>
                  <a:lnTo>
                    <a:pt x="395" y="3165"/>
                  </a:lnTo>
                  <a:lnTo>
                    <a:pt x="517" y="3312"/>
                  </a:lnTo>
                  <a:lnTo>
                    <a:pt x="652" y="3447"/>
                  </a:lnTo>
                  <a:lnTo>
                    <a:pt x="799" y="3568"/>
                  </a:lnTo>
                  <a:lnTo>
                    <a:pt x="958" y="3675"/>
                  </a:lnTo>
                  <a:lnTo>
                    <a:pt x="1127" y="3767"/>
                  </a:lnTo>
                  <a:lnTo>
                    <a:pt x="1306" y="3842"/>
                  </a:lnTo>
                  <a:lnTo>
                    <a:pt x="1492" y="3899"/>
                  </a:lnTo>
                  <a:lnTo>
                    <a:pt x="1687" y="3939"/>
                  </a:lnTo>
                  <a:lnTo>
                    <a:pt x="1887" y="3959"/>
                  </a:lnTo>
                  <a:lnTo>
                    <a:pt x="1990" y="3961"/>
                  </a:lnTo>
                  <a:lnTo>
                    <a:pt x="2058" y="3961"/>
                  </a:lnTo>
                  <a:lnTo>
                    <a:pt x="2193" y="3950"/>
                  </a:lnTo>
                  <a:lnTo>
                    <a:pt x="2325" y="3934"/>
                  </a:lnTo>
                  <a:lnTo>
                    <a:pt x="2454" y="3907"/>
                  </a:lnTo>
                  <a:lnTo>
                    <a:pt x="2580" y="3872"/>
                  </a:lnTo>
                  <a:lnTo>
                    <a:pt x="2702" y="3830"/>
                  </a:lnTo>
                  <a:lnTo>
                    <a:pt x="2820" y="3780"/>
                  </a:lnTo>
                  <a:lnTo>
                    <a:pt x="2935" y="3723"/>
                  </a:lnTo>
                  <a:lnTo>
                    <a:pt x="3045" y="3659"/>
                  </a:lnTo>
                  <a:lnTo>
                    <a:pt x="3150" y="3588"/>
                  </a:lnTo>
                  <a:lnTo>
                    <a:pt x="3251" y="3511"/>
                  </a:lnTo>
                  <a:lnTo>
                    <a:pt x="3347" y="3428"/>
                  </a:lnTo>
                  <a:lnTo>
                    <a:pt x="3436" y="3339"/>
                  </a:lnTo>
                  <a:lnTo>
                    <a:pt x="3521" y="3244"/>
                  </a:lnTo>
                  <a:lnTo>
                    <a:pt x="3598" y="3144"/>
                  </a:lnTo>
                  <a:lnTo>
                    <a:pt x="3670" y="3040"/>
                  </a:lnTo>
                  <a:lnTo>
                    <a:pt x="3702" y="2986"/>
                  </a:lnTo>
                  <a:lnTo>
                    <a:pt x="3668" y="2970"/>
                  </a:lnTo>
                  <a:lnTo>
                    <a:pt x="1801" y="21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59"/>
            <p:cNvSpPr>
              <a:spLocks/>
            </p:cNvSpPr>
            <p:nvPr/>
          </p:nvSpPr>
          <p:spPr bwMode="auto">
            <a:xfrm>
              <a:off x="2576" y="1235"/>
              <a:ext cx="245" cy="233"/>
            </a:xfrm>
            <a:custGeom>
              <a:avLst/>
              <a:gdLst>
                <a:gd name="T0" fmla="*/ 981 w 1961"/>
                <a:gd name="T1" fmla="*/ 0 h 1864"/>
                <a:gd name="T2" fmla="*/ 1284 w 1961"/>
                <a:gd name="T3" fmla="*/ 614 h 1864"/>
                <a:gd name="T4" fmla="*/ 1961 w 1961"/>
                <a:gd name="T5" fmla="*/ 712 h 1864"/>
                <a:gd name="T6" fmla="*/ 1471 w 1961"/>
                <a:gd name="T7" fmla="*/ 1190 h 1864"/>
                <a:gd name="T8" fmla="*/ 1587 w 1961"/>
                <a:gd name="T9" fmla="*/ 1864 h 1864"/>
                <a:gd name="T10" fmla="*/ 981 w 1961"/>
                <a:gd name="T11" fmla="*/ 1546 h 1864"/>
                <a:gd name="T12" fmla="*/ 375 w 1961"/>
                <a:gd name="T13" fmla="*/ 1864 h 1864"/>
                <a:gd name="T14" fmla="*/ 491 w 1961"/>
                <a:gd name="T15" fmla="*/ 1190 h 1864"/>
                <a:gd name="T16" fmla="*/ 0 w 1961"/>
                <a:gd name="T17" fmla="*/ 712 h 1864"/>
                <a:gd name="T18" fmla="*/ 678 w 1961"/>
                <a:gd name="T19" fmla="*/ 614 h 1864"/>
                <a:gd name="T20" fmla="*/ 981 w 1961"/>
                <a:gd name="T21" fmla="*/ 0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1" h="1864">
                  <a:moveTo>
                    <a:pt x="981" y="0"/>
                  </a:moveTo>
                  <a:lnTo>
                    <a:pt x="1284" y="614"/>
                  </a:lnTo>
                  <a:lnTo>
                    <a:pt x="1961" y="712"/>
                  </a:lnTo>
                  <a:lnTo>
                    <a:pt x="1471" y="1190"/>
                  </a:lnTo>
                  <a:lnTo>
                    <a:pt x="1587" y="1864"/>
                  </a:lnTo>
                  <a:lnTo>
                    <a:pt x="981" y="1546"/>
                  </a:lnTo>
                  <a:lnTo>
                    <a:pt x="375" y="1864"/>
                  </a:lnTo>
                  <a:lnTo>
                    <a:pt x="491" y="1190"/>
                  </a:lnTo>
                  <a:lnTo>
                    <a:pt x="0" y="712"/>
                  </a:lnTo>
                  <a:lnTo>
                    <a:pt x="678" y="614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rgbClr val="F89B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Rectangle 60"/>
            <p:cNvSpPr>
              <a:spLocks noChangeArrowheads="1"/>
            </p:cNvSpPr>
            <p:nvPr/>
          </p:nvSpPr>
          <p:spPr bwMode="auto">
            <a:xfrm>
              <a:off x="2574" y="1936"/>
              <a:ext cx="41" cy="42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Rectangle 61"/>
            <p:cNvSpPr>
              <a:spLocks noChangeArrowheads="1"/>
            </p:cNvSpPr>
            <p:nvPr/>
          </p:nvSpPr>
          <p:spPr bwMode="auto">
            <a:xfrm>
              <a:off x="2574" y="2019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Rectangle 62"/>
            <p:cNvSpPr>
              <a:spLocks noChangeArrowheads="1"/>
            </p:cNvSpPr>
            <p:nvPr/>
          </p:nvSpPr>
          <p:spPr bwMode="auto">
            <a:xfrm>
              <a:off x="2615" y="1978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Rectangle 63"/>
            <p:cNvSpPr>
              <a:spLocks noChangeArrowheads="1"/>
            </p:cNvSpPr>
            <p:nvPr/>
          </p:nvSpPr>
          <p:spPr bwMode="auto">
            <a:xfrm>
              <a:off x="2532" y="1978"/>
              <a:ext cx="42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Rectangle 64"/>
            <p:cNvSpPr>
              <a:spLocks noChangeArrowheads="1"/>
            </p:cNvSpPr>
            <p:nvPr/>
          </p:nvSpPr>
          <p:spPr bwMode="auto">
            <a:xfrm>
              <a:off x="2429" y="2163"/>
              <a:ext cx="41" cy="42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65"/>
            <p:cNvSpPr>
              <a:spLocks noChangeArrowheads="1"/>
            </p:cNvSpPr>
            <p:nvPr/>
          </p:nvSpPr>
          <p:spPr bwMode="auto">
            <a:xfrm>
              <a:off x="2429" y="2246"/>
              <a:ext cx="41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Rectangle 66"/>
            <p:cNvSpPr>
              <a:spLocks noChangeArrowheads="1"/>
            </p:cNvSpPr>
            <p:nvPr/>
          </p:nvSpPr>
          <p:spPr bwMode="auto">
            <a:xfrm>
              <a:off x="2470" y="2205"/>
              <a:ext cx="42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Rectangle 67"/>
            <p:cNvSpPr>
              <a:spLocks noChangeArrowheads="1"/>
            </p:cNvSpPr>
            <p:nvPr/>
          </p:nvSpPr>
          <p:spPr bwMode="auto">
            <a:xfrm>
              <a:off x="2388" y="2205"/>
              <a:ext cx="41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Rectangle 68"/>
            <p:cNvSpPr>
              <a:spLocks noChangeArrowheads="1"/>
            </p:cNvSpPr>
            <p:nvPr/>
          </p:nvSpPr>
          <p:spPr bwMode="auto">
            <a:xfrm>
              <a:off x="2181" y="2081"/>
              <a:ext cx="42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Rectangle 69"/>
            <p:cNvSpPr>
              <a:spLocks noChangeArrowheads="1"/>
            </p:cNvSpPr>
            <p:nvPr/>
          </p:nvSpPr>
          <p:spPr bwMode="auto">
            <a:xfrm>
              <a:off x="2181" y="2163"/>
              <a:ext cx="42" cy="42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Rectangle 70"/>
            <p:cNvSpPr>
              <a:spLocks noChangeArrowheads="1"/>
            </p:cNvSpPr>
            <p:nvPr/>
          </p:nvSpPr>
          <p:spPr bwMode="auto">
            <a:xfrm>
              <a:off x="2223" y="2122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Rectangle 71"/>
            <p:cNvSpPr>
              <a:spLocks noChangeArrowheads="1"/>
            </p:cNvSpPr>
            <p:nvPr/>
          </p:nvSpPr>
          <p:spPr bwMode="auto">
            <a:xfrm>
              <a:off x="2140" y="2122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Rectangle 72"/>
            <p:cNvSpPr>
              <a:spLocks noChangeArrowheads="1"/>
            </p:cNvSpPr>
            <p:nvPr/>
          </p:nvSpPr>
          <p:spPr bwMode="auto">
            <a:xfrm>
              <a:off x="1789" y="1379"/>
              <a:ext cx="41" cy="42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Rectangle 73"/>
            <p:cNvSpPr>
              <a:spLocks noChangeArrowheads="1"/>
            </p:cNvSpPr>
            <p:nvPr/>
          </p:nvSpPr>
          <p:spPr bwMode="auto">
            <a:xfrm>
              <a:off x="1789" y="1462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Rectangle 74"/>
            <p:cNvSpPr>
              <a:spLocks noChangeArrowheads="1"/>
            </p:cNvSpPr>
            <p:nvPr/>
          </p:nvSpPr>
          <p:spPr bwMode="auto">
            <a:xfrm>
              <a:off x="1830" y="1421"/>
              <a:ext cx="42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Rectangle 75"/>
            <p:cNvSpPr>
              <a:spLocks noChangeArrowheads="1"/>
            </p:cNvSpPr>
            <p:nvPr/>
          </p:nvSpPr>
          <p:spPr bwMode="auto">
            <a:xfrm>
              <a:off x="1748" y="1421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76"/>
            <p:cNvSpPr>
              <a:spLocks/>
            </p:cNvSpPr>
            <p:nvPr/>
          </p:nvSpPr>
          <p:spPr bwMode="auto">
            <a:xfrm>
              <a:off x="2097" y="1483"/>
              <a:ext cx="103" cy="103"/>
            </a:xfrm>
            <a:custGeom>
              <a:avLst/>
              <a:gdLst>
                <a:gd name="T0" fmla="*/ 415 w 830"/>
                <a:gd name="T1" fmla="*/ 0 h 824"/>
                <a:gd name="T2" fmla="*/ 457 w 830"/>
                <a:gd name="T3" fmla="*/ 1 h 824"/>
                <a:gd name="T4" fmla="*/ 538 w 830"/>
                <a:gd name="T5" fmla="*/ 17 h 824"/>
                <a:gd name="T6" fmla="*/ 613 w 830"/>
                <a:gd name="T7" fmla="*/ 48 h 824"/>
                <a:gd name="T8" fmla="*/ 679 w 830"/>
                <a:gd name="T9" fmla="*/ 93 h 824"/>
                <a:gd name="T10" fmla="*/ 736 w 830"/>
                <a:gd name="T11" fmla="*/ 149 h 824"/>
                <a:gd name="T12" fmla="*/ 780 w 830"/>
                <a:gd name="T13" fmla="*/ 215 h 824"/>
                <a:gd name="T14" fmla="*/ 812 w 830"/>
                <a:gd name="T15" fmla="*/ 289 h 824"/>
                <a:gd name="T16" fmla="*/ 828 w 830"/>
                <a:gd name="T17" fmla="*/ 370 h 824"/>
                <a:gd name="T18" fmla="*/ 830 w 830"/>
                <a:gd name="T19" fmla="*/ 412 h 824"/>
                <a:gd name="T20" fmla="*/ 828 w 830"/>
                <a:gd name="T21" fmla="*/ 454 h 824"/>
                <a:gd name="T22" fmla="*/ 812 w 830"/>
                <a:gd name="T23" fmla="*/ 535 h 824"/>
                <a:gd name="T24" fmla="*/ 780 w 830"/>
                <a:gd name="T25" fmla="*/ 609 h 824"/>
                <a:gd name="T26" fmla="*/ 736 w 830"/>
                <a:gd name="T27" fmla="*/ 675 h 824"/>
                <a:gd name="T28" fmla="*/ 679 w 830"/>
                <a:gd name="T29" fmla="*/ 731 h 824"/>
                <a:gd name="T30" fmla="*/ 613 w 830"/>
                <a:gd name="T31" fmla="*/ 775 h 824"/>
                <a:gd name="T32" fmla="*/ 538 w 830"/>
                <a:gd name="T33" fmla="*/ 806 h 824"/>
                <a:gd name="T34" fmla="*/ 457 w 830"/>
                <a:gd name="T35" fmla="*/ 823 h 824"/>
                <a:gd name="T36" fmla="*/ 415 w 830"/>
                <a:gd name="T37" fmla="*/ 824 h 824"/>
                <a:gd name="T38" fmla="*/ 372 w 830"/>
                <a:gd name="T39" fmla="*/ 823 h 824"/>
                <a:gd name="T40" fmla="*/ 291 w 830"/>
                <a:gd name="T41" fmla="*/ 806 h 824"/>
                <a:gd name="T42" fmla="*/ 217 w 830"/>
                <a:gd name="T43" fmla="*/ 775 h 824"/>
                <a:gd name="T44" fmla="*/ 151 w 830"/>
                <a:gd name="T45" fmla="*/ 731 h 824"/>
                <a:gd name="T46" fmla="*/ 95 w 830"/>
                <a:gd name="T47" fmla="*/ 675 h 824"/>
                <a:gd name="T48" fmla="*/ 50 w 830"/>
                <a:gd name="T49" fmla="*/ 609 h 824"/>
                <a:gd name="T50" fmla="*/ 18 w 830"/>
                <a:gd name="T51" fmla="*/ 535 h 824"/>
                <a:gd name="T52" fmla="*/ 1 w 830"/>
                <a:gd name="T53" fmla="*/ 454 h 824"/>
                <a:gd name="T54" fmla="*/ 0 w 830"/>
                <a:gd name="T55" fmla="*/ 412 h 824"/>
                <a:gd name="T56" fmla="*/ 1 w 830"/>
                <a:gd name="T57" fmla="*/ 370 h 824"/>
                <a:gd name="T58" fmla="*/ 18 w 830"/>
                <a:gd name="T59" fmla="*/ 289 h 824"/>
                <a:gd name="T60" fmla="*/ 50 w 830"/>
                <a:gd name="T61" fmla="*/ 215 h 824"/>
                <a:gd name="T62" fmla="*/ 95 w 830"/>
                <a:gd name="T63" fmla="*/ 149 h 824"/>
                <a:gd name="T64" fmla="*/ 151 w 830"/>
                <a:gd name="T65" fmla="*/ 93 h 824"/>
                <a:gd name="T66" fmla="*/ 217 w 830"/>
                <a:gd name="T67" fmla="*/ 48 h 824"/>
                <a:gd name="T68" fmla="*/ 291 w 830"/>
                <a:gd name="T69" fmla="*/ 17 h 824"/>
                <a:gd name="T70" fmla="*/ 372 w 830"/>
                <a:gd name="T71" fmla="*/ 1 h 824"/>
                <a:gd name="T72" fmla="*/ 415 w 830"/>
                <a:gd name="T73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30" h="824">
                  <a:moveTo>
                    <a:pt x="415" y="0"/>
                  </a:moveTo>
                  <a:lnTo>
                    <a:pt x="457" y="1"/>
                  </a:lnTo>
                  <a:lnTo>
                    <a:pt x="538" y="17"/>
                  </a:lnTo>
                  <a:lnTo>
                    <a:pt x="613" y="48"/>
                  </a:lnTo>
                  <a:lnTo>
                    <a:pt x="679" y="93"/>
                  </a:lnTo>
                  <a:lnTo>
                    <a:pt x="736" y="149"/>
                  </a:lnTo>
                  <a:lnTo>
                    <a:pt x="780" y="215"/>
                  </a:lnTo>
                  <a:lnTo>
                    <a:pt x="812" y="289"/>
                  </a:lnTo>
                  <a:lnTo>
                    <a:pt x="828" y="370"/>
                  </a:lnTo>
                  <a:lnTo>
                    <a:pt x="830" y="412"/>
                  </a:lnTo>
                  <a:lnTo>
                    <a:pt x="828" y="454"/>
                  </a:lnTo>
                  <a:lnTo>
                    <a:pt x="812" y="535"/>
                  </a:lnTo>
                  <a:lnTo>
                    <a:pt x="780" y="609"/>
                  </a:lnTo>
                  <a:lnTo>
                    <a:pt x="736" y="675"/>
                  </a:lnTo>
                  <a:lnTo>
                    <a:pt x="679" y="731"/>
                  </a:lnTo>
                  <a:lnTo>
                    <a:pt x="613" y="775"/>
                  </a:lnTo>
                  <a:lnTo>
                    <a:pt x="538" y="806"/>
                  </a:lnTo>
                  <a:lnTo>
                    <a:pt x="457" y="823"/>
                  </a:lnTo>
                  <a:lnTo>
                    <a:pt x="415" y="824"/>
                  </a:lnTo>
                  <a:lnTo>
                    <a:pt x="372" y="823"/>
                  </a:lnTo>
                  <a:lnTo>
                    <a:pt x="291" y="806"/>
                  </a:lnTo>
                  <a:lnTo>
                    <a:pt x="217" y="775"/>
                  </a:lnTo>
                  <a:lnTo>
                    <a:pt x="151" y="731"/>
                  </a:lnTo>
                  <a:lnTo>
                    <a:pt x="95" y="675"/>
                  </a:lnTo>
                  <a:lnTo>
                    <a:pt x="50" y="609"/>
                  </a:lnTo>
                  <a:lnTo>
                    <a:pt x="18" y="535"/>
                  </a:lnTo>
                  <a:lnTo>
                    <a:pt x="1" y="454"/>
                  </a:lnTo>
                  <a:lnTo>
                    <a:pt x="0" y="412"/>
                  </a:lnTo>
                  <a:lnTo>
                    <a:pt x="1" y="370"/>
                  </a:lnTo>
                  <a:lnTo>
                    <a:pt x="18" y="289"/>
                  </a:lnTo>
                  <a:lnTo>
                    <a:pt x="50" y="215"/>
                  </a:lnTo>
                  <a:lnTo>
                    <a:pt x="95" y="149"/>
                  </a:lnTo>
                  <a:lnTo>
                    <a:pt x="151" y="93"/>
                  </a:lnTo>
                  <a:lnTo>
                    <a:pt x="217" y="48"/>
                  </a:lnTo>
                  <a:lnTo>
                    <a:pt x="291" y="17"/>
                  </a:lnTo>
                  <a:lnTo>
                    <a:pt x="372" y="1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268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77"/>
            <p:cNvSpPr>
              <a:spLocks/>
            </p:cNvSpPr>
            <p:nvPr/>
          </p:nvSpPr>
          <p:spPr bwMode="auto">
            <a:xfrm>
              <a:off x="2154" y="1262"/>
              <a:ext cx="272" cy="367"/>
            </a:xfrm>
            <a:custGeom>
              <a:avLst/>
              <a:gdLst>
                <a:gd name="T0" fmla="*/ 642 w 2179"/>
                <a:gd name="T1" fmla="*/ 0 h 2932"/>
                <a:gd name="T2" fmla="*/ 587 w 2179"/>
                <a:gd name="T3" fmla="*/ 144 h 2932"/>
                <a:gd name="T4" fmla="*/ 0 w 2179"/>
                <a:gd name="T5" fmla="*/ 2092 h 2932"/>
                <a:gd name="T6" fmla="*/ 1867 w 2179"/>
                <a:gd name="T7" fmla="*/ 2916 h 2932"/>
                <a:gd name="T8" fmla="*/ 1901 w 2179"/>
                <a:gd name="T9" fmla="*/ 2932 h 2932"/>
                <a:gd name="T10" fmla="*/ 1934 w 2179"/>
                <a:gd name="T11" fmla="*/ 2876 h 2932"/>
                <a:gd name="T12" fmla="*/ 1992 w 2179"/>
                <a:gd name="T13" fmla="*/ 2761 h 2932"/>
                <a:gd name="T14" fmla="*/ 2044 w 2179"/>
                <a:gd name="T15" fmla="*/ 2641 h 2932"/>
                <a:gd name="T16" fmla="*/ 2088 w 2179"/>
                <a:gd name="T17" fmla="*/ 2519 h 2932"/>
                <a:gd name="T18" fmla="*/ 2124 w 2179"/>
                <a:gd name="T19" fmla="*/ 2392 h 2932"/>
                <a:gd name="T20" fmla="*/ 2150 w 2179"/>
                <a:gd name="T21" fmla="*/ 2263 h 2932"/>
                <a:gd name="T22" fmla="*/ 2168 w 2179"/>
                <a:gd name="T23" fmla="*/ 2131 h 2932"/>
                <a:gd name="T24" fmla="*/ 2179 w 2179"/>
                <a:gd name="T25" fmla="*/ 1995 h 2932"/>
                <a:gd name="T26" fmla="*/ 2179 w 2179"/>
                <a:gd name="T27" fmla="*/ 1927 h 2932"/>
                <a:gd name="T28" fmla="*/ 2177 w 2179"/>
                <a:gd name="T29" fmla="*/ 1839 h 2932"/>
                <a:gd name="T30" fmla="*/ 2163 w 2179"/>
                <a:gd name="T31" fmla="*/ 1667 h 2932"/>
                <a:gd name="T32" fmla="*/ 2134 w 2179"/>
                <a:gd name="T33" fmla="*/ 1499 h 2932"/>
                <a:gd name="T34" fmla="*/ 2090 w 2179"/>
                <a:gd name="T35" fmla="*/ 1337 h 2932"/>
                <a:gd name="T36" fmla="*/ 2034 w 2179"/>
                <a:gd name="T37" fmla="*/ 1181 h 2932"/>
                <a:gd name="T38" fmla="*/ 1964 w 2179"/>
                <a:gd name="T39" fmla="*/ 1031 h 2932"/>
                <a:gd name="T40" fmla="*/ 1883 w 2179"/>
                <a:gd name="T41" fmla="*/ 887 h 2932"/>
                <a:gd name="T42" fmla="*/ 1791 w 2179"/>
                <a:gd name="T43" fmla="*/ 752 h 2932"/>
                <a:gd name="T44" fmla="*/ 1688 w 2179"/>
                <a:gd name="T45" fmla="*/ 625 h 2932"/>
                <a:gd name="T46" fmla="*/ 1576 w 2179"/>
                <a:gd name="T47" fmla="*/ 507 h 2932"/>
                <a:gd name="T48" fmla="*/ 1454 w 2179"/>
                <a:gd name="T49" fmla="*/ 398 h 2932"/>
                <a:gd name="T50" fmla="*/ 1323 w 2179"/>
                <a:gd name="T51" fmla="*/ 299 h 2932"/>
                <a:gd name="T52" fmla="*/ 1184 w 2179"/>
                <a:gd name="T53" fmla="*/ 212 h 2932"/>
                <a:gd name="T54" fmla="*/ 1037 w 2179"/>
                <a:gd name="T55" fmla="*/ 135 h 2932"/>
                <a:gd name="T56" fmla="*/ 884 w 2179"/>
                <a:gd name="T57" fmla="*/ 72 h 2932"/>
                <a:gd name="T58" fmla="*/ 724 w 2179"/>
                <a:gd name="T59" fmla="*/ 20 h 2932"/>
                <a:gd name="T60" fmla="*/ 642 w 2179"/>
                <a:gd name="T61" fmla="*/ 0 h 2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79" h="2932">
                  <a:moveTo>
                    <a:pt x="642" y="0"/>
                  </a:moveTo>
                  <a:lnTo>
                    <a:pt x="587" y="144"/>
                  </a:lnTo>
                  <a:lnTo>
                    <a:pt x="0" y="2092"/>
                  </a:lnTo>
                  <a:lnTo>
                    <a:pt x="1867" y="2916"/>
                  </a:lnTo>
                  <a:lnTo>
                    <a:pt x="1901" y="2932"/>
                  </a:lnTo>
                  <a:lnTo>
                    <a:pt x="1934" y="2876"/>
                  </a:lnTo>
                  <a:lnTo>
                    <a:pt x="1992" y="2761"/>
                  </a:lnTo>
                  <a:lnTo>
                    <a:pt x="2044" y="2641"/>
                  </a:lnTo>
                  <a:lnTo>
                    <a:pt x="2088" y="2519"/>
                  </a:lnTo>
                  <a:lnTo>
                    <a:pt x="2124" y="2392"/>
                  </a:lnTo>
                  <a:lnTo>
                    <a:pt x="2150" y="2263"/>
                  </a:lnTo>
                  <a:lnTo>
                    <a:pt x="2168" y="2131"/>
                  </a:lnTo>
                  <a:lnTo>
                    <a:pt x="2179" y="1995"/>
                  </a:lnTo>
                  <a:lnTo>
                    <a:pt x="2179" y="1927"/>
                  </a:lnTo>
                  <a:lnTo>
                    <a:pt x="2177" y="1839"/>
                  </a:lnTo>
                  <a:lnTo>
                    <a:pt x="2163" y="1667"/>
                  </a:lnTo>
                  <a:lnTo>
                    <a:pt x="2134" y="1499"/>
                  </a:lnTo>
                  <a:lnTo>
                    <a:pt x="2090" y="1337"/>
                  </a:lnTo>
                  <a:lnTo>
                    <a:pt x="2034" y="1181"/>
                  </a:lnTo>
                  <a:lnTo>
                    <a:pt x="1964" y="1031"/>
                  </a:lnTo>
                  <a:lnTo>
                    <a:pt x="1883" y="887"/>
                  </a:lnTo>
                  <a:lnTo>
                    <a:pt x="1791" y="752"/>
                  </a:lnTo>
                  <a:lnTo>
                    <a:pt x="1688" y="625"/>
                  </a:lnTo>
                  <a:lnTo>
                    <a:pt x="1576" y="507"/>
                  </a:lnTo>
                  <a:lnTo>
                    <a:pt x="1454" y="398"/>
                  </a:lnTo>
                  <a:lnTo>
                    <a:pt x="1323" y="299"/>
                  </a:lnTo>
                  <a:lnTo>
                    <a:pt x="1184" y="212"/>
                  </a:lnTo>
                  <a:lnTo>
                    <a:pt x="1037" y="135"/>
                  </a:lnTo>
                  <a:lnTo>
                    <a:pt x="884" y="72"/>
                  </a:lnTo>
                  <a:lnTo>
                    <a:pt x="724" y="20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2A95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78"/>
            <p:cNvSpPr>
              <a:spLocks/>
            </p:cNvSpPr>
            <p:nvPr/>
          </p:nvSpPr>
          <p:spPr bwMode="auto">
            <a:xfrm>
              <a:off x="2343" y="1707"/>
              <a:ext cx="174" cy="188"/>
            </a:xfrm>
            <a:custGeom>
              <a:avLst/>
              <a:gdLst>
                <a:gd name="T0" fmla="*/ 0 w 1392"/>
                <a:gd name="T1" fmla="*/ 681 h 1507"/>
                <a:gd name="T2" fmla="*/ 664 w 1392"/>
                <a:gd name="T3" fmla="*/ 187 h 1507"/>
                <a:gd name="T4" fmla="*/ 907 w 1392"/>
                <a:gd name="T5" fmla="*/ 0 h 1507"/>
                <a:gd name="T6" fmla="*/ 1392 w 1392"/>
                <a:gd name="T7" fmla="*/ 631 h 1507"/>
                <a:gd name="T8" fmla="*/ 1162 w 1392"/>
                <a:gd name="T9" fmla="*/ 847 h 1507"/>
                <a:gd name="T10" fmla="*/ 166 w 1392"/>
                <a:gd name="T11" fmla="*/ 1507 h 1507"/>
                <a:gd name="T12" fmla="*/ 0 w 1392"/>
                <a:gd name="T13" fmla="*/ 681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2" h="1507">
                  <a:moveTo>
                    <a:pt x="0" y="681"/>
                  </a:moveTo>
                  <a:lnTo>
                    <a:pt x="664" y="187"/>
                  </a:lnTo>
                  <a:lnTo>
                    <a:pt x="907" y="0"/>
                  </a:lnTo>
                  <a:lnTo>
                    <a:pt x="1392" y="631"/>
                  </a:lnTo>
                  <a:lnTo>
                    <a:pt x="1162" y="847"/>
                  </a:lnTo>
                  <a:lnTo>
                    <a:pt x="166" y="1507"/>
                  </a:lnTo>
                  <a:lnTo>
                    <a:pt x="0" y="681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79"/>
            <p:cNvSpPr>
              <a:spLocks/>
            </p:cNvSpPr>
            <p:nvPr/>
          </p:nvSpPr>
          <p:spPr bwMode="auto">
            <a:xfrm>
              <a:off x="2426" y="1683"/>
              <a:ext cx="127" cy="130"/>
            </a:xfrm>
            <a:custGeom>
              <a:avLst/>
              <a:gdLst>
                <a:gd name="T0" fmla="*/ 0 w 1014"/>
                <a:gd name="T1" fmla="*/ 378 h 1038"/>
                <a:gd name="T2" fmla="*/ 498 w 1014"/>
                <a:gd name="T3" fmla="*/ 1038 h 1038"/>
                <a:gd name="T4" fmla="*/ 892 w 1014"/>
                <a:gd name="T5" fmla="*/ 669 h 1038"/>
                <a:gd name="T6" fmla="*/ 918 w 1014"/>
                <a:gd name="T7" fmla="*/ 644 h 1038"/>
                <a:gd name="T8" fmla="*/ 959 w 1014"/>
                <a:gd name="T9" fmla="*/ 586 h 1038"/>
                <a:gd name="T10" fmla="*/ 989 w 1014"/>
                <a:gd name="T11" fmla="*/ 522 h 1038"/>
                <a:gd name="T12" fmla="*/ 1009 w 1014"/>
                <a:gd name="T13" fmla="*/ 456 h 1038"/>
                <a:gd name="T14" fmla="*/ 1014 w 1014"/>
                <a:gd name="T15" fmla="*/ 388 h 1038"/>
                <a:gd name="T16" fmla="*/ 1009 w 1014"/>
                <a:gd name="T17" fmla="*/ 318 h 1038"/>
                <a:gd name="T18" fmla="*/ 989 w 1014"/>
                <a:gd name="T19" fmla="*/ 251 h 1038"/>
                <a:gd name="T20" fmla="*/ 958 w 1014"/>
                <a:gd name="T21" fmla="*/ 187 h 1038"/>
                <a:gd name="T22" fmla="*/ 938 w 1014"/>
                <a:gd name="T23" fmla="*/ 157 h 1038"/>
                <a:gd name="T24" fmla="*/ 938 w 1014"/>
                <a:gd name="T25" fmla="*/ 157 h 1038"/>
                <a:gd name="T26" fmla="*/ 912 w 1014"/>
                <a:gd name="T27" fmla="*/ 125 h 1038"/>
                <a:gd name="T28" fmla="*/ 854 w 1014"/>
                <a:gd name="T29" fmla="*/ 74 h 1038"/>
                <a:gd name="T30" fmla="*/ 787 w 1014"/>
                <a:gd name="T31" fmla="*/ 36 h 1038"/>
                <a:gd name="T32" fmla="*/ 716 w 1014"/>
                <a:gd name="T33" fmla="*/ 11 h 1038"/>
                <a:gd name="T34" fmla="*/ 642 w 1014"/>
                <a:gd name="T35" fmla="*/ 0 h 1038"/>
                <a:gd name="T36" fmla="*/ 565 w 1014"/>
                <a:gd name="T37" fmla="*/ 4 h 1038"/>
                <a:gd name="T38" fmla="*/ 491 w 1014"/>
                <a:gd name="T39" fmla="*/ 23 h 1038"/>
                <a:gd name="T40" fmla="*/ 420 w 1014"/>
                <a:gd name="T41" fmla="*/ 57 h 1038"/>
                <a:gd name="T42" fmla="*/ 388 w 1014"/>
                <a:gd name="T43" fmla="*/ 80 h 1038"/>
                <a:gd name="T44" fmla="*/ 0 w 1014"/>
                <a:gd name="T45" fmla="*/ 378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4" h="1038">
                  <a:moveTo>
                    <a:pt x="0" y="378"/>
                  </a:moveTo>
                  <a:lnTo>
                    <a:pt x="498" y="1038"/>
                  </a:lnTo>
                  <a:lnTo>
                    <a:pt x="892" y="669"/>
                  </a:lnTo>
                  <a:lnTo>
                    <a:pt x="918" y="644"/>
                  </a:lnTo>
                  <a:lnTo>
                    <a:pt x="959" y="586"/>
                  </a:lnTo>
                  <a:lnTo>
                    <a:pt x="989" y="522"/>
                  </a:lnTo>
                  <a:lnTo>
                    <a:pt x="1009" y="456"/>
                  </a:lnTo>
                  <a:lnTo>
                    <a:pt x="1014" y="388"/>
                  </a:lnTo>
                  <a:lnTo>
                    <a:pt x="1009" y="318"/>
                  </a:lnTo>
                  <a:lnTo>
                    <a:pt x="989" y="251"/>
                  </a:lnTo>
                  <a:lnTo>
                    <a:pt x="958" y="187"/>
                  </a:lnTo>
                  <a:lnTo>
                    <a:pt x="938" y="157"/>
                  </a:lnTo>
                  <a:lnTo>
                    <a:pt x="938" y="157"/>
                  </a:lnTo>
                  <a:lnTo>
                    <a:pt x="912" y="125"/>
                  </a:lnTo>
                  <a:lnTo>
                    <a:pt x="854" y="74"/>
                  </a:lnTo>
                  <a:lnTo>
                    <a:pt x="787" y="36"/>
                  </a:lnTo>
                  <a:lnTo>
                    <a:pt x="716" y="11"/>
                  </a:lnTo>
                  <a:lnTo>
                    <a:pt x="642" y="0"/>
                  </a:lnTo>
                  <a:lnTo>
                    <a:pt x="565" y="4"/>
                  </a:lnTo>
                  <a:lnTo>
                    <a:pt x="491" y="23"/>
                  </a:lnTo>
                  <a:lnTo>
                    <a:pt x="420" y="57"/>
                  </a:lnTo>
                  <a:lnTo>
                    <a:pt x="388" y="80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80"/>
            <p:cNvSpPr>
              <a:spLocks/>
            </p:cNvSpPr>
            <p:nvPr/>
          </p:nvSpPr>
          <p:spPr bwMode="auto">
            <a:xfrm>
              <a:off x="1690" y="1668"/>
              <a:ext cx="154" cy="163"/>
            </a:xfrm>
            <a:custGeom>
              <a:avLst/>
              <a:gdLst>
                <a:gd name="T0" fmla="*/ 1210 w 1231"/>
                <a:gd name="T1" fmla="*/ 830 h 1305"/>
                <a:gd name="T2" fmla="*/ 473 w 1231"/>
                <a:gd name="T3" fmla="*/ 1210 h 1305"/>
                <a:gd name="T4" fmla="*/ 295 w 1231"/>
                <a:gd name="T5" fmla="*/ 1305 h 1305"/>
                <a:gd name="T6" fmla="*/ 0 w 1231"/>
                <a:gd name="T7" fmla="*/ 605 h 1305"/>
                <a:gd name="T8" fmla="*/ 229 w 1231"/>
                <a:gd name="T9" fmla="*/ 495 h 1305"/>
                <a:gd name="T10" fmla="*/ 1231 w 1231"/>
                <a:gd name="T11" fmla="*/ 0 h 1305"/>
                <a:gd name="T12" fmla="*/ 1210 w 1231"/>
                <a:gd name="T13" fmla="*/ 830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305">
                  <a:moveTo>
                    <a:pt x="1210" y="830"/>
                  </a:moveTo>
                  <a:lnTo>
                    <a:pt x="473" y="1210"/>
                  </a:lnTo>
                  <a:lnTo>
                    <a:pt x="295" y="1305"/>
                  </a:lnTo>
                  <a:lnTo>
                    <a:pt x="0" y="605"/>
                  </a:lnTo>
                  <a:lnTo>
                    <a:pt x="229" y="495"/>
                  </a:lnTo>
                  <a:lnTo>
                    <a:pt x="1231" y="0"/>
                  </a:lnTo>
                  <a:lnTo>
                    <a:pt x="1210" y="830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81"/>
            <p:cNvSpPr>
              <a:spLocks/>
            </p:cNvSpPr>
            <p:nvPr/>
          </p:nvSpPr>
          <p:spPr bwMode="auto">
            <a:xfrm>
              <a:off x="1624" y="1730"/>
              <a:ext cx="125" cy="124"/>
            </a:xfrm>
            <a:custGeom>
              <a:avLst/>
              <a:gdLst>
                <a:gd name="T0" fmla="*/ 1003 w 1003"/>
                <a:gd name="T1" fmla="*/ 715 h 990"/>
                <a:gd name="T2" fmla="*/ 759 w 1003"/>
                <a:gd name="T3" fmla="*/ 0 h 990"/>
                <a:gd name="T4" fmla="*/ 173 w 1003"/>
                <a:gd name="T5" fmla="*/ 281 h 990"/>
                <a:gd name="T6" fmla="*/ 143 w 1003"/>
                <a:gd name="T7" fmla="*/ 303 h 990"/>
                <a:gd name="T8" fmla="*/ 92 w 1003"/>
                <a:gd name="T9" fmla="*/ 353 h 990"/>
                <a:gd name="T10" fmla="*/ 52 w 1003"/>
                <a:gd name="T11" fmla="*/ 410 h 990"/>
                <a:gd name="T12" fmla="*/ 22 w 1003"/>
                <a:gd name="T13" fmla="*/ 473 h 990"/>
                <a:gd name="T14" fmla="*/ 4 w 1003"/>
                <a:gd name="T15" fmla="*/ 539 h 990"/>
                <a:gd name="T16" fmla="*/ 0 w 1003"/>
                <a:gd name="T17" fmla="*/ 608 h 990"/>
                <a:gd name="T18" fmla="*/ 7 w 1003"/>
                <a:gd name="T19" fmla="*/ 677 h 990"/>
                <a:gd name="T20" fmla="*/ 27 w 1003"/>
                <a:gd name="T21" fmla="*/ 746 h 990"/>
                <a:gd name="T22" fmla="*/ 43 w 1003"/>
                <a:gd name="T23" fmla="*/ 779 h 990"/>
                <a:gd name="T24" fmla="*/ 43 w 1003"/>
                <a:gd name="T25" fmla="*/ 779 h 990"/>
                <a:gd name="T26" fmla="*/ 62 w 1003"/>
                <a:gd name="T27" fmla="*/ 814 h 990"/>
                <a:gd name="T28" fmla="*/ 111 w 1003"/>
                <a:gd name="T29" fmla="*/ 875 h 990"/>
                <a:gd name="T30" fmla="*/ 171 w 1003"/>
                <a:gd name="T31" fmla="*/ 924 h 990"/>
                <a:gd name="T32" fmla="*/ 237 w 1003"/>
                <a:gd name="T33" fmla="*/ 960 h 990"/>
                <a:gd name="T34" fmla="*/ 309 w 1003"/>
                <a:gd name="T35" fmla="*/ 982 h 990"/>
                <a:gd name="T36" fmla="*/ 384 w 1003"/>
                <a:gd name="T37" fmla="*/ 990 h 990"/>
                <a:gd name="T38" fmla="*/ 460 w 1003"/>
                <a:gd name="T39" fmla="*/ 985 h 990"/>
                <a:gd name="T40" fmla="*/ 535 w 1003"/>
                <a:gd name="T41" fmla="*/ 962 h 990"/>
                <a:gd name="T42" fmla="*/ 572 w 1003"/>
                <a:gd name="T43" fmla="*/ 944 h 990"/>
                <a:gd name="T44" fmla="*/ 1003 w 1003"/>
                <a:gd name="T45" fmla="*/ 715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03" h="990">
                  <a:moveTo>
                    <a:pt x="1003" y="715"/>
                  </a:moveTo>
                  <a:lnTo>
                    <a:pt x="759" y="0"/>
                  </a:lnTo>
                  <a:lnTo>
                    <a:pt x="173" y="281"/>
                  </a:lnTo>
                  <a:lnTo>
                    <a:pt x="143" y="303"/>
                  </a:lnTo>
                  <a:lnTo>
                    <a:pt x="92" y="353"/>
                  </a:lnTo>
                  <a:lnTo>
                    <a:pt x="52" y="410"/>
                  </a:lnTo>
                  <a:lnTo>
                    <a:pt x="22" y="473"/>
                  </a:lnTo>
                  <a:lnTo>
                    <a:pt x="4" y="539"/>
                  </a:lnTo>
                  <a:lnTo>
                    <a:pt x="0" y="608"/>
                  </a:lnTo>
                  <a:lnTo>
                    <a:pt x="7" y="677"/>
                  </a:lnTo>
                  <a:lnTo>
                    <a:pt x="27" y="746"/>
                  </a:lnTo>
                  <a:lnTo>
                    <a:pt x="43" y="779"/>
                  </a:lnTo>
                  <a:lnTo>
                    <a:pt x="43" y="779"/>
                  </a:lnTo>
                  <a:lnTo>
                    <a:pt x="62" y="814"/>
                  </a:lnTo>
                  <a:lnTo>
                    <a:pt x="111" y="875"/>
                  </a:lnTo>
                  <a:lnTo>
                    <a:pt x="171" y="924"/>
                  </a:lnTo>
                  <a:lnTo>
                    <a:pt x="237" y="960"/>
                  </a:lnTo>
                  <a:lnTo>
                    <a:pt x="309" y="982"/>
                  </a:lnTo>
                  <a:lnTo>
                    <a:pt x="384" y="990"/>
                  </a:lnTo>
                  <a:lnTo>
                    <a:pt x="460" y="985"/>
                  </a:lnTo>
                  <a:lnTo>
                    <a:pt x="535" y="962"/>
                  </a:lnTo>
                  <a:lnTo>
                    <a:pt x="572" y="944"/>
                  </a:lnTo>
                  <a:lnTo>
                    <a:pt x="1003" y="715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82"/>
            <p:cNvSpPr>
              <a:spLocks/>
            </p:cNvSpPr>
            <p:nvPr/>
          </p:nvSpPr>
          <p:spPr bwMode="auto">
            <a:xfrm>
              <a:off x="1638" y="2016"/>
              <a:ext cx="127" cy="127"/>
            </a:xfrm>
            <a:custGeom>
              <a:avLst/>
              <a:gdLst>
                <a:gd name="T0" fmla="*/ 517 w 1015"/>
                <a:gd name="T1" fmla="*/ 0 h 1010"/>
                <a:gd name="T2" fmla="*/ 103 w 1015"/>
                <a:gd name="T3" fmla="*/ 413 h 1010"/>
                <a:gd name="T4" fmla="*/ 78 w 1015"/>
                <a:gd name="T5" fmla="*/ 439 h 1010"/>
                <a:gd name="T6" fmla="*/ 40 w 1015"/>
                <a:gd name="T7" fmla="*/ 497 h 1010"/>
                <a:gd name="T8" fmla="*/ 14 w 1015"/>
                <a:gd name="T9" fmla="*/ 561 h 1010"/>
                <a:gd name="T10" fmla="*/ 0 w 1015"/>
                <a:gd name="T11" fmla="*/ 627 h 1010"/>
                <a:gd name="T12" fmla="*/ 0 w 1015"/>
                <a:gd name="T13" fmla="*/ 694 h 1010"/>
                <a:gd name="T14" fmla="*/ 14 w 1015"/>
                <a:gd name="T15" fmla="*/ 761 h 1010"/>
                <a:gd name="T16" fmla="*/ 40 w 1015"/>
                <a:gd name="T17" fmla="*/ 823 h 1010"/>
                <a:gd name="T18" fmla="*/ 78 w 1015"/>
                <a:gd name="T19" fmla="*/ 882 h 1010"/>
                <a:gd name="T20" fmla="*/ 103 w 1015"/>
                <a:gd name="T21" fmla="*/ 908 h 1010"/>
                <a:gd name="T22" fmla="*/ 103 w 1015"/>
                <a:gd name="T23" fmla="*/ 908 h 1010"/>
                <a:gd name="T24" fmla="*/ 130 w 1015"/>
                <a:gd name="T25" fmla="*/ 932 h 1010"/>
                <a:gd name="T26" fmla="*/ 188 w 1015"/>
                <a:gd name="T27" fmla="*/ 970 h 1010"/>
                <a:gd name="T28" fmla="*/ 251 w 1015"/>
                <a:gd name="T29" fmla="*/ 996 h 1010"/>
                <a:gd name="T30" fmla="*/ 318 w 1015"/>
                <a:gd name="T31" fmla="*/ 1010 h 1010"/>
                <a:gd name="T32" fmla="*/ 385 w 1015"/>
                <a:gd name="T33" fmla="*/ 1010 h 1010"/>
                <a:gd name="T34" fmla="*/ 452 w 1015"/>
                <a:gd name="T35" fmla="*/ 996 h 1010"/>
                <a:gd name="T36" fmla="*/ 516 w 1015"/>
                <a:gd name="T37" fmla="*/ 970 h 1010"/>
                <a:gd name="T38" fmla="*/ 574 w 1015"/>
                <a:gd name="T39" fmla="*/ 932 h 1010"/>
                <a:gd name="T40" fmla="*/ 600 w 1015"/>
                <a:gd name="T41" fmla="*/ 908 h 1010"/>
                <a:gd name="T42" fmla="*/ 1015 w 1015"/>
                <a:gd name="T43" fmla="*/ 495 h 1010"/>
                <a:gd name="T44" fmla="*/ 517 w 1015"/>
                <a:gd name="T45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5" h="1010">
                  <a:moveTo>
                    <a:pt x="517" y="0"/>
                  </a:moveTo>
                  <a:lnTo>
                    <a:pt x="103" y="413"/>
                  </a:lnTo>
                  <a:lnTo>
                    <a:pt x="78" y="439"/>
                  </a:lnTo>
                  <a:lnTo>
                    <a:pt x="40" y="497"/>
                  </a:lnTo>
                  <a:lnTo>
                    <a:pt x="14" y="561"/>
                  </a:lnTo>
                  <a:lnTo>
                    <a:pt x="0" y="627"/>
                  </a:lnTo>
                  <a:lnTo>
                    <a:pt x="0" y="694"/>
                  </a:lnTo>
                  <a:lnTo>
                    <a:pt x="14" y="761"/>
                  </a:lnTo>
                  <a:lnTo>
                    <a:pt x="40" y="823"/>
                  </a:lnTo>
                  <a:lnTo>
                    <a:pt x="78" y="882"/>
                  </a:lnTo>
                  <a:lnTo>
                    <a:pt x="103" y="908"/>
                  </a:lnTo>
                  <a:lnTo>
                    <a:pt x="103" y="908"/>
                  </a:lnTo>
                  <a:lnTo>
                    <a:pt x="130" y="932"/>
                  </a:lnTo>
                  <a:lnTo>
                    <a:pt x="188" y="970"/>
                  </a:lnTo>
                  <a:lnTo>
                    <a:pt x="251" y="996"/>
                  </a:lnTo>
                  <a:lnTo>
                    <a:pt x="318" y="1010"/>
                  </a:lnTo>
                  <a:lnTo>
                    <a:pt x="385" y="1010"/>
                  </a:lnTo>
                  <a:lnTo>
                    <a:pt x="452" y="996"/>
                  </a:lnTo>
                  <a:lnTo>
                    <a:pt x="516" y="970"/>
                  </a:lnTo>
                  <a:lnTo>
                    <a:pt x="574" y="932"/>
                  </a:lnTo>
                  <a:lnTo>
                    <a:pt x="600" y="908"/>
                  </a:lnTo>
                  <a:lnTo>
                    <a:pt x="1015" y="495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83"/>
            <p:cNvSpPr>
              <a:spLocks/>
            </p:cNvSpPr>
            <p:nvPr/>
          </p:nvSpPr>
          <p:spPr bwMode="auto">
            <a:xfrm>
              <a:off x="1763" y="2161"/>
              <a:ext cx="126" cy="126"/>
            </a:xfrm>
            <a:custGeom>
              <a:avLst/>
              <a:gdLst>
                <a:gd name="T0" fmla="*/ 516 w 1014"/>
                <a:gd name="T1" fmla="*/ 0 h 1010"/>
                <a:gd name="T2" fmla="*/ 1014 w 1014"/>
                <a:gd name="T3" fmla="*/ 495 h 1010"/>
                <a:gd name="T4" fmla="*/ 599 w 1014"/>
                <a:gd name="T5" fmla="*/ 908 h 1010"/>
                <a:gd name="T6" fmla="*/ 572 w 1014"/>
                <a:gd name="T7" fmla="*/ 933 h 1010"/>
                <a:gd name="T8" fmla="*/ 514 w 1014"/>
                <a:gd name="T9" fmla="*/ 971 h 1010"/>
                <a:gd name="T10" fmla="*/ 451 w 1014"/>
                <a:gd name="T11" fmla="*/ 997 h 1010"/>
                <a:gd name="T12" fmla="*/ 384 w 1014"/>
                <a:gd name="T13" fmla="*/ 1010 h 1010"/>
                <a:gd name="T14" fmla="*/ 317 w 1014"/>
                <a:gd name="T15" fmla="*/ 1010 h 1010"/>
                <a:gd name="T16" fmla="*/ 250 w 1014"/>
                <a:gd name="T17" fmla="*/ 997 h 1010"/>
                <a:gd name="T18" fmla="*/ 186 w 1014"/>
                <a:gd name="T19" fmla="*/ 971 h 1010"/>
                <a:gd name="T20" fmla="*/ 128 w 1014"/>
                <a:gd name="T21" fmla="*/ 933 h 1010"/>
                <a:gd name="T22" fmla="*/ 102 w 1014"/>
                <a:gd name="T23" fmla="*/ 908 h 1010"/>
                <a:gd name="T24" fmla="*/ 102 w 1014"/>
                <a:gd name="T25" fmla="*/ 908 h 1010"/>
                <a:gd name="T26" fmla="*/ 77 w 1014"/>
                <a:gd name="T27" fmla="*/ 882 h 1010"/>
                <a:gd name="T28" fmla="*/ 38 w 1014"/>
                <a:gd name="T29" fmla="*/ 824 h 1010"/>
                <a:gd name="T30" fmla="*/ 12 w 1014"/>
                <a:gd name="T31" fmla="*/ 760 h 1010"/>
                <a:gd name="T32" fmla="*/ 0 w 1014"/>
                <a:gd name="T33" fmla="*/ 694 h 1010"/>
                <a:gd name="T34" fmla="*/ 0 w 1014"/>
                <a:gd name="T35" fmla="*/ 626 h 1010"/>
                <a:gd name="T36" fmla="*/ 12 w 1014"/>
                <a:gd name="T37" fmla="*/ 560 h 1010"/>
                <a:gd name="T38" fmla="*/ 38 w 1014"/>
                <a:gd name="T39" fmla="*/ 497 h 1010"/>
                <a:gd name="T40" fmla="*/ 77 w 1014"/>
                <a:gd name="T41" fmla="*/ 439 h 1010"/>
                <a:gd name="T42" fmla="*/ 102 w 1014"/>
                <a:gd name="T43" fmla="*/ 413 h 1010"/>
                <a:gd name="T44" fmla="*/ 516 w 1014"/>
                <a:gd name="T45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4" h="1010">
                  <a:moveTo>
                    <a:pt x="516" y="0"/>
                  </a:moveTo>
                  <a:lnTo>
                    <a:pt x="1014" y="495"/>
                  </a:lnTo>
                  <a:lnTo>
                    <a:pt x="599" y="908"/>
                  </a:lnTo>
                  <a:lnTo>
                    <a:pt x="572" y="933"/>
                  </a:lnTo>
                  <a:lnTo>
                    <a:pt x="514" y="971"/>
                  </a:lnTo>
                  <a:lnTo>
                    <a:pt x="451" y="997"/>
                  </a:lnTo>
                  <a:lnTo>
                    <a:pt x="384" y="1010"/>
                  </a:lnTo>
                  <a:lnTo>
                    <a:pt x="317" y="1010"/>
                  </a:lnTo>
                  <a:lnTo>
                    <a:pt x="250" y="997"/>
                  </a:lnTo>
                  <a:lnTo>
                    <a:pt x="186" y="971"/>
                  </a:lnTo>
                  <a:lnTo>
                    <a:pt x="128" y="933"/>
                  </a:lnTo>
                  <a:lnTo>
                    <a:pt x="102" y="908"/>
                  </a:lnTo>
                  <a:lnTo>
                    <a:pt x="102" y="908"/>
                  </a:lnTo>
                  <a:lnTo>
                    <a:pt x="77" y="882"/>
                  </a:lnTo>
                  <a:lnTo>
                    <a:pt x="38" y="824"/>
                  </a:lnTo>
                  <a:lnTo>
                    <a:pt x="12" y="760"/>
                  </a:lnTo>
                  <a:lnTo>
                    <a:pt x="0" y="694"/>
                  </a:lnTo>
                  <a:lnTo>
                    <a:pt x="0" y="626"/>
                  </a:lnTo>
                  <a:lnTo>
                    <a:pt x="12" y="560"/>
                  </a:lnTo>
                  <a:lnTo>
                    <a:pt x="38" y="497"/>
                  </a:lnTo>
                  <a:lnTo>
                    <a:pt x="77" y="439"/>
                  </a:lnTo>
                  <a:lnTo>
                    <a:pt x="102" y="41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84"/>
            <p:cNvSpPr>
              <a:spLocks/>
            </p:cNvSpPr>
            <p:nvPr/>
          </p:nvSpPr>
          <p:spPr bwMode="auto">
            <a:xfrm>
              <a:off x="1949" y="1792"/>
              <a:ext cx="166" cy="165"/>
            </a:xfrm>
            <a:custGeom>
              <a:avLst/>
              <a:gdLst>
                <a:gd name="T0" fmla="*/ 663 w 1326"/>
                <a:gd name="T1" fmla="*/ 0 h 1321"/>
                <a:gd name="T2" fmla="*/ 0 w 1326"/>
                <a:gd name="T3" fmla="*/ 661 h 1321"/>
                <a:gd name="T4" fmla="*/ 663 w 1326"/>
                <a:gd name="T5" fmla="*/ 1321 h 1321"/>
                <a:gd name="T6" fmla="*/ 1326 w 1326"/>
                <a:gd name="T7" fmla="*/ 661 h 1321"/>
                <a:gd name="T8" fmla="*/ 663 w 1326"/>
                <a:gd name="T9" fmla="*/ 0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6" h="1321">
                  <a:moveTo>
                    <a:pt x="663" y="0"/>
                  </a:moveTo>
                  <a:lnTo>
                    <a:pt x="0" y="661"/>
                  </a:lnTo>
                  <a:lnTo>
                    <a:pt x="663" y="1321"/>
                  </a:lnTo>
                  <a:lnTo>
                    <a:pt x="1326" y="661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217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85"/>
            <p:cNvSpPr>
              <a:spLocks/>
            </p:cNvSpPr>
            <p:nvPr/>
          </p:nvSpPr>
          <p:spPr bwMode="auto">
            <a:xfrm>
              <a:off x="2258" y="1339"/>
              <a:ext cx="108" cy="123"/>
            </a:xfrm>
            <a:custGeom>
              <a:avLst/>
              <a:gdLst>
                <a:gd name="T0" fmla="*/ 868 w 868"/>
                <a:gd name="T1" fmla="*/ 985 h 985"/>
                <a:gd name="T2" fmla="*/ 538 w 868"/>
                <a:gd name="T3" fmla="*/ 985 h 985"/>
                <a:gd name="T4" fmla="*/ 537 w 868"/>
                <a:gd name="T5" fmla="*/ 937 h 985"/>
                <a:gd name="T6" fmla="*/ 526 w 868"/>
                <a:gd name="T7" fmla="*/ 847 h 985"/>
                <a:gd name="T8" fmla="*/ 505 w 868"/>
                <a:gd name="T9" fmla="*/ 766 h 985"/>
                <a:gd name="T10" fmla="*/ 475 w 868"/>
                <a:gd name="T11" fmla="*/ 693 h 985"/>
                <a:gd name="T12" fmla="*/ 438 w 868"/>
                <a:gd name="T13" fmla="*/ 629 h 985"/>
                <a:gd name="T14" fmla="*/ 397 w 868"/>
                <a:gd name="T15" fmla="*/ 571 h 985"/>
                <a:gd name="T16" fmla="*/ 351 w 868"/>
                <a:gd name="T17" fmla="*/ 521 h 985"/>
                <a:gd name="T18" fmla="*/ 302 w 868"/>
                <a:gd name="T19" fmla="*/ 477 h 985"/>
                <a:gd name="T20" fmla="*/ 227 w 868"/>
                <a:gd name="T21" fmla="*/ 423 h 985"/>
                <a:gd name="T22" fmla="*/ 134 w 868"/>
                <a:gd name="T23" fmla="*/ 370 h 985"/>
                <a:gd name="T24" fmla="*/ 24 w 868"/>
                <a:gd name="T25" fmla="*/ 326 h 985"/>
                <a:gd name="T26" fmla="*/ 0 w 868"/>
                <a:gd name="T27" fmla="*/ 321 h 985"/>
                <a:gd name="T28" fmla="*/ 79 w 868"/>
                <a:gd name="T29" fmla="*/ 0 h 985"/>
                <a:gd name="T30" fmla="*/ 133 w 868"/>
                <a:gd name="T31" fmla="*/ 15 h 985"/>
                <a:gd name="T32" fmla="*/ 253 w 868"/>
                <a:gd name="T33" fmla="*/ 62 h 985"/>
                <a:gd name="T34" fmla="*/ 383 w 868"/>
                <a:gd name="T35" fmla="*/ 132 h 985"/>
                <a:gd name="T36" fmla="*/ 482 w 868"/>
                <a:gd name="T37" fmla="*/ 201 h 985"/>
                <a:gd name="T38" fmla="*/ 545 w 868"/>
                <a:gd name="T39" fmla="*/ 255 h 985"/>
                <a:gd name="T40" fmla="*/ 607 w 868"/>
                <a:gd name="T41" fmla="*/ 314 h 985"/>
                <a:gd name="T42" fmla="*/ 664 w 868"/>
                <a:gd name="T43" fmla="*/ 381 h 985"/>
                <a:gd name="T44" fmla="*/ 717 w 868"/>
                <a:gd name="T45" fmla="*/ 454 h 985"/>
                <a:gd name="T46" fmla="*/ 763 w 868"/>
                <a:gd name="T47" fmla="*/ 535 h 985"/>
                <a:gd name="T48" fmla="*/ 803 w 868"/>
                <a:gd name="T49" fmla="*/ 621 h 985"/>
                <a:gd name="T50" fmla="*/ 834 w 868"/>
                <a:gd name="T51" fmla="*/ 717 h 985"/>
                <a:gd name="T52" fmla="*/ 856 w 868"/>
                <a:gd name="T53" fmla="*/ 818 h 985"/>
                <a:gd name="T54" fmla="*/ 867 w 868"/>
                <a:gd name="T55" fmla="*/ 928 h 985"/>
                <a:gd name="T56" fmla="*/ 868 w 868"/>
                <a:gd name="T57" fmla="*/ 985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8" h="985">
                  <a:moveTo>
                    <a:pt x="868" y="985"/>
                  </a:moveTo>
                  <a:lnTo>
                    <a:pt x="538" y="985"/>
                  </a:lnTo>
                  <a:lnTo>
                    <a:pt x="537" y="937"/>
                  </a:lnTo>
                  <a:lnTo>
                    <a:pt x="526" y="847"/>
                  </a:lnTo>
                  <a:lnTo>
                    <a:pt x="505" y="766"/>
                  </a:lnTo>
                  <a:lnTo>
                    <a:pt x="475" y="693"/>
                  </a:lnTo>
                  <a:lnTo>
                    <a:pt x="438" y="629"/>
                  </a:lnTo>
                  <a:lnTo>
                    <a:pt x="397" y="571"/>
                  </a:lnTo>
                  <a:lnTo>
                    <a:pt x="351" y="521"/>
                  </a:lnTo>
                  <a:lnTo>
                    <a:pt x="302" y="477"/>
                  </a:lnTo>
                  <a:lnTo>
                    <a:pt x="227" y="423"/>
                  </a:lnTo>
                  <a:lnTo>
                    <a:pt x="134" y="370"/>
                  </a:lnTo>
                  <a:lnTo>
                    <a:pt x="24" y="326"/>
                  </a:lnTo>
                  <a:lnTo>
                    <a:pt x="0" y="321"/>
                  </a:lnTo>
                  <a:lnTo>
                    <a:pt x="79" y="0"/>
                  </a:lnTo>
                  <a:lnTo>
                    <a:pt x="133" y="15"/>
                  </a:lnTo>
                  <a:lnTo>
                    <a:pt x="253" y="62"/>
                  </a:lnTo>
                  <a:lnTo>
                    <a:pt x="383" y="132"/>
                  </a:lnTo>
                  <a:lnTo>
                    <a:pt x="482" y="201"/>
                  </a:lnTo>
                  <a:lnTo>
                    <a:pt x="545" y="255"/>
                  </a:lnTo>
                  <a:lnTo>
                    <a:pt x="607" y="314"/>
                  </a:lnTo>
                  <a:lnTo>
                    <a:pt x="664" y="381"/>
                  </a:lnTo>
                  <a:lnTo>
                    <a:pt x="717" y="454"/>
                  </a:lnTo>
                  <a:lnTo>
                    <a:pt x="763" y="535"/>
                  </a:lnTo>
                  <a:lnTo>
                    <a:pt x="803" y="621"/>
                  </a:lnTo>
                  <a:lnTo>
                    <a:pt x="834" y="717"/>
                  </a:lnTo>
                  <a:lnTo>
                    <a:pt x="856" y="818"/>
                  </a:lnTo>
                  <a:lnTo>
                    <a:pt x="867" y="928"/>
                  </a:lnTo>
                  <a:lnTo>
                    <a:pt x="868" y="985"/>
                  </a:lnTo>
                  <a:close/>
                </a:path>
              </a:pathLst>
            </a:cu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Rectangle 86"/>
            <p:cNvSpPr>
              <a:spLocks noChangeArrowheads="1"/>
            </p:cNvSpPr>
            <p:nvPr/>
          </p:nvSpPr>
          <p:spPr bwMode="auto">
            <a:xfrm>
              <a:off x="2325" y="1503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87"/>
            <p:cNvSpPr>
              <a:spLocks/>
            </p:cNvSpPr>
            <p:nvPr/>
          </p:nvSpPr>
          <p:spPr bwMode="auto">
            <a:xfrm>
              <a:off x="1810" y="1881"/>
              <a:ext cx="226" cy="224"/>
            </a:xfrm>
            <a:custGeom>
              <a:avLst/>
              <a:gdLst>
                <a:gd name="T0" fmla="*/ 1743 w 1804"/>
                <a:gd name="T1" fmla="*/ 1484 h 1796"/>
                <a:gd name="T2" fmla="*/ 233 w 1804"/>
                <a:gd name="T3" fmla="*/ 0 h 1796"/>
                <a:gd name="T4" fmla="*/ 120 w 1804"/>
                <a:gd name="T5" fmla="*/ 114 h 1796"/>
                <a:gd name="T6" fmla="*/ 0 w 1804"/>
                <a:gd name="T7" fmla="*/ 235 h 1796"/>
                <a:gd name="T8" fmla="*/ 1504 w 1804"/>
                <a:gd name="T9" fmla="*/ 1712 h 1796"/>
                <a:gd name="T10" fmla="*/ 1579 w 1804"/>
                <a:gd name="T11" fmla="*/ 1796 h 1796"/>
                <a:gd name="T12" fmla="*/ 1608 w 1804"/>
                <a:gd name="T13" fmla="*/ 1767 h 1796"/>
                <a:gd name="T14" fmla="*/ 1804 w 1804"/>
                <a:gd name="T15" fmla="*/ 1553 h 1796"/>
                <a:gd name="T16" fmla="*/ 1743 w 1804"/>
                <a:gd name="T17" fmla="*/ 1484 h 1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4" h="1796">
                  <a:moveTo>
                    <a:pt x="1743" y="1484"/>
                  </a:moveTo>
                  <a:lnTo>
                    <a:pt x="233" y="0"/>
                  </a:lnTo>
                  <a:lnTo>
                    <a:pt x="120" y="114"/>
                  </a:lnTo>
                  <a:lnTo>
                    <a:pt x="0" y="235"/>
                  </a:lnTo>
                  <a:lnTo>
                    <a:pt x="1504" y="1712"/>
                  </a:lnTo>
                  <a:lnTo>
                    <a:pt x="1579" y="1796"/>
                  </a:lnTo>
                  <a:lnTo>
                    <a:pt x="1608" y="1767"/>
                  </a:lnTo>
                  <a:lnTo>
                    <a:pt x="1804" y="1553"/>
                  </a:lnTo>
                  <a:lnTo>
                    <a:pt x="1743" y="1484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 flipH="1">
            <a:off x="10613062" y="111551"/>
            <a:ext cx="554960" cy="430752"/>
            <a:chOff x="4099405" y="2266310"/>
            <a:chExt cx="935158" cy="725856"/>
          </a:xfrm>
        </p:grpSpPr>
        <p:sp>
          <p:nvSpPr>
            <p:cNvPr id="164" name="이등변 삼각형 163"/>
            <p:cNvSpPr/>
            <p:nvPr/>
          </p:nvSpPr>
          <p:spPr>
            <a:xfrm rot="8634949">
              <a:off x="4681166" y="2653118"/>
              <a:ext cx="170472" cy="339048"/>
            </a:xfrm>
            <a:prstGeom prst="triangle">
              <a:avLst>
                <a:gd name="adj" fmla="val 5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65" name="구름 164"/>
            <p:cNvSpPr/>
            <p:nvPr/>
          </p:nvSpPr>
          <p:spPr>
            <a:xfrm>
              <a:off x="4185992" y="2266310"/>
              <a:ext cx="761981" cy="63150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099405" y="2393812"/>
              <a:ext cx="935158" cy="363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96D1CF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나는</a:t>
              </a:r>
              <a:r>
                <a:rPr lang="en-US" altLang="ko-KR" sz="800" dirty="0">
                  <a:solidFill>
                    <a:srgbClr val="96D1CF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~??</a:t>
              </a:r>
              <a:endParaRPr lang="ko-KR" altLang="en-US" sz="800" dirty="0">
                <a:solidFill>
                  <a:srgbClr val="96D1C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666361D-6DC6-4A89-B282-A207790BB7E4}"/>
              </a:ext>
            </a:extLst>
          </p:cNvPr>
          <p:cNvSpPr txBox="1"/>
          <p:nvPr/>
        </p:nvSpPr>
        <p:spPr>
          <a:xfrm>
            <a:off x="1558129" y="1336986"/>
            <a:ext cx="1109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접근함수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128781E-760A-4C32-9BE3-ED0F4A819CC5}"/>
              </a:ext>
            </a:extLst>
          </p:cNvPr>
          <p:cNvSpPr/>
          <p:nvPr/>
        </p:nvSpPr>
        <p:spPr>
          <a:xfrm>
            <a:off x="586722" y="182063"/>
            <a:ext cx="81551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i="1" dirty="0">
                <a:solidFill>
                  <a:prstClr val="white"/>
                </a:solidFill>
              </a:rPr>
              <a:t>2.6 </a:t>
            </a:r>
            <a:r>
              <a:rPr lang="en-US" altLang="ko-KR" sz="3200" b="1" i="1" dirty="0">
                <a:solidFill>
                  <a:prstClr val="white"/>
                </a:solidFill>
              </a:rPr>
              <a:t>Accessing member variables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66361D-6DC6-4A89-B282-A207790BB7E4}"/>
              </a:ext>
            </a:extLst>
          </p:cNvPr>
          <p:cNvSpPr txBox="1"/>
          <p:nvPr/>
        </p:nvSpPr>
        <p:spPr>
          <a:xfrm>
            <a:off x="1558129" y="2327779"/>
            <a:ext cx="5400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첨자연산자</a:t>
            </a:r>
            <a:r>
              <a:rPr lang="en-US" altLang="ko-KR" dirty="0"/>
              <a:t>(p.150)</a:t>
            </a:r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첨자연산자를 사용해 벡터나 배열에 접근 가능</a:t>
            </a:r>
            <a:r>
              <a:rPr lang="en-US" altLang="ko-KR" dirty="0"/>
              <a:t>.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666361D-6DC6-4A89-B282-A207790BB7E4}"/>
              </a:ext>
            </a:extLst>
          </p:cNvPr>
          <p:cNvSpPr txBox="1"/>
          <p:nvPr/>
        </p:nvSpPr>
        <p:spPr>
          <a:xfrm>
            <a:off x="1558129" y="3575035"/>
            <a:ext cx="81241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상수 멤버함수</a:t>
            </a:r>
            <a:r>
              <a:rPr lang="en-US" altLang="ko-KR" dirty="0"/>
              <a:t>(p.151)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상수 멤버 함수는 </a:t>
            </a:r>
            <a:r>
              <a:rPr lang="ko-KR" altLang="en-US" dirty="0" err="1"/>
              <a:t>멤버값을</a:t>
            </a:r>
            <a:r>
              <a:rPr lang="ko-KR" altLang="en-US" dirty="0"/>
              <a:t> 변경할 수 없는 함수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멤버값을</a:t>
            </a:r>
            <a:r>
              <a:rPr lang="ko-KR" altLang="en-US" dirty="0"/>
              <a:t> 단순히 읽기만 한다면 객체의 상태를 바꾸지 않는다는 의미로 지정하는 것이 좋음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클래스 선언문의 함수 원형 뒤쪽에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ko-KR" altLang="en-US" dirty="0"/>
              <a:t>키워드를 붙임</a:t>
            </a:r>
            <a:r>
              <a:rPr lang="en-US" altLang="ko-KR" dirty="0"/>
              <a:t>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666361D-6DC6-4A89-B282-A207790BB7E4}"/>
              </a:ext>
            </a:extLst>
          </p:cNvPr>
          <p:cNvSpPr txBox="1"/>
          <p:nvPr/>
        </p:nvSpPr>
        <p:spPr>
          <a:xfrm>
            <a:off x="1558129" y="5527533"/>
            <a:ext cx="4113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레퍼런스로</a:t>
            </a:r>
            <a:r>
              <a:rPr lang="ko-KR" altLang="en-US" b="1" dirty="0"/>
              <a:t> 한정된 멤버 </a:t>
            </a:r>
            <a:r>
              <a:rPr lang="en-US" altLang="ko-KR" dirty="0"/>
              <a:t>(C++11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41919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176397" y="856180"/>
            <a:ext cx="11842570" cy="5922772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0" name="자유형 69"/>
          <p:cNvSpPr/>
          <p:nvPr/>
        </p:nvSpPr>
        <p:spPr>
          <a:xfrm>
            <a:off x="8687549" y="675100"/>
            <a:ext cx="2507264" cy="525890"/>
          </a:xfrm>
          <a:custGeom>
            <a:avLst/>
            <a:gdLst>
              <a:gd name="connsiteX0" fmla="*/ 6012551 w 12192000"/>
              <a:gd name="connsiteY0" fmla="*/ 0 h 4678329"/>
              <a:gd name="connsiteX1" fmla="*/ 6083886 w 12192000"/>
              <a:gd name="connsiteY1" fmla="*/ 0 h 4678329"/>
              <a:gd name="connsiteX2" fmla="*/ 6120521 w 12192000"/>
              <a:gd name="connsiteY2" fmla="*/ 240041 h 4678329"/>
              <a:gd name="connsiteX3" fmla="*/ 10382903 w 12192000"/>
              <a:gd name="connsiteY3" fmla="*/ 3713983 h 4678329"/>
              <a:gd name="connsiteX4" fmla="*/ 12076421 w 12192000"/>
              <a:gd name="connsiteY4" fmla="*/ 3372078 h 4678329"/>
              <a:gd name="connsiteX5" fmla="*/ 12192000 w 12192000"/>
              <a:gd name="connsiteY5" fmla="*/ 3319826 h 4678329"/>
              <a:gd name="connsiteX6" fmla="*/ 12192000 w 12192000"/>
              <a:gd name="connsiteY6" fmla="*/ 4678329 h 4678329"/>
              <a:gd name="connsiteX7" fmla="*/ 0 w 12192000"/>
              <a:gd name="connsiteY7" fmla="*/ 4678329 h 4678329"/>
              <a:gd name="connsiteX8" fmla="*/ 0 w 12192000"/>
              <a:gd name="connsiteY8" fmla="*/ 3363030 h 4678329"/>
              <a:gd name="connsiteX9" fmla="*/ 20015 w 12192000"/>
              <a:gd name="connsiteY9" fmla="*/ 3372079 h 4678329"/>
              <a:gd name="connsiteX10" fmla="*/ 1713534 w 12192000"/>
              <a:gd name="connsiteY10" fmla="*/ 3713984 h 4678329"/>
              <a:gd name="connsiteX11" fmla="*/ 5975916 w 12192000"/>
              <a:gd name="connsiteY11" fmla="*/ 240042 h 467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678329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557571" y="18608"/>
            <a:ext cx="658056" cy="806857"/>
            <a:chOff x="9566279" y="126999"/>
            <a:chExt cx="658056" cy="806857"/>
          </a:xfrm>
        </p:grpSpPr>
        <p:grpSp>
          <p:nvGrpSpPr>
            <p:cNvPr id="72" name="Group 4"/>
            <p:cNvGrpSpPr>
              <a:grpSpLocks noChangeAspect="1"/>
            </p:cNvGrpSpPr>
            <p:nvPr/>
          </p:nvGrpSpPr>
          <p:grpSpPr bwMode="auto">
            <a:xfrm>
              <a:off x="9739131" y="126999"/>
              <a:ext cx="396566" cy="564330"/>
              <a:chOff x="749" y="781"/>
              <a:chExt cx="2118" cy="3014"/>
            </a:xfrm>
          </p:grpSpPr>
          <p:sp>
            <p:nvSpPr>
              <p:cNvPr id="77" name="Freeform 6"/>
              <p:cNvSpPr>
                <a:spLocks/>
              </p:cNvSpPr>
              <p:nvPr/>
            </p:nvSpPr>
            <p:spPr bwMode="auto">
              <a:xfrm>
                <a:off x="1440" y="781"/>
                <a:ext cx="736" cy="2160"/>
              </a:xfrm>
              <a:custGeom>
                <a:avLst/>
                <a:gdLst>
                  <a:gd name="T0" fmla="*/ 2208 w 2208"/>
                  <a:gd name="T1" fmla="*/ 6481 h 6481"/>
                  <a:gd name="T2" fmla="*/ 0 w 2208"/>
                  <a:gd name="T3" fmla="*/ 6481 h 6481"/>
                  <a:gd name="T4" fmla="*/ 0 w 2208"/>
                  <a:gd name="T5" fmla="*/ 1825 h 6481"/>
                  <a:gd name="T6" fmla="*/ 0 w 2208"/>
                  <a:gd name="T7" fmla="*/ 1766 h 6481"/>
                  <a:gd name="T8" fmla="*/ 11 w 2208"/>
                  <a:gd name="T9" fmla="*/ 1637 h 6481"/>
                  <a:gd name="T10" fmla="*/ 34 w 2208"/>
                  <a:gd name="T11" fmla="*/ 1501 h 6481"/>
                  <a:gd name="T12" fmla="*/ 66 w 2208"/>
                  <a:gd name="T13" fmla="*/ 1355 h 6481"/>
                  <a:gd name="T14" fmla="*/ 109 w 2208"/>
                  <a:gd name="T15" fmla="*/ 1205 h 6481"/>
                  <a:gd name="T16" fmla="*/ 160 w 2208"/>
                  <a:gd name="T17" fmla="*/ 1053 h 6481"/>
                  <a:gd name="T18" fmla="*/ 220 w 2208"/>
                  <a:gd name="T19" fmla="*/ 902 h 6481"/>
                  <a:gd name="T20" fmla="*/ 288 w 2208"/>
                  <a:gd name="T21" fmla="*/ 753 h 6481"/>
                  <a:gd name="T22" fmla="*/ 363 w 2208"/>
                  <a:gd name="T23" fmla="*/ 612 h 6481"/>
                  <a:gd name="T24" fmla="*/ 445 w 2208"/>
                  <a:gd name="T25" fmla="*/ 478 h 6481"/>
                  <a:gd name="T26" fmla="*/ 533 w 2208"/>
                  <a:gd name="T27" fmla="*/ 356 h 6481"/>
                  <a:gd name="T28" fmla="*/ 626 w 2208"/>
                  <a:gd name="T29" fmla="*/ 246 h 6481"/>
                  <a:gd name="T30" fmla="*/ 726 w 2208"/>
                  <a:gd name="T31" fmla="*/ 154 h 6481"/>
                  <a:gd name="T32" fmla="*/ 829 w 2208"/>
                  <a:gd name="T33" fmla="*/ 81 h 6481"/>
                  <a:gd name="T34" fmla="*/ 936 w 2208"/>
                  <a:gd name="T35" fmla="*/ 30 h 6481"/>
                  <a:gd name="T36" fmla="*/ 1019 w 2208"/>
                  <a:gd name="T37" fmla="*/ 9 h 6481"/>
                  <a:gd name="T38" fmla="*/ 1076 w 2208"/>
                  <a:gd name="T39" fmla="*/ 1 h 6481"/>
                  <a:gd name="T40" fmla="*/ 1103 w 2208"/>
                  <a:gd name="T41" fmla="*/ 0 h 6481"/>
                  <a:gd name="T42" fmla="*/ 1103 w 2208"/>
                  <a:gd name="T43" fmla="*/ 0 h 6481"/>
                  <a:gd name="T44" fmla="*/ 1132 w 2208"/>
                  <a:gd name="T45" fmla="*/ 1 h 6481"/>
                  <a:gd name="T46" fmla="*/ 1189 w 2208"/>
                  <a:gd name="T47" fmla="*/ 9 h 6481"/>
                  <a:gd name="T48" fmla="*/ 1273 w 2208"/>
                  <a:gd name="T49" fmla="*/ 30 h 6481"/>
                  <a:gd name="T50" fmla="*/ 1381 w 2208"/>
                  <a:gd name="T51" fmla="*/ 81 h 6481"/>
                  <a:gd name="T52" fmla="*/ 1485 w 2208"/>
                  <a:gd name="T53" fmla="*/ 154 h 6481"/>
                  <a:gd name="T54" fmla="*/ 1584 w 2208"/>
                  <a:gd name="T55" fmla="*/ 246 h 6481"/>
                  <a:gd name="T56" fmla="*/ 1678 w 2208"/>
                  <a:gd name="T57" fmla="*/ 356 h 6481"/>
                  <a:gd name="T58" fmla="*/ 1767 w 2208"/>
                  <a:gd name="T59" fmla="*/ 478 h 6481"/>
                  <a:gd name="T60" fmla="*/ 1848 w 2208"/>
                  <a:gd name="T61" fmla="*/ 612 h 6481"/>
                  <a:gd name="T62" fmla="*/ 1922 w 2208"/>
                  <a:gd name="T63" fmla="*/ 753 h 6481"/>
                  <a:gd name="T64" fmla="*/ 1990 w 2208"/>
                  <a:gd name="T65" fmla="*/ 902 h 6481"/>
                  <a:gd name="T66" fmla="*/ 2049 w 2208"/>
                  <a:gd name="T67" fmla="*/ 1053 h 6481"/>
                  <a:gd name="T68" fmla="*/ 2100 w 2208"/>
                  <a:gd name="T69" fmla="*/ 1205 h 6481"/>
                  <a:gd name="T70" fmla="*/ 2141 w 2208"/>
                  <a:gd name="T71" fmla="*/ 1355 h 6481"/>
                  <a:gd name="T72" fmla="*/ 2173 w 2208"/>
                  <a:gd name="T73" fmla="*/ 1501 h 6481"/>
                  <a:gd name="T74" fmla="*/ 2196 w 2208"/>
                  <a:gd name="T75" fmla="*/ 1637 h 6481"/>
                  <a:gd name="T76" fmla="*/ 2206 w 2208"/>
                  <a:gd name="T77" fmla="*/ 1766 h 6481"/>
                  <a:gd name="T78" fmla="*/ 2208 w 2208"/>
                  <a:gd name="T79" fmla="*/ 1825 h 6481"/>
                  <a:gd name="T80" fmla="*/ 2208 w 2208"/>
                  <a:gd name="T81" fmla="*/ 6481 h 6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08" h="6481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"/>
              <p:cNvSpPr>
                <a:spLocks/>
              </p:cNvSpPr>
              <p:nvPr/>
            </p:nvSpPr>
            <p:spPr bwMode="auto">
              <a:xfrm>
                <a:off x="2228" y="1229"/>
                <a:ext cx="428" cy="1712"/>
              </a:xfrm>
              <a:custGeom>
                <a:avLst/>
                <a:gdLst>
                  <a:gd name="T0" fmla="*/ 1286 w 1286"/>
                  <a:gd name="T1" fmla="*/ 5136 h 5136"/>
                  <a:gd name="T2" fmla="*/ 0 w 1286"/>
                  <a:gd name="T3" fmla="*/ 5136 h 5136"/>
                  <a:gd name="T4" fmla="*/ 0 w 1286"/>
                  <a:gd name="T5" fmla="*/ 1066 h 5136"/>
                  <a:gd name="T6" fmla="*/ 1 w 1286"/>
                  <a:gd name="T7" fmla="*/ 995 h 5136"/>
                  <a:gd name="T8" fmla="*/ 27 w 1286"/>
                  <a:gd name="T9" fmla="*/ 835 h 5136"/>
                  <a:gd name="T10" fmla="*/ 76 w 1286"/>
                  <a:gd name="T11" fmla="*/ 661 h 5136"/>
                  <a:gd name="T12" fmla="*/ 145 w 1286"/>
                  <a:gd name="T13" fmla="*/ 484 h 5136"/>
                  <a:gd name="T14" fmla="*/ 233 w 1286"/>
                  <a:gd name="T15" fmla="*/ 317 h 5136"/>
                  <a:gd name="T16" fmla="*/ 309 w 1286"/>
                  <a:gd name="T17" fmla="*/ 207 h 5136"/>
                  <a:gd name="T18" fmla="*/ 364 w 1286"/>
                  <a:gd name="T19" fmla="*/ 144 h 5136"/>
                  <a:gd name="T20" fmla="*/ 422 w 1286"/>
                  <a:gd name="T21" fmla="*/ 89 h 5136"/>
                  <a:gd name="T22" fmla="*/ 482 w 1286"/>
                  <a:gd name="T23" fmla="*/ 48 h 5136"/>
                  <a:gd name="T24" fmla="*/ 544 w 1286"/>
                  <a:gd name="T25" fmla="*/ 17 h 5136"/>
                  <a:gd name="T26" fmla="*/ 609 w 1286"/>
                  <a:gd name="T27" fmla="*/ 2 h 5136"/>
                  <a:gd name="T28" fmla="*/ 642 w 1286"/>
                  <a:gd name="T29" fmla="*/ 0 h 5136"/>
                  <a:gd name="T30" fmla="*/ 642 w 1286"/>
                  <a:gd name="T31" fmla="*/ 0 h 5136"/>
                  <a:gd name="T32" fmla="*/ 675 w 1286"/>
                  <a:gd name="T33" fmla="*/ 2 h 5136"/>
                  <a:gd name="T34" fmla="*/ 740 w 1286"/>
                  <a:gd name="T35" fmla="*/ 17 h 5136"/>
                  <a:gd name="T36" fmla="*/ 803 w 1286"/>
                  <a:gd name="T37" fmla="*/ 48 h 5136"/>
                  <a:gd name="T38" fmla="*/ 864 w 1286"/>
                  <a:gd name="T39" fmla="*/ 89 h 5136"/>
                  <a:gd name="T40" fmla="*/ 921 w 1286"/>
                  <a:gd name="T41" fmla="*/ 144 h 5136"/>
                  <a:gd name="T42" fmla="*/ 976 w 1286"/>
                  <a:gd name="T43" fmla="*/ 207 h 5136"/>
                  <a:gd name="T44" fmla="*/ 1052 w 1286"/>
                  <a:gd name="T45" fmla="*/ 317 h 5136"/>
                  <a:gd name="T46" fmla="*/ 1140 w 1286"/>
                  <a:gd name="T47" fmla="*/ 484 h 5136"/>
                  <a:gd name="T48" fmla="*/ 1209 w 1286"/>
                  <a:gd name="T49" fmla="*/ 661 h 5136"/>
                  <a:gd name="T50" fmla="*/ 1258 w 1286"/>
                  <a:gd name="T51" fmla="*/ 835 h 5136"/>
                  <a:gd name="T52" fmla="*/ 1283 w 1286"/>
                  <a:gd name="T53" fmla="*/ 995 h 5136"/>
                  <a:gd name="T54" fmla="*/ 1286 w 1286"/>
                  <a:gd name="T55" fmla="*/ 1066 h 5136"/>
                  <a:gd name="T56" fmla="*/ 1286 w 1286"/>
                  <a:gd name="T57" fmla="*/ 5136 h 5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6" h="5136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8"/>
              <p:cNvSpPr>
                <a:spLocks/>
              </p:cNvSpPr>
              <p:nvPr/>
            </p:nvSpPr>
            <p:spPr bwMode="auto">
              <a:xfrm>
                <a:off x="960" y="1229"/>
                <a:ext cx="429" cy="1712"/>
              </a:xfrm>
              <a:custGeom>
                <a:avLst/>
                <a:gdLst>
                  <a:gd name="T0" fmla="*/ 1286 w 1286"/>
                  <a:gd name="T1" fmla="*/ 5136 h 5136"/>
                  <a:gd name="T2" fmla="*/ 0 w 1286"/>
                  <a:gd name="T3" fmla="*/ 5136 h 5136"/>
                  <a:gd name="T4" fmla="*/ 0 w 1286"/>
                  <a:gd name="T5" fmla="*/ 1066 h 5136"/>
                  <a:gd name="T6" fmla="*/ 1 w 1286"/>
                  <a:gd name="T7" fmla="*/ 995 h 5136"/>
                  <a:gd name="T8" fmla="*/ 27 w 1286"/>
                  <a:gd name="T9" fmla="*/ 835 h 5136"/>
                  <a:gd name="T10" fmla="*/ 76 w 1286"/>
                  <a:gd name="T11" fmla="*/ 661 h 5136"/>
                  <a:gd name="T12" fmla="*/ 145 w 1286"/>
                  <a:gd name="T13" fmla="*/ 484 h 5136"/>
                  <a:gd name="T14" fmla="*/ 233 w 1286"/>
                  <a:gd name="T15" fmla="*/ 317 h 5136"/>
                  <a:gd name="T16" fmla="*/ 309 w 1286"/>
                  <a:gd name="T17" fmla="*/ 207 h 5136"/>
                  <a:gd name="T18" fmla="*/ 364 w 1286"/>
                  <a:gd name="T19" fmla="*/ 144 h 5136"/>
                  <a:gd name="T20" fmla="*/ 422 w 1286"/>
                  <a:gd name="T21" fmla="*/ 89 h 5136"/>
                  <a:gd name="T22" fmla="*/ 482 w 1286"/>
                  <a:gd name="T23" fmla="*/ 48 h 5136"/>
                  <a:gd name="T24" fmla="*/ 544 w 1286"/>
                  <a:gd name="T25" fmla="*/ 17 h 5136"/>
                  <a:gd name="T26" fmla="*/ 609 w 1286"/>
                  <a:gd name="T27" fmla="*/ 2 h 5136"/>
                  <a:gd name="T28" fmla="*/ 642 w 1286"/>
                  <a:gd name="T29" fmla="*/ 0 h 5136"/>
                  <a:gd name="T30" fmla="*/ 642 w 1286"/>
                  <a:gd name="T31" fmla="*/ 0 h 5136"/>
                  <a:gd name="T32" fmla="*/ 675 w 1286"/>
                  <a:gd name="T33" fmla="*/ 2 h 5136"/>
                  <a:gd name="T34" fmla="*/ 740 w 1286"/>
                  <a:gd name="T35" fmla="*/ 17 h 5136"/>
                  <a:gd name="T36" fmla="*/ 803 w 1286"/>
                  <a:gd name="T37" fmla="*/ 48 h 5136"/>
                  <a:gd name="T38" fmla="*/ 864 w 1286"/>
                  <a:gd name="T39" fmla="*/ 89 h 5136"/>
                  <a:gd name="T40" fmla="*/ 921 w 1286"/>
                  <a:gd name="T41" fmla="*/ 144 h 5136"/>
                  <a:gd name="T42" fmla="*/ 976 w 1286"/>
                  <a:gd name="T43" fmla="*/ 207 h 5136"/>
                  <a:gd name="T44" fmla="*/ 1052 w 1286"/>
                  <a:gd name="T45" fmla="*/ 317 h 5136"/>
                  <a:gd name="T46" fmla="*/ 1140 w 1286"/>
                  <a:gd name="T47" fmla="*/ 484 h 5136"/>
                  <a:gd name="T48" fmla="*/ 1209 w 1286"/>
                  <a:gd name="T49" fmla="*/ 661 h 5136"/>
                  <a:gd name="T50" fmla="*/ 1258 w 1286"/>
                  <a:gd name="T51" fmla="*/ 835 h 5136"/>
                  <a:gd name="T52" fmla="*/ 1283 w 1286"/>
                  <a:gd name="T53" fmla="*/ 995 h 5136"/>
                  <a:gd name="T54" fmla="*/ 1286 w 1286"/>
                  <a:gd name="T55" fmla="*/ 1066 h 5136"/>
                  <a:gd name="T56" fmla="*/ 1286 w 1286"/>
                  <a:gd name="T57" fmla="*/ 5136 h 5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6" h="5136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9"/>
              <p:cNvSpPr>
                <a:spLocks/>
              </p:cNvSpPr>
              <p:nvPr/>
            </p:nvSpPr>
            <p:spPr bwMode="auto">
              <a:xfrm>
                <a:off x="1869" y="3443"/>
                <a:ext cx="237" cy="352"/>
              </a:xfrm>
              <a:custGeom>
                <a:avLst/>
                <a:gdLst>
                  <a:gd name="T0" fmla="*/ 710 w 710"/>
                  <a:gd name="T1" fmla="*/ 356 h 1056"/>
                  <a:gd name="T2" fmla="*/ 707 w 710"/>
                  <a:gd name="T3" fmla="*/ 396 h 1056"/>
                  <a:gd name="T4" fmla="*/ 678 w 710"/>
                  <a:gd name="T5" fmla="*/ 494 h 1056"/>
                  <a:gd name="T6" fmla="*/ 628 w 710"/>
                  <a:gd name="T7" fmla="*/ 607 h 1056"/>
                  <a:gd name="T8" fmla="*/ 566 w 710"/>
                  <a:gd name="T9" fmla="*/ 725 h 1056"/>
                  <a:gd name="T10" fmla="*/ 399 w 710"/>
                  <a:gd name="T11" fmla="*/ 994 h 1056"/>
                  <a:gd name="T12" fmla="*/ 356 w 710"/>
                  <a:gd name="T13" fmla="*/ 1056 h 1056"/>
                  <a:gd name="T14" fmla="*/ 311 w 710"/>
                  <a:gd name="T15" fmla="*/ 993 h 1056"/>
                  <a:gd name="T16" fmla="*/ 144 w 710"/>
                  <a:gd name="T17" fmla="*/ 720 h 1056"/>
                  <a:gd name="T18" fmla="*/ 82 w 710"/>
                  <a:gd name="T19" fmla="*/ 602 h 1056"/>
                  <a:gd name="T20" fmla="*/ 32 w 710"/>
                  <a:gd name="T21" fmla="*/ 491 h 1056"/>
                  <a:gd name="T22" fmla="*/ 3 w 710"/>
                  <a:gd name="T23" fmla="*/ 394 h 1056"/>
                  <a:gd name="T24" fmla="*/ 0 w 710"/>
                  <a:gd name="T25" fmla="*/ 356 h 1056"/>
                  <a:gd name="T26" fmla="*/ 1 w 710"/>
                  <a:gd name="T27" fmla="*/ 319 h 1056"/>
                  <a:gd name="T28" fmla="*/ 16 w 710"/>
                  <a:gd name="T29" fmla="*/ 248 h 1056"/>
                  <a:gd name="T30" fmla="*/ 43 w 710"/>
                  <a:gd name="T31" fmla="*/ 183 h 1056"/>
                  <a:gd name="T32" fmla="*/ 82 w 710"/>
                  <a:gd name="T33" fmla="*/ 127 h 1056"/>
                  <a:gd name="T34" fmla="*/ 131 w 710"/>
                  <a:gd name="T35" fmla="*/ 80 h 1056"/>
                  <a:gd name="T36" fmla="*/ 187 w 710"/>
                  <a:gd name="T37" fmla="*/ 42 h 1056"/>
                  <a:gd name="T38" fmla="*/ 250 w 710"/>
                  <a:gd name="T39" fmla="*/ 15 h 1056"/>
                  <a:gd name="T40" fmla="*/ 320 w 710"/>
                  <a:gd name="T41" fmla="*/ 2 h 1056"/>
                  <a:gd name="T42" fmla="*/ 356 w 710"/>
                  <a:gd name="T43" fmla="*/ 0 h 1056"/>
                  <a:gd name="T44" fmla="*/ 392 w 710"/>
                  <a:gd name="T45" fmla="*/ 2 h 1056"/>
                  <a:gd name="T46" fmla="*/ 459 w 710"/>
                  <a:gd name="T47" fmla="*/ 15 h 1056"/>
                  <a:gd name="T48" fmla="*/ 523 w 710"/>
                  <a:gd name="T49" fmla="*/ 42 h 1056"/>
                  <a:gd name="T50" fmla="*/ 580 w 710"/>
                  <a:gd name="T51" fmla="*/ 80 h 1056"/>
                  <a:gd name="T52" fmla="*/ 628 w 710"/>
                  <a:gd name="T53" fmla="*/ 127 h 1056"/>
                  <a:gd name="T54" fmla="*/ 667 w 710"/>
                  <a:gd name="T55" fmla="*/ 183 h 1056"/>
                  <a:gd name="T56" fmla="*/ 694 w 710"/>
                  <a:gd name="T57" fmla="*/ 248 h 1056"/>
                  <a:gd name="T58" fmla="*/ 708 w 710"/>
                  <a:gd name="T59" fmla="*/ 319 h 1056"/>
                  <a:gd name="T60" fmla="*/ 710 w 710"/>
                  <a:gd name="T61" fmla="*/ 3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0" h="1056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0"/>
              <p:cNvSpPr>
                <a:spLocks/>
              </p:cNvSpPr>
              <p:nvPr/>
            </p:nvSpPr>
            <p:spPr bwMode="auto">
              <a:xfrm>
                <a:off x="1894" y="3495"/>
                <a:ext cx="180" cy="262"/>
              </a:xfrm>
              <a:custGeom>
                <a:avLst/>
                <a:gdLst>
                  <a:gd name="T0" fmla="*/ 539 w 539"/>
                  <a:gd name="T1" fmla="*/ 268 h 787"/>
                  <a:gd name="T2" fmla="*/ 536 w 539"/>
                  <a:gd name="T3" fmla="*/ 297 h 787"/>
                  <a:gd name="T4" fmla="*/ 514 w 539"/>
                  <a:gd name="T5" fmla="*/ 369 h 787"/>
                  <a:gd name="T6" fmla="*/ 454 w 539"/>
                  <a:gd name="T7" fmla="*/ 496 h 787"/>
                  <a:gd name="T8" fmla="*/ 303 w 539"/>
                  <a:gd name="T9" fmla="*/ 741 h 787"/>
                  <a:gd name="T10" fmla="*/ 270 w 539"/>
                  <a:gd name="T11" fmla="*/ 787 h 787"/>
                  <a:gd name="T12" fmla="*/ 236 w 539"/>
                  <a:gd name="T13" fmla="*/ 741 h 787"/>
                  <a:gd name="T14" fmla="*/ 85 w 539"/>
                  <a:gd name="T15" fmla="*/ 496 h 787"/>
                  <a:gd name="T16" fmla="*/ 25 w 539"/>
                  <a:gd name="T17" fmla="*/ 369 h 787"/>
                  <a:gd name="T18" fmla="*/ 3 w 539"/>
                  <a:gd name="T19" fmla="*/ 297 h 787"/>
                  <a:gd name="T20" fmla="*/ 0 w 539"/>
                  <a:gd name="T21" fmla="*/ 268 h 787"/>
                  <a:gd name="T22" fmla="*/ 2 w 539"/>
                  <a:gd name="T23" fmla="*/ 242 h 787"/>
                  <a:gd name="T24" fmla="*/ 12 w 539"/>
                  <a:gd name="T25" fmla="*/ 191 h 787"/>
                  <a:gd name="T26" fmla="*/ 32 w 539"/>
                  <a:gd name="T27" fmla="*/ 143 h 787"/>
                  <a:gd name="T28" fmla="*/ 61 w 539"/>
                  <a:gd name="T29" fmla="*/ 100 h 787"/>
                  <a:gd name="T30" fmla="*/ 97 w 539"/>
                  <a:gd name="T31" fmla="*/ 62 h 787"/>
                  <a:gd name="T32" fmla="*/ 138 w 539"/>
                  <a:gd name="T33" fmla="*/ 34 h 787"/>
                  <a:gd name="T34" fmla="*/ 187 w 539"/>
                  <a:gd name="T35" fmla="*/ 12 h 787"/>
                  <a:gd name="T36" fmla="*/ 241 w 539"/>
                  <a:gd name="T37" fmla="*/ 0 h 787"/>
                  <a:gd name="T38" fmla="*/ 270 w 539"/>
                  <a:gd name="T39" fmla="*/ 0 h 787"/>
                  <a:gd name="T40" fmla="*/ 298 w 539"/>
                  <a:gd name="T41" fmla="*/ 0 h 787"/>
                  <a:gd name="T42" fmla="*/ 352 w 539"/>
                  <a:gd name="T43" fmla="*/ 12 h 787"/>
                  <a:gd name="T44" fmla="*/ 401 w 539"/>
                  <a:gd name="T45" fmla="*/ 34 h 787"/>
                  <a:gd name="T46" fmla="*/ 442 w 539"/>
                  <a:gd name="T47" fmla="*/ 62 h 787"/>
                  <a:gd name="T48" fmla="*/ 478 w 539"/>
                  <a:gd name="T49" fmla="*/ 100 h 787"/>
                  <a:gd name="T50" fmla="*/ 507 w 539"/>
                  <a:gd name="T51" fmla="*/ 143 h 787"/>
                  <a:gd name="T52" fmla="*/ 527 w 539"/>
                  <a:gd name="T53" fmla="*/ 191 h 787"/>
                  <a:gd name="T54" fmla="*/ 537 w 539"/>
                  <a:gd name="T55" fmla="*/ 242 h 787"/>
                  <a:gd name="T56" fmla="*/ 539 w 539"/>
                  <a:gd name="T57" fmla="*/ 268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39" h="787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11"/>
              <p:cNvSpPr>
                <a:spLocks/>
              </p:cNvSpPr>
              <p:nvPr/>
            </p:nvSpPr>
            <p:spPr bwMode="auto">
              <a:xfrm>
                <a:off x="1514" y="3443"/>
                <a:ext cx="236" cy="352"/>
              </a:xfrm>
              <a:custGeom>
                <a:avLst/>
                <a:gdLst>
                  <a:gd name="T0" fmla="*/ 710 w 710"/>
                  <a:gd name="T1" fmla="*/ 356 h 1056"/>
                  <a:gd name="T2" fmla="*/ 707 w 710"/>
                  <a:gd name="T3" fmla="*/ 396 h 1056"/>
                  <a:gd name="T4" fmla="*/ 679 w 710"/>
                  <a:gd name="T5" fmla="*/ 494 h 1056"/>
                  <a:gd name="T6" fmla="*/ 628 w 710"/>
                  <a:gd name="T7" fmla="*/ 607 h 1056"/>
                  <a:gd name="T8" fmla="*/ 566 w 710"/>
                  <a:gd name="T9" fmla="*/ 725 h 1056"/>
                  <a:gd name="T10" fmla="*/ 399 w 710"/>
                  <a:gd name="T11" fmla="*/ 994 h 1056"/>
                  <a:gd name="T12" fmla="*/ 356 w 710"/>
                  <a:gd name="T13" fmla="*/ 1056 h 1056"/>
                  <a:gd name="T14" fmla="*/ 311 w 710"/>
                  <a:gd name="T15" fmla="*/ 993 h 1056"/>
                  <a:gd name="T16" fmla="*/ 144 w 710"/>
                  <a:gd name="T17" fmla="*/ 720 h 1056"/>
                  <a:gd name="T18" fmla="*/ 82 w 710"/>
                  <a:gd name="T19" fmla="*/ 602 h 1056"/>
                  <a:gd name="T20" fmla="*/ 32 w 710"/>
                  <a:gd name="T21" fmla="*/ 491 h 1056"/>
                  <a:gd name="T22" fmla="*/ 3 w 710"/>
                  <a:gd name="T23" fmla="*/ 394 h 1056"/>
                  <a:gd name="T24" fmla="*/ 0 w 710"/>
                  <a:gd name="T25" fmla="*/ 356 h 1056"/>
                  <a:gd name="T26" fmla="*/ 2 w 710"/>
                  <a:gd name="T27" fmla="*/ 319 h 1056"/>
                  <a:gd name="T28" fmla="*/ 16 w 710"/>
                  <a:gd name="T29" fmla="*/ 248 h 1056"/>
                  <a:gd name="T30" fmla="*/ 43 w 710"/>
                  <a:gd name="T31" fmla="*/ 183 h 1056"/>
                  <a:gd name="T32" fmla="*/ 82 w 710"/>
                  <a:gd name="T33" fmla="*/ 127 h 1056"/>
                  <a:gd name="T34" fmla="*/ 131 w 710"/>
                  <a:gd name="T35" fmla="*/ 80 h 1056"/>
                  <a:gd name="T36" fmla="*/ 187 w 710"/>
                  <a:gd name="T37" fmla="*/ 42 h 1056"/>
                  <a:gd name="T38" fmla="*/ 251 w 710"/>
                  <a:gd name="T39" fmla="*/ 15 h 1056"/>
                  <a:gd name="T40" fmla="*/ 320 w 710"/>
                  <a:gd name="T41" fmla="*/ 2 h 1056"/>
                  <a:gd name="T42" fmla="*/ 356 w 710"/>
                  <a:gd name="T43" fmla="*/ 0 h 1056"/>
                  <a:gd name="T44" fmla="*/ 392 w 710"/>
                  <a:gd name="T45" fmla="*/ 2 h 1056"/>
                  <a:gd name="T46" fmla="*/ 460 w 710"/>
                  <a:gd name="T47" fmla="*/ 15 h 1056"/>
                  <a:gd name="T48" fmla="*/ 523 w 710"/>
                  <a:gd name="T49" fmla="*/ 42 h 1056"/>
                  <a:gd name="T50" fmla="*/ 581 w 710"/>
                  <a:gd name="T51" fmla="*/ 80 h 1056"/>
                  <a:gd name="T52" fmla="*/ 628 w 710"/>
                  <a:gd name="T53" fmla="*/ 127 h 1056"/>
                  <a:gd name="T54" fmla="*/ 667 w 710"/>
                  <a:gd name="T55" fmla="*/ 183 h 1056"/>
                  <a:gd name="T56" fmla="*/ 694 w 710"/>
                  <a:gd name="T57" fmla="*/ 248 h 1056"/>
                  <a:gd name="T58" fmla="*/ 709 w 710"/>
                  <a:gd name="T59" fmla="*/ 319 h 1056"/>
                  <a:gd name="T60" fmla="*/ 710 w 710"/>
                  <a:gd name="T61" fmla="*/ 3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0" h="1056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12"/>
              <p:cNvSpPr>
                <a:spLocks/>
              </p:cNvSpPr>
              <p:nvPr/>
            </p:nvSpPr>
            <p:spPr bwMode="auto">
              <a:xfrm>
                <a:off x="1539" y="3495"/>
                <a:ext cx="180" cy="262"/>
              </a:xfrm>
              <a:custGeom>
                <a:avLst/>
                <a:gdLst>
                  <a:gd name="T0" fmla="*/ 538 w 538"/>
                  <a:gd name="T1" fmla="*/ 268 h 787"/>
                  <a:gd name="T2" fmla="*/ 535 w 538"/>
                  <a:gd name="T3" fmla="*/ 297 h 787"/>
                  <a:gd name="T4" fmla="*/ 514 w 538"/>
                  <a:gd name="T5" fmla="*/ 369 h 787"/>
                  <a:gd name="T6" fmla="*/ 453 w 538"/>
                  <a:gd name="T7" fmla="*/ 496 h 787"/>
                  <a:gd name="T8" fmla="*/ 302 w 538"/>
                  <a:gd name="T9" fmla="*/ 741 h 787"/>
                  <a:gd name="T10" fmla="*/ 269 w 538"/>
                  <a:gd name="T11" fmla="*/ 787 h 787"/>
                  <a:gd name="T12" fmla="*/ 236 w 538"/>
                  <a:gd name="T13" fmla="*/ 741 h 787"/>
                  <a:gd name="T14" fmla="*/ 85 w 538"/>
                  <a:gd name="T15" fmla="*/ 496 h 787"/>
                  <a:gd name="T16" fmla="*/ 24 w 538"/>
                  <a:gd name="T17" fmla="*/ 369 h 787"/>
                  <a:gd name="T18" fmla="*/ 2 w 538"/>
                  <a:gd name="T19" fmla="*/ 297 h 787"/>
                  <a:gd name="T20" fmla="*/ 0 w 538"/>
                  <a:gd name="T21" fmla="*/ 268 h 787"/>
                  <a:gd name="T22" fmla="*/ 1 w 538"/>
                  <a:gd name="T23" fmla="*/ 242 h 787"/>
                  <a:gd name="T24" fmla="*/ 11 w 538"/>
                  <a:gd name="T25" fmla="*/ 191 h 787"/>
                  <a:gd name="T26" fmla="*/ 31 w 538"/>
                  <a:gd name="T27" fmla="*/ 143 h 787"/>
                  <a:gd name="T28" fmla="*/ 60 w 538"/>
                  <a:gd name="T29" fmla="*/ 100 h 787"/>
                  <a:gd name="T30" fmla="*/ 96 w 538"/>
                  <a:gd name="T31" fmla="*/ 62 h 787"/>
                  <a:gd name="T32" fmla="*/ 138 w 538"/>
                  <a:gd name="T33" fmla="*/ 34 h 787"/>
                  <a:gd name="T34" fmla="*/ 187 w 538"/>
                  <a:gd name="T35" fmla="*/ 12 h 787"/>
                  <a:gd name="T36" fmla="*/ 240 w 538"/>
                  <a:gd name="T37" fmla="*/ 0 h 787"/>
                  <a:gd name="T38" fmla="*/ 269 w 538"/>
                  <a:gd name="T39" fmla="*/ 0 h 787"/>
                  <a:gd name="T40" fmla="*/ 298 w 538"/>
                  <a:gd name="T41" fmla="*/ 0 h 787"/>
                  <a:gd name="T42" fmla="*/ 351 w 538"/>
                  <a:gd name="T43" fmla="*/ 12 h 787"/>
                  <a:gd name="T44" fmla="*/ 400 w 538"/>
                  <a:gd name="T45" fmla="*/ 34 h 787"/>
                  <a:gd name="T46" fmla="*/ 442 w 538"/>
                  <a:gd name="T47" fmla="*/ 62 h 787"/>
                  <a:gd name="T48" fmla="*/ 478 w 538"/>
                  <a:gd name="T49" fmla="*/ 100 h 787"/>
                  <a:gd name="T50" fmla="*/ 506 w 538"/>
                  <a:gd name="T51" fmla="*/ 143 h 787"/>
                  <a:gd name="T52" fmla="*/ 527 w 538"/>
                  <a:gd name="T53" fmla="*/ 191 h 787"/>
                  <a:gd name="T54" fmla="*/ 537 w 538"/>
                  <a:gd name="T55" fmla="*/ 242 h 787"/>
                  <a:gd name="T56" fmla="*/ 538 w 538"/>
                  <a:gd name="T57" fmla="*/ 268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38" h="787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3"/>
              <p:cNvSpPr>
                <a:spLocks/>
              </p:cNvSpPr>
              <p:nvPr/>
            </p:nvSpPr>
            <p:spPr bwMode="auto">
              <a:xfrm>
                <a:off x="2077" y="1859"/>
                <a:ext cx="790" cy="1220"/>
              </a:xfrm>
              <a:custGeom>
                <a:avLst/>
                <a:gdLst>
                  <a:gd name="T0" fmla="*/ 1757 w 2372"/>
                  <a:gd name="T1" fmla="*/ 2621 h 3658"/>
                  <a:gd name="T2" fmla="*/ 1612 w 2372"/>
                  <a:gd name="T3" fmla="*/ 2543 h 3658"/>
                  <a:gd name="T4" fmla="*/ 1337 w 2372"/>
                  <a:gd name="T5" fmla="*/ 2376 h 3658"/>
                  <a:gd name="T6" fmla="*/ 1085 w 2372"/>
                  <a:gd name="T7" fmla="*/ 2196 h 3658"/>
                  <a:gd name="T8" fmla="*/ 857 w 2372"/>
                  <a:gd name="T9" fmla="*/ 2007 h 3658"/>
                  <a:gd name="T10" fmla="*/ 705 w 2372"/>
                  <a:gd name="T11" fmla="*/ 1858 h 3658"/>
                  <a:gd name="T12" fmla="*/ 611 w 2372"/>
                  <a:gd name="T13" fmla="*/ 1755 h 3658"/>
                  <a:gd name="T14" fmla="*/ 525 w 2372"/>
                  <a:gd name="T15" fmla="*/ 1650 h 3658"/>
                  <a:gd name="T16" fmla="*/ 444 w 2372"/>
                  <a:gd name="T17" fmla="*/ 1544 h 3658"/>
                  <a:gd name="T18" fmla="*/ 372 w 2372"/>
                  <a:gd name="T19" fmla="*/ 1434 h 3658"/>
                  <a:gd name="T20" fmla="*/ 309 w 2372"/>
                  <a:gd name="T21" fmla="*/ 1323 h 3658"/>
                  <a:gd name="T22" fmla="*/ 252 w 2372"/>
                  <a:gd name="T23" fmla="*/ 1210 h 3658"/>
                  <a:gd name="T24" fmla="*/ 204 w 2372"/>
                  <a:gd name="T25" fmla="*/ 1096 h 3658"/>
                  <a:gd name="T26" fmla="*/ 183 w 2372"/>
                  <a:gd name="T27" fmla="*/ 1037 h 3658"/>
                  <a:gd name="T28" fmla="*/ 142 w 2372"/>
                  <a:gd name="T29" fmla="*/ 910 h 3658"/>
                  <a:gd name="T30" fmla="*/ 74 w 2372"/>
                  <a:gd name="T31" fmla="*/ 652 h 3658"/>
                  <a:gd name="T32" fmla="*/ 28 w 2372"/>
                  <a:gd name="T33" fmla="*/ 392 h 3658"/>
                  <a:gd name="T34" fmla="*/ 3 w 2372"/>
                  <a:gd name="T35" fmla="*/ 130 h 3658"/>
                  <a:gd name="T36" fmla="*/ 0 w 2372"/>
                  <a:gd name="T37" fmla="*/ 0 h 3658"/>
                  <a:gd name="T38" fmla="*/ 0 w 2372"/>
                  <a:gd name="T39" fmla="*/ 3658 h 3658"/>
                  <a:gd name="T40" fmla="*/ 2372 w 2372"/>
                  <a:gd name="T41" fmla="*/ 3658 h 3658"/>
                  <a:gd name="T42" fmla="*/ 2372 w 2372"/>
                  <a:gd name="T43" fmla="*/ 3446 h 3658"/>
                  <a:gd name="T44" fmla="*/ 2371 w 2372"/>
                  <a:gd name="T45" fmla="*/ 3384 h 3658"/>
                  <a:gd name="T46" fmla="*/ 2349 w 2372"/>
                  <a:gd name="T47" fmla="*/ 3263 h 3658"/>
                  <a:gd name="T48" fmla="*/ 2306 w 2372"/>
                  <a:gd name="T49" fmla="*/ 3147 h 3658"/>
                  <a:gd name="T50" fmla="*/ 2244 w 2372"/>
                  <a:gd name="T51" fmla="*/ 3036 h 3658"/>
                  <a:gd name="T52" fmla="*/ 2164 w 2372"/>
                  <a:gd name="T53" fmla="*/ 2932 h 3658"/>
                  <a:gd name="T54" fmla="*/ 2067 w 2372"/>
                  <a:gd name="T55" fmla="*/ 2834 h 3658"/>
                  <a:gd name="T56" fmla="*/ 1955 w 2372"/>
                  <a:gd name="T57" fmla="*/ 2743 h 3658"/>
                  <a:gd name="T58" fmla="*/ 1827 w 2372"/>
                  <a:gd name="T59" fmla="*/ 2660 h 3658"/>
                  <a:gd name="T60" fmla="*/ 1757 w 2372"/>
                  <a:gd name="T61" fmla="*/ 2621 h 3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72" h="3658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14"/>
              <p:cNvSpPr>
                <a:spLocks/>
              </p:cNvSpPr>
              <p:nvPr/>
            </p:nvSpPr>
            <p:spPr bwMode="auto">
              <a:xfrm>
                <a:off x="749" y="1859"/>
                <a:ext cx="790" cy="1220"/>
              </a:xfrm>
              <a:custGeom>
                <a:avLst/>
                <a:gdLst>
                  <a:gd name="T0" fmla="*/ 614 w 2371"/>
                  <a:gd name="T1" fmla="*/ 2621 h 3658"/>
                  <a:gd name="T2" fmla="*/ 760 w 2371"/>
                  <a:gd name="T3" fmla="*/ 2543 h 3658"/>
                  <a:gd name="T4" fmla="*/ 1034 w 2371"/>
                  <a:gd name="T5" fmla="*/ 2376 h 3658"/>
                  <a:gd name="T6" fmla="*/ 1286 w 2371"/>
                  <a:gd name="T7" fmla="*/ 2196 h 3658"/>
                  <a:gd name="T8" fmla="*/ 1514 w 2371"/>
                  <a:gd name="T9" fmla="*/ 2007 h 3658"/>
                  <a:gd name="T10" fmla="*/ 1668 w 2371"/>
                  <a:gd name="T11" fmla="*/ 1858 h 3658"/>
                  <a:gd name="T12" fmla="*/ 1761 w 2371"/>
                  <a:gd name="T13" fmla="*/ 1755 h 3658"/>
                  <a:gd name="T14" fmla="*/ 1848 w 2371"/>
                  <a:gd name="T15" fmla="*/ 1650 h 3658"/>
                  <a:gd name="T16" fmla="*/ 1927 w 2371"/>
                  <a:gd name="T17" fmla="*/ 1544 h 3658"/>
                  <a:gd name="T18" fmla="*/ 1999 w 2371"/>
                  <a:gd name="T19" fmla="*/ 1434 h 3658"/>
                  <a:gd name="T20" fmla="*/ 2064 w 2371"/>
                  <a:gd name="T21" fmla="*/ 1323 h 3658"/>
                  <a:gd name="T22" fmla="*/ 2120 w 2371"/>
                  <a:gd name="T23" fmla="*/ 1210 h 3658"/>
                  <a:gd name="T24" fmla="*/ 2167 w 2371"/>
                  <a:gd name="T25" fmla="*/ 1096 h 3658"/>
                  <a:gd name="T26" fmla="*/ 2189 w 2371"/>
                  <a:gd name="T27" fmla="*/ 1037 h 3658"/>
                  <a:gd name="T28" fmla="*/ 2231 w 2371"/>
                  <a:gd name="T29" fmla="*/ 910 h 3658"/>
                  <a:gd name="T30" fmla="*/ 2297 w 2371"/>
                  <a:gd name="T31" fmla="*/ 652 h 3658"/>
                  <a:gd name="T32" fmla="*/ 2345 w 2371"/>
                  <a:gd name="T33" fmla="*/ 392 h 3658"/>
                  <a:gd name="T34" fmla="*/ 2369 w 2371"/>
                  <a:gd name="T35" fmla="*/ 130 h 3658"/>
                  <a:gd name="T36" fmla="*/ 2371 w 2371"/>
                  <a:gd name="T37" fmla="*/ 0 h 3658"/>
                  <a:gd name="T38" fmla="*/ 2371 w 2371"/>
                  <a:gd name="T39" fmla="*/ 3658 h 3658"/>
                  <a:gd name="T40" fmla="*/ 0 w 2371"/>
                  <a:gd name="T41" fmla="*/ 3658 h 3658"/>
                  <a:gd name="T42" fmla="*/ 0 w 2371"/>
                  <a:gd name="T43" fmla="*/ 3446 h 3658"/>
                  <a:gd name="T44" fmla="*/ 2 w 2371"/>
                  <a:gd name="T45" fmla="*/ 3384 h 3658"/>
                  <a:gd name="T46" fmla="*/ 23 w 2371"/>
                  <a:gd name="T47" fmla="*/ 3263 h 3658"/>
                  <a:gd name="T48" fmla="*/ 66 w 2371"/>
                  <a:gd name="T49" fmla="*/ 3147 h 3658"/>
                  <a:gd name="T50" fmla="*/ 128 w 2371"/>
                  <a:gd name="T51" fmla="*/ 3036 h 3658"/>
                  <a:gd name="T52" fmla="*/ 207 w 2371"/>
                  <a:gd name="T53" fmla="*/ 2932 h 3658"/>
                  <a:gd name="T54" fmla="*/ 305 w 2371"/>
                  <a:gd name="T55" fmla="*/ 2834 h 3658"/>
                  <a:gd name="T56" fmla="*/ 418 w 2371"/>
                  <a:gd name="T57" fmla="*/ 2743 h 3658"/>
                  <a:gd name="T58" fmla="*/ 544 w 2371"/>
                  <a:gd name="T59" fmla="*/ 2660 h 3658"/>
                  <a:gd name="T60" fmla="*/ 614 w 2371"/>
                  <a:gd name="T61" fmla="*/ 2621 h 3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71" h="3658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15"/>
              <p:cNvSpPr>
                <a:spLocks/>
              </p:cNvSpPr>
              <p:nvPr/>
            </p:nvSpPr>
            <p:spPr bwMode="auto">
              <a:xfrm>
                <a:off x="1501" y="1283"/>
                <a:ext cx="614" cy="480"/>
              </a:xfrm>
              <a:custGeom>
                <a:avLst/>
                <a:gdLst>
                  <a:gd name="T0" fmla="*/ 1844 w 1844"/>
                  <a:gd name="T1" fmla="*/ 1440 h 1440"/>
                  <a:gd name="T2" fmla="*/ 1842 w 1844"/>
                  <a:gd name="T3" fmla="*/ 1391 h 1440"/>
                  <a:gd name="T4" fmla="*/ 1832 w 1844"/>
                  <a:gd name="T5" fmla="*/ 1287 h 1440"/>
                  <a:gd name="T6" fmla="*/ 1812 w 1844"/>
                  <a:gd name="T7" fmla="*/ 1176 h 1440"/>
                  <a:gd name="T8" fmla="*/ 1785 w 1844"/>
                  <a:gd name="T9" fmla="*/ 1060 h 1440"/>
                  <a:gd name="T10" fmla="*/ 1730 w 1844"/>
                  <a:gd name="T11" fmla="*/ 880 h 1440"/>
                  <a:gd name="T12" fmla="*/ 1656 w 1844"/>
                  <a:gd name="T13" fmla="*/ 701 h 1440"/>
                  <a:gd name="T14" fmla="*/ 1602 w 1844"/>
                  <a:gd name="T15" fmla="*/ 585 h 1440"/>
                  <a:gd name="T16" fmla="*/ 1538 w 1844"/>
                  <a:gd name="T17" fmla="*/ 474 h 1440"/>
                  <a:gd name="T18" fmla="*/ 1471 w 1844"/>
                  <a:gd name="T19" fmla="*/ 370 h 1440"/>
                  <a:gd name="T20" fmla="*/ 1399 w 1844"/>
                  <a:gd name="T21" fmla="*/ 275 h 1440"/>
                  <a:gd name="T22" fmla="*/ 1321 w 1844"/>
                  <a:gd name="T23" fmla="*/ 190 h 1440"/>
                  <a:gd name="T24" fmla="*/ 1239 w 1844"/>
                  <a:gd name="T25" fmla="*/ 119 h 1440"/>
                  <a:gd name="T26" fmla="*/ 1152 w 1844"/>
                  <a:gd name="T27" fmla="*/ 62 h 1440"/>
                  <a:gd name="T28" fmla="*/ 1063 w 1844"/>
                  <a:gd name="T29" fmla="*/ 23 h 1440"/>
                  <a:gd name="T30" fmla="*/ 970 w 1844"/>
                  <a:gd name="T31" fmla="*/ 1 h 1440"/>
                  <a:gd name="T32" fmla="*/ 922 w 1844"/>
                  <a:gd name="T33" fmla="*/ 0 h 1440"/>
                  <a:gd name="T34" fmla="*/ 922 w 1844"/>
                  <a:gd name="T35" fmla="*/ 0 h 1440"/>
                  <a:gd name="T36" fmla="*/ 876 w 1844"/>
                  <a:gd name="T37" fmla="*/ 1 h 1440"/>
                  <a:gd name="T38" fmla="*/ 785 w 1844"/>
                  <a:gd name="T39" fmla="*/ 23 h 1440"/>
                  <a:gd name="T40" fmla="*/ 696 w 1844"/>
                  <a:gd name="T41" fmla="*/ 62 h 1440"/>
                  <a:gd name="T42" fmla="*/ 611 w 1844"/>
                  <a:gd name="T43" fmla="*/ 119 h 1440"/>
                  <a:gd name="T44" fmla="*/ 529 w 1844"/>
                  <a:gd name="T45" fmla="*/ 190 h 1440"/>
                  <a:gd name="T46" fmla="*/ 451 w 1844"/>
                  <a:gd name="T47" fmla="*/ 275 h 1440"/>
                  <a:gd name="T48" fmla="*/ 378 w 1844"/>
                  <a:gd name="T49" fmla="*/ 370 h 1440"/>
                  <a:gd name="T50" fmla="*/ 310 w 1844"/>
                  <a:gd name="T51" fmla="*/ 474 h 1440"/>
                  <a:gd name="T52" fmla="*/ 247 w 1844"/>
                  <a:gd name="T53" fmla="*/ 585 h 1440"/>
                  <a:gd name="T54" fmla="*/ 190 w 1844"/>
                  <a:gd name="T55" fmla="*/ 701 h 1440"/>
                  <a:gd name="T56" fmla="*/ 117 w 1844"/>
                  <a:gd name="T57" fmla="*/ 880 h 1440"/>
                  <a:gd name="T58" fmla="*/ 61 w 1844"/>
                  <a:gd name="T59" fmla="*/ 1060 h 1440"/>
                  <a:gd name="T60" fmla="*/ 33 w 1844"/>
                  <a:gd name="T61" fmla="*/ 1176 h 1440"/>
                  <a:gd name="T62" fmla="*/ 13 w 1844"/>
                  <a:gd name="T63" fmla="*/ 1287 h 1440"/>
                  <a:gd name="T64" fmla="*/ 3 w 1844"/>
                  <a:gd name="T65" fmla="*/ 1391 h 1440"/>
                  <a:gd name="T66" fmla="*/ 0 w 1844"/>
                  <a:gd name="T67" fmla="*/ 1440 h 1440"/>
                  <a:gd name="T68" fmla="*/ 1844 w 1844"/>
                  <a:gd name="T69" fmla="*/ 144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44" h="1440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16"/>
              <p:cNvSpPr>
                <a:spLocks/>
              </p:cNvSpPr>
              <p:nvPr/>
            </p:nvSpPr>
            <p:spPr bwMode="auto">
              <a:xfrm>
                <a:off x="1501" y="1421"/>
                <a:ext cx="614" cy="1738"/>
              </a:xfrm>
              <a:custGeom>
                <a:avLst/>
                <a:gdLst>
                  <a:gd name="T0" fmla="*/ 1681 w 1844"/>
                  <a:gd name="T1" fmla="*/ 5213 h 5213"/>
                  <a:gd name="T2" fmla="*/ 165 w 1844"/>
                  <a:gd name="T3" fmla="*/ 5213 h 5213"/>
                  <a:gd name="T4" fmla="*/ 131 w 1844"/>
                  <a:gd name="T5" fmla="*/ 5210 h 5213"/>
                  <a:gd name="T6" fmla="*/ 74 w 1844"/>
                  <a:gd name="T7" fmla="*/ 5185 h 5213"/>
                  <a:gd name="T8" fmla="*/ 29 w 1844"/>
                  <a:gd name="T9" fmla="*/ 5140 h 5213"/>
                  <a:gd name="T10" fmla="*/ 3 w 1844"/>
                  <a:gd name="T11" fmla="*/ 5082 h 5213"/>
                  <a:gd name="T12" fmla="*/ 0 w 1844"/>
                  <a:gd name="T13" fmla="*/ 5049 h 5213"/>
                  <a:gd name="T14" fmla="*/ 0 w 1844"/>
                  <a:gd name="T15" fmla="*/ 1046 h 5213"/>
                  <a:gd name="T16" fmla="*/ 2 w 1844"/>
                  <a:gd name="T17" fmla="*/ 998 h 5213"/>
                  <a:gd name="T18" fmla="*/ 10 w 1844"/>
                  <a:gd name="T19" fmla="*/ 903 h 5213"/>
                  <a:gd name="T20" fmla="*/ 29 w 1844"/>
                  <a:gd name="T21" fmla="*/ 808 h 5213"/>
                  <a:gd name="T22" fmla="*/ 56 w 1844"/>
                  <a:gd name="T23" fmla="*/ 714 h 5213"/>
                  <a:gd name="T24" fmla="*/ 91 w 1844"/>
                  <a:gd name="T25" fmla="*/ 622 h 5213"/>
                  <a:gd name="T26" fmla="*/ 134 w 1844"/>
                  <a:gd name="T27" fmla="*/ 534 h 5213"/>
                  <a:gd name="T28" fmla="*/ 183 w 1844"/>
                  <a:gd name="T29" fmla="*/ 449 h 5213"/>
                  <a:gd name="T30" fmla="*/ 239 w 1844"/>
                  <a:gd name="T31" fmla="*/ 370 h 5213"/>
                  <a:gd name="T32" fmla="*/ 303 w 1844"/>
                  <a:gd name="T33" fmla="*/ 295 h 5213"/>
                  <a:gd name="T34" fmla="*/ 370 w 1844"/>
                  <a:gd name="T35" fmla="*/ 228 h 5213"/>
                  <a:gd name="T36" fmla="*/ 444 w 1844"/>
                  <a:gd name="T37" fmla="*/ 167 h 5213"/>
                  <a:gd name="T38" fmla="*/ 523 w 1844"/>
                  <a:gd name="T39" fmla="*/ 114 h 5213"/>
                  <a:gd name="T40" fmla="*/ 605 w 1844"/>
                  <a:gd name="T41" fmla="*/ 71 h 5213"/>
                  <a:gd name="T42" fmla="*/ 692 w 1844"/>
                  <a:gd name="T43" fmla="*/ 36 h 5213"/>
                  <a:gd name="T44" fmla="*/ 782 w 1844"/>
                  <a:gd name="T45" fmla="*/ 13 h 5213"/>
                  <a:gd name="T46" fmla="*/ 874 w 1844"/>
                  <a:gd name="T47" fmla="*/ 0 h 5213"/>
                  <a:gd name="T48" fmla="*/ 922 w 1844"/>
                  <a:gd name="T49" fmla="*/ 0 h 5213"/>
                  <a:gd name="T50" fmla="*/ 922 w 1844"/>
                  <a:gd name="T51" fmla="*/ 0 h 5213"/>
                  <a:gd name="T52" fmla="*/ 970 w 1844"/>
                  <a:gd name="T53" fmla="*/ 0 h 5213"/>
                  <a:gd name="T54" fmla="*/ 1063 w 1844"/>
                  <a:gd name="T55" fmla="*/ 13 h 5213"/>
                  <a:gd name="T56" fmla="*/ 1152 w 1844"/>
                  <a:gd name="T57" fmla="*/ 36 h 5213"/>
                  <a:gd name="T58" fmla="*/ 1239 w 1844"/>
                  <a:gd name="T59" fmla="*/ 71 h 5213"/>
                  <a:gd name="T60" fmla="*/ 1322 w 1844"/>
                  <a:gd name="T61" fmla="*/ 114 h 5213"/>
                  <a:gd name="T62" fmla="*/ 1400 w 1844"/>
                  <a:gd name="T63" fmla="*/ 167 h 5213"/>
                  <a:gd name="T64" fmla="*/ 1474 w 1844"/>
                  <a:gd name="T65" fmla="*/ 228 h 5213"/>
                  <a:gd name="T66" fmla="*/ 1543 w 1844"/>
                  <a:gd name="T67" fmla="*/ 295 h 5213"/>
                  <a:gd name="T68" fmla="*/ 1605 w 1844"/>
                  <a:gd name="T69" fmla="*/ 370 h 5213"/>
                  <a:gd name="T70" fmla="*/ 1661 w 1844"/>
                  <a:gd name="T71" fmla="*/ 449 h 5213"/>
                  <a:gd name="T72" fmla="*/ 1711 w 1844"/>
                  <a:gd name="T73" fmla="*/ 534 h 5213"/>
                  <a:gd name="T74" fmla="*/ 1753 w 1844"/>
                  <a:gd name="T75" fmla="*/ 622 h 5213"/>
                  <a:gd name="T76" fmla="*/ 1789 w 1844"/>
                  <a:gd name="T77" fmla="*/ 714 h 5213"/>
                  <a:gd name="T78" fmla="*/ 1815 w 1844"/>
                  <a:gd name="T79" fmla="*/ 808 h 5213"/>
                  <a:gd name="T80" fmla="*/ 1834 w 1844"/>
                  <a:gd name="T81" fmla="*/ 903 h 5213"/>
                  <a:gd name="T82" fmla="*/ 1844 w 1844"/>
                  <a:gd name="T83" fmla="*/ 998 h 5213"/>
                  <a:gd name="T84" fmla="*/ 1844 w 1844"/>
                  <a:gd name="T85" fmla="*/ 1046 h 5213"/>
                  <a:gd name="T86" fmla="*/ 1844 w 1844"/>
                  <a:gd name="T87" fmla="*/ 5049 h 5213"/>
                  <a:gd name="T88" fmla="*/ 1842 w 1844"/>
                  <a:gd name="T89" fmla="*/ 5082 h 5213"/>
                  <a:gd name="T90" fmla="*/ 1816 w 1844"/>
                  <a:gd name="T91" fmla="*/ 5140 h 5213"/>
                  <a:gd name="T92" fmla="*/ 1772 w 1844"/>
                  <a:gd name="T93" fmla="*/ 5185 h 5213"/>
                  <a:gd name="T94" fmla="*/ 1713 w 1844"/>
                  <a:gd name="T95" fmla="*/ 5210 h 5213"/>
                  <a:gd name="T96" fmla="*/ 1681 w 1844"/>
                  <a:gd name="T97" fmla="*/ 5213 h 5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44" h="5213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17"/>
              <p:cNvSpPr>
                <a:spLocks/>
              </p:cNvSpPr>
              <p:nvPr/>
            </p:nvSpPr>
            <p:spPr bwMode="auto">
              <a:xfrm>
                <a:off x="1639" y="1366"/>
                <a:ext cx="339" cy="148"/>
              </a:xfrm>
              <a:custGeom>
                <a:avLst/>
                <a:gdLst>
                  <a:gd name="T0" fmla="*/ 508 w 1018"/>
                  <a:gd name="T1" fmla="*/ 0 h 442"/>
                  <a:gd name="T2" fmla="*/ 561 w 1018"/>
                  <a:gd name="T3" fmla="*/ 1 h 442"/>
                  <a:gd name="T4" fmla="*/ 661 w 1018"/>
                  <a:gd name="T5" fmla="*/ 10 h 442"/>
                  <a:gd name="T6" fmla="*/ 751 w 1018"/>
                  <a:gd name="T7" fmla="*/ 27 h 442"/>
                  <a:gd name="T8" fmla="*/ 832 w 1018"/>
                  <a:gd name="T9" fmla="*/ 50 h 442"/>
                  <a:gd name="T10" fmla="*/ 901 w 1018"/>
                  <a:gd name="T11" fmla="*/ 81 h 442"/>
                  <a:gd name="T12" fmla="*/ 956 w 1018"/>
                  <a:gd name="T13" fmla="*/ 115 h 442"/>
                  <a:gd name="T14" fmla="*/ 995 w 1018"/>
                  <a:gd name="T15" fmla="*/ 156 h 442"/>
                  <a:gd name="T16" fmla="*/ 1015 w 1018"/>
                  <a:gd name="T17" fmla="*/ 199 h 442"/>
                  <a:gd name="T18" fmla="*/ 1018 w 1018"/>
                  <a:gd name="T19" fmla="*/ 222 h 442"/>
                  <a:gd name="T20" fmla="*/ 1015 w 1018"/>
                  <a:gd name="T21" fmla="*/ 243 h 442"/>
                  <a:gd name="T22" fmla="*/ 995 w 1018"/>
                  <a:gd name="T23" fmla="*/ 287 h 442"/>
                  <a:gd name="T24" fmla="*/ 956 w 1018"/>
                  <a:gd name="T25" fmla="*/ 327 h 442"/>
                  <a:gd name="T26" fmla="*/ 901 w 1018"/>
                  <a:gd name="T27" fmla="*/ 361 h 442"/>
                  <a:gd name="T28" fmla="*/ 832 w 1018"/>
                  <a:gd name="T29" fmla="*/ 392 h 442"/>
                  <a:gd name="T30" fmla="*/ 751 w 1018"/>
                  <a:gd name="T31" fmla="*/ 416 h 442"/>
                  <a:gd name="T32" fmla="*/ 661 w 1018"/>
                  <a:gd name="T33" fmla="*/ 432 h 442"/>
                  <a:gd name="T34" fmla="*/ 561 w 1018"/>
                  <a:gd name="T35" fmla="*/ 441 h 442"/>
                  <a:gd name="T36" fmla="*/ 508 w 1018"/>
                  <a:gd name="T37" fmla="*/ 442 h 442"/>
                  <a:gd name="T38" fmla="*/ 456 w 1018"/>
                  <a:gd name="T39" fmla="*/ 441 h 442"/>
                  <a:gd name="T40" fmla="*/ 357 w 1018"/>
                  <a:gd name="T41" fmla="*/ 432 h 442"/>
                  <a:gd name="T42" fmla="*/ 266 w 1018"/>
                  <a:gd name="T43" fmla="*/ 416 h 442"/>
                  <a:gd name="T44" fmla="*/ 184 w 1018"/>
                  <a:gd name="T45" fmla="*/ 392 h 442"/>
                  <a:gd name="T46" fmla="*/ 115 w 1018"/>
                  <a:gd name="T47" fmla="*/ 361 h 442"/>
                  <a:gd name="T48" fmla="*/ 60 w 1018"/>
                  <a:gd name="T49" fmla="*/ 327 h 442"/>
                  <a:gd name="T50" fmla="*/ 21 w 1018"/>
                  <a:gd name="T51" fmla="*/ 287 h 442"/>
                  <a:gd name="T52" fmla="*/ 1 w 1018"/>
                  <a:gd name="T53" fmla="*/ 243 h 442"/>
                  <a:gd name="T54" fmla="*/ 0 w 1018"/>
                  <a:gd name="T55" fmla="*/ 222 h 442"/>
                  <a:gd name="T56" fmla="*/ 1 w 1018"/>
                  <a:gd name="T57" fmla="*/ 199 h 442"/>
                  <a:gd name="T58" fmla="*/ 21 w 1018"/>
                  <a:gd name="T59" fmla="*/ 156 h 442"/>
                  <a:gd name="T60" fmla="*/ 60 w 1018"/>
                  <a:gd name="T61" fmla="*/ 115 h 442"/>
                  <a:gd name="T62" fmla="*/ 115 w 1018"/>
                  <a:gd name="T63" fmla="*/ 81 h 442"/>
                  <a:gd name="T64" fmla="*/ 184 w 1018"/>
                  <a:gd name="T65" fmla="*/ 50 h 442"/>
                  <a:gd name="T66" fmla="*/ 266 w 1018"/>
                  <a:gd name="T67" fmla="*/ 27 h 442"/>
                  <a:gd name="T68" fmla="*/ 357 w 1018"/>
                  <a:gd name="T69" fmla="*/ 10 h 442"/>
                  <a:gd name="T70" fmla="*/ 456 w 1018"/>
                  <a:gd name="T71" fmla="*/ 1 h 442"/>
                  <a:gd name="T72" fmla="*/ 508 w 1018"/>
                  <a:gd name="T73" fmla="*/ 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18" h="442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18"/>
              <p:cNvSpPr>
                <a:spLocks/>
              </p:cNvSpPr>
              <p:nvPr/>
            </p:nvSpPr>
            <p:spPr bwMode="auto">
              <a:xfrm>
                <a:off x="1458" y="3155"/>
                <a:ext cx="704" cy="221"/>
              </a:xfrm>
              <a:custGeom>
                <a:avLst/>
                <a:gdLst>
                  <a:gd name="T0" fmla="*/ 1944 w 2114"/>
                  <a:gd name="T1" fmla="*/ 663 h 663"/>
                  <a:gd name="T2" fmla="*/ 158 w 2114"/>
                  <a:gd name="T3" fmla="*/ 663 h 663"/>
                  <a:gd name="T4" fmla="*/ 139 w 2114"/>
                  <a:gd name="T5" fmla="*/ 661 h 663"/>
                  <a:gd name="T6" fmla="*/ 102 w 2114"/>
                  <a:gd name="T7" fmla="*/ 653 h 663"/>
                  <a:gd name="T8" fmla="*/ 70 w 2114"/>
                  <a:gd name="T9" fmla="*/ 635 h 663"/>
                  <a:gd name="T10" fmla="*/ 43 w 2114"/>
                  <a:gd name="T11" fmla="*/ 611 h 663"/>
                  <a:gd name="T12" fmla="*/ 21 w 2114"/>
                  <a:gd name="T13" fmla="*/ 582 h 663"/>
                  <a:gd name="T14" fmla="*/ 7 w 2114"/>
                  <a:gd name="T15" fmla="*/ 548 h 663"/>
                  <a:gd name="T16" fmla="*/ 0 w 2114"/>
                  <a:gd name="T17" fmla="*/ 510 h 663"/>
                  <a:gd name="T18" fmla="*/ 0 w 2114"/>
                  <a:gd name="T19" fmla="*/ 471 h 663"/>
                  <a:gd name="T20" fmla="*/ 5 w 2114"/>
                  <a:gd name="T21" fmla="*/ 451 h 663"/>
                  <a:gd name="T22" fmla="*/ 101 w 2114"/>
                  <a:gd name="T23" fmla="*/ 115 h 663"/>
                  <a:gd name="T24" fmla="*/ 109 w 2114"/>
                  <a:gd name="T25" fmla="*/ 91 h 663"/>
                  <a:gd name="T26" fmla="*/ 139 w 2114"/>
                  <a:gd name="T27" fmla="*/ 49 h 663"/>
                  <a:gd name="T28" fmla="*/ 181 w 2114"/>
                  <a:gd name="T29" fmla="*/ 19 h 663"/>
                  <a:gd name="T30" fmla="*/ 229 w 2114"/>
                  <a:gd name="T31" fmla="*/ 2 h 663"/>
                  <a:gd name="T32" fmla="*/ 255 w 2114"/>
                  <a:gd name="T33" fmla="*/ 0 h 663"/>
                  <a:gd name="T34" fmla="*/ 1857 w 2114"/>
                  <a:gd name="T35" fmla="*/ 0 h 663"/>
                  <a:gd name="T36" fmla="*/ 1883 w 2114"/>
                  <a:gd name="T37" fmla="*/ 2 h 663"/>
                  <a:gd name="T38" fmla="*/ 1931 w 2114"/>
                  <a:gd name="T39" fmla="*/ 19 h 663"/>
                  <a:gd name="T40" fmla="*/ 1973 w 2114"/>
                  <a:gd name="T41" fmla="*/ 49 h 663"/>
                  <a:gd name="T42" fmla="*/ 2003 w 2114"/>
                  <a:gd name="T43" fmla="*/ 91 h 663"/>
                  <a:gd name="T44" fmla="*/ 2012 w 2114"/>
                  <a:gd name="T45" fmla="*/ 115 h 663"/>
                  <a:gd name="T46" fmla="*/ 2108 w 2114"/>
                  <a:gd name="T47" fmla="*/ 451 h 663"/>
                  <a:gd name="T48" fmla="*/ 2112 w 2114"/>
                  <a:gd name="T49" fmla="*/ 471 h 663"/>
                  <a:gd name="T50" fmla="*/ 2114 w 2114"/>
                  <a:gd name="T51" fmla="*/ 510 h 663"/>
                  <a:gd name="T52" fmla="*/ 2107 w 2114"/>
                  <a:gd name="T53" fmla="*/ 548 h 663"/>
                  <a:gd name="T54" fmla="*/ 2091 w 2114"/>
                  <a:gd name="T55" fmla="*/ 582 h 663"/>
                  <a:gd name="T56" fmla="*/ 2068 w 2114"/>
                  <a:gd name="T57" fmla="*/ 611 h 663"/>
                  <a:gd name="T58" fmla="*/ 2039 w 2114"/>
                  <a:gd name="T59" fmla="*/ 635 h 663"/>
                  <a:gd name="T60" fmla="*/ 2004 w 2114"/>
                  <a:gd name="T61" fmla="*/ 653 h 663"/>
                  <a:gd name="T62" fmla="*/ 1965 w 2114"/>
                  <a:gd name="T63" fmla="*/ 661 h 663"/>
                  <a:gd name="T64" fmla="*/ 1944 w 2114"/>
                  <a:gd name="T65" fmla="*/ 663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14" h="663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19"/>
              <p:cNvSpPr>
                <a:spLocks/>
              </p:cNvSpPr>
              <p:nvPr/>
            </p:nvSpPr>
            <p:spPr bwMode="auto">
              <a:xfrm>
                <a:off x="1834" y="3376"/>
                <a:ext cx="281" cy="93"/>
              </a:xfrm>
              <a:custGeom>
                <a:avLst/>
                <a:gdLst>
                  <a:gd name="T0" fmla="*/ 691 w 844"/>
                  <a:gd name="T1" fmla="*/ 0 h 278"/>
                  <a:gd name="T2" fmla="*/ 152 w 844"/>
                  <a:gd name="T3" fmla="*/ 0 h 278"/>
                  <a:gd name="T4" fmla="*/ 0 w 844"/>
                  <a:gd name="T5" fmla="*/ 278 h 278"/>
                  <a:gd name="T6" fmla="*/ 844 w 844"/>
                  <a:gd name="T7" fmla="*/ 278 h 278"/>
                  <a:gd name="T8" fmla="*/ 691 w 844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4" h="278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20"/>
              <p:cNvSpPr>
                <a:spLocks/>
              </p:cNvSpPr>
              <p:nvPr/>
            </p:nvSpPr>
            <p:spPr bwMode="auto">
              <a:xfrm>
                <a:off x="1501" y="3376"/>
                <a:ext cx="282" cy="93"/>
              </a:xfrm>
              <a:custGeom>
                <a:avLst/>
                <a:gdLst>
                  <a:gd name="T0" fmla="*/ 692 w 846"/>
                  <a:gd name="T1" fmla="*/ 0 h 278"/>
                  <a:gd name="T2" fmla="*/ 154 w 846"/>
                  <a:gd name="T3" fmla="*/ 0 h 278"/>
                  <a:gd name="T4" fmla="*/ 0 w 846"/>
                  <a:gd name="T5" fmla="*/ 278 h 278"/>
                  <a:gd name="T6" fmla="*/ 846 w 846"/>
                  <a:gd name="T7" fmla="*/ 278 h 278"/>
                  <a:gd name="T8" fmla="*/ 692 w 846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6" h="278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21"/>
              <p:cNvSpPr>
                <a:spLocks/>
              </p:cNvSpPr>
              <p:nvPr/>
            </p:nvSpPr>
            <p:spPr bwMode="auto">
              <a:xfrm>
                <a:off x="1562" y="1709"/>
                <a:ext cx="493" cy="214"/>
              </a:xfrm>
              <a:custGeom>
                <a:avLst/>
                <a:gdLst>
                  <a:gd name="T0" fmla="*/ 1479 w 1479"/>
                  <a:gd name="T1" fmla="*/ 643 h 643"/>
                  <a:gd name="T2" fmla="*/ 1399 w 1479"/>
                  <a:gd name="T3" fmla="*/ 598 h 643"/>
                  <a:gd name="T4" fmla="*/ 1226 w 1479"/>
                  <a:gd name="T5" fmla="*/ 526 h 643"/>
                  <a:gd name="T6" fmla="*/ 1040 w 1479"/>
                  <a:gd name="T7" fmla="*/ 478 h 643"/>
                  <a:gd name="T8" fmla="*/ 843 w 1479"/>
                  <a:gd name="T9" fmla="*/ 452 h 643"/>
                  <a:gd name="T10" fmla="*/ 739 w 1479"/>
                  <a:gd name="T11" fmla="*/ 451 h 643"/>
                  <a:gd name="T12" fmla="*/ 687 w 1479"/>
                  <a:gd name="T13" fmla="*/ 451 h 643"/>
                  <a:gd name="T14" fmla="*/ 586 w 1479"/>
                  <a:gd name="T15" fmla="*/ 458 h 643"/>
                  <a:gd name="T16" fmla="*/ 438 w 1479"/>
                  <a:gd name="T17" fmla="*/ 480 h 643"/>
                  <a:gd name="T18" fmla="*/ 254 w 1479"/>
                  <a:gd name="T19" fmla="*/ 530 h 643"/>
                  <a:gd name="T20" fmla="*/ 81 w 1479"/>
                  <a:gd name="T21" fmla="*/ 601 h 643"/>
                  <a:gd name="T22" fmla="*/ 0 w 1479"/>
                  <a:gd name="T23" fmla="*/ 643 h 643"/>
                  <a:gd name="T24" fmla="*/ 23 w 1479"/>
                  <a:gd name="T25" fmla="*/ 573 h 643"/>
                  <a:gd name="T26" fmla="*/ 82 w 1479"/>
                  <a:gd name="T27" fmla="*/ 444 h 643"/>
                  <a:gd name="T28" fmla="*/ 154 w 1479"/>
                  <a:gd name="T29" fmla="*/ 327 h 643"/>
                  <a:gd name="T30" fmla="*/ 239 w 1479"/>
                  <a:gd name="T31" fmla="*/ 225 h 643"/>
                  <a:gd name="T32" fmla="*/ 336 w 1479"/>
                  <a:gd name="T33" fmla="*/ 140 h 643"/>
                  <a:gd name="T34" fmla="*/ 442 w 1479"/>
                  <a:gd name="T35" fmla="*/ 72 h 643"/>
                  <a:gd name="T36" fmla="*/ 556 w 1479"/>
                  <a:gd name="T37" fmla="*/ 26 h 643"/>
                  <a:gd name="T38" fmla="*/ 677 w 1479"/>
                  <a:gd name="T39" fmla="*/ 2 h 643"/>
                  <a:gd name="T40" fmla="*/ 739 w 1479"/>
                  <a:gd name="T41" fmla="*/ 0 h 643"/>
                  <a:gd name="T42" fmla="*/ 802 w 1479"/>
                  <a:gd name="T43" fmla="*/ 2 h 643"/>
                  <a:gd name="T44" fmla="*/ 922 w 1479"/>
                  <a:gd name="T45" fmla="*/ 26 h 643"/>
                  <a:gd name="T46" fmla="*/ 1036 w 1479"/>
                  <a:gd name="T47" fmla="*/ 72 h 643"/>
                  <a:gd name="T48" fmla="*/ 1139 w 1479"/>
                  <a:gd name="T49" fmla="*/ 140 h 643"/>
                  <a:gd name="T50" fmla="*/ 1236 w 1479"/>
                  <a:gd name="T51" fmla="*/ 225 h 643"/>
                  <a:gd name="T52" fmla="*/ 1321 w 1479"/>
                  <a:gd name="T53" fmla="*/ 327 h 643"/>
                  <a:gd name="T54" fmla="*/ 1393 w 1479"/>
                  <a:gd name="T55" fmla="*/ 444 h 643"/>
                  <a:gd name="T56" fmla="*/ 1455 w 1479"/>
                  <a:gd name="T57" fmla="*/ 573 h 643"/>
                  <a:gd name="T58" fmla="*/ 1479 w 1479"/>
                  <a:gd name="T59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79" h="643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3" name="구름 72"/>
            <p:cNvSpPr/>
            <p:nvPr/>
          </p:nvSpPr>
          <p:spPr>
            <a:xfrm>
              <a:off x="9566279" y="770901"/>
              <a:ext cx="162124" cy="162124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구름 73"/>
            <p:cNvSpPr/>
            <p:nvPr/>
          </p:nvSpPr>
          <p:spPr>
            <a:xfrm>
              <a:off x="10058501" y="638895"/>
              <a:ext cx="135682" cy="13568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구름 74"/>
            <p:cNvSpPr/>
            <p:nvPr/>
          </p:nvSpPr>
          <p:spPr>
            <a:xfrm>
              <a:off x="9707450" y="651595"/>
              <a:ext cx="41906" cy="41906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구름 75"/>
            <p:cNvSpPr/>
            <p:nvPr/>
          </p:nvSpPr>
          <p:spPr>
            <a:xfrm>
              <a:off x="10145187" y="854708"/>
              <a:ext cx="79148" cy="7914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0" name="Group 55"/>
          <p:cNvGrpSpPr>
            <a:grpSpLocks noChangeAspect="1"/>
          </p:cNvGrpSpPr>
          <p:nvPr/>
        </p:nvGrpSpPr>
        <p:grpSpPr bwMode="auto">
          <a:xfrm flipH="1">
            <a:off x="10437577" y="580917"/>
            <a:ext cx="296567" cy="260642"/>
            <a:chOff x="1624" y="1235"/>
            <a:chExt cx="1197" cy="1052"/>
          </a:xfrm>
        </p:grpSpPr>
        <p:sp>
          <p:nvSpPr>
            <p:cNvPr id="131" name="Freeform 56"/>
            <p:cNvSpPr>
              <a:spLocks/>
            </p:cNvSpPr>
            <p:nvPr/>
          </p:nvSpPr>
          <p:spPr bwMode="auto">
            <a:xfrm>
              <a:off x="1680" y="1668"/>
              <a:ext cx="715" cy="578"/>
            </a:xfrm>
            <a:custGeom>
              <a:avLst/>
              <a:gdLst>
                <a:gd name="T0" fmla="*/ 4479 w 5723"/>
                <a:gd name="T1" fmla="*/ 660 h 4620"/>
                <a:gd name="T2" fmla="*/ 5307 w 5723"/>
                <a:gd name="T3" fmla="*/ 989 h 4620"/>
                <a:gd name="T4" fmla="*/ 5553 w 5723"/>
                <a:gd name="T5" fmla="*/ 806 h 4620"/>
                <a:gd name="T6" fmla="*/ 5723 w 5723"/>
                <a:gd name="T7" fmla="*/ 1650 h 4620"/>
                <a:gd name="T8" fmla="*/ 5473 w 5723"/>
                <a:gd name="T9" fmla="*/ 1815 h 4620"/>
                <a:gd name="T10" fmla="*/ 4313 w 5723"/>
                <a:gd name="T11" fmla="*/ 1650 h 4620"/>
                <a:gd name="T12" fmla="*/ 4313 w 5723"/>
                <a:gd name="T13" fmla="*/ 1650 h 4620"/>
                <a:gd name="T14" fmla="*/ 2654 w 5723"/>
                <a:gd name="T15" fmla="*/ 3465 h 4620"/>
                <a:gd name="T16" fmla="*/ 2341 w 5723"/>
                <a:gd name="T17" fmla="*/ 3776 h 4620"/>
                <a:gd name="T18" fmla="*/ 1678 w 5723"/>
                <a:gd name="T19" fmla="*/ 4435 h 4620"/>
                <a:gd name="T20" fmla="*/ 1492 w 5723"/>
                <a:gd name="T21" fmla="*/ 4620 h 4620"/>
                <a:gd name="T22" fmla="*/ 1040 w 5723"/>
                <a:gd name="T23" fmla="*/ 4080 h 4620"/>
                <a:gd name="T24" fmla="*/ 1180 w 5723"/>
                <a:gd name="T25" fmla="*/ 3940 h 4620"/>
                <a:gd name="T26" fmla="*/ 1844 w 5723"/>
                <a:gd name="T27" fmla="*/ 3280 h 4620"/>
                <a:gd name="T28" fmla="*/ 1346 w 5723"/>
                <a:gd name="T29" fmla="*/ 2785 h 4620"/>
                <a:gd name="T30" fmla="*/ 683 w 5723"/>
                <a:gd name="T31" fmla="*/ 3280 h 4620"/>
                <a:gd name="T32" fmla="*/ 468 w 5723"/>
                <a:gd name="T33" fmla="*/ 3494 h 4620"/>
                <a:gd name="T34" fmla="*/ 0 w 5723"/>
                <a:gd name="T35" fmla="*/ 2970 h 4620"/>
                <a:gd name="T36" fmla="*/ 185 w 5723"/>
                <a:gd name="T37" fmla="*/ 2785 h 4620"/>
                <a:gd name="T38" fmla="*/ 848 w 5723"/>
                <a:gd name="T39" fmla="*/ 2126 h 4620"/>
                <a:gd name="T40" fmla="*/ 1162 w 5723"/>
                <a:gd name="T41" fmla="*/ 1815 h 4620"/>
                <a:gd name="T42" fmla="*/ 2157 w 5723"/>
                <a:gd name="T43" fmla="*/ 824 h 4620"/>
                <a:gd name="T44" fmla="*/ 1300 w 5723"/>
                <a:gd name="T45" fmla="*/ 830 h 4620"/>
                <a:gd name="T46" fmla="*/ 1170 w 5723"/>
                <a:gd name="T47" fmla="*/ 894 h 4620"/>
                <a:gd name="T48" fmla="*/ 1077 w 5723"/>
                <a:gd name="T49" fmla="*/ 118 h 4620"/>
                <a:gd name="T50" fmla="*/ 1315 w 5723"/>
                <a:gd name="T51" fmla="*/ 0 h 4620"/>
                <a:gd name="T52" fmla="*/ 2489 w 5723"/>
                <a:gd name="T53" fmla="*/ 10 h 4620"/>
                <a:gd name="T54" fmla="*/ 3124 w 5723"/>
                <a:gd name="T55" fmla="*/ 0 h 4620"/>
                <a:gd name="T56" fmla="*/ 4479 w 5723"/>
                <a:gd name="T57" fmla="*/ 660 h 4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23" h="4620">
                  <a:moveTo>
                    <a:pt x="4479" y="660"/>
                  </a:moveTo>
                  <a:lnTo>
                    <a:pt x="5307" y="989"/>
                  </a:lnTo>
                  <a:lnTo>
                    <a:pt x="5553" y="806"/>
                  </a:lnTo>
                  <a:lnTo>
                    <a:pt x="5723" y="1650"/>
                  </a:lnTo>
                  <a:lnTo>
                    <a:pt x="5473" y="1815"/>
                  </a:lnTo>
                  <a:lnTo>
                    <a:pt x="4313" y="1650"/>
                  </a:lnTo>
                  <a:lnTo>
                    <a:pt x="4313" y="1650"/>
                  </a:lnTo>
                  <a:lnTo>
                    <a:pt x="2654" y="3465"/>
                  </a:lnTo>
                  <a:lnTo>
                    <a:pt x="2341" y="3776"/>
                  </a:lnTo>
                  <a:lnTo>
                    <a:pt x="1678" y="4435"/>
                  </a:lnTo>
                  <a:lnTo>
                    <a:pt x="1492" y="4620"/>
                  </a:lnTo>
                  <a:lnTo>
                    <a:pt x="1040" y="4080"/>
                  </a:lnTo>
                  <a:lnTo>
                    <a:pt x="1180" y="3940"/>
                  </a:lnTo>
                  <a:lnTo>
                    <a:pt x="1844" y="3280"/>
                  </a:lnTo>
                  <a:lnTo>
                    <a:pt x="1346" y="2785"/>
                  </a:lnTo>
                  <a:lnTo>
                    <a:pt x="683" y="3280"/>
                  </a:lnTo>
                  <a:lnTo>
                    <a:pt x="468" y="3494"/>
                  </a:lnTo>
                  <a:lnTo>
                    <a:pt x="0" y="2970"/>
                  </a:lnTo>
                  <a:lnTo>
                    <a:pt x="185" y="2785"/>
                  </a:lnTo>
                  <a:lnTo>
                    <a:pt x="848" y="2126"/>
                  </a:lnTo>
                  <a:lnTo>
                    <a:pt x="1162" y="1815"/>
                  </a:lnTo>
                  <a:lnTo>
                    <a:pt x="2157" y="824"/>
                  </a:lnTo>
                  <a:lnTo>
                    <a:pt x="1300" y="830"/>
                  </a:lnTo>
                  <a:lnTo>
                    <a:pt x="1170" y="894"/>
                  </a:lnTo>
                  <a:lnTo>
                    <a:pt x="1077" y="118"/>
                  </a:lnTo>
                  <a:lnTo>
                    <a:pt x="1315" y="0"/>
                  </a:lnTo>
                  <a:lnTo>
                    <a:pt x="2489" y="10"/>
                  </a:lnTo>
                  <a:lnTo>
                    <a:pt x="3124" y="0"/>
                  </a:lnTo>
                  <a:lnTo>
                    <a:pt x="4479" y="6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57"/>
            <p:cNvSpPr>
              <a:spLocks/>
            </p:cNvSpPr>
            <p:nvPr/>
          </p:nvSpPr>
          <p:spPr bwMode="auto">
            <a:xfrm>
              <a:off x="1929" y="1256"/>
              <a:ext cx="497" cy="495"/>
            </a:xfrm>
            <a:custGeom>
              <a:avLst/>
              <a:gdLst>
                <a:gd name="T0" fmla="*/ 2092 w 3979"/>
                <a:gd name="T1" fmla="*/ 2 h 3961"/>
                <a:gd name="T2" fmla="*/ 2487 w 3979"/>
                <a:gd name="T3" fmla="*/ 62 h 3961"/>
                <a:gd name="T4" fmla="*/ 2852 w 3979"/>
                <a:gd name="T5" fmla="*/ 195 h 3961"/>
                <a:gd name="T6" fmla="*/ 3181 w 3979"/>
                <a:gd name="T7" fmla="*/ 392 h 3961"/>
                <a:gd name="T8" fmla="*/ 3462 w 3979"/>
                <a:gd name="T9" fmla="*/ 648 h 3961"/>
                <a:gd name="T10" fmla="*/ 3691 w 3979"/>
                <a:gd name="T11" fmla="*/ 953 h 3961"/>
                <a:gd name="T12" fmla="*/ 3858 w 3979"/>
                <a:gd name="T13" fmla="*/ 1299 h 3961"/>
                <a:gd name="T14" fmla="*/ 3957 w 3979"/>
                <a:gd name="T15" fmla="*/ 1679 h 3961"/>
                <a:gd name="T16" fmla="*/ 3979 w 3979"/>
                <a:gd name="T17" fmla="*/ 1981 h 3961"/>
                <a:gd name="T18" fmla="*/ 3957 w 3979"/>
                <a:gd name="T19" fmla="*/ 2283 h 3961"/>
                <a:gd name="T20" fmla="*/ 3858 w 3979"/>
                <a:gd name="T21" fmla="*/ 2662 h 3961"/>
                <a:gd name="T22" fmla="*/ 3691 w 3979"/>
                <a:gd name="T23" fmla="*/ 3008 h 3961"/>
                <a:gd name="T24" fmla="*/ 3462 w 3979"/>
                <a:gd name="T25" fmla="*/ 3312 h 3961"/>
                <a:gd name="T26" fmla="*/ 3181 w 3979"/>
                <a:gd name="T27" fmla="*/ 3568 h 3961"/>
                <a:gd name="T28" fmla="*/ 2852 w 3979"/>
                <a:gd name="T29" fmla="*/ 3767 h 3961"/>
                <a:gd name="T30" fmla="*/ 2487 w 3979"/>
                <a:gd name="T31" fmla="*/ 3899 h 3961"/>
                <a:gd name="T32" fmla="*/ 2092 w 3979"/>
                <a:gd name="T33" fmla="*/ 3959 h 3961"/>
                <a:gd name="T34" fmla="*/ 1886 w 3979"/>
                <a:gd name="T35" fmla="*/ 3959 h 3961"/>
                <a:gd name="T36" fmla="*/ 1491 w 3979"/>
                <a:gd name="T37" fmla="*/ 3899 h 3961"/>
                <a:gd name="T38" fmla="*/ 1127 w 3979"/>
                <a:gd name="T39" fmla="*/ 3767 h 3961"/>
                <a:gd name="T40" fmla="*/ 798 w 3979"/>
                <a:gd name="T41" fmla="*/ 3568 h 3961"/>
                <a:gd name="T42" fmla="*/ 516 w 3979"/>
                <a:gd name="T43" fmla="*/ 3312 h 3961"/>
                <a:gd name="T44" fmla="*/ 287 w 3979"/>
                <a:gd name="T45" fmla="*/ 3008 h 3961"/>
                <a:gd name="T46" fmla="*/ 120 w 3979"/>
                <a:gd name="T47" fmla="*/ 2662 h 3961"/>
                <a:gd name="T48" fmla="*/ 21 w 3979"/>
                <a:gd name="T49" fmla="*/ 2283 h 3961"/>
                <a:gd name="T50" fmla="*/ 0 w 3979"/>
                <a:gd name="T51" fmla="*/ 1981 h 3961"/>
                <a:gd name="T52" fmla="*/ 21 w 3979"/>
                <a:gd name="T53" fmla="*/ 1679 h 3961"/>
                <a:gd name="T54" fmla="*/ 120 w 3979"/>
                <a:gd name="T55" fmla="*/ 1299 h 3961"/>
                <a:gd name="T56" fmla="*/ 287 w 3979"/>
                <a:gd name="T57" fmla="*/ 953 h 3961"/>
                <a:gd name="T58" fmla="*/ 516 w 3979"/>
                <a:gd name="T59" fmla="*/ 648 h 3961"/>
                <a:gd name="T60" fmla="*/ 798 w 3979"/>
                <a:gd name="T61" fmla="*/ 392 h 3961"/>
                <a:gd name="T62" fmla="*/ 1127 w 3979"/>
                <a:gd name="T63" fmla="*/ 195 h 3961"/>
                <a:gd name="T64" fmla="*/ 1491 w 3979"/>
                <a:gd name="T65" fmla="*/ 62 h 3961"/>
                <a:gd name="T66" fmla="*/ 1886 w 3979"/>
                <a:gd name="T67" fmla="*/ 2 h 3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79" h="3961">
                  <a:moveTo>
                    <a:pt x="1989" y="0"/>
                  </a:moveTo>
                  <a:lnTo>
                    <a:pt x="2092" y="2"/>
                  </a:lnTo>
                  <a:lnTo>
                    <a:pt x="2293" y="22"/>
                  </a:lnTo>
                  <a:lnTo>
                    <a:pt x="2487" y="62"/>
                  </a:lnTo>
                  <a:lnTo>
                    <a:pt x="2673" y="120"/>
                  </a:lnTo>
                  <a:lnTo>
                    <a:pt x="2852" y="195"/>
                  </a:lnTo>
                  <a:lnTo>
                    <a:pt x="3021" y="286"/>
                  </a:lnTo>
                  <a:lnTo>
                    <a:pt x="3181" y="392"/>
                  </a:lnTo>
                  <a:lnTo>
                    <a:pt x="3328" y="514"/>
                  </a:lnTo>
                  <a:lnTo>
                    <a:pt x="3462" y="648"/>
                  </a:lnTo>
                  <a:lnTo>
                    <a:pt x="3585" y="795"/>
                  </a:lnTo>
                  <a:lnTo>
                    <a:pt x="3691" y="953"/>
                  </a:lnTo>
                  <a:lnTo>
                    <a:pt x="3783" y="1122"/>
                  </a:lnTo>
                  <a:lnTo>
                    <a:pt x="3858" y="1299"/>
                  </a:lnTo>
                  <a:lnTo>
                    <a:pt x="3917" y="1485"/>
                  </a:lnTo>
                  <a:lnTo>
                    <a:pt x="3957" y="1679"/>
                  </a:lnTo>
                  <a:lnTo>
                    <a:pt x="3977" y="1879"/>
                  </a:lnTo>
                  <a:lnTo>
                    <a:pt x="3979" y="1981"/>
                  </a:lnTo>
                  <a:lnTo>
                    <a:pt x="3977" y="2083"/>
                  </a:lnTo>
                  <a:lnTo>
                    <a:pt x="3957" y="2283"/>
                  </a:lnTo>
                  <a:lnTo>
                    <a:pt x="3917" y="2475"/>
                  </a:lnTo>
                  <a:lnTo>
                    <a:pt x="3858" y="2662"/>
                  </a:lnTo>
                  <a:lnTo>
                    <a:pt x="3783" y="2839"/>
                  </a:lnTo>
                  <a:lnTo>
                    <a:pt x="3691" y="3008"/>
                  </a:lnTo>
                  <a:lnTo>
                    <a:pt x="3585" y="3165"/>
                  </a:lnTo>
                  <a:lnTo>
                    <a:pt x="3462" y="3312"/>
                  </a:lnTo>
                  <a:lnTo>
                    <a:pt x="3328" y="3447"/>
                  </a:lnTo>
                  <a:lnTo>
                    <a:pt x="3181" y="3568"/>
                  </a:lnTo>
                  <a:lnTo>
                    <a:pt x="3021" y="3675"/>
                  </a:lnTo>
                  <a:lnTo>
                    <a:pt x="2852" y="3767"/>
                  </a:lnTo>
                  <a:lnTo>
                    <a:pt x="2673" y="3842"/>
                  </a:lnTo>
                  <a:lnTo>
                    <a:pt x="2487" y="3899"/>
                  </a:lnTo>
                  <a:lnTo>
                    <a:pt x="2293" y="3939"/>
                  </a:lnTo>
                  <a:lnTo>
                    <a:pt x="2092" y="3959"/>
                  </a:lnTo>
                  <a:lnTo>
                    <a:pt x="1989" y="3961"/>
                  </a:lnTo>
                  <a:lnTo>
                    <a:pt x="1886" y="3959"/>
                  </a:lnTo>
                  <a:lnTo>
                    <a:pt x="1686" y="3939"/>
                  </a:lnTo>
                  <a:lnTo>
                    <a:pt x="1491" y="3899"/>
                  </a:lnTo>
                  <a:lnTo>
                    <a:pt x="1305" y="3842"/>
                  </a:lnTo>
                  <a:lnTo>
                    <a:pt x="1127" y="3767"/>
                  </a:lnTo>
                  <a:lnTo>
                    <a:pt x="957" y="3675"/>
                  </a:lnTo>
                  <a:lnTo>
                    <a:pt x="798" y="3568"/>
                  </a:lnTo>
                  <a:lnTo>
                    <a:pt x="651" y="3447"/>
                  </a:lnTo>
                  <a:lnTo>
                    <a:pt x="516" y="3312"/>
                  </a:lnTo>
                  <a:lnTo>
                    <a:pt x="394" y="3165"/>
                  </a:lnTo>
                  <a:lnTo>
                    <a:pt x="287" y="3008"/>
                  </a:lnTo>
                  <a:lnTo>
                    <a:pt x="195" y="2839"/>
                  </a:lnTo>
                  <a:lnTo>
                    <a:pt x="120" y="2662"/>
                  </a:lnTo>
                  <a:lnTo>
                    <a:pt x="62" y="2475"/>
                  </a:lnTo>
                  <a:lnTo>
                    <a:pt x="21" y="2283"/>
                  </a:lnTo>
                  <a:lnTo>
                    <a:pt x="1" y="2083"/>
                  </a:lnTo>
                  <a:lnTo>
                    <a:pt x="0" y="1981"/>
                  </a:lnTo>
                  <a:lnTo>
                    <a:pt x="1" y="1879"/>
                  </a:lnTo>
                  <a:lnTo>
                    <a:pt x="21" y="1679"/>
                  </a:lnTo>
                  <a:lnTo>
                    <a:pt x="62" y="1485"/>
                  </a:lnTo>
                  <a:lnTo>
                    <a:pt x="120" y="1299"/>
                  </a:lnTo>
                  <a:lnTo>
                    <a:pt x="195" y="1122"/>
                  </a:lnTo>
                  <a:lnTo>
                    <a:pt x="287" y="953"/>
                  </a:lnTo>
                  <a:lnTo>
                    <a:pt x="394" y="795"/>
                  </a:lnTo>
                  <a:lnTo>
                    <a:pt x="516" y="648"/>
                  </a:lnTo>
                  <a:lnTo>
                    <a:pt x="651" y="514"/>
                  </a:lnTo>
                  <a:lnTo>
                    <a:pt x="798" y="392"/>
                  </a:lnTo>
                  <a:lnTo>
                    <a:pt x="957" y="286"/>
                  </a:lnTo>
                  <a:lnTo>
                    <a:pt x="1127" y="195"/>
                  </a:lnTo>
                  <a:lnTo>
                    <a:pt x="1305" y="120"/>
                  </a:lnTo>
                  <a:lnTo>
                    <a:pt x="1491" y="62"/>
                  </a:lnTo>
                  <a:lnTo>
                    <a:pt x="1686" y="22"/>
                  </a:lnTo>
                  <a:lnTo>
                    <a:pt x="1886" y="2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rgbClr val="D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58"/>
            <p:cNvSpPr>
              <a:spLocks/>
            </p:cNvSpPr>
            <p:nvPr/>
          </p:nvSpPr>
          <p:spPr bwMode="auto">
            <a:xfrm>
              <a:off x="1929" y="1256"/>
              <a:ext cx="462" cy="495"/>
            </a:xfrm>
            <a:custGeom>
              <a:avLst/>
              <a:gdLst>
                <a:gd name="T0" fmla="*/ 1801 w 3702"/>
                <a:gd name="T1" fmla="*/ 2146 h 3961"/>
                <a:gd name="T2" fmla="*/ 2388 w 3702"/>
                <a:gd name="T3" fmla="*/ 198 h 3961"/>
                <a:gd name="T4" fmla="*/ 2443 w 3702"/>
                <a:gd name="T5" fmla="*/ 54 h 3961"/>
                <a:gd name="T6" fmla="*/ 2388 w 3702"/>
                <a:gd name="T7" fmla="*/ 41 h 3961"/>
                <a:gd name="T8" fmla="*/ 2277 w 3702"/>
                <a:gd name="T9" fmla="*/ 21 h 3961"/>
                <a:gd name="T10" fmla="*/ 2164 w 3702"/>
                <a:gd name="T11" fmla="*/ 8 h 3961"/>
                <a:gd name="T12" fmla="*/ 2049 w 3702"/>
                <a:gd name="T13" fmla="*/ 1 h 3961"/>
                <a:gd name="T14" fmla="*/ 1990 w 3702"/>
                <a:gd name="T15" fmla="*/ 0 h 3961"/>
                <a:gd name="T16" fmla="*/ 1887 w 3702"/>
                <a:gd name="T17" fmla="*/ 2 h 3961"/>
                <a:gd name="T18" fmla="*/ 1687 w 3702"/>
                <a:gd name="T19" fmla="*/ 22 h 3961"/>
                <a:gd name="T20" fmla="*/ 1492 w 3702"/>
                <a:gd name="T21" fmla="*/ 62 h 3961"/>
                <a:gd name="T22" fmla="*/ 1306 w 3702"/>
                <a:gd name="T23" fmla="*/ 120 h 3961"/>
                <a:gd name="T24" fmla="*/ 1127 w 3702"/>
                <a:gd name="T25" fmla="*/ 195 h 3961"/>
                <a:gd name="T26" fmla="*/ 958 w 3702"/>
                <a:gd name="T27" fmla="*/ 286 h 3961"/>
                <a:gd name="T28" fmla="*/ 799 w 3702"/>
                <a:gd name="T29" fmla="*/ 392 h 3961"/>
                <a:gd name="T30" fmla="*/ 652 w 3702"/>
                <a:gd name="T31" fmla="*/ 514 h 3961"/>
                <a:gd name="T32" fmla="*/ 517 w 3702"/>
                <a:gd name="T33" fmla="*/ 648 h 3961"/>
                <a:gd name="T34" fmla="*/ 395 w 3702"/>
                <a:gd name="T35" fmla="*/ 795 h 3961"/>
                <a:gd name="T36" fmla="*/ 288 w 3702"/>
                <a:gd name="T37" fmla="*/ 953 h 3961"/>
                <a:gd name="T38" fmla="*/ 196 w 3702"/>
                <a:gd name="T39" fmla="*/ 1122 h 3961"/>
                <a:gd name="T40" fmla="*/ 120 w 3702"/>
                <a:gd name="T41" fmla="*/ 1299 h 3961"/>
                <a:gd name="T42" fmla="*/ 63 w 3702"/>
                <a:gd name="T43" fmla="*/ 1485 h 3961"/>
                <a:gd name="T44" fmla="*/ 22 w 3702"/>
                <a:gd name="T45" fmla="*/ 1679 h 3961"/>
                <a:gd name="T46" fmla="*/ 2 w 3702"/>
                <a:gd name="T47" fmla="*/ 1879 h 3961"/>
                <a:gd name="T48" fmla="*/ 0 w 3702"/>
                <a:gd name="T49" fmla="*/ 1981 h 3961"/>
                <a:gd name="T50" fmla="*/ 2 w 3702"/>
                <a:gd name="T51" fmla="*/ 2083 h 3961"/>
                <a:gd name="T52" fmla="*/ 22 w 3702"/>
                <a:gd name="T53" fmla="*/ 2283 h 3961"/>
                <a:gd name="T54" fmla="*/ 63 w 3702"/>
                <a:gd name="T55" fmla="*/ 2475 h 3961"/>
                <a:gd name="T56" fmla="*/ 120 w 3702"/>
                <a:gd name="T57" fmla="*/ 2662 h 3961"/>
                <a:gd name="T58" fmla="*/ 196 w 3702"/>
                <a:gd name="T59" fmla="*/ 2839 h 3961"/>
                <a:gd name="T60" fmla="*/ 288 w 3702"/>
                <a:gd name="T61" fmla="*/ 3008 h 3961"/>
                <a:gd name="T62" fmla="*/ 395 w 3702"/>
                <a:gd name="T63" fmla="*/ 3165 h 3961"/>
                <a:gd name="T64" fmla="*/ 517 w 3702"/>
                <a:gd name="T65" fmla="*/ 3312 h 3961"/>
                <a:gd name="T66" fmla="*/ 652 w 3702"/>
                <a:gd name="T67" fmla="*/ 3447 h 3961"/>
                <a:gd name="T68" fmla="*/ 799 w 3702"/>
                <a:gd name="T69" fmla="*/ 3568 h 3961"/>
                <a:gd name="T70" fmla="*/ 958 w 3702"/>
                <a:gd name="T71" fmla="*/ 3675 h 3961"/>
                <a:gd name="T72" fmla="*/ 1127 w 3702"/>
                <a:gd name="T73" fmla="*/ 3767 h 3961"/>
                <a:gd name="T74" fmla="*/ 1306 w 3702"/>
                <a:gd name="T75" fmla="*/ 3842 h 3961"/>
                <a:gd name="T76" fmla="*/ 1492 w 3702"/>
                <a:gd name="T77" fmla="*/ 3899 h 3961"/>
                <a:gd name="T78" fmla="*/ 1687 w 3702"/>
                <a:gd name="T79" fmla="*/ 3939 h 3961"/>
                <a:gd name="T80" fmla="*/ 1887 w 3702"/>
                <a:gd name="T81" fmla="*/ 3959 h 3961"/>
                <a:gd name="T82" fmla="*/ 1990 w 3702"/>
                <a:gd name="T83" fmla="*/ 3961 h 3961"/>
                <a:gd name="T84" fmla="*/ 2058 w 3702"/>
                <a:gd name="T85" fmla="*/ 3961 h 3961"/>
                <a:gd name="T86" fmla="*/ 2193 w 3702"/>
                <a:gd name="T87" fmla="*/ 3950 h 3961"/>
                <a:gd name="T88" fmla="*/ 2325 w 3702"/>
                <a:gd name="T89" fmla="*/ 3934 h 3961"/>
                <a:gd name="T90" fmla="*/ 2454 w 3702"/>
                <a:gd name="T91" fmla="*/ 3907 h 3961"/>
                <a:gd name="T92" fmla="*/ 2580 w 3702"/>
                <a:gd name="T93" fmla="*/ 3872 h 3961"/>
                <a:gd name="T94" fmla="*/ 2702 w 3702"/>
                <a:gd name="T95" fmla="*/ 3830 h 3961"/>
                <a:gd name="T96" fmla="*/ 2820 w 3702"/>
                <a:gd name="T97" fmla="*/ 3780 h 3961"/>
                <a:gd name="T98" fmla="*/ 2935 w 3702"/>
                <a:gd name="T99" fmla="*/ 3723 h 3961"/>
                <a:gd name="T100" fmla="*/ 3045 w 3702"/>
                <a:gd name="T101" fmla="*/ 3659 h 3961"/>
                <a:gd name="T102" fmla="*/ 3150 w 3702"/>
                <a:gd name="T103" fmla="*/ 3588 h 3961"/>
                <a:gd name="T104" fmla="*/ 3251 w 3702"/>
                <a:gd name="T105" fmla="*/ 3511 h 3961"/>
                <a:gd name="T106" fmla="*/ 3347 w 3702"/>
                <a:gd name="T107" fmla="*/ 3428 h 3961"/>
                <a:gd name="T108" fmla="*/ 3436 w 3702"/>
                <a:gd name="T109" fmla="*/ 3339 h 3961"/>
                <a:gd name="T110" fmla="*/ 3521 w 3702"/>
                <a:gd name="T111" fmla="*/ 3244 h 3961"/>
                <a:gd name="T112" fmla="*/ 3598 w 3702"/>
                <a:gd name="T113" fmla="*/ 3144 h 3961"/>
                <a:gd name="T114" fmla="*/ 3670 w 3702"/>
                <a:gd name="T115" fmla="*/ 3040 h 3961"/>
                <a:gd name="T116" fmla="*/ 3702 w 3702"/>
                <a:gd name="T117" fmla="*/ 2986 h 3961"/>
                <a:gd name="T118" fmla="*/ 3668 w 3702"/>
                <a:gd name="T119" fmla="*/ 2970 h 3961"/>
                <a:gd name="T120" fmla="*/ 1801 w 3702"/>
                <a:gd name="T121" fmla="*/ 2146 h 3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02" h="3961">
                  <a:moveTo>
                    <a:pt x="1801" y="2146"/>
                  </a:moveTo>
                  <a:lnTo>
                    <a:pt x="2388" y="198"/>
                  </a:lnTo>
                  <a:lnTo>
                    <a:pt x="2443" y="54"/>
                  </a:lnTo>
                  <a:lnTo>
                    <a:pt x="2388" y="41"/>
                  </a:lnTo>
                  <a:lnTo>
                    <a:pt x="2277" y="21"/>
                  </a:lnTo>
                  <a:lnTo>
                    <a:pt x="2164" y="8"/>
                  </a:lnTo>
                  <a:lnTo>
                    <a:pt x="2049" y="1"/>
                  </a:lnTo>
                  <a:lnTo>
                    <a:pt x="1990" y="0"/>
                  </a:lnTo>
                  <a:lnTo>
                    <a:pt x="1887" y="2"/>
                  </a:lnTo>
                  <a:lnTo>
                    <a:pt x="1687" y="22"/>
                  </a:lnTo>
                  <a:lnTo>
                    <a:pt x="1492" y="62"/>
                  </a:lnTo>
                  <a:lnTo>
                    <a:pt x="1306" y="120"/>
                  </a:lnTo>
                  <a:lnTo>
                    <a:pt x="1127" y="195"/>
                  </a:lnTo>
                  <a:lnTo>
                    <a:pt x="958" y="286"/>
                  </a:lnTo>
                  <a:lnTo>
                    <a:pt x="799" y="392"/>
                  </a:lnTo>
                  <a:lnTo>
                    <a:pt x="652" y="514"/>
                  </a:lnTo>
                  <a:lnTo>
                    <a:pt x="517" y="648"/>
                  </a:lnTo>
                  <a:lnTo>
                    <a:pt x="395" y="795"/>
                  </a:lnTo>
                  <a:lnTo>
                    <a:pt x="288" y="953"/>
                  </a:lnTo>
                  <a:lnTo>
                    <a:pt x="196" y="1122"/>
                  </a:lnTo>
                  <a:lnTo>
                    <a:pt x="120" y="1299"/>
                  </a:lnTo>
                  <a:lnTo>
                    <a:pt x="63" y="1485"/>
                  </a:lnTo>
                  <a:lnTo>
                    <a:pt x="22" y="1679"/>
                  </a:lnTo>
                  <a:lnTo>
                    <a:pt x="2" y="1879"/>
                  </a:lnTo>
                  <a:lnTo>
                    <a:pt x="0" y="1981"/>
                  </a:lnTo>
                  <a:lnTo>
                    <a:pt x="2" y="2083"/>
                  </a:lnTo>
                  <a:lnTo>
                    <a:pt x="22" y="2283"/>
                  </a:lnTo>
                  <a:lnTo>
                    <a:pt x="63" y="2475"/>
                  </a:lnTo>
                  <a:lnTo>
                    <a:pt x="120" y="2662"/>
                  </a:lnTo>
                  <a:lnTo>
                    <a:pt x="196" y="2839"/>
                  </a:lnTo>
                  <a:lnTo>
                    <a:pt x="288" y="3008"/>
                  </a:lnTo>
                  <a:lnTo>
                    <a:pt x="395" y="3165"/>
                  </a:lnTo>
                  <a:lnTo>
                    <a:pt x="517" y="3312"/>
                  </a:lnTo>
                  <a:lnTo>
                    <a:pt x="652" y="3447"/>
                  </a:lnTo>
                  <a:lnTo>
                    <a:pt x="799" y="3568"/>
                  </a:lnTo>
                  <a:lnTo>
                    <a:pt x="958" y="3675"/>
                  </a:lnTo>
                  <a:lnTo>
                    <a:pt x="1127" y="3767"/>
                  </a:lnTo>
                  <a:lnTo>
                    <a:pt x="1306" y="3842"/>
                  </a:lnTo>
                  <a:lnTo>
                    <a:pt x="1492" y="3899"/>
                  </a:lnTo>
                  <a:lnTo>
                    <a:pt x="1687" y="3939"/>
                  </a:lnTo>
                  <a:lnTo>
                    <a:pt x="1887" y="3959"/>
                  </a:lnTo>
                  <a:lnTo>
                    <a:pt x="1990" y="3961"/>
                  </a:lnTo>
                  <a:lnTo>
                    <a:pt x="2058" y="3961"/>
                  </a:lnTo>
                  <a:lnTo>
                    <a:pt x="2193" y="3950"/>
                  </a:lnTo>
                  <a:lnTo>
                    <a:pt x="2325" y="3934"/>
                  </a:lnTo>
                  <a:lnTo>
                    <a:pt x="2454" y="3907"/>
                  </a:lnTo>
                  <a:lnTo>
                    <a:pt x="2580" y="3872"/>
                  </a:lnTo>
                  <a:lnTo>
                    <a:pt x="2702" y="3830"/>
                  </a:lnTo>
                  <a:lnTo>
                    <a:pt x="2820" y="3780"/>
                  </a:lnTo>
                  <a:lnTo>
                    <a:pt x="2935" y="3723"/>
                  </a:lnTo>
                  <a:lnTo>
                    <a:pt x="3045" y="3659"/>
                  </a:lnTo>
                  <a:lnTo>
                    <a:pt x="3150" y="3588"/>
                  </a:lnTo>
                  <a:lnTo>
                    <a:pt x="3251" y="3511"/>
                  </a:lnTo>
                  <a:lnTo>
                    <a:pt x="3347" y="3428"/>
                  </a:lnTo>
                  <a:lnTo>
                    <a:pt x="3436" y="3339"/>
                  </a:lnTo>
                  <a:lnTo>
                    <a:pt x="3521" y="3244"/>
                  </a:lnTo>
                  <a:lnTo>
                    <a:pt x="3598" y="3144"/>
                  </a:lnTo>
                  <a:lnTo>
                    <a:pt x="3670" y="3040"/>
                  </a:lnTo>
                  <a:lnTo>
                    <a:pt x="3702" y="2986"/>
                  </a:lnTo>
                  <a:lnTo>
                    <a:pt x="3668" y="2970"/>
                  </a:lnTo>
                  <a:lnTo>
                    <a:pt x="1801" y="21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59"/>
            <p:cNvSpPr>
              <a:spLocks/>
            </p:cNvSpPr>
            <p:nvPr/>
          </p:nvSpPr>
          <p:spPr bwMode="auto">
            <a:xfrm>
              <a:off x="2576" y="1235"/>
              <a:ext cx="245" cy="233"/>
            </a:xfrm>
            <a:custGeom>
              <a:avLst/>
              <a:gdLst>
                <a:gd name="T0" fmla="*/ 981 w 1961"/>
                <a:gd name="T1" fmla="*/ 0 h 1864"/>
                <a:gd name="T2" fmla="*/ 1284 w 1961"/>
                <a:gd name="T3" fmla="*/ 614 h 1864"/>
                <a:gd name="T4" fmla="*/ 1961 w 1961"/>
                <a:gd name="T5" fmla="*/ 712 h 1864"/>
                <a:gd name="T6" fmla="*/ 1471 w 1961"/>
                <a:gd name="T7" fmla="*/ 1190 h 1864"/>
                <a:gd name="T8" fmla="*/ 1587 w 1961"/>
                <a:gd name="T9" fmla="*/ 1864 h 1864"/>
                <a:gd name="T10" fmla="*/ 981 w 1961"/>
                <a:gd name="T11" fmla="*/ 1546 h 1864"/>
                <a:gd name="T12" fmla="*/ 375 w 1961"/>
                <a:gd name="T13" fmla="*/ 1864 h 1864"/>
                <a:gd name="T14" fmla="*/ 491 w 1961"/>
                <a:gd name="T15" fmla="*/ 1190 h 1864"/>
                <a:gd name="T16" fmla="*/ 0 w 1961"/>
                <a:gd name="T17" fmla="*/ 712 h 1864"/>
                <a:gd name="T18" fmla="*/ 678 w 1961"/>
                <a:gd name="T19" fmla="*/ 614 h 1864"/>
                <a:gd name="T20" fmla="*/ 981 w 1961"/>
                <a:gd name="T21" fmla="*/ 0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1" h="1864">
                  <a:moveTo>
                    <a:pt x="981" y="0"/>
                  </a:moveTo>
                  <a:lnTo>
                    <a:pt x="1284" y="614"/>
                  </a:lnTo>
                  <a:lnTo>
                    <a:pt x="1961" y="712"/>
                  </a:lnTo>
                  <a:lnTo>
                    <a:pt x="1471" y="1190"/>
                  </a:lnTo>
                  <a:lnTo>
                    <a:pt x="1587" y="1864"/>
                  </a:lnTo>
                  <a:lnTo>
                    <a:pt x="981" y="1546"/>
                  </a:lnTo>
                  <a:lnTo>
                    <a:pt x="375" y="1864"/>
                  </a:lnTo>
                  <a:lnTo>
                    <a:pt x="491" y="1190"/>
                  </a:lnTo>
                  <a:lnTo>
                    <a:pt x="0" y="712"/>
                  </a:lnTo>
                  <a:lnTo>
                    <a:pt x="678" y="614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rgbClr val="F89B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Rectangle 60"/>
            <p:cNvSpPr>
              <a:spLocks noChangeArrowheads="1"/>
            </p:cNvSpPr>
            <p:nvPr/>
          </p:nvSpPr>
          <p:spPr bwMode="auto">
            <a:xfrm>
              <a:off x="2574" y="1936"/>
              <a:ext cx="41" cy="42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Rectangle 61"/>
            <p:cNvSpPr>
              <a:spLocks noChangeArrowheads="1"/>
            </p:cNvSpPr>
            <p:nvPr/>
          </p:nvSpPr>
          <p:spPr bwMode="auto">
            <a:xfrm>
              <a:off x="2574" y="2019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Rectangle 62"/>
            <p:cNvSpPr>
              <a:spLocks noChangeArrowheads="1"/>
            </p:cNvSpPr>
            <p:nvPr/>
          </p:nvSpPr>
          <p:spPr bwMode="auto">
            <a:xfrm>
              <a:off x="2615" y="1978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Rectangle 63"/>
            <p:cNvSpPr>
              <a:spLocks noChangeArrowheads="1"/>
            </p:cNvSpPr>
            <p:nvPr/>
          </p:nvSpPr>
          <p:spPr bwMode="auto">
            <a:xfrm>
              <a:off x="2532" y="1978"/>
              <a:ext cx="42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Rectangle 64"/>
            <p:cNvSpPr>
              <a:spLocks noChangeArrowheads="1"/>
            </p:cNvSpPr>
            <p:nvPr/>
          </p:nvSpPr>
          <p:spPr bwMode="auto">
            <a:xfrm>
              <a:off x="2429" y="2163"/>
              <a:ext cx="41" cy="42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65"/>
            <p:cNvSpPr>
              <a:spLocks noChangeArrowheads="1"/>
            </p:cNvSpPr>
            <p:nvPr/>
          </p:nvSpPr>
          <p:spPr bwMode="auto">
            <a:xfrm>
              <a:off x="2429" y="2246"/>
              <a:ext cx="41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Rectangle 66"/>
            <p:cNvSpPr>
              <a:spLocks noChangeArrowheads="1"/>
            </p:cNvSpPr>
            <p:nvPr/>
          </p:nvSpPr>
          <p:spPr bwMode="auto">
            <a:xfrm>
              <a:off x="2470" y="2205"/>
              <a:ext cx="42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Rectangle 67"/>
            <p:cNvSpPr>
              <a:spLocks noChangeArrowheads="1"/>
            </p:cNvSpPr>
            <p:nvPr/>
          </p:nvSpPr>
          <p:spPr bwMode="auto">
            <a:xfrm>
              <a:off x="2388" y="2205"/>
              <a:ext cx="41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Rectangle 68"/>
            <p:cNvSpPr>
              <a:spLocks noChangeArrowheads="1"/>
            </p:cNvSpPr>
            <p:nvPr/>
          </p:nvSpPr>
          <p:spPr bwMode="auto">
            <a:xfrm>
              <a:off x="2181" y="2081"/>
              <a:ext cx="42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Rectangle 69"/>
            <p:cNvSpPr>
              <a:spLocks noChangeArrowheads="1"/>
            </p:cNvSpPr>
            <p:nvPr/>
          </p:nvSpPr>
          <p:spPr bwMode="auto">
            <a:xfrm>
              <a:off x="2181" y="2163"/>
              <a:ext cx="42" cy="42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Rectangle 70"/>
            <p:cNvSpPr>
              <a:spLocks noChangeArrowheads="1"/>
            </p:cNvSpPr>
            <p:nvPr/>
          </p:nvSpPr>
          <p:spPr bwMode="auto">
            <a:xfrm>
              <a:off x="2223" y="2122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Rectangle 71"/>
            <p:cNvSpPr>
              <a:spLocks noChangeArrowheads="1"/>
            </p:cNvSpPr>
            <p:nvPr/>
          </p:nvSpPr>
          <p:spPr bwMode="auto">
            <a:xfrm>
              <a:off x="2140" y="2122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Rectangle 72"/>
            <p:cNvSpPr>
              <a:spLocks noChangeArrowheads="1"/>
            </p:cNvSpPr>
            <p:nvPr/>
          </p:nvSpPr>
          <p:spPr bwMode="auto">
            <a:xfrm>
              <a:off x="1789" y="1379"/>
              <a:ext cx="41" cy="42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Rectangle 73"/>
            <p:cNvSpPr>
              <a:spLocks noChangeArrowheads="1"/>
            </p:cNvSpPr>
            <p:nvPr/>
          </p:nvSpPr>
          <p:spPr bwMode="auto">
            <a:xfrm>
              <a:off x="1789" y="1462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Rectangle 74"/>
            <p:cNvSpPr>
              <a:spLocks noChangeArrowheads="1"/>
            </p:cNvSpPr>
            <p:nvPr/>
          </p:nvSpPr>
          <p:spPr bwMode="auto">
            <a:xfrm>
              <a:off x="1830" y="1421"/>
              <a:ext cx="42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Rectangle 75"/>
            <p:cNvSpPr>
              <a:spLocks noChangeArrowheads="1"/>
            </p:cNvSpPr>
            <p:nvPr/>
          </p:nvSpPr>
          <p:spPr bwMode="auto">
            <a:xfrm>
              <a:off x="1748" y="1421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76"/>
            <p:cNvSpPr>
              <a:spLocks/>
            </p:cNvSpPr>
            <p:nvPr/>
          </p:nvSpPr>
          <p:spPr bwMode="auto">
            <a:xfrm>
              <a:off x="2097" y="1483"/>
              <a:ext cx="103" cy="103"/>
            </a:xfrm>
            <a:custGeom>
              <a:avLst/>
              <a:gdLst>
                <a:gd name="T0" fmla="*/ 415 w 830"/>
                <a:gd name="T1" fmla="*/ 0 h 824"/>
                <a:gd name="T2" fmla="*/ 457 w 830"/>
                <a:gd name="T3" fmla="*/ 1 h 824"/>
                <a:gd name="T4" fmla="*/ 538 w 830"/>
                <a:gd name="T5" fmla="*/ 17 h 824"/>
                <a:gd name="T6" fmla="*/ 613 w 830"/>
                <a:gd name="T7" fmla="*/ 48 h 824"/>
                <a:gd name="T8" fmla="*/ 679 w 830"/>
                <a:gd name="T9" fmla="*/ 93 h 824"/>
                <a:gd name="T10" fmla="*/ 736 w 830"/>
                <a:gd name="T11" fmla="*/ 149 h 824"/>
                <a:gd name="T12" fmla="*/ 780 w 830"/>
                <a:gd name="T13" fmla="*/ 215 h 824"/>
                <a:gd name="T14" fmla="*/ 812 w 830"/>
                <a:gd name="T15" fmla="*/ 289 h 824"/>
                <a:gd name="T16" fmla="*/ 828 w 830"/>
                <a:gd name="T17" fmla="*/ 370 h 824"/>
                <a:gd name="T18" fmla="*/ 830 w 830"/>
                <a:gd name="T19" fmla="*/ 412 h 824"/>
                <a:gd name="T20" fmla="*/ 828 w 830"/>
                <a:gd name="T21" fmla="*/ 454 h 824"/>
                <a:gd name="T22" fmla="*/ 812 w 830"/>
                <a:gd name="T23" fmla="*/ 535 h 824"/>
                <a:gd name="T24" fmla="*/ 780 w 830"/>
                <a:gd name="T25" fmla="*/ 609 h 824"/>
                <a:gd name="T26" fmla="*/ 736 w 830"/>
                <a:gd name="T27" fmla="*/ 675 h 824"/>
                <a:gd name="T28" fmla="*/ 679 w 830"/>
                <a:gd name="T29" fmla="*/ 731 h 824"/>
                <a:gd name="T30" fmla="*/ 613 w 830"/>
                <a:gd name="T31" fmla="*/ 775 h 824"/>
                <a:gd name="T32" fmla="*/ 538 w 830"/>
                <a:gd name="T33" fmla="*/ 806 h 824"/>
                <a:gd name="T34" fmla="*/ 457 w 830"/>
                <a:gd name="T35" fmla="*/ 823 h 824"/>
                <a:gd name="T36" fmla="*/ 415 w 830"/>
                <a:gd name="T37" fmla="*/ 824 h 824"/>
                <a:gd name="T38" fmla="*/ 372 w 830"/>
                <a:gd name="T39" fmla="*/ 823 h 824"/>
                <a:gd name="T40" fmla="*/ 291 w 830"/>
                <a:gd name="T41" fmla="*/ 806 h 824"/>
                <a:gd name="T42" fmla="*/ 217 w 830"/>
                <a:gd name="T43" fmla="*/ 775 h 824"/>
                <a:gd name="T44" fmla="*/ 151 w 830"/>
                <a:gd name="T45" fmla="*/ 731 h 824"/>
                <a:gd name="T46" fmla="*/ 95 w 830"/>
                <a:gd name="T47" fmla="*/ 675 h 824"/>
                <a:gd name="T48" fmla="*/ 50 w 830"/>
                <a:gd name="T49" fmla="*/ 609 h 824"/>
                <a:gd name="T50" fmla="*/ 18 w 830"/>
                <a:gd name="T51" fmla="*/ 535 h 824"/>
                <a:gd name="T52" fmla="*/ 1 w 830"/>
                <a:gd name="T53" fmla="*/ 454 h 824"/>
                <a:gd name="T54" fmla="*/ 0 w 830"/>
                <a:gd name="T55" fmla="*/ 412 h 824"/>
                <a:gd name="T56" fmla="*/ 1 w 830"/>
                <a:gd name="T57" fmla="*/ 370 h 824"/>
                <a:gd name="T58" fmla="*/ 18 w 830"/>
                <a:gd name="T59" fmla="*/ 289 h 824"/>
                <a:gd name="T60" fmla="*/ 50 w 830"/>
                <a:gd name="T61" fmla="*/ 215 h 824"/>
                <a:gd name="T62" fmla="*/ 95 w 830"/>
                <a:gd name="T63" fmla="*/ 149 h 824"/>
                <a:gd name="T64" fmla="*/ 151 w 830"/>
                <a:gd name="T65" fmla="*/ 93 h 824"/>
                <a:gd name="T66" fmla="*/ 217 w 830"/>
                <a:gd name="T67" fmla="*/ 48 h 824"/>
                <a:gd name="T68" fmla="*/ 291 w 830"/>
                <a:gd name="T69" fmla="*/ 17 h 824"/>
                <a:gd name="T70" fmla="*/ 372 w 830"/>
                <a:gd name="T71" fmla="*/ 1 h 824"/>
                <a:gd name="T72" fmla="*/ 415 w 830"/>
                <a:gd name="T73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30" h="824">
                  <a:moveTo>
                    <a:pt x="415" y="0"/>
                  </a:moveTo>
                  <a:lnTo>
                    <a:pt x="457" y="1"/>
                  </a:lnTo>
                  <a:lnTo>
                    <a:pt x="538" y="17"/>
                  </a:lnTo>
                  <a:lnTo>
                    <a:pt x="613" y="48"/>
                  </a:lnTo>
                  <a:lnTo>
                    <a:pt x="679" y="93"/>
                  </a:lnTo>
                  <a:lnTo>
                    <a:pt x="736" y="149"/>
                  </a:lnTo>
                  <a:lnTo>
                    <a:pt x="780" y="215"/>
                  </a:lnTo>
                  <a:lnTo>
                    <a:pt x="812" y="289"/>
                  </a:lnTo>
                  <a:lnTo>
                    <a:pt x="828" y="370"/>
                  </a:lnTo>
                  <a:lnTo>
                    <a:pt x="830" y="412"/>
                  </a:lnTo>
                  <a:lnTo>
                    <a:pt x="828" y="454"/>
                  </a:lnTo>
                  <a:lnTo>
                    <a:pt x="812" y="535"/>
                  </a:lnTo>
                  <a:lnTo>
                    <a:pt x="780" y="609"/>
                  </a:lnTo>
                  <a:lnTo>
                    <a:pt x="736" y="675"/>
                  </a:lnTo>
                  <a:lnTo>
                    <a:pt x="679" y="731"/>
                  </a:lnTo>
                  <a:lnTo>
                    <a:pt x="613" y="775"/>
                  </a:lnTo>
                  <a:lnTo>
                    <a:pt x="538" y="806"/>
                  </a:lnTo>
                  <a:lnTo>
                    <a:pt x="457" y="823"/>
                  </a:lnTo>
                  <a:lnTo>
                    <a:pt x="415" y="824"/>
                  </a:lnTo>
                  <a:lnTo>
                    <a:pt x="372" y="823"/>
                  </a:lnTo>
                  <a:lnTo>
                    <a:pt x="291" y="806"/>
                  </a:lnTo>
                  <a:lnTo>
                    <a:pt x="217" y="775"/>
                  </a:lnTo>
                  <a:lnTo>
                    <a:pt x="151" y="731"/>
                  </a:lnTo>
                  <a:lnTo>
                    <a:pt x="95" y="675"/>
                  </a:lnTo>
                  <a:lnTo>
                    <a:pt x="50" y="609"/>
                  </a:lnTo>
                  <a:lnTo>
                    <a:pt x="18" y="535"/>
                  </a:lnTo>
                  <a:lnTo>
                    <a:pt x="1" y="454"/>
                  </a:lnTo>
                  <a:lnTo>
                    <a:pt x="0" y="412"/>
                  </a:lnTo>
                  <a:lnTo>
                    <a:pt x="1" y="370"/>
                  </a:lnTo>
                  <a:lnTo>
                    <a:pt x="18" y="289"/>
                  </a:lnTo>
                  <a:lnTo>
                    <a:pt x="50" y="215"/>
                  </a:lnTo>
                  <a:lnTo>
                    <a:pt x="95" y="149"/>
                  </a:lnTo>
                  <a:lnTo>
                    <a:pt x="151" y="93"/>
                  </a:lnTo>
                  <a:lnTo>
                    <a:pt x="217" y="48"/>
                  </a:lnTo>
                  <a:lnTo>
                    <a:pt x="291" y="17"/>
                  </a:lnTo>
                  <a:lnTo>
                    <a:pt x="372" y="1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268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77"/>
            <p:cNvSpPr>
              <a:spLocks/>
            </p:cNvSpPr>
            <p:nvPr/>
          </p:nvSpPr>
          <p:spPr bwMode="auto">
            <a:xfrm>
              <a:off x="2154" y="1262"/>
              <a:ext cx="272" cy="367"/>
            </a:xfrm>
            <a:custGeom>
              <a:avLst/>
              <a:gdLst>
                <a:gd name="T0" fmla="*/ 642 w 2179"/>
                <a:gd name="T1" fmla="*/ 0 h 2932"/>
                <a:gd name="T2" fmla="*/ 587 w 2179"/>
                <a:gd name="T3" fmla="*/ 144 h 2932"/>
                <a:gd name="T4" fmla="*/ 0 w 2179"/>
                <a:gd name="T5" fmla="*/ 2092 h 2932"/>
                <a:gd name="T6" fmla="*/ 1867 w 2179"/>
                <a:gd name="T7" fmla="*/ 2916 h 2932"/>
                <a:gd name="T8" fmla="*/ 1901 w 2179"/>
                <a:gd name="T9" fmla="*/ 2932 h 2932"/>
                <a:gd name="T10" fmla="*/ 1934 w 2179"/>
                <a:gd name="T11" fmla="*/ 2876 h 2932"/>
                <a:gd name="T12" fmla="*/ 1992 w 2179"/>
                <a:gd name="T13" fmla="*/ 2761 h 2932"/>
                <a:gd name="T14" fmla="*/ 2044 w 2179"/>
                <a:gd name="T15" fmla="*/ 2641 h 2932"/>
                <a:gd name="T16" fmla="*/ 2088 w 2179"/>
                <a:gd name="T17" fmla="*/ 2519 h 2932"/>
                <a:gd name="T18" fmla="*/ 2124 w 2179"/>
                <a:gd name="T19" fmla="*/ 2392 h 2932"/>
                <a:gd name="T20" fmla="*/ 2150 w 2179"/>
                <a:gd name="T21" fmla="*/ 2263 h 2932"/>
                <a:gd name="T22" fmla="*/ 2168 w 2179"/>
                <a:gd name="T23" fmla="*/ 2131 h 2932"/>
                <a:gd name="T24" fmla="*/ 2179 w 2179"/>
                <a:gd name="T25" fmla="*/ 1995 h 2932"/>
                <a:gd name="T26" fmla="*/ 2179 w 2179"/>
                <a:gd name="T27" fmla="*/ 1927 h 2932"/>
                <a:gd name="T28" fmla="*/ 2177 w 2179"/>
                <a:gd name="T29" fmla="*/ 1839 h 2932"/>
                <a:gd name="T30" fmla="*/ 2163 w 2179"/>
                <a:gd name="T31" fmla="*/ 1667 h 2932"/>
                <a:gd name="T32" fmla="*/ 2134 w 2179"/>
                <a:gd name="T33" fmla="*/ 1499 h 2932"/>
                <a:gd name="T34" fmla="*/ 2090 w 2179"/>
                <a:gd name="T35" fmla="*/ 1337 h 2932"/>
                <a:gd name="T36" fmla="*/ 2034 w 2179"/>
                <a:gd name="T37" fmla="*/ 1181 h 2932"/>
                <a:gd name="T38" fmla="*/ 1964 w 2179"/>
                <a:gd name="T39" fmla="*/ 1031 h 2932"/>
                <a:gd name="T40" fmla="*/ 1883 w 2179"/>
                <a:gd name="T41" fmla="*/ 887 h 2932"/>
                <a:gd name="T42" fmla="*/ 1791 w 2179"/>
                <a:gd name="T43" fmla="*/ 752 h 2932"/>
                <a:gd name="T44" fmla="*/ 1688 w 2179"/>
                <a:gd name="T45" fmla="*/ 625 h 2932"/>
                <a:gd name="T46" fmla="*/ 1576 w 2179"/>
                <a:gd name="T47" fmla="*/ 507 h 2932"/>
                <a:gd name="T48" fmla="*/ 1454 w 2179"/>
                <a:gd name="T49" fmla="*/ 398 h 2932"/>
                <a:gd name="T50" fmla="*/ 1323 w 2179"/>
                <a:gd name="T51" fmla="*/ 299 h 2932"/>
                <a:gd name="T52" fmla="*/ 1184 w 2179"/>
                <a:gd name="T53" fmla="*/ 212 h 2932"/>
                <a:gd name="T54" fmla="*/ 1037 w 2179"/>
                <a:gd name="T55" fmla="*/ 135 h 2932"/>
                <a:gd name="T56" fmla="*/ 884 w 2179"/>
                <a:gd name="T57" fmla="*/ 72 h 2932"/>
                <a:gd name="T58" fmla="*/ 724 w 2179"/>
                <a:gd name="T59" fmla="*/ 20 h 2932"/>
                <a:gd name="T60" fmla="*/ 642 w 2179"/>
                <a:gd name="T61" fmla="*/ 0 h 2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79" h="2932">
                  <a:moveTo>
                    <a:pt x="642" y="0"/>
                  </a:moveTo>
                  <a:lnTo>
                    <a:pt x="587" y="144"/>
                  </a:lnTo>
                  <a:lnTo>
                    <a:pt x="0" y="2092"/>
                  </a:lnTo>
                  <a:lnTo>
                    <a:pt x="1867" y="2916"/>
                  </a:lnTo>
                  <a:lnTo>
                    <a:pt x="1901" y="2932"/>
                  </a:lnTo>
                  <a:lnTo>
                    <a:pt x="1934" y="2876"/>
                  </a:lnTo>
                  <a:lnTo>
                    <a:pt x="1992" y="2761"/>
                  </a:lnTo>
                  <a:lnTo>
                    <a:pt x="2044" y="2641"/>
                  </a:lnTo>
                  <a:lnTo>
                    <a:pt x="2088" y="2519"/>
                  </a:lnTo>
                  <a:lnTo>
                    <a:pt x="2124" y="2392"/>
                  </a:lnTo>
                  <a:lnTo>
                    <a:pt x="2150" y="2263"/>
                  </a:lnTo>
                  <a:lnTo>
                    <a:pt x="2168" y="2131"/>
                  </a:lnTo>
                  <a:lnTo>
                    <a:pt x="2179" y="1995"/>
                  </a:lnTo>
                  <a:lnTo>
                    <a:pt x="2179" y="1927"/>
                  </a:lnTo>
                  <a:lnTo>
                    <a:pt x="2177" y="1839"/>
                  </a:lnTo>
                  <a:lnTo>
                    <a:pt x="2163" y="1667"/>
                  </a:lnTo>
                  <a:lnTo>
                    <a:pt x="2134" y="1499"/>
                  </a:lnTo>
                  <a:lnTo>
                    <a:pt x="2090" y="1337"/>
                  </a:lnTo>
                  <a:lnTo>
                    <a:pt x="2034" y="1181"/>
                  </a:lnTo>
                  <a:lnTo>
                    <a:pt x="1964" y="1031"/>
                  </a:lnTo>
                  <a:lnTo>
                    <a:pt x="1883" y="887"/>
                  </a:lnTo>
                  <a:lnTo>
                    <a:pt x="1791" y="752"/>
                  </a:lnTo>
                  <a:lnTo>
                    <a:pt x="1688" y="625"/>
                  </a:lnTo>
                  <a:lnTo>
                    <a:pt x="1576" y="507"/>
                  </a:lnTo>
                  <a:lnTo>
                    <a:pt x="1454" y="398"/>
                  </a:lnTo>
                  <a:lnTo>
                    <a:pt x="1323" y="299"/>
                  </a:lnTo>
                  <a:lnTo>
                    <a:pt x="1184" y="212"/>
                  </a:lnTo>
                  <a:lnTo>
                    <a:pt x="1037" y="135"/>
                  </a:lnTo>
                  <a:lnTo>
                    <a:pt x="884" y="72"/>
                  </a:lnTo>
                  <a:lnTo>
                    <a:pt x="724" y="20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2A95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78"/>
            <p:cNvSpPr>
              <a:spLocks/>
            </p:cNvSpPr>
            <p:nvPr/>
          </p:nvSpPr>
          <p:spPr bwMode="auto">
            <a:xfrm>
              <a:off x="2343" y="1707"/>
              <a:ext cx="174" cy="188"/>
            </a:xfrm>
            <a:custGeom>
              <a:avLst/>
              <a:gdLst>
                <a:gd name="T0" fmla="*/ 0 w 1392"/>
                <a:gd name="T1" fmla="*/ 681 h 1507"/>
                <a:gd name="T2" fmla="*/ 664 w 1392"/>
                <a:gd name="T3" fmla="*/ 187 h 1507"/>
                <a:gd name="T4" fmla="*/ 907 w 1392"/>
                <a:gd name="T5" fmla="*/ 0 h 1507"/>
                <a:gd name="T6" fmla="*/ 1392 w 1392"/>
                <a:gd name="T7" fmla="*/ 631 h 1507"/>
                <a:gd name="T8" fmla="*/ 1162 w 1392"/>
                <a:gd name="T9" fmla="*/ 847 h 1507"/>
                <a:gd name="T10" fmla="*/ 166 w 1392"/>
                <a:gd name="T11" fmla="*/ 1507 h 1507"/>
                <a:gd name="T12" fmla="*/ 0 w 1392"/>
                <a:gd name="T13" fmla="*/ 681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2" h="1507">
                  <a:moveTo>
                    <a:pt x="0" y="681"/>
                  </a:moveTo>
                  <a:lnTo>
                    <a:pt x="664" y="187"/>
                  </a:lnTo>
                  <a:lnTo>
                    <a:pt x="907" y="0"/>
                  </a:lnTo>
                  <a:lnTo>
                    <a:pt x="1392" y="631"/>
                  </a:lnTo>
                  <a:lnTo>
                    <a:pt x="1162" y="847"/>
                  </a:lnTo>
                  <a:lnTo>
                    <a:pt x="166" y="1507"/>
                  </a:lnTo>
                  <a:lnTo>
                    <a:pt x="0" y="681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79"/>
            <p:cNvSpPr>
              <a:spLocks/>
            </p:cNvSpPr>
            <p:nvPr/>
          </p:nvSpPr>
          <p:spPr bwMode="auto">
            <a:xfrm>
              <a:off x="2426" y="1683"/>
              <a:ext cx="127" cy="130"/>
            </a:xfrm>
            <a:custGeom>
              <a:avLst/>
              <a:gdLst>
                <a:gd name="T0" fmla="*/ 0 w 1014"/>
                <a:gd name="T1" fmla="*/ 378 h 1038"/>
                <a:gd name="T2" fmla="*/ 498 w 1014"/>
                <a:gd name="T3" fmla="*/ 1038 h 1038"/>
                <a:gd name="T4" fmla="*/ 892 w 1014"/>
                <a:gd name="T5" fmla="*/ 669 h 1038"/>
                <a:gd name="T6" fmla="*/ 918 w 1014"/>
                <a:gd name="T7" fmla="*/ 644 h 1038"/>
                <a:gd name="T8" fmla="*/ 959 w 1014"/>
                <a:gd name="T9" fmla="*/ 586 h 1038"/>
                <a:gd name="T10" fmla="*/ 989 w 1014"/>
                <a:gd name="T11" fmla="*/ 522 h 1038"/>
                <a:gd name="T12" fmla="*/ 1009 w 1014"/>
                <a:gd name="T13" fmla="*/ 456 h 1038"/>
                <a:gd name="T14" fmla="*/ 1014 w 1014"/>
                <a:gd name="T15" fmla="*/ 388 h 1038"/>
                <a:gd name="T16" fmla="*/ 1009 w 1014"/>
                <a:gd name="T17" fmla="*/ 318 h 1038"/>
                <a:gd name="T18" fmla="*/ 989 w 1014"/>
                <a:gd name="T19" fmla="*/ 251 h 1038"/>
                <a:gd name="T20" fmla="*/ 958 w 1014"/>
                <a:gd name="T21" fmla="*/ 187 h 1038"/>
                <a:gd name="T22" fmla="*/ 938 w 1014"/>
                <a:gd name="T23" fmla="*/ 157 h 1038"/>
                <a:gd name="T24" fmla="*/ 938 w 1014"/>
                <a:gd name="T25" fmla="*/ 157 h 1038"/>
                <a:gd name="T26" fmla="*/ 912 w 1014"/>
                <a:gd name="T27" fmla="*/ 125 h 1038"/>
                <a:gd name="T28" fmla="*/ 854 w 1014"/>
                <a:gd name="T29" fmla="*/ 74 h 1038"/>
                <a:gd name="T30" fmla="*/ 787 w 1014"/>
                <a:gd name="T31" fmla="*/ 36 h 1038"/>
                <a:gd name="T32" fmla="*/ 716 w 1014"/>
                <a:gd name="T33" fmla="*/ 11 h 1038"/>
                <a:gd name="T34" fmla="*/ 642 w 1014"/>
                <a:gd name="T35" fmla="*/ 0 h 1038"/>
                <a:gd name="T36" fmla="*/ 565 w 1014"/>
                <a:gd name="T37" fmla="*/ 4 h 1038"/>
                <a:gd name="T38" fmla="*/ 491 w 1014"/>
                <a:gd name="T39" fmla="*/ 23 h 1038"/>
                <a:gd name="T40" fmla="*/ 420 w 1014"/>
                <a:gd name="T41" fmla="*/ 57 h 1038"/>
                <a:gd name="T42" fmla="*/ 388 w 1014"/>
                <a:gd name="T43" fmla="*/ 80 h 1038"/>
                <a:gd name="T44" fmla="*/ 0 w 1014"/>
                <a:gd name="T45" fmla="*/ 378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4" h="1038">
                  <a:moveTo>
                    <a:pt x="0" y="378"/>
                  </a:moveTo>
                  <a:lnTo>
                    <a:pt x="498" y="1038"/>
                  </a:lnTo>
                  <a:lnTo>
                    <a:pt x="892" y="669"/>
                  </a:lnTo>
                  <a:lnTo>
                    <a:pt x="918" y="644"/>
                  </a:lnTo>
                  <a:lnTo>
                    <a:pt x="959" y="586"/>
                  </a:lnTo>
                  <a:lnTo>
                    <a:pt x="989" y="522"/>
                  </a:lnTo>
                  <a:lnTo>
                    <a:pt x="1009" y="456"/>
                  </a:lnTo>
                  <a:lnTo>
                    <a:pt x="1014" y="388"/>
                  </a:lnTo>
                  <a:lnTo>
                    <a:pt x="1009" y="318"/>
                  </a:lnTo>
                  <a:lnTo>
                    <a:pt x="989" y="251"/>
                  </a:lnTo>
                  <a:lnTo>
                    <a:pt x="958" y="187"/>
                  </a:lnTo>
                  <a:lnTo>
                    <a:pt x="938" y="157"/>
                  </a:lnTo>
                  <a:lnTo>
                    <a:pt x="938" y="157"/>
                  </a:lnTo>
                  <a:lnTo>
                    <a:pt x="912" y="125"/>
                  </a:lnTo>
                  <a:lnTo>
                    <a:pt x="854" y="74"/>
                  </a:lnTo>
                  <a:lnTo>
                    <a:pt x="787" y="36"/>
                  </a:lnTo>
                  <a:lnTo>
                    <a:pt x="716" y="11"/>
                  </a:lnTo>
                  <a:lnTo>
                    <a:pt x="642" y="0"/>
                  </a:lnTo>
                  <a:lnTo>
                    <a:pt x="565" y="4"/>
                  </a:lnTo>
                  <a:lnTo>
                    <a:pt x="491" y="23"/>
                  </a:lnTo>
                  <a:lnTo>
                    <a:pt x="420" y="57"/>
                  </a:lnTo>
                  <a:lnTo>
                    <a:pt x="388" y="80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80"/>
            <p:cNvSpPr>
              <a:spLocks/>
            </p:cNvSpPr>
            <p:nvPr/>
          </p:nvSpPr>
          <p:spPr bwMode="auto">
            <a:xfrm>
              <a:off x="1690" y="1668"/>
              <a:ext cx="154" cy="163"/>
            </a:xfrm>
            <a:custGeom>
              <a:avLst/>
              <a:gdLst>
                <a:gd name="T0" fmla="*/ 1210 w 1231"/>
                <a:gd name="T1" fmla="*/ 830 h 1305"/>
                <a:gd name="T2" fmla="*/ 473 w 1231"/>
                <a:gd name="T3" fmla="*/ 1210 h 1305"/>
                <a:gd name="T4" fmla="*/ 295 w 1231"/>
                <a:gd name="T5" fmla="*/ 1305 h 1305"/>
                <a:gd name="T6" fmla="*/ 0 w 1231"/>
                <a:gd name="T7" fmla="*/ 605 h 1305"/>
                <a:gd name="T8" fmla="*/ 229 w 1231"/>
                <a:gd name="T9" fmla="*/ 495 h 1305"/>
                <a:gd name="T10" fmla="*/ 1231 w 1231"/>
                <a:gd name="T11" fmla="*/ 0 h 1305"/>
                <a:gd name="T12" fmla="*/ 1210 w 1231"/>
                <a:gd name="T13" fmla="*/ 830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305">
                  <a:moveTo>
                    <a:pt x="1210" y="830"/>
                  </a:moveTo>
                  <a:lnTo>
                    <a:pt x="473" y="1210"/>
                  </a:lnTo>
                  <a:lnTo>
                    <a:pt x="295" y="1305"/>
                  </a:lnTo>
                  <a:lnTo>
                    <a:pt x="0" y="605"/>
                  </a:lnTo>
                  <a:lnTo>
                    <a:pt x="229" y="495"/>
                  </a:lnTo>
                  <a:lnTo>
                    <a:pt x="1231" y="0"/>
                  </a:lnTo>
                  <a:lnTo>
                    <a:pt x="1210" y="830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81"/>
            <p:cNvSpPr>
              <a:spLocks/>
            </p:cNvSpPr>
            <p:nvPr/>
          </p:nvSpPr>
          <p:spPr bwMode="auto">
            <a:xfrm>
              <a:off x="1624" y="1730"/>
              <a:ext cx="125" cy="124"/>
            </a:xfrm>
            <a:custGeom>
              <a:avLst/>
              <a:gdLst>
                <a:gd name="T0" fmla="*/ 1003 w 1003"/>
                <a:gd name="T1" fmla="*/ 715 h 990"/>
                <a:gd name="T2" fmla="*/ 759 w 1003"/>
                <a:gd name="T3" fmla="*/ 0 h 990"/>
                <a:gd name="T4" fmla="*/ 173 w 1003"/>
                <a:gd name="T5" fmla="*/ 281 h 990"/>
                <a:gd name="T6" fmla="*/ 143 w 1003"/>
                <a:gd name="T7" fmla="*/ 303 h 990"/>
                <a:gd name="T8" fmla="*/ 92 w 1003"/>
                <a:gd name="T9" fmla="*/ 353 h 990"/>
                <a:gd name="T10" fmla="*/ 52 w 1003"/>
                <a:gd name="T11" fmla="*/ 410 h 990"/>
                <a:gd name="T12" fmla="*/ 22 w 1003"/>
                <a:gd name="T13" fmla="*/ 473 h 990"/>
                <a:gd name="T14" fmla="*/ 4 w 1003"/>
                <a:gd name="T15" fmla="*/ 539 h 990"/>
                <a:gd name="T16" fmla="*/ 0 w 1003"/>
                <a:gd name="T17" fmla="*/ 608 h 990"/>
                <a:gd name="T18" fmla="*/ 7 w 1003"/>
                <a:gd name="T19" fmla="*/ 677 h 990"/>
                <a:gd name="T20" fmla="*/ 27 w 1003"/>
                <a:gd name="T21" fmla="*/ 746 h 990"/>
                <a:gd name="T22" fmla="*/ 43 w 1003"/>
                <a:gd name="T23" fmla="*/ 779 h 990"/>
                <a:gd name="T24" fmla="*/ 43 w 1003"/>
                <a:gd name="T25" fmla="*/ 779 h 990"/>
                <a:gd name="T26" fmla="*/ 62 w 1003"/>
                <a:gd name="T27" fmla="*/ 814 h 990"/>
                <a:gd name="T28" fmla="*/ 111 w 1003"/>
                <a:gd name="T29" fmla="*/ 875 h 990"/>
                <a:gd name="T30" fmla="*/ 171 w 1003"/>
                <a:gd name="T31" fmla="*/ 924 h 990"/>
                <a:gd name="T32" fmla="*/ 237 w 1003"/>
                <a:gd name="T33" fmla="*/ 960 h 990"/>
                <a:gd name="T34" fmla="*/ 309 w 1003"/>
                <a:gd name="T35" fmla="*/ 982 h 990"/>
                <a:gd name="T36" fmla="*/ 384 w 1003"/>
                <a:gd name="T37" fmla="*/ 990 h 990"/>
                <a:gd name="T38" fmla="*/ 460 w 1003"/>
                <a:gd name="T39" fmla="*/ 985 h 990"/>
                <a:gd name="T40" fmla="*/ 535 w 1003"/>
                <a:gd name="T41" fmla="*/ 962 h 990"/>
                <a:gd name="T42" fmla="*/ 572 w 1003"/>
                <a:gd name="T43" fmla="*/ 944 h 990"/>
                <a:gd name="T44" fmla="*/ 1003 w 1003"/>
                <a:gd name="T45" fmla="*/ 715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03" h="990">
                  <a:moveTo>
                    <a:pt x="1003" y="715"/>
                  </a:moveTo>
                  <a:lnTo>
                    <a:pt x="759" y="0"/>
                  </a:lnTo>
                  <a:lnTo>
                    <a:pt x="173" y="281"/>
                  </a:lnTo>
                  <a:lnTo>
                    <a:pt x="143" y="303"/>
                  </a:lnTo>
                  <a:lnTo>
                    <a:pt x="92" y="353"/>
                  </a:lnTo>
                  <a:lnTo>
                    <a:pt x="52" y="410"/>
                  </a:lnTo>
                  <a:lnTo>
                    <a:pt x="22" y="473"/>
                  </a:lnTo>
                  <a:lnTo>
                    <a:pt x="4" y="539"/>
                  </a:lnTo>
                  <a:lnTo>
                    <a:pt x="0" y="608"/>
                  </a:lnTo>
                  <a:lnTo>
                    <a:pt x="7" y="677"/>
                  </a:lnTo>
                  <a:lnTo>
                    <a:pt x="27" y="746"/>
                  </a:lnTo>
                  <a:lnTo>
                    <a:pt x="43" y="779"/>
                  </a:lnTo>
                  <a:lnTo>
                    <a:pt x="43" y="779"/>
                  </a:lnTo>
                  <a:lnTo>
                    <a:pt x="62" y="814"/>
                  </a:lnTo>
                  <a:lnTo>
                    <a:pt x="111" y="875"/>
                  </a:lnTo>
                  <a:lnTo>
                    <a:pt x="171" y="924"/>
                  </a:lnTo>
                  <a:lnTo>
                    <a:pt x="237" y="960"/>
                  </a:lnTo>
                  <a:lnTo>
                    <a:pt x="309" y="982"/>
                  </a:lnTo>
                  <a:lnTo>
                    <a:pt x="384" y="990"/>
                  </a:lnTo>
                  <a:lnTo>
                    <a:pt x="460" y="985"/>
                  </a:lnTo>
                  <a:lnTo>
                    <a:pt x="535" y="962"/>
                  </a:lnTo>
                  <a:lnTo>
                    <a:pt x="572" y="944"/>
                  </a:lnTo>
                  <a:lnTo>
                    <a:pt x="1003" y="715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82"/>
            <p:cNvSpPr>
              <a:spLocks/>
            </p:cNvSpPr>
            <p:nvPr/>
          </p:nvSpPr>
          <p:spPr bwMode="auto">
            <a:xfrm>
              <a:off x="1638" y="2016"/>
              <a:ext cx="127" cy="127"/>
            </a:xfrm>
            <a:custGeom>
              <a:avLst/>
              <a:gdLst>
                <a:gd name="T0" fmla="*/ 517 w 1015"/>
                <a:gd name="T1" fmla="*/ 0 h 1010"/>
                <a:gd name="T2" fmla="*/ 103 w 1015"/>
                <a:gd name="T3" fmla="*/ 413 h 1010"/>
                <a:gd name="T4" fmla="*/ 78 w 1015"/>
                <a:gd name="T5" fmla="*/ 439 h 1010"/>
                <a:gd name="T6" fmla="*/ 40 w 1015"/>
                <a:gd name="T7" fmla="*/ 497 h 1010"/>
                <a:gd name="T8" fmla="*/ 14 w 1015"/>
                <a:gd name="T9" fmla="*/ 561 h 1010"/>
                <a:gd name="T10" fmla="*/ 0 w 1015"/>
                <a:gd name="T11" fmla="*/ 627 h 1010"/>
                <a:gd name="T12" fmla="*/ 0 w 1015"/>
                <a:gd name="T13" fmla="*/ 694 h 1010"/>
                <a:gd name="T14" fmla="*/ 14 w 1015"/>
                <a:gd name="T15" fmla="*/ 761 h 1010"/>
                <a:gd name="T16" fmla="*/ 40 w 1015"/>
                <a:gd name="T17" fmla="*/ 823 h 1010"/>
                <a:gd name="T18" fmla="*/ 78 w 1015"/>
                <a:gd name="T19" fmla="*/ 882 h 1010"/>
                <a:gd name="T20" fmla="*/ 103 w 1015"/>
                <a:gd name="T21" fmla="*/ 908 h 1010"/>
                <a:gd name="T22" fmla="*/ 103 w 1015"/>
                <a:gd name="T23" fmla="*/ 908 h 1010"/>
                <a:gd name="T24" fmla="*/ 130 w 1015"/>
                <a:gd name="T25" fmla="*/ 932 h 1010"/>
                <a:gd name="T26" fmla="*/ 188 w 1015"/>
                <a:gd name="T27" fmla="*/ 970 h 1010"/>
                <a:gd name="T28" fmla="*/ 251 w 1015"/>
                <a:gd name="T29" fmla="*/ 996 h 1010"/>
                <a:gd name="T30" fmla="*/ 318 w 1015"/>
                <a:gd name="T31" fmla="*/ 1010 h 1010"/>
                <a:gd name="T32" fmla="*/ 385 w 1015"/>
                <a:gd name="T33" fmla="*/ 1010 h 1010"/>
                <a:gd name="T34" fmla="*/ 452 w 1015"/>
                <a:gd name="T35" fmla="*/ 996 h 1010"/>
                <a:gd name="T36" fmla="*/ 516 w 1015"/>
                <a:gd name="T37" fmla="*/ 970 h 1010"/>
                <a:gd name="T38" fmla="*/ 574 w 1015"/>
                <a:gd name="T39" fmla="*/ 932 h 1010"/>
                <a:gd name="T40" fmla="*/ 600 w 1015"/>
                <a:gd name="T41" fmla="*/ 908 h 1010"/>
                <a:gd name="T42" fmla="*/ 1015 w 1015"/>
                <a:gd name="T43" fmla="*/ 495 h 1010"/>
                <a:gd name="T44" fmla="*/ 517 w 1015"/>
                <a:gd name="T45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5" h="1010">
                  <a:moveTo>
                    <a:pt x="517" y="0"/>
                  </a:moveTo>
                  <a:lnTo>
                    <a:pt x="103" y="413"/>
                  </a:lnTo>
                  <a:lnTo>
                    <a:pt x="78" y="439"/>
                  </a:lnTo>
                  <a:lnTo>
                    <a:pt x="40" y="497"/>
                  </a:lnTo>
                  <a:lnTo>
                    <a:pt x="14" y="561"/>
                  </a:lnTo>
                  <a:lnTo>
                    <a:pt x="0" y="627"/>
                  </a:lnTo>
                  <a:lnTo>
                    <a:pt x="0" y="694"/>
                  </a:lnTo>
                  <a:lnTo>
                    <a:pt x="14" y="761"/>
                  </a:lnTo>
                  <a:lnTo>
                    <a:pt x="40" y="823"/>
                  </a:lnTo>
                  <a:lnTo>
                    <a:pt x="78" y="882"/>
                  </a:lnTo>
                  <a:lnTo>
                    <a:pt x="103" y="908"/>
                  </a:lnTo>
                  <a:lnTo>
                    <a:pt x="103" y="908"/>
                  </a:lnTo>
                  <a:lnTo>
                    <a:pt x="130" y="932"/>
                  </a:lnTo>
                  <a:lnTo>
                    <a:pt x="188" y="970"/>
                  </a:lnTo>
                  <a:lnTo>
                    <a:pt x="251" y="996"/>
                  </a:lnTo>
                  <a:lnTo>
                    <a:pt x="318" y="1010"/>
                  </a:lnTo>
                  <a:lnTo>
                    <a:pt x="385" y="1010"/>
                  </a:lnTo>
                  <a:lnTo>
                    <a:pt x="452" y="996"/>
                  </a:lnTo>
                  <a:lnTo>
                    <a:pt x="516" y="970"/>
                  </a:lnTo>
                  <a:lnTo>
                    <a:pt x="574" y="932"/>
                  </a:lnTo>
                  <a:lnTo>
                    <a:pt x="600" y="908"/>
                  </a:lnTo>
                  <a:lnTo>
                    <a:pt x="1015" y="495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83"/>
            <p:cNvSpPr>
              <a:spLocks/>
            </p:cNvSpPr>
            <p:nvPr/>
          </p:nvSpPr>
          <p:spPr bwMode="auto">
            <a:xfrm>
              <a:off x="1763" y="2161"/>
              <a:ext cx="126" cy="126"/>
            </a:xfrm>
            <a:custGeom>
              <a:avLst/>
              <a:gdLst>
                <a:gd name="T0" fmla="*/ 516 w 1014"/>
                <a:gd name="T1" fmla="*/ 0 h 1010"/>
                <a:gd name="T2" fmla="*/ 1014 w 1014"/>
                <a:gd name="T3" fmla="*/ 495 h 1010"/>
                <a:gd name="T4" fmla="*/ 599 w 1014"/>
                <a:gd name="T5" fmla="*/ 908 h 1010"/>
                <a:gd name="T6" fmla="*/ 572 w 1014"/>
                <a:gd name="T7" fmla="*/ 933 h 1010"/>
                <a:gd name="T8" fmla="*/ 514 w 1014"/>
                <a:gd name="T9" fmla="*/ 971 h 1010"/>
                <a:gd name="T10" fmla="*/ 451 w 1014"/>
                <a:gd name="T11" fmla="*/ 997 h 1010"/>
                <a:gd name="T12" fmla="*/ 384 w 1014"/>
                <a:gd name="T13" fmla="*/ 1010 h 1010"/>
                <a:gd name="T14" fmla="*/ 317 w 1014"/>
                <a:gd name="T15" fmla="*/ 1010 h 1010"/>
                <a:gd name="T16" fmla="*/ 250 w 1014"/>
                <a:gd name="T17" fmla="*/ 997 h 1010"/>
                <a:gd name="T18" fmla="*/ 186 w 1014"/>
                <a:gd name="T19" fmla="*/ 971 h 1010"/>
                <a:gd name="T20" fmla="*/ 128 w 1014"/>
                <a:gd name="T21" fmla="*/ 933 h 1010"/>
                <a:gd name="T22" fmla="*/ 102 w 1014"/>
                <a:gd name="T23" fmla="*/ 908 h 1010"/>
                <a:gd name="T24" fmla="*/ 102 w 1014"/>
                <a:gd name="T25" fmla="*/ 908 h 1010"/>
                <a:gd name="T26" fmla="*/ 77 w 1014"/>
                <a:gd name="T27" fmla="*/ 882 h 1010"/>
                <a:gd name="T28" fmla="*/ 38 w 1014"/>
                <a:gd name="T29" fmla="*/ 824 h 1010"/>
                <a:gd name="T30" fmla="*/ 12 w 1014"/>
                <a:gd name="T31" fmla="*/ 760 h 1010"/>
                <a:gd name="T32" fmla="*/ 0 w 1014"/>
                <a:gd name="T33" fmla="*/ 694 h 1010"/>
                <a:gd name="T34" fmla="*/ 0 w 1014"/>
                <a:gd name="T35" fmla="*/ 626 h 1010"/>
                <a:gd name="T36" fmla="*/ 12 w 1014"/>
                <a:gd name="T37" fmla="*/ 560 h 1010"/>
                <a:gd name="T38" fmla="*/ 38 w 1014"/>
                <a:gd name="T39" fmla="*/ 497 h 1010"/>
                <a:gd name="T40" fmla="*/ 77 w 1014"/>
                <a:gd name="T41" fmla="*/ 439 h 1010"/>
                <a:gd name="T42" fmla="*/ 102 w 1014"/>
                <a:gd name="T43" fmla="*/ 413 h 1010"/>
                <a:gd name="T44" fmla="*/ 516 w 1014"/>
                <a:gd name="T45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4" h="1010">
                  <a:moveTo>
                    <a:pt x="516" y="0"/>
                  </a:moveTo>
                  <a:lnTo>
                    <a:pt x="1014" y="495"/>
                  </a:lnTo>
                  <a:lnTo>
                    <a:pt x="599" y="908"/>
                  </a:lnTo>
                  <a:lnTo>
                    <a:pt x="572" y="933"/>
                  </a:lnTo>
                  <a:lnTo>
                    <a:pt x="514" y="971"/>
                  </a:lnTo>
                  <a:lnTo>
                    <a:pt x="451" y="997"/>
                  </a:lnTo>
                  <a:lnTo>
                    <a:pt x="384" y="1010"/>
                  </a:lnTo>
                  <a:lnTo>
                    <a:pt x="317" y="1010"/>
                  </a:lnTo>
                  <a:lnTo>
                    <a:pt x="250" y="997"/>
                  </a:lnTo>
                  <a:lnTo>
                    <a:pt x="186" y="971"/>
                  </a:lnTo>
                  <a:lnTo>
                    <a:pt x="128" y="933"/>
                  </a:lnTo>
                  <a:lnTo>
                    <a:pt x="102" y="908"/>
                  </a:lnTo>
                  <a:lnTo>
                    <a:pt x="102" y="908"/>
                  </a:lnTo>
                  <a:lnTo>
                    <a:pt x="77" y="882"/>
                  </a:lnTo>
                  <a:lnTo>
                    <a:pt x="38" y="824"/>
                  </a:lnTo>
                  <a:lnTo>
                    <a:pt x="12" y="760"/>
                  </a:lnTo>
                  <a:lnTo>
                    <a:pt x="0" y="694"/>
                  </a:lnTo>
                  <a:lnTo>
                    <a:pt x="0" y="626"/>
                  </a:lnTo>
                  <a:lnTo>
                    <a:pt x="12" y="560"/>
                  </a:lnTo>
                  <a:lnTo>
                    <a:pt x="38" y="497"/>
                  </a:lnTo>
                  <a:lnTo>
                    <a:pt x="77" y="439"/>
                  </a:lnTo>
                  <a:lnTo>
                    <a:pt x="102" y="41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84"/>
            <p:cNvSpPr>
              <a:spLocks/>
            </p:cNvSpPr>
            <p:nvPr/>
          </p:nvSpPr>
          <p:spPr bwMode="auto">
            <a:xfrm>
              <a:off x="1949" y="1792"/>
              <a:ext cx="166" cy="165"/>
            </a:xfrm>
            <a:custGeom>
              <a:avLst/>
              <a:gdLst>
                <a:gd name="T0" fmla="*/ 663 w 1326"/>
                <a:gd name="T1" fmla="*/ 0 h 1321"/>
                <a:gd name="T2" fmla="*/ 0 w 1326"/>
                <a:gd name="T3" fmla="*/ 661 h 1321"/>
                <a:gd name="T4" fmla="*/ 663 w 1326"/>
                <a:gd name="T5" fmla="*/ 1321 h 1321"/>
                <a:gd name="T6" fmla="*/ 1326 w 1326"/>
                <a:gd name="T7" fmla="*/ 661 h 1321"/>
                <a:gd name="T8" fmla="*/ 663 w 1326"/>
                <a:gd name="T9" fmla="*/ 0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6" h="1321">
                  <a:moveTo>
                    <a:pt x="663" y="0"/>
                  </a:moveTo>
                  <a:lnTo>
                    <a:pt x="0" y="661"/>
                  </a:lnTo>
                  <a:lnTo>
                    <a:pt x="663" y="1321"/>
                  </a:lnTo>
                  <a:lnTo>
                    <a:pt x="1326" y="661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217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85"/>
            <p:cNvSpPr>
              <a:spLocks/>
            </p:cNvSpPr>
            <p:nvPr/>
          </p:nvSpPr>
          <p:spPr bwMode="auto">
            <a:xfrm>
              <a:off x="2258" y="1339"/>
              <a:ext cx="108" cy="123"/>
            </a:xfrm>
            <a:custGeom>
              <a:avLst/>
              <a:gdLst>
                <a:gd name="T0" fmla="*/ 868 w 868"/>
                <a:gd name="T1" fmla="*/ 985 h 985"/>
                <a:gd name="T2" fmla="*/ 538 w 868"/>
                <a:gd name="T3" fmla="*/ 985 h 985"/>
                <a:gd name="T4" fmla="*/ 537 w 868"/>
                <a:gd name="T5" fmla="*/ 937 h 985"/>
                <a:gd name="T6" fmla="*/ 526 w 868"/>
                <a:gd name="T7" fmla="*/ 847 h 985"/>
                <a:gd name="T8" fmla="*/ 505 w 868"/>
                <a:gd name="T9" fmla="*/ 766 h 985"/>
                <a:gd name="T10" fmla="*/ 475 w 868"/>
                <a:gd name="T11" fmla="*/ 693 h 985"/>
                <a:gd name="T12" fmla="*/ 438 w 868"/>
                <a:gd name="T13" fmla="*/ 629 h 985"/>
                <a:gd name="T14" fmla="*/ 397 w 868"/>
                <a:gd name="T15" fmla="*/ 571 h 985"/>
                <a:gd name="T16" fmla="*/ 351 w 868"/>
                <a:gd name="T17" fmla="*/ 521 h 985"/>
                <a:gd name="T18" fmla="*/ 302 w 868"/>
                <a:gd name="T19" fmla="*/ 477 h 985"/>
                <a:gd name="T20" fmla="*/ 227 w 868"/>
                <a:gd name="T21" fmla="*/ 423 h 985"/>
                <a:gd name="T22" fmla="*/ 134 w 868"/>
                <a:gd name="T23" fmla="*/ 370 h 985"/>
                <a:gd name="T24" fmla="*/ 24 w 868"/>
                <a:gd name="T25" fmla="*/ 326 h 985"/>
                <a:gd name="T26" fmla="*/ 0 w 868"/>
                <a:gd name="T27" fmla="*/ 321 h 985"/>
                <a:gd name="T28" fmla="*/ 79 w 868"/>
                <a:gd name="T29" fmla="*/ 0 h 985"/>
                <a:gd name="T30" fmla="*/ 133 w 868"/>
                <a:gd name="T31" fmla="*/ 15 h 985"/>
                <a:gd name="T32" fmla="*/ 253 w 868"/>
                <a:gd name="T33" fmla="*/ 62 h 985"/>
                <a:gd name="T34" fmla="*/ 383 w 868"/>
                <a:gd name="T35" fmla="*/ 132 h 985"/>
                <a:gd name="T36" fmla="*/ 482 w 868"/>
                <a:gd name="T37" fmla="*/ 201 h 985"/>
                <a:gd name="T38" fmla="*/ 545 w 868"/>
                <a:gd name="T39" fmla="*/ 255 h 985"/>
                <a:gd name="T40" fmla="*/ 607 w 868"/>
                <a:gd name="T41" fmla="*/ 314 h 985"/>
                <a:gd name="T42" fmla="*/ 664 w 868"/>
                <a:gd name="T43" fmla="*/ 381 h 985"/>
                <a:gd name="T44" fmla="*/ 717 w 868"/>
                <a:gd name="T45" fmla="*/ 454 h 985"/>
                <a:gd name="T46" fmla="*/ 763 w 868"/>
                <a:gd name="T47" fmla="*/ 535 h 985"/>
                <a:gd name="T48" fmla="*/ 803 w 868"/>
                <a:gd name="T49" fmla="*/ 621 h 985"/>
                <a:gd name="T50" fmla="*/ 834 w 868"/>
                <a:gd name="T51" fmla="*/ 717 h 985"/>
                <a:gd name="T52" fmla="*/ 856 w 868"/>
                <a:gd name="T53" fmla="*/ 818 h 985"/>
                <a:gd name="T54" fmla="*/ 867 w 868"/>
                <a:gd name="T55" fmla="*/ 928 h 985"/>
                <a:gd name="T56" fmla="*/ 868 w 868"/>
                <a:gd name="T57" fmla="*/ 985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8" h="985">
                  <a:moveTo>
                    <a:pt x="868" y="985"/>
                  </a:moveTo>
                  <a:lnTo>
                    <a:pt x="538" y="985"/>
                  </a:lnTo>
                  <a:lnTo>
                    <a:pt x="537" y="937"/>
                  </a:lnTo>
                  <a:lnTo>
                    <a:pt x="526" y="847"/>
                  </a:lnTo>
                  <a:lnTo>
                    <a:pt x="505" y="766"/>
                  </a:lnTo>
                  <a:lnTo>
                    <a:pt x="475" y="693"/>
                  </a:lnTo>
                  <a:lnTo>
                    <a:pt x="438" y="629"/>
                  </a:lnTo>
                  <a:lnTo>
                    <a:pt x="397" y="571"/>
                  </a:lnTo>
                  <a:lnTo>
                    <a:pt x="351" y="521"/>
                  </a:lnTo>
                  <a:lnTo>
                    <a:pt x="302" y="477"/>
                  </a:lnTo>
                  <a:lnTo>
                    <a:pt x="227" y="423"/>
                  </a:lnTo>
                  <a:lnTo>
                    <a:pt x="134" y="370"/>
                  </a:lnTo>
                  <a:lnTo>
                    <a:pt x="24" y="326"/>
                  </a:lnTo>
                  <a:lnTo>
                    <a:pt x="0" y="321"/>
                  </a:lnTo>
                  <a:lnTo>
                    <a:pt x="79" y="0"/>
                  </a:lnTo>
                  <a:lnTo>
                    <a:pt x="133" y="15"/>
                  </a:lnTo>
                  <a:lnTo>
                    <a:pt x="253" y="62"/>
                  </a:lnTo>
                  <a:lnTo>
                    <a:pt x="383" y="132"/>
                  </a:lnTo>
                  <a:lnTo>
                    <a:pt x="482" y="201"/>
                  </a:lnTo>
                  <a:lnTo>
                    <a:pt x="545" y="255"/>
                  </a:lnTo>
                  <a:lnTo>
                    <a:pt x="607" y="314"/>
                  </a:lnTo>
                  <a:lnTo>
                    <a:pt x="664" y="381"/>
                  </a:lnTo>
                  <a:lnTo>
                    <a:pt x="717" y="454"/>
                  </a:lnTo>
                  <a:lnTo>
                    <a:pt x="763" y="535"/>
                  </a:lnTo>
                  <a:lnTo>
                    <a:pt x="803" y="621"/>
                  </a:lnTo>
                  <a:lnTo>
                    <a:pt x="834" y="717"/>
                  </a:lnTo>
                  <a:lnTo>
                    <a:pt x="856" y="818"/>
                  </a:lnTo>
                  <a:lnTo>
                    <a:pt x="867" y="928"/>
                  </a:lnTo>
                  <a:lnTo>
                    <a:pt x="868" y="985"/>
                  </a:lnTo>
                  <a:close/>
                </a:path>
              </a:pathLst>
            </a:cu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Rectangle 86"/>
            <p:cNvSpPr>
              <a:spLocks noChangeArrowheads="1"/>
            </p:cNvSpPr>
            <p:nvPr/>
          </p:nvSpPr>
          <p:spPr bwMode="auto">
            <a:xfrm>
              <a:off x="2325" y="1503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87"/>
            <p:cNvSpPr>
              <a:spLocks/>
            </p:cNvSpPr>
            <p:nvPr/>
          </p:nvSpPr>
          <p:spPr bwMode="auto">
            <a:xfrm>
              <a:off x="1810" y="1881"/>
              <a:ext cx="226" cy="224"/>
            </a:xfrm>
            <a:custGeom>
              <a:avLst/>
              <a:gdLst>
                <a:gd name="T0" fmla="*/ 1743 w 1804"/>
                <a:gd name="T1" fmla="*/ 1484 h 1796"/>
                <a:gd name="T2" fmla="*/ 233 w 1804"/>
                <a:gd name="T3" fmla="*/ 0 h 1796"/>
                <a:gd name="T4" fmla="*/ 120 w 1804"/>
                <a:gd name="T5" fmla="*/ 114 h 1796"/>
                <a:gd name="T6" fmla="*/ 0 w 1804"/>
                <a:gd name="T7" fmla="*/ 235 h 1796"/>
                <a:gd name="T8" fmla="*/ 1504 w 1804"/>
                <a:gd name="T9" fmla="*/ 1712 h 1796"/>
                <a:gd name="T10" fmla="*/ 1579 w 1804"/>
                <a:gd name="T11" fmla="*/ 1796 h 1796"/>
                <a:gd name="T12" fmla="*/ 1608 w 1804"/>
                <a:gd name="T13" fmla="*/ 1767 h 1796"/>
                <a:gd name="T14" fmla="*/ 1804 w 1804"/>
                <a:gd name="T15" fmla="*/ 1553 h 1796"/>
                <a:gd name="T16" fmla="*/ 1743 w 1804"/>
                <a:gd name="T17" fmla="*/ 1484 h 1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4" h="1796">
                  <a:moveTo>
                    <a:pt x="1743" y="1484"/>
                  </a:moveTo>
                  <a:lnTo>
                    <a:pt x="233" y="0"/>
                  </a:lnTo>
                  <a:lnTo>
                    <a:pt x="120" y="114"/>
                  </a:lnTo>
                  <a:lnTo>
                    <a:pt x="0" y="235"/>
                  </a:lnTo>
                  <a:lnTo>
                    <a:pt x="1504" y="1712"/>
                  </a:lnTo>
                  <a:lnTo>
                    <a:pt x="1579" y="1796"/>
                  </a:lnTo>
                  <a:lnTo>
                    <a:pt x="1608" y="1767"/>
                  </a:lnTo>
                  <a:lnTo>
                    <a:pt x="1804" y="1553"/>
                  </a:lnTo>
                  <a:lnTo>
                    <a:pt x="1743" y="1484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 flipH="1">
            <a:off x="10613062" y="111551"/>
            <a:ext cx="554960" cy="430752"/>
            <a:chOff x="4099405" y="2266310"/>
            <a:chExt cx="935158" cy="725856"/>
          </a:xfrm>
        </p:grpSpPr>
        <p:sp>
          <p:nvSpPr>
            <p:cNvPr id="164" name="이등변 삼각형 163"/>
            <p:cNvSpPr/>
            <p:nvPr/>
          </p:nvSpPr>
          <p:spPr>
            <a:xfrm rot="8634949">
              <a:off x="4681166" y="2653118"/>
              <a:ext cx="170472" cy="339048"/>
            </a:xfrm>
            <a:prstGeom prst="triangle">
              <a:avLst>
                <a:gd name="adj" fmla="val 5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65" name="구름 164"/>
            <p:cNvSpPr/>
            <p:nvPr/>
          </p:nvSpPr>
          <p:spPr>
            <a:xfrm>
              <a:off x="4185992" y="2266310"/>
              <a:ext cx="761981" cy="63150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099405" y="2393812"/>
              <a:ext cx="935158" cy="363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96D1CF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나는</a:t>
              </a:r>
              <a:r>
                <a:rPr lang="en-US" altLang="ko-KR" sz="800" dirty="0">
                  <a:solidFill>
                    <a:srgbClr val="96D1CF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~??</a:t>
              </a:r>
              <a:endParaRPr lang="ko-KR" altLang="en-US" sz="800" dirty="0">
                <a:solidFill>
                  <a:srgbClr val="96D1C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128781E-760A-4C32-9BE3-ED0F4A819CC5}"/>
              </a:ext>
            </a:extLst>
          </p:cNvPr>
          <p:cNvSpPr/>
          <p:nvPr/>
        </p:nvSpPr>
        <p:spPr>
          <a:xfrm>
            <a:off x="586722" y="182063"/>
            <a:ext cx="8155102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i="1" dirty="0">
                <a:solidFill>
                  <a:prstClr val="white"/>
                </a:solidFill>
              </a:rPr>
              <a:t>2.7 </a:t>
            </a:r>
            <a:r>
              <a:rPr lang="en-US" altLang="ko-KR" sz="3200" b="1" i="1" dirty="0">
                <a:solidFill>
                  <a:prstClr val="white"/>
                </a:solidFill>
              </a:rPr>
              <a:t>Operator Overloading Design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666361D-6DC6-4A89-B282-A207790BB7E4}"/>
              </a:ext>
            </a:extLst>
          </p:cNvPr>
          <p:cNvSpPr txBox="1"/>
          <p:nvPr/>
        </p:nvSpPr>
        <p:spPr>
          <a:xfrm>
            <a:off x="1233389" y="1852676"/>
            <a:ext cx="1012809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연산자 오버로딩 디자인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일관성 있게 디자인하라</a:t>
            </a:r>
            <a:endParaRPr lang="en-US" altLang="ko-KR" dirty="0"/>
          </a:p>
          <a:p>
            <a:r>
              <a:rPr lang="en-US" altLang="ko-KR" dirty="0"/>
              <a:t>     -&gt;</a:t>
            </a:r>
            <a:r>
              <a:rPr lang="ko-KR" altLang="en-US" dirty="0"/>
              <a:t>연산자를 서로 일관되게 정의하고 필요할 때 마다 표준타입과 유사한 의미를 제공하라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우선순위를 존중하라</a:t>
            </a:r>
            <a:endParaRPr lang="en-US" altLang="ko-KR" dirty="0"/>
          </a:p>
          <a:p>
            <a:r>
              <a:rPr lang="en-US" altLang="ko-KR" dirty="0"/>
              <a:t>     -&gt; </a:t>
            </a:r>
            <a:r>
              <a:rPr lang="ko-KR" altLang="en-US" dirty="0" err="1"/>
              <a:t>오버로드한</a:t>
            </a:r>
            <a:r>
              <a:rPr lang="ko-KR" altLang="en-US" dirty="0"/>
              <a:t> 연산자의 의미</a:t>
            </a:r>
            <a:r>
              <a:rPr lang="en-US" altLang="ko-KR" dirty="0"/>
              <a:t>/ </a:t>
            </a:r>
            <a:r>
              <a:rPr lang="ko-KR" altLang="en-US" dirty="0"/>
              <a:t>의도한 우선순위가 </a:t>
            </a:r>
            <a:r>
              <a:rPr lang="en-US" altLang="ko-KR" dirty="0"/>
              <a:t>C++ </a:t>
            </a:r>
            <a:r>
              <a:rPr lang="ko-KR" altLang="en-US" dirty="0"/>
              <a:t>연산자의</a:t>
            </a:r>
            <a:r>
              <a:rPr lang="en-US" altLang="ko-KR" dirty="0"/>
              <a:t> </a:t>
            </a:r>
            <a:r>
              <a:rPr lang="ko-KR" altLang="en-US" dirty="0"/>
              <a:t>우선순위와 일치해야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멤버함수 또는 자유함수</a:t>
            </a:r>
            <a:endParaRPr lang="en-US" altLang="ko-KR" dirty="0"/>
          </a:p>
          <a:p>
            <a:r>
              <a:rPr lang="en-US" altLang="ko-KR" dirty="0"/>
              <a:t>     -&gt; </a:t>
            </a:r>
            <a:r>
              <a:rPr lang="ko-KR" altLang="en-US" dirty="0"/>
              <a:t>멤버함수는 </a:t>
            </a:r>
            <a:r>
              <a:rPr lang="en-US" altLang="ko-KR" dirty="0"/>
              <a:t>2</a:t>
            </a:r>
            <a:r>
              <a:rPr lang="ko-KR" altLang="en-US" dirty="0"/>
              <a:t>번째 인수에 대한 암시적 변환만 허용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-&gt; </a:t>
            </a:r>
            <a:r>
              <a:rPr lang="ko-KR" altLang="en-US" dirty="0"/>
              <a:t>자유함수는 두 인수 모두 암시적 변환을 허용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=&gt; </a:t>
            </a:r>
            <a:r>
              <a:rPr lang="ko-KR" altLang="en-US" dirty="0"/>
              <a:t>이진 연산자를 자유함수로 구현하라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7223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175259" y="857413"/>
            <a:ext cx="11842570" cy="5922772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0" name="자유형 69"/>
          <p:cNvSpPr/>
          <p:nvPr/>
        </p:nvSpPr>
        <p:spPr>
          <a:xfrm>
            <a:off x="8687549" y="675100"/>
            <a:ext cx="2507264" cy="525890"/>
          </a:xfrm>
          <a:custGeom>
            <a:avLst/>
            <a:gdLst>
              <a:gd name="connsiteX0" fmla="*/ 6012551 w 12192000"/>
              <a:gd name="connsiteY0" fmla="*/ 0 h 4678329"/>
              <a:gd name="connsiteX1" fmla="*/ 6083886 w 12192000"/>
              <a:gd name="connsiteY1" fmla="*/ 0 h 4678329"/>
              <a:gd name="connsiteX2" fmla="*/ 6120521 w 12192000"/>
              <a:gd name="connsiteY2" fmla="*/ 240041 h 4678329"/>
              <a:gd name="connsiteX3" fmla="*/ 10382903 w 12192000"/>
              <a:gd name="connsiteY3" fmla="*/ 3713983 h 4678329"/>
              <a:gd name="connsiteX4" fmla="*/ 12076421 w 12192000"/>
              <a:gd name="connsiteY4" fmla="*/ 3372078 h 4678329"/>
              <a:gd name="connsiteX5" fmla="*/ 12192000 w 12192000"/>
              <a:gd name="connsiteY5" fmla="*/ 3319826 h 4678329"/>
              <a:gd name="connsiteX6" fmla="*/ 12192000 w 12192000"/>
              <a:gd name="connsiteY6" fmla="*/ 4678329 h 4678329"/>
              <a:gd name="connsiteX7" fmla="*/ 0 w 12192000"/>
              <a:gd name="connsiteY7" fmla="*/ 4678329 h 4678329"/>
              <a:gd name="connsiteX8" fmla="*/ 0 w 12192000"/>
              <a:gd name="connsiteY8" fmla="*/ 3363030 h 4678329"/>
              <a:gd name="connsiteX9" fmla="*/ 20015 w 12192000"/>
              <a:gd name="connsiteY9" fmla="*/ 3372079 h 4678329"/>
              <a:gd name="connsiteX10" fmla="*/ 1713534 w 12192000"/>
              <a:gd name="connsiteY10" fmla="*/ 3713984 h 4678329"/>
              <a:gd name="connsiteX11" fmla="*/ 5975916 w 12192000"/>
              <a:gd name="connsiteY11" fmla="*/ 240042 h 467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678329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557571" y="18608"/>
            <a:ext cx="658056" cy="806857"/>
            <a:chOff x="9566279" y="126999"/>
            <a:chExt cx="658056" cy="806857"/>
          </a:xfrm>
        </p:grpSpPr>
        <p:grpSp>
          <p:nvGrpSpPr>
            <p:cNvPr id="72" name="Group 4"/>
            <p:cNvGrpSpPr>
              <a:grpSpLocks noChangeAspect="1"/>
            </p:cNvGrpSpPr>
            <p:nvPr/>
          </p:nvGrpSpPr>
          <p:grpSpPr bwMode="auto">
            <a:xfrm>
              <a:off x="9739131" y="126999"/>
              <a:ext cx="396566" cy="564330"/>
              <a:chOff x="749" y="781"/>
              <a:chExt cx="2118" cy="3014"/>
            </a:xfrm>
          </p:grpSpPr>
          <p:sp>
            <p:nvSpPr>
              <p:cNvPr id="77" name="Freeform 6"/>
              <p:cNvSpPr>
                <a:spLocks/>
              </p:cNvSpPr>
              <p:nvPr/>
            </p:nvSpPr>
            <p:spPr bwMode="auto">
              <a:xfrm>
                <a:off x="1440" y="781"/>
                <a:ext cx="736" cy="2160"/>
              </a:xfrm>
              <a:custGeom>
                <a:avLst/>
                <a:gdLst>
                  <a:gd name="T0" fmla="*/ 2208 w 2208"/>
                  <a:gd name="T1" fmla="*/ 6481 h 6481"/>
                  <a:gd name="T2" fmla="*/ 0 w 2208"/>
                  <a:gd name="T3" fmla="*/ 6481 h 6481"/>
                  <a:gd name="T4" fmla="*/ 0 w 2208"/>
                  <a:gd name="T5" fmla="*/ 1825 h 6481"/>
                  <a:gd name="T6" fmla="*/ 0 w 2208"/>
                  <a:gd name="T7" fmla="*/ 1766 h 6481"/>
                  <a:gd name="T8" fmla="*/ 11 w 2208"/>
                  <a:gd name="T9" fmla="*/ 1637 h 6481"/>
                  <a:gd name="T10" fmla="*/ 34 w 2208"/>
                  <a:gd name="T11" fmla="*/ 1501 h 6481"/>
                  <a:gd name="T12" fmla="*/ 66 w 2208"/>
                  <a:gd name="T13" fmla="*/ 1355 h 6481"/>
                  <a:gd name="T14" fmla="*/ 109 w 2208"/>
                  <a:gd name="T15" fmla="*/ 1205 h 6481"/>
                  <a:gd name="T16" fmla="*/ 160 w 2208"/>
                  <a:gd name="T17" fmla="*/ 1053 h 6481"/>
                  <a:gd name="T18" fmla="*/ 220 w 2208"/>
                  <a:gd name="T19" fmla="*/ 902 h 6481"/>
                  <a:gd name="T20" fmla="*/ 288 w 2208"/>
                  <a:gd name="T21" fmla="*/ 753 h 6481"/>
                  <a:gd name="T22" fmla="*/ 363 w 2208"/>
                  <a:gd name="T23" fmla="*/ 612 h 6481"/>
                  <a:gd name="T24" fmla="*/ 445 w 2208"/>
                  <a:gd name="T25" fmla="*/ 478 h 6481"/>
                  <a:gd name="T26" fmla="*/ 533 w 2208"/>
                  <a:gd name="T27" fmla="*/ 356 h 6481"/>
                  <a:gd name="T28" fmla="*/ 626 w 2208"/>
                  <a:gd name="T29" fmla="*/ 246 h 6481"/>
                  <a:gd name="T30" fmla="*/ 726 w 2208"/>
                  <a:gd name="T31" fmla="*/ 154 h 6481"/>
                  <a:gd name="T32" fmla="*/ 829 w 2208"/>
                  <a:gd name="T33" fmla="*/ 81 h 6481"/>
                  <a:gd name="T34" fmla="*/ 936 w 2208"/>
                  <a:gd name="T35" fmla="*/ 30 h 6481"/>
                  <a:gd name="T36" fmla="*/ 1019 w 2208"/>
                  <a:gd name="T37" fmla="*/ 9 h 6481"/>
                  <a:gd name="T38" fmla="*/ 1076 w 2208"/>
                  <a:gd name="T39" fmla="*/ 1 h 6481"/>
                  <a:gd name="T40" fmla="*/ 1103 w 2208"/>
                  <a:gd name="T41" fmla="*/ 0 h 6481"/>
                  <a:gd name="T42" fmla="*/ 1103 w 2208"/>
                  <a:gd name="T43" fmla="*/ 0 h 6481"/>
                  <a:gd name="T44" fmla="*/ 1132 w 2208"/>
                  <a:gd name="T45" fmla="*/ 1 h 6481"/>
                  <a:gd name="T46" fmla="*/ 1189 w 2208"/>
                  <a:gd name="T47" fmla="*/ 9 h 6481"/>
                  <a:gd name="T48" fmla="*/ 1273 w 2208"/>
                  <a:gd name="T49" fmla="*/ 30 h 6481"/>
                  <a:gd name="T50" fmla="*/ 1381 w 2208"/>
                  <a:gd name="T51" fmla="*/ 81 h 6481"/>
                  <a:gd name="T52" fmla="*/ 1485 w 2208"/>
                  <a:gd name="T53" fmla="*/ 154 h 6481"/>
                  <a:gd name="T54" fmla="*/ 1584 w 2208"/>
                  <a:gd name="T55" fmla="*/ 246 h 6481"/>
                  <a:gd name="T56" fmla="*/ 1678 w 2208"/>
                  <a:gd name="T57" fmla="*/ 356 h 6481"/>
                  <a:gd name="T58" fmla="*/ 1767 w 2208"/>
                  <a:gd name="T59" fmla="*/ 478 h 6481"/>
                  <a:gd name="T60" fmla="*/ 1848 w 2208"/>
                  <a:gd name="T61" fmla="*/ 612 h 6481"/>
                  <a:gd name="T62" fmla="*/ 1922 w 2208"/>
                  <a:gd name="T63" fmla="*/ 753 h 6481"/>
                  <a:gd name="T64" fmla="*/ 1990 w 2208"/>
                  <a:gd name="T65" fmla="*/ 902 h 6481"/>
                  <a:gd name="T66" fmla="*/ 2049 w 2208"/>
                  <a:gd name="T67" fmla="*/ 1053 h 6481"/>
                  <a:gd name="T68" fmla="*/ 2100 w 2208"/>
                  <a:gd name="T69" fmla="*/ 1205 h 6481"/>
                  <a:gd name="T70" fmla="*/ 2141 w 2208"/>
                  <a:gd name="T71" fmla="*/ 1355 h 6481"/>
                  <a:gd name="T72" fmla="*/ 2173 w 2208"/>
                  <a:gd name="T73" fmla="*/ 1501 h 6481"/>
                  <a:gd name="T74" fmla="*/ 2196 w 2208"/>
                  <a:gd name="T75" fmla="*/ 1637 h 6481"/>
                  <a:gd name="T76" fmla="*/ 2206 w 2208"/>
                  <a:gd name="T77" fmla="*/ 1766 h 6481"/>
                  <a:gd name="T78" fmla="*/ 2208 w 2208"/>
                  <a:gd name="T79" fmla="*/ 1825 h 6481"/>
                  <a:gd name="T80" fmla="*/ 2208 w 2208"/>
                  <a:gd name="T81" fmla="*/ 6481 h 6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08" h="6481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"/>
              <p:cNvSpPr>
                <a:spLocks/>
              </p:cNvSpPr>
              <p:nvPr/>
            </p:nvSpPr>
            <p:spPr bwMode="auto">
              <a:xfrm>
                <a:off x="2228" y="1229"/>
                <a:ext cx="428" cy="1712"/>
              </a:xfrm>
              <a:custGeom>
                <a:avLst/>
                <a:gdLst>
                  <a:gd name="T0" fmla="*/ 1286 w 1286"/>
                  <a:gd name="T1" fmla="*/ 5136 h 5136"/>
                  <a:gd name="T2" fmla="*/ 0 w 1286"/>
                  <a:gd name="T3" fmla="*/ 5136 h 5136"/>
                  <a:gd name="T4" fmla="*/ 0 w 1286"/>
                  <a:gd name="T5" fmla="*/ 1066 h 5136"/>
                  <a:gd name="T6" fmla="*/ 1 w 1286"/>
                  <a:gd name="T7" fmla="*/ 995 h 5136"/>
                  <a:gd name="T8" fmla="*/ 27 w 1286"/>
                  <a:gd name="T9" fmla="*/ 835 h 5136"/>
                  <a:gd name="T10" fmla="*/ 76 w 1286"/>
                  <a:gd name="T11" fmla="*/ 661 h 5136"/>
                  <a:gd name="T12" fmla="*/ 145 w 1286"/>
                  <a:gd name="T13" fmla="*/ 484 h 5136"/>
                  <a:gd name="T14" fmla="*/ 233 w 1286"/>
                  <a:gd name="T15" fmla="*/ 317 h 5136"/>
                  <a:gd name="T16" fmla="*/ 309 w 1286"/>
                  <a:gd name="T17" fmla="*/ 207 h 5136"/>
                  <a:gd name="T18" fmla="*/ 364 w 1286"/>
                  <a:gd name="T19" fmla="*/ 144 h 5136"/>
                  <a:gd name="T20" fmla="*/ 422 w 1286"/>
                  <a:gd name="T21" fmla="*/ 89 h 5136"/>
                  <a:gd name="T22" fmla="*/ 482 w 1286"/>
                  <a:gd name="T23" fmla="*/ 48 h 5136"/>
                  <a:gd name="T24" fmla="*/ 544 w 1286"/>
                  <a:gd name="T25" fmla="*/ 17 h 5136"/>
                  <a:gd name="T26" fmla="*/ 609 w 1286"/>
                  <a:gd name="T27" fmla="*/ 2 h 5136"/>
                  <a:gd name="T28" fmla="*/ 642 w 1286"/>
                  <a:gd name="T29" fmla="*/ 0 h 5136"/>
                  <a:gd name="T30" fmla="*/ 642 w 1286"/>
                  <a:gd name="T31" fmla="*/ 0 h 5136"/>
                  <a:gd name="T32" fmla="*/ 675 w 1286"/>
                  <a:gd name="T33" fmla="*/ 2 h 5136"/>
                  <a:gd name="T34" fmla="*/ 740 w 1286"/>
                  <a:gd name="T35" fmla="*/ 17 h 5136"/>
                  <a:gd name="T36" fmla="*/ 803 w 1286"/>
                  <a:gd name="T37" fmla="*/ 48 h 5136"/>
                  <a:gd name="T38" fmla="*/ 864 w 1286"/>
                  <a:gd name="T39" fmla="*/ 89 h 5136"/>
                  <a:gd name="T40" fmla="*/ 921 w 1286"/>
                  <a:gd name="T41" fmla="*/ 144 h 5136"/>
                  <a:gd name="T42" fmla="*/ 976 w 1286"/>
                  <a:gd name="T43" fmla="*/ 207 h 5136"/>
                  <a:gd name="T44" fmla="*/ 1052 w 1286"/>
                  <a:gd name="T45" fmla="*/ 317 h 5136"/>
                  <a:gd name="T46" fmla="*/ 1140 w 1286"/>
                  <a:gd name="T47" fmla="*/ 484 h 5136"/>
                  <a:gd name="T48" fmla="*/ 1209 w 1286"/>
                  <a:gd name="T49" fmla="*/ 661 h 5136"/>
                  <a:gd name="T50" fmla="*/ 1258 w 1286"/>
                  <a:gd name="T51" fmla="*/ 835 h 5136"/>
                  <a:gd name="T52" fmla="*/ 1283 w 1286"/>
                  <a:gd name="T53" fmla="*/ 995 h 5136"/>
                  <a:gd name="T54" fmla="*/ 1286 w 1286"/>
                  <a:gd name="T55" fmla="*/ 1066 h 5136"/>
                  <a:gd name="T56" fmla="*/ 1286 w 1286"/>
                  <a:gd name="T57" fmla="*/ 5136 h 5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6" h="5136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8"/>
              <p:cNvSpPr>
                <a:spLocks/>
              </p:cNvSpPr>
              <p:nvPr/>
            </p:nvSpPr>
            <p:spPr bwMode="auto">
              <a:xfrm>
                <a:off x="960" y="1229"/>
                <a:ext cx="429" cy="1712"/>
              </a:xfrm>
              <a:custGeom>
                <a:avLst/>
                <a:gdLst>
                  <a:gd name="T0" fmla="*/ 1286 w 1286"/>
                  <a:gd name="T1" fmla="*/ 5136 h 5136"/>
                  <a:gd name="T2" fmla="*/ 0 w 1286"/>
                  <a:gd name="T3" fmla="*/ 5136 h 5136"/>
                  <a:gd name="T4" fmla="*/ 0 w 1286"/>
                  <a:gd name="T5" fmla="*/ 1066 h 5136"/>
                  <a:gd name="T6" fmla="*/ 1 w 1286"/>
                  <a:gd name="T7" fmla="*/ 995 h 5136"/>
                  <a:gd name="T8" fmla="*/ 27 w 1286"/>
                  <a:gd name="T9" fmla="*/ 835 h 5136"/>
                  <a:gd name="T10" fmla="*/ 76 w 1286"/>
                  <a:gd name="T11" fmla="*/ 661 h 5136"/>
                  <a:gd name="T12" fmla="*/ 145 w 1286"/>
                  <a:gd name="T13" fmla="*/ 484 h 5136"/>
                  <a:gd name="T14" fmla="*/ 233 w 1286"/>
                  <a:gd name="T15" fmla="*/ 317 h 5136"/>
                  <a:gd name="T16" fmla="*/ 309 w 1286"/>
                  <a:gd name="T17" fmla="*/ 207 h 5136"/>
                  <a:gd name="T18" fmla="*/ 364 w 1286"/>
                  <a:gd name="T19" fmla="*/ 144 h 5136"/>
                  <a:gd name="T20" fmla="*/ 422 w 1286"/>
                  <a:gd name="T21" fmla="*/ 89 h 5136"/>
                  <a:gd name="T22" fmla="*/ 482 w 1286"/>
                  <a:gd name="T23" fmla="*/ 48 h 5136"/>
                  <a:gd name="T24" fmla="*/ 544 w 1286"/>
                  <a:gd name="T25" fmla="*/ 17 h 5136"/>
                  <a:gd name="T26" fmla="*/ 609 w 1286"/>
                  <a:gd name="T27" fmla="*/ 2 h 5136"/>
                  <a:gd name="T28" fmla="*/ 642 w 1286"/>
                  <a:gd name="T29" fmla="*/ 0 h 5136"/>
                  <a:gd name="T30" fmla="*/ 642 w 1286"/>
                  <a:gd name="T31" fmla="*/ 0 h 5136"/>
                  <a:gd name="T32" fmla="*/ 675 w 1286"/>
                  <a:gd name="T33" fmla="*/ 2 h 5136"/>
                  <a:gd name="T34" fmla="*/ 740 w 1286"/>
                  <a:gd name="T35" fmla="*/ 17 h 5136"/>
                  <a:gd name="T36" fmla="*/ 803 w 1286"/>
                  <a:gd name="T37" fmla="*/ 48 h 5136"/>
                  <a:gd name="T38" fmla="*/ 864 w 1286"/>
                  <a:gd name="T39" fmla="*/ 89 h 5136"/>
                  <a:gd name="T40" fmla="*/ 921 w 1286"/>
                  <a:gd name="T41" fmla="*/ 144 h 5136"/>
                  <a:gd name="T42" fmla="*/ 976 w 1286"/>
                  <a:gd name="T43" fmla="*/ 207 h 5136"/>
                  <a:gd name="T44" fmla="*/ 1052 w 1286"/>
                  <a:gd name="T45" fmla="*/ 317 h 5136"/>
                  <a:gd name="T46" fmla="*/ 1140 w 1286"/>
                  <a:gd name="T47" fmla="*/ 484 h 5136"/>
                  <a:gd name="T48" fmla="*/ 1209 w 1286"/>
                  <a:gd name="T49" fmla="*/ 661 h 5136"/>
                  <a:gd name="T50" fmla="*/ 1258 w 1286"/>
                  <a:gd name="T51" fmla="*/ 835 h 5136"/>
                  <a:gd name="T52" fmla="*/ 1283 w 1286"/>
                  <a:gd name="T53" fmla="*/ 995 h 5136"/>
                  <a:gd name="T54" fmla="*/ 1286 w 1286"/>
                  <a:gd name="T55" fmla="*/ 1066 h 5136"/>
                  <a:gd name="T56" fmla="*/ 1286 w 1286"/>
                  <a:gd name="T57" fmla="*/ 5136 h 5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6" h="5136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9"/>
              <p:cNvSpPr>
                <a:spLocks/>
              </p:cNvSpPr>
              <p:nvPr/>
            </p:nvSpPr>
            <p:spPr bwMode="auto">
              <a:xfrm>
                <a:off x="1869" y="3443"/>
                <a:ext cx="237" cy="352"/>
              </a:xfrm>
              <a:custGeom>
                <a:avLst/>
                <a:gdLst>
                  <a:gd name="T0" fmla="*/ 710 w 710"/>
                  <a:gd name="T1" fmla="*/ 356 h 1056"/>
                  <a:gd name="T2" fmla="*/ 707 w 710"/>
                  <a:gd name="T3" fmla="*/ 396 h 1056"/>
                  <a:gd name="T4" fmla="*/ 678 w 710"/>
                  <a:gd name="T5" fmla="*/ 494 h 1056"/>
                  <a:gd name="T6" fmla="*/ 628 w 710"/>
                  <a:gd name="T7" fmla="*/ 607 h 1056"/>
                  <a:gd name="T8" fmla="*/ 566 w 710"/>
                  <a:gd name="T9" fmla="*/ 725 h 1056"/>
                  <a:gd name="T10" fmla="*/ 399 w 710"/>
                  <a:gd name="T11" fmla="*/ 994 h 1056"/>
                  <a:gd name="T12" fmla="*/ 356 w 710"/>
                  <a:gd name="T13" fmla="*/ 1056 h 1056"/>
                  <a:gd name="T14" fmla="*/ 311 w 710"/>
                  <a:gd name="T15" fmla="*/ 993 h 1056"/>
                  <a:gd name="T16" fmla="*/ 144 w 710"/>
                  <a:gd name="T17" fmla="*/ 720 h 1056"/>
                  <a:gd name="T18" fmla="*/ 82 w 710"/>
                  <a:gd name="T19" fmla="*/ 602 h 1056"/>
                  <a:gd name="T20" fmla="*/ 32 w 710"/>
                  <a:gd name="T21" fmla="*/ 491 h 1056"/>
                  <a:gd name="T22" fmla="*/ 3 w 710"/>
                  <a:gd name="T23" fmla="*/ 394 h 1056"/>
                  <a:gd name="T24" fmla="*/ 0 w 710"/>
                  <a:gd name="T25" fmla="*/ 356 h 1056"/>
                  <a:gd name="T26" fmla="*/ 1 w 710"/>
                  <a:gd name="T27" fmla="*/ 319 h 1056"/>
                  <a:gd name="T28" fmla="*/ 16 w 710"/>
                  <a:gd name="T29" fmla="*/ 248 h 1056"/>
                  <a:gd name="T30" fmla="*/ 43 w 710"/>
                  <a:gd name="T31" fmla="*/ 183 h 1056"/>
                  <a:gd name="T32" fmla="*/ 82 w 710"/>
                  <a:gd name="T33" fmla="*/ 127 h 1056"/>
                  <a:gd name="T34" fmla="*/ 131 w 710"/>
                  <a:gd name="T35" fmla="*/ 80 h 1056"/>
                  <a:gd name="T36" fmla="*/ 187 w 710"/>
                  <a:gd name="T37" fmla="*/ 42 h 1056"/>
                  <a:gd name="T38" fmla="*/ 250 w 710"/>
                  <a:gd name="T39" fmla="*/ 15 h 1056"/>
                  <a:gd name="T40" fmla="*/ 320 w 710"/>
                  <a:gd name="T41" fmla="*/ 2 h 1056"/>
                  <a:gd name="T42" fmla="*/ 356 w 710"/>
                  <a:gd name="T43" fmla="*/ 0 h 1056"/>
                  <a:gd name="T44" fmla="*/ 392 w 710"/>
                  <a:gd name="T45" fmla="*/ 2 h 1056"/>
                  <a:gd name="T46" fmla="*/ 459 w 710"/>
                  <a:gd name="T47" fmla="*/ 15 h 1056"/>
                  <a:gd name="T48" fmla="*/ 523 w 710"/>
                  <a:gd name="T49" fmla="*/ 42 h 1056"/>
                  <a:gd name="T50" fmla="*/ 580 w 710"/>
                  <a:gd name="T51" fmla="*/ 80 h 1056"/>
                  <a:gd name="T52" fmla="*/ 628 w 710"/>
                  <a:gd name="T53" fmla="*/ 127 h 1056"/>
                  <a:gd name="T54" fmla="*/ 667 w 710"/>
                  <a:gd name="T55" fmla="*/ 183 h 1056"/>
                  <a:gd name="T56" fmla="*/ 694 w 710"/>
                  <a:gd name="T57" fmla="*/ 248 h 1056"/>
                  <a:gd name="T58" fmla="*/ 708 w 710"/>
                  <a:gd name="T59" fmla="*/ 319 h 1056"/>
                  <a:gd name="T60" fmla="*/ 710 w 710"/>
                  <a:gd name="T61" fmla="*/ 3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0" h="1056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0"/>
              <p:cNvSpPr>
                <a:spLocks/>
              </p:cNvSpPr>
              <p:nvPr/>
            </p:nvSpPr>
            <p:spPr bwMode="auto">
              <a:xfrm>
                <a:off x="1894" y="3495"/>
                <a:ext cx="180" cy="262"/>
              </a:xfrm>
              <a:custGeom>
                <a:avLst/>
                <a:gdLst>
                  <a:gd name="T0" fmla="*/ 539 w 539"/>
                  <a:gd name="T1" fmla="*/ 268 h 787"/>
                  <a:gd name="T2" fmla="*/ 536 w 539"/>
                  <a:gd name="T3" fmla="*/ 297 h 787"/>
                  <a:gd name="T4" fmla="*/ 514 w 539"/>
                  <a:gd name="T5" fmla="*/ 369 h 787"/>
                  <a:gd name="T6" fmla="*/ 454 w 539"/>
                  <a:gd name="T7" fmla="*/ 496 h 787"/>
                  <a:gd name="T8" fmla="*/ 303 w 539"/>
                  <a:gd name="T9" fmla="*/ 741 h 787"/>
                  <a:gd name="T10" fmla="*/ 270 w 539"/>
                  <a:gd name="T11" fmla="*/ 787 h 787"/>
                  <a:gd name="T12" fmla="*/ 236 w 539"/>
                  <a:gd name="T13" fmla="*/ 741 h 787"/>
                  <a:gd name="T14" fmla="*/ 85 w 539"/>
                  <a:gd name="T15" fmla="*/ 496 h 787"/>
                  <a:gd name="T16" fmla="*/ 25 w 539"/>
                  <a:gd name="T17" fmla="*/ 369 h 787"/>
                  <a:gd name="T18" fmla="*/ 3 w 539"/>
                  <a:gd name="T19" fmla="*/ 297 h 787"/>
                  <a:gd name="T20" fmla="*/ 0 w 539"/>
                  <a:gd name="T21" fmla="*/ 268 h 787"/>
                  <a:gd name="T22" fmla="*/ 2 w 539"/>
                  <a:gd name="T23" fmla="*/ 242 h 787"/>
                  <a:gd name="T24" fmla="*/ 12 w 539"/>
                  <a:gd name="T25" fmla="*/ 191 h 787"/>
                  <a:gd name="T26" fmla="*/ 32 w 539"/>
                  <a:gd name="T27" fmla="*/ 143 h 787"/>
                  <a:gd name="T28" fmla="*/ 61 w 539"/>
                  <a:gd name="T29" fmla="*/ 100 h 787"/>
                  <a:gd name="T30" fmla="*/ 97 w 539"/>
                  <a:gd name="T31" fmla="*/ 62 h 787"/>
                  <a:gd name="T32" fmla="*/ 138 w 539"/>
                  <a:gd name="T33" fmla="*/ 34 h 787"/>
                  <a:gd name="T34" fmla="*/ 187 w 539"/>
                  <a:gd name="T35" fmla="*/ 12 h 787"/>
                  <a:gd name="T36" fmla="*/ 241 w 539"/>
                  <a:gd name="T37" fmla="*/ 0 h 787"/>
                  <a:gd name="T38" fmla="*/ 270 w 539"/>
                  <a:gd name="T39" fmla="*/ 0 h 787"/>
                  <a:gd name="T40" fmla="*/ 298 w 539"/>
                  <a:gd name="T41" fmla="*/ 0 h 787"/>
                  <a:gd name="T42" fmla="*/ 352 w 539"/>
                  <a:gd name="T43" fmla="*/ 12 h 787"/>
                  <a:gd name="T44" fmla="*/ 401 w 539"/>
                  <a:gd name="T45" fmla="*/ 34 h 787"/>
                  <a:gd name="T46" fmla="*/ 442 w 539"/>
                  <a:gd name="T47" fmla="*/ 62 h 787"/>
                  <a:gd name="T48" fmla="*/ 478 w 539"/>
                  <a:gd name="T49" fmla="*/ 100 h 787"/>
                  <a:gd name="T50" fmla="*/ 507 w 539"/>
                  <a:gd name="T51" fmla="*/ 143 h 787"/>
                  <a:gd name="T52" fmla="*/ 527 w 539"/>
                  <a:gd name="T53" fmla="*/ 191 h 787"/>
                  <a:gd name="T54" fmla="*/ 537 w 539"/>
                  <a:gd name="T55" fmla="*/ 242 h 787"/>
                  <a:gd name="T56" fmla="*/ 539 w 539"/>
                  <a:gd name="T57" fmla="*/ 268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39" h="787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11"/>
              <p:cNvSpPr>
                <a:spLocks/>
              </p:cNvSpPr>
              <p:nvPr/>
            </p:nvSpPr>
            <p:spPr bwMode="auto">
              <a:xfrm>
                <a:off x="1514" y="3443"/>
                <a:ext cx="236" cy="352"/>
              </a:xfrm>
              <a:custGeom>
                <a:avLst/>
                <a:gdLst>
                  <a:gd name="T0" fmla="*/ 710 w 710"/>
                  <a:gd name="T1" fmla="*/ 356 h 1056"/>
                  <a:gd name="T2" fmla="*/ 707 w 710"/>
                  <a:gd name="T3" fmla="*/ 396 h 1056"/>
                  <a:gd name="T4" fmla="*/ 679 w 710"/>
                  <a:gd name="T5" fmla="*/ 494 h 1056"/>
                  <a:gd name="T6" fmla="*/ 628 w 710"/>
                  <a:gd name="T7" fmla="*/ 607 h 1056"/>
                  <a:gd name="T8" fmla="*/ 566 w 710"/>
                  <a:gd name="T9" fmla="*/ 725 h 1056"/>
                  <a:gd name="T10" fmla="*/ 399 w 710"/>
                  <a:gd name="T11" fmla="*/ 994 h 1056"/>
                  <a:gd name="T12" fmla="*/ 356 w 710"/>
                  <a:gd name="T13" fmla="*/ 1056 h 1056"/>
                  <a:gd name="T14" fmla="*/ 311 w 710"/>
                  <a:gd name="T15" fmla="*/ 993 h 1056"/>
                  <a:gd name="T16" fmla="*/ 144 w 710"/>
                  <a:gd name="T17" fmla="*/ 720 h 1056"/>
                  <a:gd name="T18" fmla="*/ 82 w 710"/>
                  <a:gd name="T19" fmla="*/ 602 h 1056"/>
                  <a:gd name="T20" fmla="*/ 32 w 710"/>
                  <a:gd name="T21" fmla="*/ 491 h 1056"/>
                  <a:gd name="T22" fmla="*/ 3 w 710"/>
                  <a:gd name="T23" fmla="*/ 394 h 1056"/>
                  <a:gd name="T24" fmla="*/ 0 w 710"/>
                  <a:gd name="T25" fmla="*/ 356 h 1056"/>
                  <a:gd name="T26" fmla="*/ 2 w 710"/>
                  <a:gd name="T27" fmla="*/ 319 h 1056"/>
                  <a:gd name="T28" fmla="*/ 16 w 710"/>
                  <a:gd name="T29" fmla="*/ 248 h 1056"/>
                  <a:gd name="T30" fmla="*/ 43 w 710"/>
                  <a:gd name="T31" fmla="*/ 183 h 1056"/>
                  <a:gd name="T32" fmla="*/ 82 w 710"/>
                  <a:gd name="T33" fmla="*/ 127 h 1056"/>
                  <a:gd name="T34" fmla="*/ 131 w 710"/>
                  <a:gd name="T35" fmla="*/ 80 h 1056"/>
                  <a:gd name="T36" fmla="*/ 187 w 710"/>
                  <a:gd name="T37" fmla="*/ 42 h 1056"/>
                  <a:gd name="T38" fmla="*/ 251 w 710"/>
                  <a:gd name="T39" fmla="*/ 15 h 1056"/>
                  <a:gd name="T40" fmla="*/ 320 w 710"/>
                  <a:gd name="T41" fmla="*/ 2 h 1056"/>
                  <a:gd name="T42" fmla="*/ 356 w 710"/>
                  <a:gd name="T43" fmla="*/ 0 h 1056"/>
                  <a:gd name="T44" fmla="*/ 392 w 710"/>
                  <a:gd name="T45" fmla="*/ 2 h 1056"/>
                  <a:gd name="T46" fmla="*/ 460 w 710"/>
                  <a:gd name="T47" fmla="*/ 15 h 1056"/>
                  <a:gd name="T48" fmla="*/ 523 w 710"/>
                  <a:gd name="T49" fmla="*/ 42 h 1056"/>
                  <a:gd name="T50" fmla="*/ 581 w 710"/>
                  <a:gd name="T51" fmla="*/ 80 h 1056"/>
                  <a:gd name="T52" fmla="*/ 628 w 710"/>
                  <a:gd name="T53" fmla="*/ 127 h 1056"/>
                  <a:gd name="T54" fmla="*/ 667 w 710"/>
                  <a:gd name="T55" fmla="*/ 183 h 1056"/>
                  <a:gd name="T56" fmla="*/ 694 w 710"/>
                  <a:gd name="T57" fmla="*/ 248 h 1056"/>
                  <a:gd name="T58" fmla="*/ 709 w 710"/>
                  <a:gd name="T59" fmla="*/ 319 h 1056"/>
                  <a:gd name="T60" fmla="*/ 710 w 710"/>
                  <a:gd name="T61" fmla="*/ 3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0" h="1056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12"/>
              <p:cNvSpPr>
                <a:spLocks/>
              </p:cNvSpPr>
              <p:nvPr/>
            </p:nvSpPr>
            <p:spPr bwMode="auto">
              <a:xfrm>
                <a:off x="1539" y="3495"/>
                <a:ext cx="180" cy="262"/>
              </a:xfrm>
              <a:custGeom>
                <a:avLst/>
                <a:gdLst>
                  <a:gd name="T0" fmla="*/ 538 w 538"/>
                  <a:gd name="T1" fmla="*/ 268 h 787"/>
                  <a:gd name="T2" fmla="*/ 535 w 538"/>
                  <a:gd name="T3" fmla="*/ 297 h 787"/>
                  <a:gd name="T4" fmla="*/ 514 w 538"/>
                  <a:gd name="T5" fmla="*/ 369 h 787"/>
                  <a:gd name="T6" fmla="*/ 453 w 538"/>
                  <a:gd name="T7" fmla="*/ 496 h 787"/>
                  <a:gd name="T8" fmla="*/ 302 w 538"/>
                  <a:gd name="T9" fmla="*/ 741 h 787"/>
                  <a:gd name="T10" fmla="*/ 269 w 538"/>
                  <a:gd name="T11" fmla="*/ 787 h 787"/>
                  <a:gd name="T12" fmla="*/ 236 w 538"/>
                  <a:gd name="T13" fmla="*/ 741 h 787"/>
                  <a:gd name="T14" fmla="*/ 85 w 538"/>
                  <a:gd name="T15" fmla="*/ 496 h 787"/>
                  <a:gd name="T16" fmla="*/ 24 w 538"/>
                  <a:gd name="T17" fmla="*/ 369 h 787"/>
                  <a:gd name="T18" fmla="*/ 2 w 538"/>
                  <a:gd name="T19" fmla="*/ 297 h 787"/>
                  <a:gd name="T20" fmla="*/ 0 w 538"/>
                  <a:gd name="T21" fmla="*/ 268 h 787"/>
                  <a:gd name="T22" fmla="*/ 1 w 538"/>
                  <a:gd name="T23" fmla="*/ 242 h 787"/>
                  <a:gd name="T24" fmla="*/ 11 w 538"/>
                  <a:gd name="T25" fmla="*/ 191 h 787"/>
                  <a:gd name="T26" fmla="*/ 31 w 538"/>
                  <a:gd name="T27" fmla="*/ 143 h 787"/>
                  <a:gd name="T28" fmla="*/ 60 w 538"/>
                  <a:gd name="T29" fmla="*/ 100 h 787"/>
                  <a:gd name="T30" fmla="*/ 96 w 538"/>
                  <a:gd name="T31" fmla="*/ 62 h 787"/>
                  <a:gd name="T32" fmla="*/ 138 w 538"/>
                  <a:gd name="T33" fmla="*/ 34 h 787"/>
                  <a:gd name="T34" fmla="*/ 187 w 538"/>
                  <a:gd name="T35" fmla="*/ 12 h 787"/>
                  <a:gd name="T36" fmla="*/ 240 w 538"/>
                  <a:gd name="T37" fmla="*/ 0 h 787"/>
                  <a:gd name="T38" fmla="*/ 269 w 538"/>
                  <a:gd name="T39" fmla="*/ 0 h 787"/>
                  <a:gd name="T40" fmla="*/ 298 w 538"/>
                  <a:gd name="T41" fmla="*/ 0 h 787"/>
                  <a:gd name="T42" fmla="*/ 351 w 538"/>
                  <a:gd name="T43" fmla="*/ 12 h 787"/>
                  <a:gd name="T44" fmla="*/ 400 w 538"/>
                  <a:gd name="T45" fmla="*/ 34 h 787"/>
                  <a:gd name="T46" fmla="*/ 442 w 538"/>
                  <a:gd name="T47" fmla="*/ 62 h 787"/>
                  <a:gd name="T48" fmla="*/ 478 w 538"/>
                  <a:gd name="T49" fmla="*/ 100 h 787"/>
                  <a:gd name="T50" fmla="*/ 506 w 538"/>
                  <a:gd name="T51" fmla="*/ 143 h 787"/>
                  <a:gd name="T52" fmla="*/ 527 w 538"/>
                  <a:gd name="T53" fmla="*/ 191 h 787"/>
                  <a:gd name="T54" fmla="*/ 537 w 538"/>
                  <a:gd name="T55" fmla="*/ 242 h 787"/>
                  <a:gd name="T56" fmla="*/ 538 w 538"/>
                  <a:gd name="T57" fmla="*/ 268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38" h="787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3"/>
              <p:cNvSpPr>
                <a:spLocks/>
              </p:cNvSpPr>
              <p:nvPr/>
            </p:nvSpPr>
            <p:spPr bwMode="auto">
              <a:xfrm>
                <a:off x="2077" y="1859"/>
                <a:ext cx="790" cy="1220"/>
              </a:xfrm>
              <a:custGeom>
                <a:avLst/>
                <a:gdLst>
                  <a:gd name="T0" fmla="*/ 1757 w 2372"/>
                  <a:gd name="T1" fmla="*/ 2621 h 3658"/>
                  <a:gd name="T2" fmla="*/ 1612 w 2372"/>
                  <a:gd name="T3" fmla="*/ 2543 h 3658"/>
                  <a:gd name="T4" fmla="*/ 1337 w 2372"/>
                  <a:gd name="T5" fmla="*/ 2376 h 3658"/>
                  <a:gd name="T6" fmla="*/ 1085 w 2372"/>
                  <a:gd name="T7" fmla="*/ 2196 h 3658"/>
                  <a:gd name="T8" fmla="*/ 857 w 2372"/>
                  <a:gd name="T9" fmla="*/ 2007 h 3658"/>
                  <a:gd name="T10" fmla="*/ 705 w 2372"/>
                  <a:gd name="T11" fmla="*/ 1858 h 3658"/>
                  <a:gd name="T12" fmla="*/ 611 w 2372"/>
                  <a:gd name="T13" fmla="*/ 1755 h 3658"/>
                  <a:gd name="T14" fmla="*/ 525 w 2372"/>
                  <a:gd name="T15" fmla="*/ 1650 h 3658"/>
                  <a:gd name="T16" fmla="*/ 444 w 2372"/>
                  <a:gd name="T17" fmla="*/ 1544 h 3658"/>
                  <a:gd name="T18" fmla="*/ 372 w 2372"/>
                  <a:gd name="T19" fmla="*/ 1434 h 3658"/>
                  <a:gd name="T20" fmla="*/ 309 w 2372"/>
                  <a:gd name="T21" fmla="*/ 1323 h 3658"/>
                  <a:gd name="T22" fmla="*/ 252 w 2372"/>
                  <a:gd name="T23" fmla="*/ 1210 h 3658"/>
                  <a:gd name="T24" fmla="*/ 204 w 2372"/>
                  <a:gd name="T25" fmla="*/ 1096 h 3658"/>
                  <a:gd name="T26" fmla="*/ 183 w 2372"/>
                  <a:gd name="T27" fmla="*/ 1037 h 3658"/>
                  <a:gd name="T28" fmla="*/ 142 w 2372"/>
                  <a:gd name="T29" fmla="*/ 910 h 3658"/>
                  <a:gd name="T30" fmla="*/ 74 w 2372"/>
                  <a:gd name="T31" fmla="*/ 652 h 3658"/>
                  <a:gd name="T32" fmla="*/ 28 w 2372"/>
                  <a:gd name="T33" fmla="*/ 392 h 3658"/>
                  <a:gd name="T34" fmla="*/ 3 w 2372"/>
                  <a:gd name="T35" fmla="*/ 130 h 3658"/>
                  <a:gd name="T36" fmla="*/ 0 w 2372"/>
                  <a:gd name="T37" fmla="*/ 0 h 3658"/>
                  <a:gd name="T38" fmla="*/ 0 w 2372"/>
                  <a:gd name="T39" fmla="*/ 3658 h 3658"/>
                  <a:gd name="T40" fmla="*/ 2372 w 2372"/>
                  <a:gd name="T41" fmla="*/ 3658 h 3658"/>
                  <a:gd name="T42" fmla="*/ 2372 w 2372"/>
                  <a:gd name="T43" fmla="*/ 3446 h 3658"/>
                  <a:gd name="T44" fmla="*/ 2371 w 2372"/>
                  <a:gd name="T45" fmla="*/ 3384 h 3658"/>
                  <a:gd name="T46" fmla="*/ 2349 w 2372"/>
                  <a:gd name="T47" fmla="*/ 3263 h 3658"/>
                  <a:gd name="T48" fmla="*/ 2306 w 2372"/>
                  <a:gd name="T49" fmla="*/ 3147 h 3658"/>
                  <a:gd name="T50" fmla="*/ 2244 w 2372"/>
                  <a:gd name="T51" fmla="*/ 3036 h 3658"/>
                  <a:gd name="T52" fmla="*/ 2164 w 2372"/>
                  <a:gd name="T53" fmla="*/ 2932 h 3658"/>
                  <a:gd name="T54" fmla="*/ 2067 w 2372"/>
                  <a:gd name="T55" fmla="*/ 2834 h 3658"/>
                  <a:gd name="T56" fmla="*/ 1955 w 2372"/>
                  <a:gd name="T57" fmla="*/ 2743 h 3658"/>
                  <a:gd name="T58" fmla="*/ 1827 w 2372"/>
                  <a:gd name="T59" fmla="*/ 2660 h 3658"/>
                  <a:gd name="T60" fmla="*/ 1757 w 2372"/>
                  <a:gd name="T61" fmla="*/ 2621 h 3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72" h="3658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14"/>
              <p:cNvSpPr>
                <a:spLocks/>
              </p:cNvSpPr>
              <p:nvPr/>
            </p:nvSpPr>
            <p:spPr bwMode="auto">
              <a:xfrm>
                <a:off x="749" y="1859"/>
                <a:ext cx="790" cy="1220"/>
              </a:xfrm>
              <a:custGeom>
                <a:avLst/>
                <a:gdLst>
                  <a:gd name="T0" fmla="*/ 614 w 2371"/>
                  <a:gd name="T1" fmla="*/ 2621 h 3658"/>
                  <a:gd name="T2" fmla="*/ 760 w 2371"/>
                  <a:gd name="T3" fmla="*/ 2543 h 3658"/>
                  <a:gd name="T4" fmla="*/ 1034 w 2371"/>
                  <a:gd name="T5" fmla="*/ 2376 h 3658"/>
                  <a:gd name="T6" fmla="*/ 1286 w 2371"/>
                  <a:gd name="T7" fmla="*/ 2196 h 3658"/>
                  <a:gd name="T8" fmla="*/ 1514 w 2371"/>
                  <a:gd name="T9" fmla="*/ 2007 h 3658"/>
                  <a:gd name="T10" fmla="*/ 1668 w 2371"/>
                  <a:gd name="T11" fmla="*/ 1858 h 3658"/>
                  <a:gd name="T12" fmla="*/ 1761 w 2371"/>
                  <a:gd name="T13" fmla="*/ 1755 h 3658"/>
                  <a:gd name="T14" fmla="*/ 1848 w 2371"/>
                  <a:gd name="T15" fmla="*/ 1650 h 3658"/>
                  <a:gd name="T16" fmla="*/ 1927 w 2371"/>
                  <a:gd name="T17" fmla="*/ 1544 h 3658"/>
                  <a:gd name="T18" fmla="*/ 1999 w 2371"/>
                  <a:gd name="T19" fmla="*/ 1434 h 3658"/>
                  <a:gd name="T20" fmla="*/ 2064 w 2371"/>
                  <a:gd name="T21" fmla="*/ 1323 h 3658"/>
                  <a:gd name="T22" fmla="*/ 2120 w 2371"/>
                  <a:gd name="T23" fmla="*/ 1210 h 3658"/>
                  <a:gd name="T24" fmla="*/ 2167 w 2371"/>
                  <a:gd name="T25" fmla="*/ 1096 h 3658"/>
                  <a:gd name="T26" fmla="*/ 2189 w 2371"/>
                  <a:gd name="T27" fmla="*/ 1037 h 3658"/>
                  <a:gd name="T28" fmla="*/ 2231 w 2371"/>
                  <a:gd name="T29" fmla="*/ 910 h 3658"/>
                  <a:gd name="T30" fmla="*/ 2297 w 2371"/>
                  <a:gd name="T31" fmla="*/ 652 h 3658"/>
                  <a:gd name="T32" fmla="*/ 2345 w 2371"/>
                  <a:gd name="T33" fmla="*/ 392 h 3658"/>
                  <a:gd name="T34" fmla="*/ 2369 w 2371"/>
                  <a:gd name="T35" fmla="*/ 130 h 3658"/>
                  <a:gd name="T36" fmla="*/ 2371 w 2371"/>
                  <a:gd name="T37" fmla="*/ 0 h 3658"/>
                  <a:gd name="T38" fmla="*/ 2371 w 2371"/>
                  <a:gd name="T39" fmla="*/ 3658 h 3658"/>
                  <a:gd name="T40" fmla="*/ 0 w 2371"/>
                  <a:gd name="T41" fmla="*/ 3658 h 3658"/>
                  <a:gd name="T42" fmla="*/ 0 w 2371"/>
                  <a:gd name="T43" fmla="*/ 3446 h 3658"/>
                  <a:gd name="T44" fmla="*/ 2 w 2371"/>
                  <a:gd name="T45" fmla="*/ 3384 h 3658"/>
                  <a:gd name="T46" fmla="*/ 23 w 2371"/>
                  <a:gd name="T47" fmla="*/ 3263 h 3658"/>
                  <a:gd name="T48" fmla="*/ 66 w 2371"/>
                  <a:gd name="T49" fmla="*/ 3147 h 3658"/>
                  <a:gd name="T50" fmla="*/ 128 w 2371"/>
                  <a:gd name="T51" fmla="*/ 3036 h 3658"/>
                  <a:gd name="T52" fmla="*/ 207 w 2371"/>
                  <a:gd name="T53" fmla="*/ 2932 h 3658"/>
                  <a:gd name="T54" fmla="*/ 305 w 2371"/>
                  <a:gd name="T55" fmla="*/ 2834 h 3658"/>
                  <a:gd name="T56" fmla="*/ 418 w 2371"/>
                  <a:gd name="T57" fmla="*/ 2743 h 3658"/>
                  <a:gd name="T58" fmla="*/ 544 w 2371"/>
                  <a:gd name="T59" fmla="*/ 2660 h 3658"/>
                  <a:gd name="T60" fmla="*/ 614 w 2371"/>
                  <a:gd name="T61" fmla="*/ 2621 h 3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71" h="3658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15"/>
              <p:cNvSpPr>
                <a:spLocks/>
              </p:cNvSpPr>
              <p:nvPr/>
            </p:nvSpPr>
            <p:spPr bwMode="auto">
              <a:xfrm>
                <a:off x="1501" y="1283"/>
                <a:ext cx="614" cy="480"/>
              </a:xfrm>
              <a:custGeom>
                <a:avLst/>
                <a:gdLst>
                  <a:gd name="T0" fmla="*/ 1844 w 1844"/>
                  <a:gd name="T1" fmla="*/ 1440 h 1440"/>
                  <a:gd name="T2" fmla="*/ 1842 w 1844"/>
                  <a:gd name="T3" fmla="*/ 1391 h 1440"/>
                  <a:gd name="T4" fmla="*/ 1832 w 1844"/>
                  <a:gd name="T5" fmla="*/ 1287 h 1440"/>
                  <a:gd name="T6" fmla="*/ 1812 w 1844"/>
                  <a:gd name="T7" fmla="*/ 1176 h 1440"/>
                  <a:gd name="T8" fmla="*/ 1785 w 1844"/>
                  <a:gd name="T9" fmla="*/ 1060 h 1440"/>
                  <a:gd name="T10" fmla="*/ 1730 w 1844"/>
                  <a:gd name="T11" fmla="*/ 880 h 1440"/>
                  <a:gd name="T12" fmla="*/ 1656 w 1844"/>
                  <a:gd name="T13" fmla="*/ 701 h 1440"/>
                  <a:gd name="T14" fmla="*/ 1602 w 1844"/>
                  <a:gd name="T15" fmla="*/ 585 h 1440"/>
                  <a:gd name="T16" fmla="*/ 1538 w 1844"/>
                  <a:gd name="T17" fmla="*/ 474 h 1440"/>
                  <a:gd name="T18" fmla="*/ 1471 w 1844"/>
                  <a:gd name="T19" fmla="*/ 370 h 1440"/>
                  <a:gd name="T20" fmla="*/ 1399 w 1844"/>
                  <a:gd name="T21" fmla="*/ 275 h 1440"/>
                  <a:gd name="T22" fmla="*/ 1321 w 1844"/>
                  <a:gd name="T23" fmla="*/ 190 h 1440"/>
                  <a:gd name="T24" fmla="*/ 1239 w 1844"/>
                  <a:gd name="T25" fmla="*/ 119 h 1440"/>
                  <a:gd name="T26" fmla="*/ 1152 w 1844"/>
                  <a:gd name="T27" fmla="*/ 62 h 1440"/>
                  <a:gd name="T28" fmla="*/ 1063 w 1844"/>
                  <a:gd name="T29" fmla="*/ 23 h 1440"/>
                  <a:gd name="T30" fmla="*/ 970 w 1844"/>
                  <a:gd name="T31" fmla="*/ 1 h 1440"/>
                  <a:gd name="T32" fmla="*/ 922 w 1844"/>
                  <a:gd name="T33" fmla="*/ 0 h 1440"/>
                  <a:gd name="T34" fmla="*/ 922 w 1844"/>
                  <a:gd name="T35" fmla="*/ 0 h 1440"/>
                  <a:gd name="T36" fmla="*/ 876 w 1844"/>
                  <a:gd name="T37" fmla="*/ 1 h 1440"/>
                  <a:gd name="T38" fmla="*/ 785 w 1844"/>
                  <a:gd name="T39" fmla="*/ 23 h 1440"/>
                  <a:gd name="T40" fmla="*/ 696 w 1844"/>
                  <a:gd name="T41" fmla="*/ 62 h 1440"/>
                  <a:gd name="T42" fmla="*/ 611 w 1844"/>
                  <a:gd name="T43" fmla="*/ 119 h 1440"/>
                  <a:gd name="T44" fmla="*/ 529 w 1844"/>
                  <a:gd name="T45" fmla="*/ 190 h 1440"/>
                  <a:gd name="T46" fmla="*/ 451 w 1844"/>
                  <a:gd name="T47" fmla="*/ 275 h 1440"/>
                  <a:gd name="T48" fmla="*/ 378 w 1844"/>
                  <a:gd name="T49" fmla="*/ 370 h 1440"/>
                  <a:gd name="T50" fmla="*/ 310 w 1844"/>
                  <a:gd name="T51" fmla="*/ 474 h 1440"/>
                  <a:gd name="T52" fmla="*/ 247 w 1844"/>
                  <a:gd name="T53" fmla="*/ 585 h 1440"/>
                  <a:gd name="T54" fmla="*/ 190 w 1844"/>
                  <a:gd name="T55" fmla="*/ 701 h 1440"/>
                  <a:gd name="T56" fmla="*/ 117 w 1844"/>
                  <a:gd name="T57" fmla="*/ 880 h 1440"/>
                  <a:gd name="T58" fmla="*/ 61 w 1844"/>
                  <a:gd name="T59" fmla="*/ 1060 h 1440"/>
                  <a:gd name="T60" fmla="*/ 33 w 1844"/>
                  <a:gd name="T61" fmla="*/ 1176 h 1440"/>
                  <a:gd name="T62" fmla="*/ 13 w 1844"/>
                  <a:gd name="T63" fmla="*/ 1287 h 1440"/>
                  <a:gd name="T64" fmla="*/ 3 w 1844"/>
                  <a:gd name="T65" fmla="*/ 1391 h 1440"/>
                  <a:gd name="T66" fmla="*/ 0 w 1844"/>
                  <a:gd name="T67" fmla="*/ 1440 h 1440"/>
                  <a:gd name="T68" fmla="*/ 1844 w 1844"/>
                  <a:gd name="T69" fmla="*/ 144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44" h="1440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16"/>
              <p:cNvSpPr>
                <a:spLocks/>
              </p:cNvSpPr>
              <p:nvPr/>
            </p:nvSpPr>
            <p:spPr bwMode="auto">
              <a:xfrm>
                <a:off x="1501" y="1421"/>
                <a:ext cx="614" cy="1738"/>
              </a:xfrm>
              <a:custGeom>
                <a:avLst/>
                <a:gdLst>
                  <a:gd name="T0" fmla="*/ 1681 w 1844"/>
                  <a:gd name="T1" fmla="*/ 5213 h 5213"/>
                  <a:gd name="T2" fmla="*/ 165 w 1844"/>
                  <a:gd name="T3" fmla="*/ 5213 h 5213"/>
                  <a:gd name="T4" fmla="*/ 131 w 1844"/>
                  <a:gd name="T5" fmla="*/ 5210 h 5213"/>
                  <a:gd name="T6" fmla="*/ 74 w 1844"/>
                  <a:gd name="T7" fmla="*/ 5185 h 5213"/>
                  <a:gd name="T8" fmla="*/ 29 w 1844"/>
                  <a:gd name="T9" fmla="*/ 5140 h 5213"/>
                  <a:gd name="T10" fmla="*/ 3 w 1844"/>
                  <a:gd name="T11" fmla="*/ 5082 h 5213"/>
                  <a:gd name="T12" fmla="*/ 0 w 1844"/>
                  <a:gd name="T13" fmla="*/ 5049 h 5213"/>
                  <a:gd name="T14" fmla="*/ 0 w 1844"/>
                  <a:gd name="T15" fmla="*/ 1046 h 5213"/>
                  <a:gd name="T16" fmla="*/ 2 w 1844"/>
                  <a:gd name="T17" fmla="*/ 998 h 5213"/>
                  <a:gd name="T18" fmla="*/ 10 w 1844"/>
                  <a:gd name="T19" fmla="*/ 903 h 5213"/>
                  <a:gd name="T20" fmla="*/ 29 w 1844"/>
                  <a:gd name="T21" fmla="*/ 808 h 5213"/>
                  <a:gd name="T22" fmla="*/ 56 w 1844"/>
                  <a:gd name="T23" fmla="*/ 714 h 5213"/>
                  <a:gd name="T24" fmla="*/ 91 w 1844"/>
                  <a:gd name="T25" fmla="*/ 622 h 5213"/>
                  <a:gd name="T26" fmla="*/ 134 w 1844"/>
                  <a:gd name="T27" fmla="*/ 534 h 5213"/>
                  <a:gd name="T28" fmla="*/ 183 w 1844"/>
                  <a:gd name="T29" fmla="*/ 449 h 5213"/>
                  <a:gd name="T30" fmla="*/ 239 w 1844"/>
                  <a:gd name="T31" fmla="*/ 370 h 5213"/>
                  <a:gd name="T32" fmla="*/ 303 w 1844"/>
                  <a:gd name="T33" fmla="*/ 295 h 5213"/>
                  <a:gd name="T34" fmla="*/ 370 w 1844"/>
                  <a:gd name="T35" fmla="*/ 228 h 5213"/>
                  <a:gd name="T36" fmla="*/ 444 w 1844"/>
                  <a:gd name="T37" fmla="*/ 167 h 5213"/>
                  <a:gd name="T38" fmla="*/ 523 w 1844"/>
                  <a:gd name="T39" fmla="*/ 114 h 5213"/>
                  <a:gd name="T40" fmla="*/ 605 w 1844"/>
                  <a:gd name="T41" fmla="*/ 71 h 5213"/>
                  <a:gd name="T42" fmla="*/ 692 w 1844"/>
                  <a:gd name="T43" fmla="*/ 36 h 5213"/>
                  <a:gd name="T44" fmla="*/ 782 w 1844"/>
                  <a:gd name="T45" fmla="*/ 13 h 5213"/>
                  <a:gd name="T46" fmla="*/ 874 w 1844"/>
                  <a:gd name="T47" fmla="*/ 0 h 5213"/>
                  <a:gd name="T48" fmla="*/ 922 w 1844"/>
                  <a:gd name="T49" fmla="*/ 0 h 5213"/>
                  <a:gd name="T50" fmla="*/ 922 w 1844"/>
                  <a:gd name="T51" fmla="*/ 0 h 5213"/>
                  <a:gd name="T52" fmla="*/ 970 w 1844"/>
                  <a:gd name="T53" fmla="*/ 0 h 5213"/>
                  <a:gd name="T54" fmla="*/ 1063 w 1844"/>
                  <a:gd name="T55" fmla="*/ 13 h 5213"/>
                  <a:gd name="T56" fmla="*/ 1152 w 1844"/>
                  <a:gd name="T57" fmla="*/ 36 h 5213"/>
                  <a:gd name="T58" fmla="*/ 1239 w 1844"/>
                  <a:gd name="T59" fmla="*/ 71 h 5213"/>
                  <a:gd name="T60" fmla="*/ 1322 w 1844"/>
                  <a:gd name="T61" fmla="*/ 114 h 5213"/>
                  <a:gd name="T62" fmla="*/ 1400 w 1844"/>
                  <a:gd name="T63" fmla="*/ 167 h 5213"/>
                  <a:gd name="T64" fmla="*/ 1474 w 1844"/>
                  <a:gd name="T65" fmla="*/ 228 h 5213"/>
                  <a:gd name="T66" fmla="*/ 1543 w 1844"/>
                  <a:gd name="T67" fmla="*/ 295 h 5213"/>
                  <a:gd name="T68" fmla="*/ 1605 w 1844"/>
                  <a:gd name="T69" fmla="*/ 370 h 5213"/>
                  <a:gd name="T70" fmla="*/ 1661 w 1844"/>
                  <a:gd name="T71" fmla="*/ 449 h 5213"/>
                  <a:gd name="T72" fmla="*/ 1711 w 1844"/>
                  <a:gd name="T73" fmla="*/ 534 h 5213"/>
                  <a:gd name="T74" fmla="*/ 1753 w 1844"/>
                  <a:gd name="T75" fmla="*/ 622 h 5213"/>
                  <a:gd name="T76" fmla="*/ 1789 w 1844"/>
                  <a:gd name="T77" fmla="*/ 714 h 5213"/>
                  <a:gd name="T78" fmla="*/ 1815 w 1844"/>
                  <a:gd name="T79" fmla="*/ 808 h 5213"/>
                  <a:gd name="T80" fmla="*/ 1834 w 1844"/>
                  <a:gd name="T81" fmla="*/ 903 h 5213"/>
                  <a:gd name="T82" fmla="*/ 1844 w 1844"/>
                  <a:gd name="T83" fmla="*/ 998 h 5213"/>
                  <a:gd name="T84" fmla="*/ 1844 w 1844"/>
                  <a:gd name="T85" fmla="*/ 1046 h 5213"/>
                  <a:gd name="T86" fmla="*/ 1844 w 1844"/>
                  <a:gd name="T87" fmla="*/ 5049 h 5213"/>
                  <a:gd name="T88" fmla="*/ 1842 w 1844"/>
                  <a:gd name="T89" fmla="*/ 5082 h 5213"/>
                  <a:gd name="T90" fmla="*/ 1816 w 1844"/>
                  <a:gd name="T91" fmla="*/ 5140 h 5213"/>
                  <a:gd name="T92" fmla="*/ 1772 w 1844"/>
                  <a:gd name="T93" fmla="*/ 5185 h 5213"/>
                  <a:gd name="T94" fmla="*/ 1713 w 1844"/>
                  <a:gd name="T95" fmla="*/ 5210 h 5213"/>
                  <a:gd name="T96" fmla="*/ 1681 w 1844"/>
                  <a:gd name="T97" fmla="*/ 5213 h 5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44" h="5213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17"/>
              <p:cNvSpPr>
                <a:spLocks/>
              </p:cNvSpPr>
              <p:nvPr/>
            </p:nvSpPr>
            <p:spPr bwMode="auto">
              <a:xfrm>
                <a:off x="1639" y="1366"/>
                <a:ext cx="339" cy="148"/>
              </a:xfrm>
              <a:custGeom>
                <a:avLst/>
                <a:gdLst>
                  <a:gd name="T0" fmla="*/ 508 w 1018"/>
                  <a:gd name="T1" fmla="*/ 0 h 442"/>
                  <a:gd name="T2" fmla="*/ 561 w 1018"/>
                  <a:gd name="T3" fmla="*/ 1 h 442"/>
                  <a:gd name="T4" fmla="*/ 661 w 1018"/>
                  <a:gd name="T5" fmla="*/ 10 h 442"/>
                  <a:gd name="T6" fmla="*/ 751 w 1018"/>
                  <a:gd name="T7" fmla="*/ 27 h 442"/>
                  <a:gd name="T8" fmla="*/ 832 w 1018"/>
                  <a:gd name="T9" fmla="*/ 50 h 442"/>
                  <a:gd name="T10" fmla="*/ 901 w 1018"/>
                  <a:gd name="T11" fmla="*/ 81 h 442"/>
                  <a:gd name="T12" fmla="*/ 956 w 1018"/>
                  <a:gd name="T13" fmla="*/ 115 h 442"/>
                  <a:gd name="T14" fmla="*/ 995 w 1018"/>
                  <a:gd name="T15" fmla="*/ 156 h 442"/>
                  <a:gd name="T16" fmla="*/ 1015 w 1018"/>
                  <a:gd name="T17" fmla="*/ 199 h 442"/>
                  <a:gd name="T18" fmla="*/ 1018 w 1018"/>
                  <a:gd name="T19" fmla="*/ 222 h 442"/>
                  <a:gd name="T20" fmla="*/ 1015 w 1018"/>
                  <a:gd name="T21" fmla="*/ 243 h 442"/>
                  <a:gd name="T22" fmla="*/ 995 w 1018"/>
                  <a:gd name="T23" fmla="*/ 287 h 442"/>
                  <a:gd name="T24" fmla="*/ 956 w 1018"/>
                  <a:gd name="T25" fmla="*/ 327 h 442"/>
                  <a:gd name="T26" fmla="*/ 901 w 1018"/>
                  <a:gd name="T27" fmla="*/ 361 h 442"/>
                  <a:gd name="T28" fmla="*/ 832 w 1018"/>
                  <a:gd name="T29" fmla="*/ 392 h 442"/>
                  <a:gd name="T30" fmla="*/ 751 w 1018"/>
                  <a:gd name="T31" fmla="*/ 416 h 442"/>
                  <a:gd name="T32" fmla="*/ 661 w 1018"/>
                  <a:gd name="T33" fmla="*/ 432 h 442"/>
                  <a:gd name="T34" fmla="*/ 561 w 1018"/>
                  <a:gd name="T35" fmla="*/ 441 h 442"/>
                  <a:gd name="T36" fmla="*/ 508 w 1018"/>
                  <a:gd name="T37" fmla="*/ 442 h 442"/>
                  <a:gd name="T38" fmla="*/ 456 w 1018"/>
                  <a:gd name="T39" fmla="*/ 441 h 442"/>
                  <a:gd name="T40" fmla="*/ 357 w 1018"/>
                  <a:gd name="T41" fmla="*/ 432 h 442"/>
                  <a:gd name="T42" fmla="*/ 266 w 1018"/>
                  <a:gd name="T43" fmla="*/ 416 h 442"/>
                  <a:gd name="T44" fmla="*/ 184 w 1018"/>
                  <a:gd name="T45" fmla="*/ 392 h 442"/>
                  <a:gd name="T46" fmla="*/ 115 w 1018"/>
                  <a:gd name="T47" fmla="*/ 361 h 442"/>
                  <a:gd name="T48" fmla="*/ 60 w 1018"/>
                  <a:gd name="T49" fmla="*/ 327 h 442"/>
                  <a:gd name="T50" fmla="*/ 21 w 1018"/>
                  <a:gd name="T51" fmla="*/ 287 h 442"/>
                  <a:gd name="T52" fmla="*/ 1 w 1018"/>
                  <a:gd name="T53" fmla="*/ 243 h 442"/>
                  <a:gd name="T54" fmla="*/ 0 w 1018"/>
                  <a:gd name="T55" fmla="*/ 222 h 442"/>
                  <a:gd name="T56" fmla="*/ 1 w 1018"/>
                  <a:gd name="T57" fmla="*/ 199 h 442"/>
                  <a:gd name="T58" fmla="*/ 21 w 1018"/>
                  <a:gd name="T59" fmla="*/ 156 h 442"/>
                  <a:gd name="T60" fmla="*/ 60 w 1018"/>
                  <a:gd name="T61" fmla="*/ 115 h 442"/>
                  <a:gd name="T62" fmla="*/ 115 w 1018"/>
                  <a:gd name="T63" fmla="*/ 81 h 442"/>
                  <a:gd name="T64" fmla="*/ 184 w 1018"/>
                  <a:gd name="T65" fmla="*/ 50 h 442"/>
                  <a:gd name="T66" fmla="*/ 266 w 1018"/>
                  <a:gd name="T67" fmla="*/ 27 h 442"/>
                  <a:gd name="T68" fmla="*/ 357 w 1018"/>
                  <a:gd name="T69" fmla="*/ 10 h 442"/>
                  <a:gd name="T70" fmla="*/ 456 w 1018"/>
                  <a:gd name="T71" fmla="*/ 1 h 442"/>
                  <a:gd name="T72" fmla="*/ 508 w 1018"/>
                  <a:gd name="T73" fmla="*/ 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18" h="442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18"/>
              <p:cNvSpPr>
                <a:spLocks/>
              </p:cNvSpPr>
              <p:nvPr/>
            </p:nvSpPr>
            <p:spPr bwMode="auto">
              <a:xfrm>
                <a:off x="1458" y="3155"/>
                <a:ext cx="704" cy="221"/>
              </a:xfrm>
              <a:custGeom>
                <a:avLst/>
                <a:gdLst>
                  <a:gd name="T0" fmla="*/ 1944 w 2114"/>
                  <a:gd name="T1" fmla="*/ 663 h 663"/>
                  <a:gd name="T2" fmla="*/ 158 w 2114"/>
                  <a:gd name="T3" fmla="*/ 663 h 663"/>
                  <a:gd name="T4" fmla="*/ 139 w 2114"/>
                  <a:gd name="T5" fmla="*/ 661 h 663"/>
                  <a:gd name="T6" fmla="*/ 102 w 2114"/>
                  <a:gd name="T7" fmla="*/ 653 h 663"/>
                  <a:gd name="T8" fmla="*/ 70 w 2114"/>
                  <a:gd name="T9" fmla="*/ 635 h 663"/>
                  <a:gd name="T10" fmla="*/ 43 w 2114"/>
                  <a:gd name="T11" fmla="*/ 611 h 663"/>
                  <a:gd name="T12" fmla="*/ 21 w 2114"/>
                  <a:gd name="T13" fmla="*/ 582 h 663"/>
                  <a:gd name="T14" fmla="*/ 7 w 2114"/>
                  <a:gd name="T15" fmla="*/ 548 h 663"/>
                  <a:gd name="T16" fmla="*/ 0 w 2114"/>
                  <a:gd name="T17" fmla="*/ 510 h 663"/>
                  <a:gd name="T18" fmla="*/ 0 w 2114"/>
                  <a:gd name="T19" fmla="*/ 471 h 663"/>
                  <a:gd name="T20" fmla="*/ 5 w 2114"/>
                  <a:gd name="T21" fmla="*/ 451 h 663"/>
                  <a:gd name="T22" fmla="*/ 101 w 2114"/>
                  <a:gd name="T23" fmla="*/ 115 h 663"/>
                  <a:gd name="T24" fmla="*/ 109 w 2114"/>
                  <a:gd name="T25" fmla="*/ 91 h 663"/>
                  <a:gd name="T26" fmla="*/ 139 w 2114"/>
                  <a:gd name="T27" fmla="*/ 49 h 663"/>
                  <a:gd name="T28" fmla="*/ 181 w 2114"/>
                  <a:gd name="T29" fmla="*/ 19 h 663"/>
                  <a:gd name="T30" fmla="*/ 229 w 2114"/>
                  <a:gd name="T31" fmla="*/ 2 h 663"/>
                  <a:gd name="T32" fmla="*/ 255 w 2114"/>
                  <a:gd name="T33" fmla="*/ 0 h 663"/>
                  <a:gd name="T34" fmla="*/ 1857 w 2114"/>
                  <a:gd name="T35" fmla="*/ 0 h 663"/>
                  <a:gd name="T36" fmla="*/ 1883 w 2114"/>
                  <a:gd name="T37" fmla="*/ 2 h 663"/>
                  <a:gd name="T38" fmla="*/ 1931 w 2114"/>
                  <a:gd name="T39" fmla="*/ 19 h 663"/>
                  <a:gd name="T40" fmla="*/ 1973 w 2114"/>
                  <a:gd name="T41" fmla="*/ 49 h 663"/>
                  <a:gd name="T42" fmla="*/ 2003 w 2114"/>
                  <a:gd name="T43" fmla="*/ 91 h 663"/>
                  <a:gd name="T44" fmla="*/ 2012 w 2114"/>
                  <a:gd name="T45" fmla="*/ 115 h 663"/>
                  <a:gd name="T46" fmla="*/ 2108 w 2114"/>
                  <a:gd name="T47" fmla="*/ 451 h 663"/>
                  <a:gd name="T48" fmla="*/ 2112 w 2114"/>
                  <a:gd name="T49" fmla="*/ 471 h 663"/>
                  <a:gd name="T50" fmla="*/ 2114 w 2114"/>
                  <a:gd name="T51" fmla="*/ 510 h 663"/>
                  <a:gd name="T52" fmla="*/ 2107 w 2114"/>
                  <a:gd name="T53" fmla="*/ 548 h 663"/>
                  <a:gd name="T54" fmla="*/ 2091 w 2114"/>
                  <a:gd name="T55" fmla="*/ 582 h 663"/>
                  <a:gd name="T56" fmla="*/ 2068 w 2114"/>
                  <a:gd name="T57" fmla="*/ 611 h 663"/>
                  <a:gd name="T58" fmla="*/ 2039 w 2114"/>
                  <a:gd name="T59" fmla="*/ 635 h 663"/>
                  <a:gd name="T60" fmla="*/ 2004 w 2114"/>
                  <a:gd name="T61" fmla="*/ 653 h 663"/>
                  <a:gd name="T62" fmla="*/ 1965 w 2114"/>
                  <a:gd name="T63" fmla="*/ 661 h 663"/>
                  <a:gd name="T64" fmla="*/ 1944 w 2114"/>
                  <a:gd name="T65" fmla="*/ 663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14" h="663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19"/>
              <p:cNvSpPr>
                <a:spLocks/>
              </p:cNvSpPr>
              <p:nvPr/>
            </p:nvSpPr>
            <p:spPr bwMode="auto">
              <a:xfrm>
                <a:off x="1834" y="3376"/>
                <a:ext cx="281" cy="93"/>
              </a:xfrm>
              <a:custGeom>
                <a:avLst/>
                <a:gdLst>
                  <a:gd name="T0" fmla="*/ 691 w 844"/>
                  <a:gd name="T1" fmla="*/ 0 h 278"/>
                  <a:gd name="T2" fmla="*/ 152 w 844"/>
                  <a:gd name="T3" fmla="*/ 0 h 278"/>
                  <a:gd name="T4" fmla="*/ 0 w 844"/>
                  <a:gd name="T5" fmla="*/ 278 h 278"/>
                  <a:gd name="T6" fmla="*/ 844 w 844"/>
                  <a:gd name="T7" fmla="*/ 278 h 278"/>
                  <a:gd name="T8" fmla="*/ 691 w 844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4" h="278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20"/>
              <p:cNvSpPr>
                <a:spLocks/>
              </p:cNvSpPr>
              <p:nvPr/>
            </p:nvSpPr>
            <p:spPr bwMode="auto">
              <a:xfrm>
                <a:off x="1501" y="3376"/>
                <a:ext cx="282" cy="93"/>
              </a:xfrm>
              <a:custGeom>
                <a:avLst/>
                <a:gdLst>
                  <a:gd name="T0" fmla="*/ 692 w 846"/>
                  <a:gd name="T1" fmla="*/ 0 h 278"/>
                  <a:gd name="T2" fmla="*/ 154 w 846"/>
                  <a:gd name="T3" fmla="*/ 0 h 278"/>
                  <a:gd name="T4" fmla="*/ 0 w 846"/>
                  <a:gd name="T5" fmla="*/ 278 h 278"/>
                  <a:gd name="T6" fmla="*/ 846 w 846"/>
                  <a:gd name="T7" fmla="*/ 278 h 278"/>
                  <a:gd name="T8" fmla="*/ 692 w 846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6" h="278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21"/>
              <p:cNvSpPr>
                <a:spLocks/>
              </p:cNvSpPr>
              <p:nvPr/>
            </p:nvSpPr>
            <p:spPr bwMode="auto">
              <a:xfrm>
                <a:off x="1562" y="1709"/>
                <a:ext cx="493" cy="214"/>
              </a:xfrm>
              <a:custGeom>
                <a:avLst/>
                <a:gdLst>
                  <a:gd name="T0" fmla="*/ 1479 w 1479"/>
                  <a:gd name="T1" fmla="*/ 643 h 643"/>
                  <a:gd name="T2" fmla="*/ 1399 w 1479"/>
                  <a:gd name="T3" fmla="*/ 598 h 643"/>
                  <a:gd name="T4" fmla="*/ 1226 w 1479"/>
                  <a:gd name="T5" fmla="*/ 526 h 643"/>
                  <a:gd name="T6" fmla="*/ 1040 w 1479"/>
                  <a:gd name="T7" fmla="*/ 478 h 643"/>
                  <a:gd name="T8" fmla="*/ 843 w 1479"/>
                  <a:gd name="T9" fmla="*/ 452 h 643"/>
                  <a:gd name="T10" fmla="*/ 739 w 1479"/>
                  <a:gd name="T11" fmla="*/ 451 h 643"/>
                  <a:gd name="T12" fmla="*/ 687 w 1479"/>
                  <a:gd name="T13" fmla="*/ 451 h 643"/>
                  <a:gd name="T14" fmla="*/ 586 w 1479"/>
                  <a:gd name="T15" fmla="*/ 458 h 643"/>
                  <a:gd name="T16" fmla="*/ 438 w 1479"/>
                  <a:gd name="T17" fmla="*/ 480 h 643"/>
                  <a:gd name="T18" fmla="*/ 254 w 1479"/>
                  <a:gd name="T19" fmla="*/ 530 h 643"/>
                  <a:gd name="T20" fmla="*/ 81 w 1479"/>
                  <a:gd name="T21" fmla="*/ 601 h 643"/>
                  <a:gd name="T22" fmla="*/ 0 w 1479"/>
                  <a:gd name="T23" fmla="*/ 643 h 643"/>
                  <a:gd name="T24" fmla="*/ 23 w 1479"/>
                  <a:gd name="T25" fmla="*/ 573 h 643"/>
                  <a:gd name="T26" fmla="*/ 82 w 1479"/>
                  <a:gd name="T27" fmla="*/ 444 h 643"/>
                  <a:gd name="T28" fmla="*/ 154 w 1479"/>
                  <a:gd name="T29" fmla="*/ 327 h 643"/>
                  <a:gd name="T30" fmla="*/ 239 w 1479"/>
                  <a:gd name="T31" fmla="*/ 225 h 643"/>
                  <a:gd name="T32" fmla="*/ 336 w 1479"/>
                  <a:gd name="T33" fmla="*/ 140 h 643"/>
                  <a:gd name="T34" fmla="*/ 442 w 1479"/>
                  <a:gd name="T35" fmla="*/ 72 h 643"/>
                  <a:gd name="T36" fmla="*/ 556 w 1479"/>
                  <a:gd name="T37" fmla="*/ 26 h 643"/>
                  <a:gd name="T38" fmla="*/ 677 w 1479"/>
                  <a:gd name="T39" fmla="*/ 2 h 643"/>
                  <a:gd name="T40" fmla="*/ 739 w 1479"/>
                  <a:gd name="T41" fmla="*/ 0 h 643"/>
                  <a:gd name="T42" fmla="*/ 802 w 1479"/>
                  <a:gd name="T43" fmla="*/ 2 h 643"/>
                  <a:gd name="T44" fmla="*/ 922 w 1479"/>
                  <a:gd name="T45" fmla="*/ 26 h 643"/>
                  <a:gd name="T46" fmla="*/ 1036 w 1479"/>
                  <a:gd name="T47" fmla="*/ 72 h 643"/>
                  <a:gd name="T48" fmla="*/ 1139 w 1479"/>
                  <a:gd name="T49" fmla="*/ 140 h 643"/>
                  <a:gd name="T50" fmla="*/ 1236 w 1479"/>
                  <a:gd name="T51" fmla="*/ 225 h 643"/>
                  <a:gd name="T52" fmla="*/ 1321 w 1479"/>
                  <a:gd name="T53" fmla="*/ 327 h 643"/>
                  <a:gd name="T54" fmla="*/ 1393 w 1479"/>
                  <a:gd name="T55" fmla="*/ 444 h 643"/>
                  <a:gd name="T56" fmla="*/ 1455 w 1479"/>
                  <a:gd name="T57" fmla="*/ 573 h 643"/>
                  <a:gd name="T58" fmla="*/ 1479 w 1479"/>
                  <a:gd name="T59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79" h="643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3" name="구름 72"/>
            <p:cNvSpPr/>
            <p:nvPr/>
          </p:nvSpPr>
          <p:spPr>
            <a:xfrm>
              <a:off x="9566279" y="770901"/>
              <a:ext cx="162124" cy="162124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구름 73"/>
            <p:cNvSpPr/>
            <p:nvPr/>
          </p:nvSpPr>
          <p:spPr>
            <a:xfrm>
              <a:off x="10058501" y="638895"/>
              <a:ext cx="135682" cy="13568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구름 74"/>
            <p:cNvSpPr/>
            <p:nvPr/>
          </p:nvSpPr>
          <p:spPr>
            <a:xfrm>
              <a:off x="9707450" y="651595"/>
              <a:ext cx="41906" cy="41906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구름 75"/>
            <p:cNvSpPr/>
            <p:nvPr/>
          </p:nvSpPr>
          <p:spPr>
            <a:xfrm>
              <a:off x="10145187" y="854708"/>
              <a:ext cx="79148" cy="7914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0" name="Group 55"/>
          <p:cNvGrpSpPr>
            <a:grpSpLocks noChangeAspect="1"/>
          </p:cNvGrpSpPr>
          <p:nvPr/>
        </p:nvGrpSpPr>
        <p:grpSpPr bwMode="auto">
          <a:xfrm flipH="1">
            <a:off x="10437577" y="580917"/>
            <a:ext cx="296567" cy="260642"/>
            <a:chOff x="1624" y="1235"/>
            <a:chExt cx="1197" cy="1052"/>
          </a:xfrm>
        </p:grpSpPr>
        <p:sp>
          <p:nvSpPr>
            <p:cNvPr id="131" name="Freeform 56"/>
            <p:cNvSpPr>
              <a:spLocks/>
            </p:cNvSpPr>
            <p:nvPr/>
          </p:nvSpPr>
          <p:spPr bwMode="auto">
            <a:xfrm>
              <a:off x="1680" y="1668"/>
              <a:ext cx="715" cy="578"/>
            </a:xfrm>
            <a:custGeom>
              <a:avLst/>
              <a:gdLst>
                <a:gd name="T0" fmla="*/ 4479 w 5723"/>
                <a:gd name="T1" fmla="*/ 660 h 4620"/>
                <a:gd name="T2" fmla="*/ 5307 w 5723"/>
                <a:gd name="T3" fmla="*/ 989 h 4620"/>
                <a:gd name="T4" fmla="*/ 5553 w 5723"/>
                <a:gd name="T5" fmla="*/ 806 h 4620"/>
                <a:gd name="T6" fmla="*/ 5723 w 5723"/>
                <a:gd name="T7" fmla="*/ 1650 h 4620"/>
                <a:gd name="T8" fmla="*/ 5473 w 5723"/>
                <a:gd name="T9" fmla="*/ 1815 h 4620"/>
                <a:gd name="T10" fmla="*/ 4313 w 5723"/>
                <a:gd name="T11" fmla="*/ 1650 h 4620"/>
                <a:gd name="T12" fmla="*/ 4313 w 5723"/>
                <a:gd name="T13" fmla="*/ 1650 h 4620"/>
                <a:gd name="T14" fmla="*/ 2654 w 5723"/>
                <a:gd name="T15" fmla="*/ 3465 h 4620"/>
                <a:gd name="T16" fmla="*/ 2341 w 5723"/>
                <a:gd name="T17" fmla="*/ 3776 h 4620"/>
                <a:gd name="T18" fmla="*/ 1678 w 5723"/>
                <a:gd name="T19" fmla="*/ 4435 h 4620"/>
                <a:gd name="T20" fmla="*/ 1492 w 5723"/>
                <a:gd name="T21" fmla="*/ 4620 h 4620"/>
                <a:gd name="T22" fmla="*/ 1040 w 5723"/>
                <a:gd name="T23" fmla="*/ 4080 h 4620"/>
                <a:gd name="T24" fmla="*/ 1180 w 5723"/>
                <a:gd name="T25" fmla="*/ 3940 h 4620"/>
                <a:gd name="T26" fmla="*/ 1844 w 5723"/>
                <a:gd name="T27" fmla="*/ 3280 h 4620"/>
                <a:gd name="T28" fmla="*/ 1346 w 5723"/>
                <a:gd name="T29" fmla="*/ 2785 h 4620"/>
                <a:gd name="T30" fmla="*/ 683 w 5723"/>
                <a:gd name="T31" fmla="*/ 3280 h 4620"/>
                <a:gd name="T32" fmla="*/ 468 w 5723"/>
                <a:gd name="T33" fmla="*/ 3494 h 4620"/>
                <a:gd name="T34" fmla="*/ 0 w 5723"/>
                <a:gd name="T35" fmla="*/ 2970 h 4620"/>
                <a:gd name="T36" fmla="*/ 185 w 5723"/>
                <a:gd name="T37" fmla="*/ 2785 h 4620"/>
                <a:gd name="T38" fmla="*/ 848 w 5723"/>
                <a:gd name="T39" fmla="*/ 2126 h 4620"/>
                <a:gd name="T40" fmla="*/ 1162 w 5723"/>
                <a:gd name="T41" fmla="*/ 1815 h 4620"/>
                <a:gd name="T42" fmla="*/ 2157 w 5723"/>
                <a:gd name="T43" fmla="*/ 824 h 4620"/>
                <a:gd name="T44" fmla="*/ 1300 w 5723"/>
                <a:gd name="T45" fmla="*/ 830 h 4620"/>
                <a:gd name="T46" fmla="*/ 1170 w 5723"/>
                <a:gd name="T47" fmla="*/ 894 h 4620"/>
                <a:gd name="T48" fmla="*/ 1077 w 5723"/>
                <a:gd name="T49" fmla="*/ 118 h 4620"/>
                <a:gd name="T50" fmla="*/ 1315 w 5723"/>
                <a:gd name="T51" fmla="*/ 0 h 4620"/>
                <a:gd name="T52" fmla="*/ 2489 w 5723"/>
                <a:gd name="T53" fmla="*/ 10 h 4620"/>
                <a:gd name="T54" fmla="*/ 3124 w 5723"/>
                <a:gd name="T55" fmla="*/ 0 h 4620"/>
                <a:gd name="T56" fmla="*/ 4479 w 5723"/>
                <a:gd name="T57" fmla="*/ 660 h 4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23" h="4620">
                  <a:moveTo>
                    <a:pt x="4479" y="660"/>
                  </a:moveTo>
                  <a:lnTo>
                    <a:pt x="5307" y="989"/>
                  </a:lnTo>
                  <a:lnTo>
                    <a:pt x="5553" y="806"/>
                  </a:lnTo>
                  <a:lnTo>
                    <a:pt x="5723" y="1650"/>
                  </a:lnTo>
                  <a:lnTo>
                    <a:pt x="5473" y="1815"/>
                  </a:lnTo>
                  <a:lnTo>
                    <a:pt x="4313" y="1650"/>
                  </a:lnTo>
                  <a:lnTo>
                    <a:pt x="4313" y="1650"/>
                  </a:lnTo>
                  <a:lnTo>
                    <a:pt x="2654" y="3465"/>
                  </a:lnTo>
                  <a:lnTo>
                    <a:pt x="2341" y="3776"/>
                  </a:lnTo>
                  <a:lnTo>
                    <a:pt x="1678" y="4435"/>
                  </a:lnTo>
                  <a:lnTo>
                    <a:pt x="1492" y="4620"/>
                  </a:lnTo>
                  <a:lnTo>
                    <a:pt x="1040" y="4080"/>
                  </a:lnTo>
                  <a:lnTo>
                    <a:pt x="1180" y="3940"/>
                  </a:lnTo>
                  <a:lnTo>
                    <a:pt x="1844" y="3280"/>
                  </a:lnTo>
                  <a:lnTo>
                    <a:pt x="1346" y="2785"/>
                  </a:lnTo>
                  <a:lnTo>
                    <a:pt x="683" y="3280"/>
                  </a:lnTo>
                  <a:lnTo>
                    <a:pt x="468" y="3494"/>
                  </a:lnTo>
                  <a:lnTo>
                    <a:pt x="0" y="2970"/>
                  </a:lnTo>
                  <a:lnTo>
                    <a:pt x="185" y="2785"/>
                  </a:lnTo>
                  <a:lnTo>
                    <a:pt x="848" y="2126"/>
                  </a:lnTo>
                  <a:lnTo>
                    <a:pt x="1162" y="1815"/>
                  </a:lnTo>
                  <a:lnTo>
                    <a:pt x="2157" y="824"/>
                  </a:lnTo>
                  <a:lnTo>
                    <a:pt x="1300" y="830"/>
                  </a:lnTo>
                  <a:lnTo>
                    <a:pt x="1170" y="894"/>
                  </a:lnTo>
                  <a:lnTo>
                    <a:pt x="1077" y="118"/>
                  </a:lnTo>
                  <a:lnTo>
                    <a:pt x="1315" y="0"/>
                  </a:lnTo>
                  <a:lnTo>
                    <a:pt x="2489" y="10"/>
                  </a:lnTo>
                  <a:lnTo>
                    <a:pt x="3124" y="0"/>
                  </a:lnTo>
                  <a:lnTo>
                    <a:pt x="4479" y="6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57"/>
            <p:cNvSpPr>
              <a:spLocks/>
            </p:cNvSpPr>
            <p:nvPr/>
          </p:nvSpPr>
          <p:spPr bwMode="auto">
            <a:xfrm>
              <a:off x="1929" y="1256"/>
              <a:ext cx="497" cy="495"/>
            </a:xfrm>
            <a:custGeom>
              <a:avLst/>
              <a:gdLst>
                <a:gd name="T0" fmla="*/ 2092 w 3979"/>
                <a:gd name="T1" fmla="*/ 2 h 3961"/>
                <a:gd name="T2" fmla="*/ 2487 w 3979"/>
                <a:gd name="T3" fmla="*/ 62 h 3961"/>
                <a:gd name="T4" fmla="*/ 2852 w 3979"/>
                <a:gd name="T5" fmla="*/ 195 h 3961"/>
                <a:gd name="T6" fmla="*/ 3181 w 3979"/>
                <a:gd name="T7" fmla="*/ 392 h 3961"/>
                <a:gd name="T8" fmla="*/ 3462 w 3979"/>
                <a:gd name="T9" fmla="*/ 648 h 3961"/>
                <a:gd name="T10" fmla="*/ 3691 w 3979"/>
                <a:gd name="T11" fmla="*/ 953 h 3961"/>
                <a:gd name="T12" fmla="*/ 3858 w 3979"/>
                <a:gd name="T13" fmla="*/ 1299 h 3961"/>
                <a:gd name="T14" fmla="*/ 3957 w 3979"/>
                <a:gd name="T15" fmla="*/ 1679 h 3961"/>
                <a:gd name="T16" fmla="*/ 3979 w 3979"/>
                <a:gd name="T17" fmla="*/ 1981 h 3961"/>
                <a:gd name="T18" fmla="*/ 3957 w 3979"/>
                <a:gd name="T19" fmla="*/ 2283 h 3961"/>
                <a:gd name="T20" fmla="*/ 3858 w 3979"/>
                <a:gd name="T21" fmla="*/ 2662 h 3961"/>
                <a:gd name="T22" fmla="*/ 3691 w 3979"/>
                <a:gd name="T23" fmla="*/ 3008 h 3961"/>
                <a:gd name="T24" fmla="*/ 3462 w 3979"/>
                <a:gd name="T25" fmla="*/ 3312 h 3961"/>
                <a:gd name="T26" fmla="*/ 3181 w 3979"/>
                <a:gd name="T27" fmla="*/ 3568 h 3961"/>
                <a:gd name="T28" fmla="*/ 2852 w 3979"/>
                <a:gd name="T29" fmla="*/ 3767 h 3961"/>
                <a:gd name="T30" fmla="*/ 2487 w 3979"/>
                <a:gd name="T31" fmla="*/ 3899 h 3961"/>
                <a:gd name="T32" fmla="*/ 2092 w 3979"/>
                <a:gd name="T33" fmla="*/ 3959 h 3961"/>
                <a:gd name="T34" fmla="*/ 1886 w 3979"/>
                <a:gd name="T35" fmla="*/ 3959 h 3961"/>
                <a:gd name="T36" fmla="*/ 1491 w 3979"/>
                <a:gd name="T37" fmla="*/ 3899 h 3961"/>
                <a:gd name="T38" fmla="*/ 1127 w 3979"/>
                <a:gd name="T39" fmla="*/ 3767 h 3961"/>
                <a:gd name="T40" fmla="*/ 798 w 3979"/>
                <a:gd name="T41" fmla="*/ 3568 h 3961"/>
                <a:gd name="T42" fmla="*/ 516 w 3979"/>
                <a:gd name="T43" fmla="*/ 3312 h 3961"/>
                <a:gd name="T44" fmla="*/ 287 w 3979"/>
                <a:gd name="T45" fmla="*/ 3008 h 3961"/>
                <a:gd name="T46" fmla="*/ 120 w 3979"/>
                <a:gd name="T47" fmla="*/ 2662 h 3961"/>
                <a:gd name="T48" fmla="*/ 21 w 3979"/>
                <a:gd name="T49" fmla="*/ 2283 h 3961"/>
                <a:gd name="T50" fmla="*/ 0 w 3979"/>
                <a:gd name="T51" fmla="*/ 1981 h 3961"/>
                <a:gd name="T52" fmla="*/ 21 w 3979"/>
                <a:gd name="T53" fmla="*/ 1679 h 3961"/>
                <a:gd name="T54" fmla="*/ 120 w 3979"/>
                <a:gd name="T55" fmla="*/ 1299 h 3961"/>
                <a:gd name="T56" fmla="*/ 287 w 3979"/>
                <a:gd name="T57" fmla="*/ 953 h 3961"/>
                <a:gd name="T58" fmla="*/ 516 w 3979"/>
                <a:gd name="T59" fmla="*/ 648 h 3961"/>
                <a:gd name="T60" fmla="*/ 798 w 3979"/>
                <a:gd name="T61" fmla="*/ 392 h 3961"/>
                <a:gd name="T62" fmla="*/ 1127 w 3979"/>
                <a:gd name="T63" fmla="*/ 195 h 3961"/>
                <a:gd name="T64" fmla="*/ 1491 w 3979"/>
                <a:gd name="T65" fmla="*/ 62 h 3961"/>
                <a:gd name="T66" fmla="*/ 1886 w 3979"/>
                <a:gd name="T67" fmla="*/ 2 h 3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79" h="3961">
                  <a:moveTo>
                    <a:pt x="1989" y="0"/>
                  </a:moveTo>
                  <a:lnTo>
                    <a:pt x="2092" y="2"/>
                  </a:lnTo>
                  <a:lnTo>
                    <a:pt x="2293" y="22"/>
                  </a:lnTo>
                  <a:lnTo>
                    <a:pt x="2487" y="62"/>
                  </a:lnTo>
                  <a:lnTo>
                    <a:pt x="2673" y="120"/>
                  </a:lnTo>
                  <a:lnTo>
                    <a:pt x="2852" y="195"/>
                  </a:lnTo>
                  <a:lnTo>
                    <a:pt x="3021" y="286"/>
                  </a:lnTo>
                  <a:lnTo>
                    <a:pt x="3181" y="392"/>
                  </a:lnTo>
                  <a:lnTo>
                    <a:pt x="3328" y="514"/>
                  </a:lnTo>
                  <a:lnTo>
                    <a:pt x="3462" y="648"/>
                  </a:lnTo>
                  <a:lnTo>
                    <a:pt x="3585" y="795"/>
                  </a:lnTo>
                  <a:lnTo>
                    <a:pt x="3691" y="953"/>
                  </a:lnTo>
                  <a:lnTo>
                    <a:pt x="3783" y="1122"/>
                  </a:lnTo>
                  <a:lnTo>
                    <a:pt x="3858" y="1299"/>
                  </a:lnTo>
                  <a:lnTo>
                    <a:pt x="3917" y="1485"/>
                  </a:lnTo>
                  <a:lnTo>
                    <a:pt x="3957" y="1679"/>
                  </a:lnTo>
                  <a:lnTo>
                    <a:pt x="3977" y="1879"/>
                  </a:lnTo>
                  <a:lnTo>
                    <a:pt x="3979" y="1981"/>
                  </a:lnTo>
                  <a:lnTo>
                    <a:pt x="3977" y="2083"/>
                  </a:lnTo>
                  <a:lnTo>
                    <a:pt x="3957" y="2283"/>
                  </a:lnTo>
                  <a:lnTo>
                    <a:pt x="3917" y="2475"/>
                  </a:lnTo>
                  <a:lnTo>
                    <a:pt x="3858" y="2662"/>
                  </a:lnTo>
                  <a:lnTo>
                    <a:pt x="3783" y="2839"/>
                  </a:lnTo>
                  <a:lnTo>
                    <a:pt x="3691" y="3008"/>
                  </a:lnTo>
                  <a:lnTo>
                    <a:pt x="3585" y="3165"/>
                  </a:lnTo>
                  <a:lnTo>
                    <a:pt x="3462" y="3312"/>
                  </a:lnTo>
                  <a:lnTo>
                    <a:pt x="3328" y="3447"/>
                  </a:lnTo>
                  <a:lnTo>
                    <a:pt x="3181" y="3568"/>
                  </a:lnTo>
                  <a:lnTo>
                    <a:pt x="3021" y="3675"/>
                  </a:lnTo>
                  <a:lnTo>
                    <a:pt x="2852" y="3767"/>
                  </a:lnTo>
                  <a:lnTo>
                    <a:pt x="2673" y="3842"/>
                  </a:lnTo>
                  <a:lnTo>
                    <a:pt x="2487" y="3899"/>
                  </a:lnTo>
                  <a:lnTo>
                    <a:pt x="2293" y="3939"/>
                  </a:lnTo>
                  <a:lnTo>
                    <a:pt x="2092" y="3959"/>
                  </a:lnTo>
                  <a:lnTo>
                    <a:pt x="1989" y="3961"/>
                  </a:lnTo>
                  <a:lnTo>
                    <a:pt x="1886" y="3959"/>
                  </a:lnTo>
                  <a:lnTo>
                    <a:pt x="1686" y="3939"/>
                  </a:lnTo>
                  <a:lnTo>
                    <a:pt x="1491" y="3899"/>
                  </a:lnTo>
                  <a:lnTo>
                    <a:pt x="1305" y="3842"/>
                  </a:lnTo>
                  <a:lnTo>
                    <a:pt x="1127" y="3767"/>
                  </a:lnTo>
                  <a:lnTo>
                    <a:pt x="957" y="3675"/>
                  </a:lnTo>
                  <a:lnTo>
                    <a:pt x="798" y="3568"/>
                  </a:lnTo>
                  <a:lnTo>
                    <a:pt x="651" y="3447"/>
                  </a:lnTo>
                  <a:lnTo>
                    <a:pt x="516" y="3312"/>
                  </a:lnTo>
                  <a:lnTo>
                    <a:pt x="394" y="3165"/>
                  </a:lnTo>
                  <a:lnTo>
                    <a:pt x="287" y="3008"/>
                  </a:lnTo>
                  <a:lnTo>
                    <a:pt x="195" y="2839"/>
                  </a:lnTo>
                  <a:lnTo>
                    <a:pt x="120" y="2662"/>
                  </a:lnTo>
                  <a:lnTo>
                    <a:pt x="62" y="2475"/>
                  </a:lnTo>
                  <a:lnTo>
                    <a:pt x="21" y="2283"/>
                  </a:lnTo>
                  <a:lnTo>
                    <a:pt x="1" y="2083"/>
                  </a:lnTo>
                  <a:lnTo>
                    <a:pt x="0" y="1981"/>
                  </a:lnTo>
                  <a:lnTo>
                    <a:pt x="1" y="1879"/>
                  </a:lnTo>
                  <a:lnTo>
                    <a:pt x="21" y="1679"/>
                  </a:lnTo>
                  <a:lnTo>
                    <a:pt x="62" y="1485"/>
                  </a:lnTo>
                  <a:lnTo>
                    <a:pt x="120" y="1299"/>
                  </a:lnTo>
                  <a:lnTo>
                    <a:pt x="195" y="1122"/>
                  </a:lnTo>
                  <a:lnTo>
                    <a:pt x="287" y="953"/>
                  </a:lnTo>
                  <a:lnTo>
                    <a:pt x="394" y="795"/>
                  </a:lnTo>
                  <a:lnTo>
                    <a:pt x="516" y="648"/>
                  </a:lnTo>
                  <a:lnTo>
                    <a:pt x="651" y="514"/>
                  </a:lnTo>
                  <a:lnTo>
                    <a:pt x="798" y="392"/>
                  </a:lnTo>
                  <a:lnTo>
                    <a:pt x="957" y="286"/>
                  </a:lnTo>
                  <a:lnTo>
                    <a:pt x="1127" y="195"/>
                  </a:lnTo>
                  <a:lnTo>
                    <a:pt x="1305" y="120"/>
                  </a:lnTo>
                  <a:lnTo>
                    <a:pt x="1491" y="62"/>
                  </a:lnTo>
                  <a:lnTo>
                    <a:pt x="1686" y="22"/>
                  </a:lnTo>
                  <a:lnTo>
                    <a:pt x="1886" y="2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rgbClr val="D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58"/>
            <p:cNvSpPr>
              <a:spLocks/>
            </p:cNvSpPr>
            <p:nvPr/>
          </p:nvSpPr>
          <p:spPr bwMode="auto">
            <a:xfrm>
              <a:off x="1929" y="1256"/>
              <a:ext cx="462" cy="495"/>
            </a:xfrm>
            <a:custGeom>
              <a:avLst/>
              <a:gdLst>
                <a:gd name="T0" fmla="*/ 1801 w 3702"/>
                <a:gd name="T1" fmla="*/ 2146 h 3961"/>
                <a:gd name="T2" fmla="*/ 2388 w 3702"/>
                <a:gd name="T3" fmla="*/ 198 h 3961"/>
                <a:gd name="T4" fmla="*/ 2443 w 3702"/>
                <a:gd name="T5" fmla="*/ 54 h 3961"/>
                <a:gd name="T6" fmla="*/ 2388 w 3702"/>
                <a:gd name="T7" fmla="*/ 41 h 3961"/>
                <a:gd name="T8" fmla="*/ 2277 w 3702"/>
                <a:gd name="T9" fmla="*/ 21 h 3961"/>
                <a:gd name="T10" fmla="*/ 2164 w 3702"/>
                <a:gd name="T11" fmla="*/ 8 h 3961"/>
                <a:gd name="T12" fmla="*/ 2049 w 3702"/>
                <a:gd name="T13" fmla="*/ 1 h 3961"/>
                <a:gd name="T14" fmla="*/ 1990 w 3702"/>
                <a:gd name="T15" fmla="*/ 0 h 3961"/>
                <a:gd name="T16" fmla="*/ 1887 w 3702"/>
                <a:gd name="T17" fmla="*/ 2 h 3961"/>
                <a:gd name="T18" fmla="*/ 1687 w 3702"/>
                <a:gd name="T19" fmla="*/ 22 h 3961"/>
                <a:gd name="T20" fmla="*/ 1492 w 3702"/>
                <a:gd name="T21" fmla="*/ 62 h 3961"/>
                <a:gd name="T22" fmla="*/ 1306 w 3702"/>
                <a:gd name="T23" fmla="*/ 120 h 3961"/>
                <a:gd name="T24" fmla="*/ 1127 w 3702"/>
                <a:gd name="T25" fmla="*/ 195 h 3961"/>
                <a:gd name="T26" fmla="*/ 958 w 3702"/>
                <a:gd name="T27" fmla="*/ 286 h 3961"/>
                <a:gd name="T28" fmla="*/ 799 w 3702"/>
                <a:gd name="T29" fmla="*/ 392 h 3961"/>
                <a:gd name="T30" fmla="*/ 652 w 3702"/>
                <a:gd name="T31" fmla="*/ 514 h 3961"/>
                <a:gd name="T32" fmla="*/ 517 w 3702"/>
                <a:gd name="T33" fmla="*/ 648 h 3961"/>
                <a:gd name="T34" fmla="*/ 395 w 3702"/>
                <a:gd name="T35" fmla="*/ 795 h 3961"/>
                <a:gd name="T36" fmla="*/ 288 w 3702"/>
                <a:gd name="T37" fmla="*/ 953 h 3961"/>
                <a:gd name="T38" fmla="*/ 196 w 3702"/>
                <a:gd name="T39" fmla="*/ 1122 h 3961"/>
                <a:gd name="T40" fmla="*/ 120 w 3702"/>
                <a:gd name="T41" fmla="*/ 1299 h 3961"/>
                <a:gd name="T42" fmla="*/ 63 w 3702"/>
                <a:gd name="T43" fmla="*/ 1485 h 3961"/>
                <a:gd name="T44" fmla="*/ 22 w 3702"/>
                <a:gd name="T45" fmla="*/ 1679 h 3961"/>
                <a:gd name="T46" fmla="*/ 2 w 3702"/>
                <a:gd name="T47" fmla="*/ 1879 h 3961"/>
                <a:gd name="T48" fmla="*/ 0 w 3702"/>
                <a:gd name="T49" fmla="*/ 1981 h 3961"/>
                <a:gd name="T50" fmla="*/ 2 w 3702"/>
                <a:gd name="T51" fmla="*/ 2083 h 3961"/>
                <a:gd name="T52" fmla="*/ 22 w 3702"/>
                <a:gd name="T53" fmla="*/ 2283 h 3961"/>
                <a:gd name="T54" fmla="*/ 63 w 3702"/>
                <a:gd name="T55" fmla="*/ 2475 h 3961"/>
                <a:gd name="T56" fmla="*/ 120 w 3702"/>
                <a:gd name="T57" fmla="*/ 2662 h 3961"/>
                <a:gd name="T58" fmla="*/ 196 w 3702"/>
                <a:gd name="T59" fmla="*/ 2839 h 3961"/>
                <a:gd name="T60" fmla="*/ 288 w 3702"/>
                <a:gd name="T61" fmla="*/ 3008 h 3961"/>
                <a:gd name="T62" fmla="*/ 395 w 3702"/>
                <a:gd name="T63" fmla="*/ 3165 h 3961"/>
                <a:gd name="T64" fmla="*/ 517 w 3702"/>
                <a:gd name="T65" fmla="*/ 3312 h 3961"/>
                <a:gd name="T66" fmla="*/ 652 w 3702"/>
                <a:gd name="T67" fmla="*/ 3447 h 3961"/>
                <a:gd name="T68" fmla="*/ 799 w 3702"/>
                <a:gd name="T69" fmla="*/ 3568 h 3961"/>
                <a:gd name="T70" fmla="*/ 958 w 3702"/>
                <a:gd name="T71" fmla="*/ 3675 h 3961"/>
                <a:gd name="T72" fmla="*/ 1127 w 3702"/>
                <a:gd name="T73" fmla="*/ 3767 h 3961"/>
                <a:gd name="T74" fmla="*/ 1306 w 3702"/>
                <a:gd name="T75" fmla="*/ 3842 h 3961"/>
                <a:gd name="T76" fmla="*/ 1492 w 3702"/>
                <a:gd name="T77" fmla="*/ 3899 h 3961"/>
                <a:gd name="T78" fmla="*/ 1687 w 3702"/>
                <a:gd name="T79" fmla="*/ 3939 h 3961"/>
                <a:gd name="T80" fmla="*/ 1887 w 3702"/>
                <a:gd name="T81" fmla="*/ 3959 h 3961"/>
                <a:gd name="T82" fmla="*/ 1990 w 3702"/>
                <a:gd name="T83" fmla="*/ 3961 h 3961"/>
                <a:gd name="T84" fmla="*/ 2058 w 3702"/>
                <a:gd name="T85" fmla="*/ 3961 h 3961"/>
                <a:gd name="T86" fmla="*/ 2193 w 3702"/>
                <a:gd name="T87" fmla="*/ 3950 h 3961"/>
                <a:gd name="T88" fmla="*/ 2325 w 3702"/>
                <a:gd name="T89" fmla="*/ 3934 h 3961"/>
                <a:gd name="T90" fmla="*/ 2454 w 3702"/>
                <a:gd name="T91" fmla="*/ 3907 h 3961"/>
                <a:gd name="T92" fmla="*/ 2580 w 3702"/>
                <a:gd name="T93" fmla="*/ 3872 h 3961"/>
                <a:gd name="T94" fmla="*/ 2702 w 3702"/>
                <a:gd name="T95" fmla="*/ 3830 h 3961"/>
                <a:gd name="T96" fmla="*/ 2820 w 3702"/>
                <a:gd name="T97" fmla="*/ 3780 h 3961"/>
                <a:gd name="T98" fmla="*/ 2935 w 3702"/>
                <a:gd name="T99" fmla="*/ 3723 h 3961"/>
                <a:gd name="T100" fmla="*/ 3045 w 3702"/>
                <a:gd name="T101" fmla="*/ 3659 h 3961"/>
                <a:gd name="T102" fmla="*/ 3150 w 3702"/>
                <a:gd name="T103" fmla="*/ 3588 h 3961"/>
                <a:gd name="T104" fmla="*/ 3251 w 3702"/>
                <a:gd name="T105" fmla="*/ 3511 h 3961"/>
                <a:gd name="T106" fmla="*/ 3347 w 3702"/>
                <a:gd name="T107" fmla="*/ 3428 h 3961"/>
                <a:gd name="T108" fmla="*/ 3436 w 3702"/>
                <a:gd name="T109" fmla="*/ 3339 h 3961"/>
                <a:gd name="T110" fmla="*/ 3521 w 3702"/>
                <a:gd name="T111" fmla="*/ 3244 h 3961"/>
                <a:gd name="T112" fmla="*/ 3598 w 3702"/>
                <a:gd name="T113" fmla="*/ 3144 h 3961"/>
                <a:gd name="T114" fmla="*/ 3670 w 3702"/>
                <a:gd name="T115" fmla="*/ 3040 h 3961"/>
                <a:gd name="T116" fmla="*/ 3702 w 3702"/>
                <a:gd name="T117" fmla="*/ 2986 h 3961"/>
                <a:gd name="T118" fmla="*/ 3668 w 3702"/>
                <a:gd name="T119" fmla="*/ 2970 h 3961"/>
                <a:gd name="T120" fmla="*/ 1801 w 3702"/>
                <a:gd name="T121" fmla="*/ 2146 h 3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02" h="3961">
                  <a:moveTo>
                    <a:pt x="1801" y="2146"/>
                  </a:moveTo>
                  <a:lnTo>
                    <a:pt x="2388" y="198"/>
                  </a:lnTo>
                  <a:lnTo>
                    <a:pt x="2443" y="54"/>
                  </a:lnTo>
                  <a:lnTo>
                    <a:pt x="2388" y="41"/>
                  </a:lnTo>
                  <a:lnTo>
                    <a:pt x="2277" y="21"/>
                  </a:lnTo>
                  <a:lnTo>
                    <a:pt x="2164" y="8"/>
                  </a:lnTo>
                  <a:lnTo>
                    <a:pt x="2049" y="1"/>
                  </a:lnTo>
                  <a:lnTo>
                    <a:pt x="1990" y="0"/>
                  </a:lnTo>
                  <a:lnTo>
                    <a:pt x="1887" y="2"/>
                  </a:lnTo>
                  <a:lnTo>
                    <a:pt x="1687" y="22"/>
                  </a:lnTo>
                  <a:lnTo>
                    <a:pt x="1492" y="62"/>
                  </a:lnTo>
                  <a:lnTo>
                    <a:pt x="1306" y="120"/>
                  </a:lnTo>
                  <a:lnTo>
                    <a:pt x="1127" y="195"/>
                  </a:lnTo>
                  <a:lnTo>
                    <a:pt x="958" y="286"/>
                  </a:lnTo>
                  <a:lnTo>
                    <a:pt x="799" y="392"/>
                  </a:lnTo>
                  <a:lnTo>
                    <a:pt x="652" y="514"/>
                  </a:lnTo>
                  <a:lnTo>
                    <a:pt x="517" y="648"/>
                  </a:lnTo>
                  <a:lnTo>
                    <a:pt x="395" y="795"/>
                  </a:lnTo>
                  <a:lnTo>
                    <a:pt x="288" y="953"/>
                  </a:lnTo>
                  <a:lnTo>
                    <a:pt x="196" y="1122"/>
                  </a:lnTo>
                  <a:lnTo>
                    <a:pt x="120" y="1299"/>
                  </a:lnTo>
                  <a:lnTo>
                    <a:pt x="63" y="1485"/>
                  </a:lnTo>
                  <a:lnTo>
                    <a:pt x="22" y="1679"/>
                  </a:lnTo>
                  <a:lnTo>
                    <a:pt x="2" y="1879"/>
                  </a:lnTo>
                  <a:lnTo>
                    <a:pt x="0" y="1981"/>
                  </a:lnTo>
                  <a:lnTo>
                    <a:pt x="2" y="2083"/>
                  </a:lnTo>
                  <a:lnTo>
                    <a:pt x="22" y="2283"/>
                  </a:lnTo>
                  <a:lnTo>
                    <a:pt x="63" y="2475"/>
                  </a:lnTo>
                  <a:lnTo>
                    <a:pt x="120" y="2662"/>
                  </a:lnTo>
                  <a:lnTo>
                    <a:pt x="196" y="2839"/>
                  </a:lnTo>
                  <a:lnTo>
                    <a:pt x="288" y="3008"/>
                  </a:lnTo>
                  <a:lnTo>
                    <a:pt x="395" y="3165"/>
                  </a:lnTo>
                  <a:lnTo>
                    <a:pt x="517" y="3312"/>
                  </a:lnTo>
                  <a:lnTo>
                    <a:pt x="652" y="3447"/>
                  </a:lnTo>
                  <a:lnTo>
                    <a:pt x="799" y="3568"/>
                  </a:lnTo>
                  <a:lnTo>
                    <a:pt x="958" y="3675"/>
                  </a:lnTo>
                  <a:lnTo>
                    <a:pt x="1127" y="3767"/>
                  </a:lnTo>
                  <a:lnTo>
                    <a:pt x="1306" y="3842"/>
                  </a:lnTo>
                  <a:lnTo>
                    <a:pt x="1492" y="3899"/>
                  </a:lnTo>
                  <a:lnTo>
                    <a:pt x="1687" y="3939"/>
                  </a:lnTo>
                  <a:lnTo>
                    <a:pt x="1887" y="3959"/>
                  </a:lnTo>
                  <a:lnTo>
                    <a:pt x="1990" y="3961"/>
                  </a:lnTo>
                  <a:lnTo>
                    <a:pt x="2058" y="3961"/>
                  </a:lnTo>
                  <a:lnTo>
                    <a:pt x="2193" y="3950"/>
                  </a:lnTo>
                  <a:lnTo>
                    <a:pt x="2325" y="3934"/>
                  </a:lnTo>
                  <a:lnTo>
                    <a:pt x="2454" y="3907"/>
                  </a:lnTo>
                  <a:lnTo>
                    <a:pt x="2580" y="3872"/>
                  </a:lnTo>
                  <a:lnTo>
                    <a:pt x="2702" y="3830"/>
                  </a:lnTo>
                  <a:lnTo>
                    <a:pt x="2820" y="3780"/>
                  </a:lnTo>
                  <a:lnTo>
                    <a:pt x="2935" y="3723"/>
                  </a:lnTo>
                  <a:lnTo>
                    <a:pt x="3045" y="3659"/>
                  </a:lnTo>
                  <a:lnTo>
                    <a:pt x="3150" y="3588"/>
                  </a:lnTo>
                  <a:lnTo>
                    <a:pt x="3251" y="3511"/>
                  </a:lnTo>
                  <a:lnTo>
                    <a:pt x="3347" y="3428"/>
                  </a:lnTo>
                  <a:lnTo>
                    <a:pt x="3436" y="3339"/>
                  </a:lnTo>
                  <a:lnTo>
                    <a:pt x="3521" y="3244"/>
                  </a:lnTo>
                  <a:lnTo>
                    <a:pt x="3598" y="3144"/>
                  </a:lnTo>
                  <a:lnTo>
                    <a:pt x="3670" y="3040"/>
                  </a:lnTo>
                  <a:lnTo>
                    <a:pt x="3702" y="2986"/>
                  </a:lnTo>
                  <a:lnTo>
                    <a:pt x="3668" y="2970"/>
                  </a:lnTo>
                  <a:lnTo>
                    <a:pt x="1801" y="21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59"/>
            <p:cNvSpPr>
              <a:spLocks/>
            </p:cNvSpPr>
            <p:nvPr/>
          </p:nvSpPr>
          <p:spPr bwMode="auto">
            <a:xfrm>
              <a:off x="2576" y="1235"/>
              <a:ext cx="245" cy="233"/>
            </a:xfrm>
            <a:custGeom>
              <a:avLst/>
              <a:gdLst>
                <a:gd name="T0" fmla="*/ 981 w 1961"/>
                <a:gd name="T1" fmla="*/ 0 h 1864"/>
                <a:gd name="T2" fmla="*/ 1284 w 1961"/>
                <a:gd name="T3" fmla="*/ 614 h 1864"/>
                <a:gd name="T4" fmla="*/ 1961 w 1961"/>
                <a:gd name="T5" fmla="*/ 712 h 1864"/>
                <a:gd name="T6" fmla="*/ 1471 w 1961"/>
                <a:gd name="T7" fmla="*/ 1190 h 1864"/>
                <a:gd name="T8" fmla="*/ 1587 w 1961"/>
                <a:gd name="T9" fmla="*/ 1864 h 1864"/>
                <a:gd name="T10" fmla="*/ 981 w 1961"/>
                <a:gd name="T11" fmla="*/ 1546 h 1864"/>
                <a:gd name="T12" fmla="*/ 375 w 1961"/>
                <a:gd name="T13" fmla="*/ 1864 h 1864"/>
                <a:gd name="T14" fmla="*/ 491 w 1961"/>
                <a:gd name="T15" fmla="*/ 1190 h 1864"/>
                <a:gd name="T16" fmla="*/ 0 w 1961"/>
                <a:gd name="T17" fmla="*/ 712 h 1864"/>
                <a:gd name="T18" fmla="*/ 678 w 1961"/>
                <a:gd name="T19" fmla="*/ 614 h 1864"/>
                <a:gd name="T20" fmla="*/ 981 w 1961"/>
                <a:gd name="T21" fmla="*/ 0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1" h="1864">
                  <a:moveTo>
                    <a:pt x="981" y="0"/>
                  </a:moveTo>
                  <a:lnTo>
                    <a:pt x="1284" y="614"/>
                  </a:lnTo>
                  <a:lnTo>
                    <a:pt x="1961" y="712"/>
                  </a:lnTo>
                  <a:lnTo>
                    <a:pt x="1471" y="1190"/>
                  </a:lnTo>
                  <a:lnTo>
                    <a:pt x="1587" y="1864"/>
                  </a:lnTo>
                  <a:lnTo>
                    <a:pt x="981" y="1546"/>
                  </a:lnTo>
                  <a:lnTo>
                    <a:pt x="375" y="1864"/>
                  </a:lnTo>
                  <a:lnTo>
                    <a:pt x="491" y="1190"/>
                  </a:lnTo>
                  <a:lnTo>
                    <a:pt x="0" y="712"/>
                  </a:lnTo>
                  <a:lnTo>
                    <a:pt x="678" y="614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rgbClr val="F89B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Rectangle 60"/>
            <p:cNvSpPr>
              <a:spLocks noChangeArrowheads="1"/>
            </p:cNvSpPr>
            <p:nvPr/>
          </p:nvSpPr>
          <p:spPr bwMode="auto">
            <a:xfrm>
              <a:off x="2574" y="1936"/>
              <a:ext cx="41" cy="42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Rectangle 61"/>
            <p:cNvSpPr>
              <a:spLocks noChangeArrowheads="1"/>
            </p:cNvSpPr>
            <p:nvPr/>
          </p:nvSpPr>
          <p:spPr bwMode="auto">
            <a:xfrm>
              <a:off x="2574" y="2019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Rectangle 62"/>
            <p:cNvSpPr>
              <a:spLocks noChangeArrowheads="1"/>
            </p:cNvSpPr>
            <p:nvPr/>
          </p:nvSpPr>
          <p:spPr bwMode="auto">
            <a:xfrm>
              <a:off x="2615" y="1978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Rectangle 63"/>
            <p:cNvSpPr>
              <a:spLocks noChangeArrowheads="1"/>
            </p:cNvSpPr>
            <p:nvPr/>
          </p:nvSpPr>
          <p:spPr bwMode="auto">
            <a:xfrm>
              <a:off x="2532" y="1978"/>
              <a:ext cx="42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Rectangle 64"/>
            <p:cNvSpPr>
              <a:spLocks noChangeArrowheads="1"/>
            </p:cNvSpPr>
            <p:nvPr/>
          </p:nvSpPr>
          <p:spPr bwMode="auto">
            <a:xfrm>
              <a:off x="2429" y="2163"/>
              <a:ext cx="41" cy="42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65"/>
            <p:cNvSpPr>
              <a:spLocks noChangeArrowheads="1"/>
            </p:cNvSpPr>
            <p:nvPr/>
          </p:nvSpPr>
          <p:spPr bwMode="auto">
            <a:xfrm>
              <a:off x="2429" y="2246"/>
              <a:ext cx="41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Rectangle 66"/>
            <p:cNvSpPr>
              <a:spLocks noChangeArrowheads="1"/>
            </p:cNvSpPr>
            <p:nvPr/>
          </p:nvSpPr>
          <p:spPr bwMode="auto">
            <a:xfrm>
              <a:off x="2470" y="2205"/>
              <a:ext cx="42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Rectangle 67"/>
            <p:cNvSpPr>
              <a:spLocks noChangeArrowheads="1"/>
            </p:cNvSpPr>
            <p:nvPr/>
          </p:nvSpPr>
          <p:spPr bwMode="auto">
            <a:xfrm>
              <a:off x="2388" y="2205"/>
              <a:ext cx="41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Rectangle 68"/>
            <p:cNvSpPr>
              <a:spLocks noChangeArrowheads="1"/>
            </p:cNvSpPr>
            <p:nvPr/>
          </p:nvSpPr>
          <p:spPr bwMode="auto">
            <a:xfrm>
              <a:off x="2181" y="2081"/>
              <a:ext cx="42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Rectangle 69"/>
            <p:cNvSpPr>
              <a:spLocks noChangeArrowheads="1"/>
            </p:cNvSpPr>
            <p:nvPr/>
          </p:nvSpPr>
          <p:spPr bwMode="auto">
            <a:xfrm>
              <a:off x="2181" y="2163"/>
              <a:ext cx="42" cy="42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Rectangle 70"/>
            <p:cNvSpPr>
              <a:spLocks noChangeArrowheads="1"/>
            </p:cNvSpPr>
            <p:nvPr/>
          </p:nvSpPr>
          <p:spPr bwMode="auto">
            <a:xfrm>
              <a:off x="2223" y="2122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Rectangle 71"/>
            <p:cNvSpPr>
              <a:spLocks noChangeArrowheads="1"/>
            </p:cNvSpPr>
            <p:nvPr/>
          </p:nvSpPr>
          <p:spPr bwMode="auto">
            <a:xfrm>
              <a:off x="2140" y="2122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Rectangle 72"/>
            <p:cNvSpPr>
              <a:spLocks noChangeArrowheads="1"/>
            </p:cNvSpPr>
            <p:nvPr/>
          </p:nvSpPr>
          <p:spPr bwMode="auto">
            <a:xfrm>
              <a:off x="1789" y="1379"/>
              <a:ext cx="41" cy="42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Rectangle 73"/>
            <p:cNvSpPr>
              <a:spLocks noChangeArrowheads="1"/>
            </p:cNvSpPr>
            <p:nvPr/>
          </p:nvSpPr>
          <p:spPr bwMode="auto">
            <a:xfrm>
              <a:off x="1789" y="1462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Rectangle 74"/>
            <p:cNvSpPr>
              <a:spLocks noChangeArrowheads="1"/>
            </p:cNvSpPr>
            <p:nvPr/>
          </p:nvSpPr>
          <p:spPr bwMode="auto">
            <a:xfrm>
              <a:off x="1830" y="1421"/>
              <a:ext cx="42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Rectangle 75"/>
            <p:cNvSpPr>
              <a:spLocks noChangeArrowheads="1"/>
            </p:cNvSpPr>
            <p:nvPr/>
          </p:nvSpPr>
          <p:spPr bwMode="auto">
            <a:xfrm>
              <a:off x="1748" y="1421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76"/>
            <p:cNvSpPr>
              <a:spLocks/>
            </p:cNvSpPr>
            <p:nvPr/>
          </p:nvSpPr>
          <p:spPr bwMode="auto">
            <a:xfrm>
              <a:off x="2097" y="1483"/>
              <a:ext cx="103" cy="103"/>
            </a:xfrm>
            <a:custGeom>
              <a:avLst/>
              <a:gdLst>
                <a:gd name="T0" fmla="*/ 415 w 830"/>
                <a:gd name="T1" fmla="*/ 0 h 824"/>
                <a:gd name="T2" fmla="*/ 457 w 830"/>
                <a:gd name="T3" fmla="*/ 1 h 824"/>
                <a:gd name="T4" fmla="*/ 538 w 830"/>
                <a:gd name="T5" fmla="*/ 17 h 824"/>
                <a:gd name="T6" fmla="*/ 613 w 830"/>
                <a:gd name="T7" fmla="*/ 48 h 824"/>
                <a:gd name="T8" fmla="*/ 679 w 830"/>
                <a:gd name="T9" fmla="*/ 93 h 824"/>
                <a:gd name="T10" fmla="*/ 736 w 830"/>
                <a:gd name="T11" fmla="*/ 149 h 824"/>
                <a:gd name="T12" fmla="*/ 780 w 830"/>
                <a:gd name="T13" fmla="*/ 215 h 824"/>
                <a:gd name="T14" fmla="*/ 812 w 830"/>
                <a:gd name="T15" fmla="*/ 289 h 824"/>
                <a:gd name="T16" fmla="*/ 828 w 830"/>
                <a:gd name="T17" fmla="*/ 370 h 824"/>
                <a:gd name="T18" fmla="*/ 830 w 830"/>
                <a:gd name="T19" fmla="*/ 412 h 824"/>
                <a:gd name="T20" fmla="*/ 828 w 830"/>
                <a:gd name="T21" fmla="*/ 454 h 824"/>
                <a:gd name="T22" fmla="*/ 812 w 830"/>
                <a:gd name="T23" fmla="*/ 535 h 824"/>
                <a:gd name="T24" fmla="*/ 780 w 830"/>
                <a:gd name="T25" fmla="*/ 609 h 824"/>
                <a:gd name="T26" fmla="*/ 736 w 830"/>
                <a:gd name="T27" fmla="*/ 675 h 824"/>
                <a:gd name="T28" fmla="*/ 679 w 830"/>
                <a:gd name="T29" fmla="*/ 731 h 824"/>
                <a:gd name="T30" fmla="*/ 613 w 830"/>
                <a:gd name="T31" fmla="*/ 775 h 824"/>
                <a:gd name="T32" fmla="*/ 538 w 830"/>
                <a:gd name="T33" fmla="*/ 806 h 824"/>
                <a:gd name="T34" fmla="*/ 457 w 830"/>
                <a:gd name="T35" fmla="*/ 823 h 824"/>
                <a:gd name="T36" fmla="*/ 415 w 830"/>
                <a:gd name="T37" fmla="*/ 824 h 824"/>
                <a:gd name="T38" fmla="*/ 372 w 830"/>
                <a:gd name="T39" fmla="*/ 823 h 824"/>
                <a:gd name="T40" fmla="*/ 291 w 830"/>
                <a:gd name="T41" fmla="*/ 806 h 824"/>
                <a:gd name="T42" fmla="*/ 217 w 830"/>
                <a:gd name="T43" fmla="*/ 775 h 824"/>
                <a:gd name="T44" fmla="*/ 151 w 830"/>
                <a:gd name="T45" fmla="*/ 731 h 824"/>
                <a:gd name="T46" fmla="*/ 95 w 830"/>
                <a:gd name="T47" fmla="*/ 675 h 824"/>
                <a:gd name="T48" fmla="*/ 50 w 830"/>
                <a:gd name="T49" fmla="*/ 609 h 824"/>
                <a:gd name="T50" fmla="*/ 18 w 830"/>
                <a:gd name="T51" fmla="*/ 535 h 824"/>
                <a:gd name="T52" fmla="*/ 1 w 830"/>
                <a:gd name="T53" fmla="*/ 454 h 824"/>
                <a:gd name="T54" fmla="*/ 0 w 830"/>
                <a:gd name="T55" fmla="*/ 412 h 824"/>
                <a:gd name="T56" fmla="*/ 1 w 830"/>
                <a:gd name="T57" fmla="*/ 370 h 824"/>
                <a:gd name="T58" fmla="*/ 18 w 830"/>
                <a:gd name="T59" fmla="*/ 289 h 824"/>
                <a:gd name="T60" fmla="*/ 50 w 830"/>
                <a:gd name="T61" fmla="*/ 215 h 824"/>
                <a:gd name="T62" fmla="*/ 95 w 830"/>
                <a:gd name="T63" fmla="*/ 149 h 824"/>
                <a:gd name="T64" fmla="*/ 151 w 830"/>
                <a:gd name="T65" fmla="*/ 93 h 824"/>
                <a:gd name="T66" fmla="*/ 217 w 830"/>
                <a:gd name="T67" fmla="*/ 48 h 824"/>
                <a:gd name="T68" fmla="*/ 291 w 830"/>
                <a:gd name="T69" fmla="*/ 17 h 824"/>
                <a:gd name="T70" fmla="*/ 372 w 830"/>
                <a:gd name="T71" fmla="*/ 1 h 824"/>
                <a:gd name="T72" fmla="*/ 415 w 830"/>
                <a:gd name="T73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30" h="824">
                  <a:moveTo>
                    <a:pt x="415" y="0"/>
                  </a:moveTo>
                  <a:lnTo>
                    <a:pt x="457" y="1"/>
                  </a:lnTo>
                  <a:lnTo>
                    <a:pt x="538" y="17"/>
                  </a:lnTo>
                  <a:lnTo>
                    <a:pt x="613" y="48"/>
                  </a:lnTo>
                  <a:lnTo>
                    <a:pt x="679" y="93"/>
                  </a:lnTo>
                  <a:lnTo>
                    <a:pt x="736" y="149"/>
                  </a:lnTo>
                  <a:lnTo>
                    <a:pt x="780" y="215"/>
                  </a:lnTo>
                  <a:lnTo>
                    <a:pt x="812" y="289"/>
                  </a:lnTo>
                  <a:lnTo>
                    <a:pt x="828" y="370"/>
                  </a:lnTo>
                  <a:lnTo>
                    <a:pt x="830" y="412"/>
                  </a:lnTo>
                  <a:lnTo>
                    <a:pt x="828" y="454"/>
                  </a:lnTo>
                  <a:lnTo>
                    <a:pt x="812" y="535"/>
                  </a:lnTo>
                  <a:lnTo>
                    <a:pt x="780" y="609"/>
                  </a:lnTo>
                  <a:lnTo>
                    <a:pt x="736" y="675"/>
                  </a:lnTo>
                  <a:lnTo>
                    <a:pt x="679" y="731"/>
                  </a:lnTo>
                  <a:lnTo>
                    <a:pt x="613" y="775"/>
                  </a:lnTo>
                  <a:lnTo>
                    <a:pt x="538" y="806"/>
                  </a:lnTo>
                  <a:lnTo>
                    <a:pt x="457" y="823"/>
                  </a:lnTo>
                  <a:lnTo>
                    <a:pt x="415" y="824"/>
                  </a:lnTo>
                  <a:lnTo>
                    <a:pt x="372" y="823"/>
                  </a:lnTo>
                  <a:lnTo>
                    <a:pt x="291" y="806"/>
                  </a:lnTo>
                  <a:lnTo>
                    <a:pt x="217" y="775"/>
                  </a:lnTo>
                  <a:lnTo>
                    <a:pt x="151" y="731"/>
                  </a:lnTo>
                  <a:lnTo>
                    <a:pt x="95" y="675"/>
                  </a:lnTo>
                  <a:lnTo>
                    <a:pt x="50" y="609"/>
                  </a:lnTo>
                  <a:lnTo>
                    <a:pt x="18" y="535"/>
                  </a:lnTo>
                  <a:lnTo>
                    <a:pt x="1" y="454"/>
                  </a:lnTo>
                  <a:lnTo>
                    <a:pt x="0" y="412"/>
                  </a:lnTo>
                  <a:lnTo>
                    <a:pt x="1" y="370"/>
                  </a:lnTo>
                  <a:lnTo>
                    <a:pt x="18" y="289"/>
                  </a:lnTo>
                  <a:lnTo>
                    <a:pt x="50" y="215"/>
                  </a:lnTo>
                  <a:lnTo>
                    <a:pt x="95" y="149"/>
                  </a:lnTo>
                  <a:lnTo>
                    <a:pt x="151" y="93"/>
                  </a:lnTo>
                  <a:lnTo>
                    <a:pt x="217" y="48"/>
                  </a:lnTo>
                  <a:lnTo>
                    <a:pt x="291" y="17"/>
                  </a:lnTo>
                  <a:lnTo>
                    <a:pt x="372" y="1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268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77"/>
            <p:cNvSpPr>
              <a:spLocks/>
            </p:cNvSpPr>
            <p:nvPr/>
          </p:nvSpPr>
          <p:spPr bwMode="auto">
            <a:xfrm>
              <a:off x="2154" y="1262"/>
              <a:ext cx="272" cy="367"/>
            </a:xfrm>
            <a:custGeom>
              <a:avLst/>
              <a:gdLst>
                <a:gd name="T0" fmla="*/ 642 w 2179"/>
                <a:gd name="T1" fmla="*/ 0 h 2932"/>
                <a:gd name="T2" fmla="*/ 587 w 2179"/>
                <a:gd name="T3" fmla="*/ 144 h 2932"/>
                <a:gd name="T4" fmla="*/ 0 w 2179"/>
                <a:gd name="T5" fmla="*/ 2092 h 2932"/>
                <a:gd name="T6" fmla="*/ 1867 w 2179"/>
                <a:gd name="T7" fmla="*/ 2916 h 2932"/>
                <a:gd name="T8" fmla="*/ 1901 w 2179"/>
                <a:gd name="T9" fmla="*/ 2932 h 2932"/>
                <a:gd name="T10" fmla="*/ 1934 w 2179"/>
                <a:gd name="T11" fmla="*/ 2876 h 2932"/>
                <a:gd name="T12" fmla="*/ 1992 w 2179"/>
                <a:gd name="T13" fmla="*/ 2761 h 2932"/>
                <a:gd name="T14" fmla="*/ 2044 w 2179"/>
                <a:gd name="T15" fmla="*/ 2641 h 2932"/>
                <a:gd name="T16" fmla="*/ 2088 w 2179"/>
                <a:gd name="T17" fmla="*/ 2519 h 2932"/>
                <a:gd name="T18" fmla="*/ 2124 w 2179"/>
                <a:gd name="T19" fmla="*/ 2392 h 2932"/>
                <a:gd name="T20" fmla="*/ 2150 w 2179"/>
                <a:gd name="T21" fmla="*/ 2263 h 2932"/>
                <a:gd name="T22" fmla="*/ 2168 w 2179"/>
                <a:gd name="T23" fmla="*/ 2131 h 2932"/>
                <a:gd name="T24" fmla="*/ 2179 w 2179"/>
                <a:gd name="T25" fmla="*/ 1995 h 2932"/>
                <a:gd name="T26" fmla="*/ 2179 w 2179"/>
                <a:gd name="T27" fmla="*/ 1927 h 2932"/>
                <a:gd name="T28" fmla="*/ 2177 w 2179"/>
                <a:gd name="T29" fmla="*/ 1839 h 2932"/>
                <a:gd name="T30" fmla="*/ 2163 w 2179"/>
                <a:gd name="T31" fmla="*/ 1667 h 2932"/>
                <a:gd name="T32" fmla="*/ 2134 w 2179"/>
                <a:gd name="T33" fmla="*/ 1499 h 2932"/>
                <a:gd name="T34" fmla="*/ 2090 w 2179"/>
                <a:gd name="T35" fmla="*/ 1337 h 2932"/>
                <a:gd name="T36" fmla="*/ 2034 w 2179"/>
                <a:gd name="T37" fmla="*/ 1181 h 2932"/>
                <a:gd name="T38" fmla="*/ 1964 w 2179"/>
                <a:gd name="T39" fmla="*/ 1031 h 2932"/>
                <a:gd name="T40" fmla="*/ 1883 w 2179"/>
                <a:gd name="T41" fmla="*/ 887 h 2932"/>
                <a:gd name="T42" fmla="*/ 1791 w 2179"/>
                <a:gd name="T43" fmla="*/ 752 h 2932"/>
                <a:gd name="T44" fmla="*/ 1688 w 2179"/>
                <a:gd name="T45" fmla="*/ 625 h 2932"/>
                <a:gd name="T46" fmla="*/ 1576 w 2179"/>
                <a:gd name="T47" fmla="*/ 507 h 2932"/>
                <a:gd name="T48" fmla="*/ 1454 w 2179"/>
                <a:gd name="T49" fmla="*/ 398 h 2932"/>
                <a:gd name="T50" fmla="*/ 1323 w 2179"/>
                <a:gd name="T51" fmla="*/ 299 h 2932"/>
                <a:gd name="T52" fmla="*/ 1184 w 2179"/>
                <a:gd name="T53" fmla="*/ 212 h 2932"/>
                <a:gd name="T54" fmla="*/ 1037 w 2179"/>
                <a:gd name="T55" fmla="*/ 135 h 2932"/>
                <a:gd name="T56" fmla="*/ 884 w 2179"/>
                <a:gd name="T57" fmla="*/ 72 h 2932"/>
                <a:gd name="T58" fmla="*/ 724 w 2179"/>
                <a:gd name="T59" fmla="*/ 20 h 2932"/>
                <a:gd name="T60" fmla="*/ 642 w 2179"/>
                <a:gd name="T61" fmla="*/ 0 h 2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79" h="2932">
                  <a:moveTo>
                    <a:pt x="642" y="0"/>
                  </a:moveTo>
                  <a:lnTo>
                    <a:pt x="587" y="144"/>
                  </a:lnTo>
                  <a:lnTo>
                    <a:pt x="0" y="2092"/>
                  </a:lnTo>
                  <a:lnTo>
                    <a:pt x="1867" y="2916"/>
                  </a:lnTo>
                  <a:lnTo>
                    <a:pt x="1901" y="2932"/>
                  </a:lnTo>
                  <a:lnTo>
                    <a:pt x="1934" y="2876"/>
                  </a:lnTo>
                  <a:lnTo>
                    <a:pt x="1992" y="2761"/>
                  </a:lnTo>
                  <a:lnTo>
                    <a:pt x="2044" y="2641"/>
                  </a:lnTo>
                  <a:lnTo>
                    <a:pt x="2088" y="2519"/>
                  </a:lnTo>
                  <a:lnTo>
                    <a:pt x="2124" y="2392"/>
                  </a:lnTo>
                  <a:lnTo>
                    <a:pt x="2150" y="2263"/>
                  </a:lnTo>
                  <a:lnTo>
                    <a:pt x="2168" y="2131"/>
                  </a:lnTo>
                  <a:lnTo>
                    <a:pt x="2179" y="1995"/>
                  </a:lnTo>
                  <a:lnTo>
                    <a:pt x="2179" y="1927"/>
                  </a:lnTo>
                  <a:lnTo>
                    <a:pt x="2177" y="1839"/>
                  </a:lnTo>
                  <a:lnTo>
                    <a:pt x="2163" y="1667"/>
                  </a:lnTo>
                  <a:lnTo>
                    <a:pt x="2134" y="1499"/>
                  </a:lnTo>
                  <a:lnTo>
                    <a:pt x="2090" y="1337"/>
                  </a:lnTo>
                  <a:lnTo>
                    <a:pt x="2034" y="1181"/>
                  </a:lnTo>
                  <a:lnTo>
                    <a:pt x="1964" y="1031"/>
                  </a:lnTo>
                  <a:lnTo>
                    <a:pt x="1883" y="887"/>
                  </a:lnTo>
                  <a:lnTo>
                    <a:pt x="1791" y="752"/>
                  </a:lnTo>
                  <a:lnTo>
                    <a:pt x="1688" y="625"/>
                  </a:lnTo>
                  <a:lnTo>
                    <a:pt x="1576" y="507"/>
                  </a:lnTo>
                  <a:lnTo>
                    <a:pt x="1454" y="398"/>
                  </a:lnTo>
                  <a:lnTo>
                    <a:pt x="1323" y="299"/>
                  </a:lnTo>
                  <a:lnTo>
                    <a:pt x="1184" y="212"/>
                  </a:lnTo>
                  <a:lnTo>
                    <a:pt x="1037" y="135"/>
                  </a:lnTo>
                  <a:lnTo>
                    <a:pt x="884" y="72"/>
                  </a:lnTo>
                  <a:lnTo>
                    <a:pt x="724" y="20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2A95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78"/>
            <p:cNvSpPr>
              <a:spLocks/>
            </p:cNvSpPr>
            <p:nvPr/>
          </p:nvSpPr>
          <p:spPr bwMode="auto">
            <a:xfrm>
              <a:off x="2343" y="1707"/>
              <a:ext cx="174" cy="188"/>
            </a:xfrm>
            <a:custGeom>
              <a:avLst/>
              <a:gdLst>
                <a:gd name="T0" fmla="*/ 0 w 1392"/>
                <a:gd name="T1" fmla="*/ 681 h 1507"/>
                <a:gd name="T2" fmla="*/ 664 w 1392"/>
                <a:gd name="T3" fmla="*/ 187 h 1507"/>
                <a:gd name="T4" fmla="*/ 907 w 1392"/>
                <a:gd name="T5" fmla="*/ 0 h 1507"/>
                <a:gd name="T6" fmla="*/ 1392 w 1392"/>
                <a:gd name="T7" fmla="*/ 631 h 1507"/>
                <a:gd name="T8" fmla="*/ 1162 w 1392"/>
                <a:gd name="T9" fmla="*/ 847 h 1507"/>
                <a:gd name="T10" fmla="*/ 166 w 1392"/>
                <a:gd name="T11" fmla="*/ 1507 h 1507"/>
                <a:gd name="T12" fmla="*/ 0 w 1392"/>
                <a:gd name="T13" fmla="*/ 681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2" h="1507">
                  <a:moveTo>
                    <a:pt x="0" y="681"/>
                  </a:moveTo>
                  <a:lnTo>
                    <a:pt x="664" y="187"/>
                  </a:lnTo>
                  <a:lnTo>
                    <a:pt x="907" y="0"/>
                  </a:lnTo>
                  <a:lnTo>
                    <a:pt x="1392" y="631"/>
                  </a:lnTo>
                  <a:lnTo>
                    <a:pt x="1162" y="847"/>
                  </a:lnTo>
                  <a:lnTo>
                    <a:pt x="166" y="1507"/>
                  </a:lnTo>
                  <a:lnTo>
                    <a:pt x="0" y="681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79"/>
            <p:cNvSpPr>
              <a:spLocks/>
            </p:cNvSpPr>
            <p:nvPr/>
          </p:nvSpPr>
          <p:spPr bwMode="auto">
            <a:xfrm>
              <a:off x="2426" y="1683"/>
              <a:ext cx="127" cy="130"/>
            </a:xfrm>
            <a:custGeom>
              <a:avLst/>
              <a:gdLst>
                <a:gd name="T0" fmla="*/ 0 w 1014"/>
                <a:gd name="T1" fmla="*/ 378 h 1038"/>
                <a:gd name="T2" fmla="*/ 498 w 1014"/>
                <a:gd name="T3" fmla="*/ 1038 h 1038"/>
                <a:gd name="T4" fmla="*/ 892 w 1014"/>
                <a:gd name="T5" fmla="*/ 669 h 1038"/>
                <a:gd name="T6" fmla="*/ 918 w 1014"/>
                <a:gd name="T7" fmla="*/ 644 h 1038"/>
                <a:gd name="T8" fmla="*/ 959 w 1014"/>
                <a:gd name="T9" fmla="*/ 586 h 1038"/>
                <a:gd name="T10" fmla="*/ 989 w 1014"/>
                <a:gd name="T11" fmla="*/ 522 h 1038"/>
                <a:gd name="T12" fmla="*/ 1009 w 1014"/>
                <a:gd name="T13" fmla="*/ 456 h 1038"/>
                <a:gd name="T14" fmla="*/ 1014 w 1014"/>
                <a:gd name="T15" fmla="*/ 388 h 1038"/>
                <a:gd name="T16" fmla="*/ 1009 w 1014"/>
                <a:gd name="T17" fmla="*/ 318 h 1038"/>
                <a:gd name="T18" fmla="*/ 989 w 1014"/>
                <a:gd name="T19" fmla="*/ 251 h 1038"/>
                <a:gd name="T20" fmla="*/ 958 w 1014"/>
                <a:gd name="T21" fmla="*/ 187 h 1038"/>
                <a:gd name="T22" fmla="*/ 938 w 1014"/>
                <a:gd name="T23" fmla="*/ 157 h 1038"/>
                <a:gd name="T24" fmla="*/ 938 w 1014"/>
                <a:gd name="T25" fmla="*/ 157 h 1038"/>
                <a:gd name="T26" fmla="*/ 912 w 1014"/>
                <a:gd name="T27" fmla="*/ 125 h 1038"/>
                <a:gd name="T28" fmla="*/ 854 w 1014"/>
                <a:gd name="T29" fmla="*/ 74 h 1038"/>
                <a:gd name="T30" fmla="*/ 787 w 1014"/>
                <a:gd name="T31" fmla="*/ 36 h 1038"/>
                <a:gd name="T32" fmla="*/ 716 w 1014"/>
                <a:gd name="T33" fmla="*/ 11 h 1038"/>
                <a:gd name="T34" fmla="*/ 642 w 1014"/>
                <a:gd name="T35" fmla="*/ 0 h 1038"/>
                <a:gd name="T36" fmla="*/ 565 w 1014"/>
                <a:gd name="T37" fmla="*/ 4 h 1038"/>
                <a:gd name="T38" fmla="*/ 491 w 1014"/>
                <a:gd name="T39" fmla="*/ 23 h 1038"/>
                <a:gd name="T40" fmla="*/ 420 w 1014"/>
                <a:gd name="T41" fmla="*/ 57 h 1038"/>
                <a:gd name="T42" fmla="*/ 388 w 1014"/>
                <a:gd name="T43" fmla="*/ 80 h 1038"/>
                <a:gd name="T44" fmla="*/ 0 w 1014"/>
                <a:gd name="T45" fmla="*/ 378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4" h="1038">
                  <a:moveTo>
                    <a:pt x="0" y="378"/>
                  </a:moveTo>
                  <a:lnTo>
                    <a:pt x="498" y="1038"/>
                  </a:lnTo>
                  <a:lnTo>
                    <a:pt x="892" y="669"/>
                  </a:lnTo>
                  <a:lnTo>
                    <a:pt x="918" y="644"/>
                  </a:lnTo>
                  <a:lnTo>
                    <a:pt x="959" y="586"/>
                  </a:lnTo>
                  <a:lnTo>
                    <a:pt x="989" y="522"/>
                  </a:lnTo>
                  <a:lnTo>
                    <a:pt x="1009" y="456"/>
                  </a:lnTo>
                  <a:lnTo>
                    <a:pt x="1014" y="388"/>
                  </a:lnTo>
                  <a:lnTo>
                    <a:pt x="1009" y="318"/>
                  </a:lnTo>
                  <a:lnTo>
                    <a:pt x="989" y="251"/>
                  </a:lnTo>
                  <a:lnTo>
                    <a:pt x="958" y="187"/>
                  </a:lnTo>
                  <a:lnTo>
                    <a:pt x="938" y="157"/>
                  </a:lnTo>
                  <a:lnTo>
                    <a:pt x="938" y="157"/>
                  </a:lnTo>
                  <a:lnTo>
                    <a:pt x="912" y="125"/>
                  </a:lnTo>
                  <a:lnTo>
                    <a:pt x="854" y="74"/>
                  </a:lnTo>
                  <a:lnTo>
                    <a:pt x="787" y="36"/>
                  </a:lnTo>
                  <a:lnTo>
                    <a:pt x="716" y="11"/>
                  </a:lnTo>
                  <a:lnTo>
                    <a:pt x="642" y="0"/>
                  </a:lnTo>
                  <a:lnTo>
                    <a:pt x="565" y="4"/>
                  </a:lnTo>
                  <a:lnTo>
                    <a:pt x="491" y="23"/>
                  </a:lnTo>
                  <a:lnTo>
                    <a:pt x="420" y="57"/>
                  </a:lnTo>
                  <a:lnTo>
                    <a:pt x="388" y="80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80"/>
            <p:cNvSpPr>
              <a:spLocks/>
            </p:cNvSpPr>
            <p:nvPr/>
          </p:nvSpPr>
          <p:spPr bwMode="auto">
            <a:xfrm>
              <a:off x="1690" y="1668"/>
              <a:ext cx="154" cy="163"/>
            </a:xfrm>
            <a:custGeom>
              <a:avLst/>
              <a:gdLst>
                <a:gd name="T0" fmla="*/ 1210 w 1231"/>
                <a:gd name="T1" fmla="*/ 830 h 1305"/>
                <a:gd name="T2" fmla="*/ 473 w 1231"/>
                <a:gd name="T3" fmla="*/ 1210 h 1305"/>
                <a:gd name="T4" fmla="*/ 295 w 1231"/>
                <a:gd name="T5" fmla="*/ 1305 h 1305"/>
                <a:gd name="T6" fmla="*/ 0 w 1231"/>
                <a:gd name="T7" fmla="*/ 605 h 1305"/>
                <a:gd name="T8" fmla="*/ 229 w 1231"/>
                <a:gd name="T9" fmla="*/ 495 h 1305"/>
                <a:gd name="T10" fmla="*/ 1231 w 1231"/>
                <a:gd name="T11" fmla="*/ 0 h 1305"/>
                <a:gd name="T12" fmla="*/ 1210 w 1231"/>
                <a:gd name="T13" fmla="*/ 830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305">
                  <a:moveTo>
                    <a:pt x="1210" y="830"/>
                  </a:moveTo>
                  <a:lnTo>
                    <a:pt x="473" y="1210"/>
                  </a:lnTo>
                  <a:lnTo>
                    <a:pt x="295" y="1305"/>
                  </a:lnTo>
                  <a:lnTo>
                    <a:pt x="0" y="605"/>
                  </a:lnTo>
                  <a:lnTo>
                    <a:pt x="229" y="495"/>
                  </a:lnTo>
                  <a:lnTo>
                    <a:pt x="1231" y="0"/>
                  </a:lnTo>
                  <a:lnTo>
                    <a:pt x="1210" y="830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81"/>
            <p:cNvSpPr>
              <a:spLocks/>
            </p:cNvSpPr>
            <p:nvPr/>
          </p:nvSpPr>
          <p:spPr bwMode="auto">
            <a:xfrm>
              <a:off x="1624" y="1730"/>
              <a:ext cx="125" cy="124"/>
            </a:xfrm>
            <a:custGeom>
              <a:avLst/>
              <a:gdLst>
                <a:gd name="T0" fmla="*/ 1003 w 1003"/>
                <a:gd name="T1" fmla="*/ 715 h 990"/>
                <a:gd name="T2" fmla="*/ 759 w 1003"/>
                <a:gd name="T3" fmla="*/ 0 h 990"/>
                <a:gd name="T4" fmla="*/ 173 w 1003"/>
                <a:gd name="T5" fmla="*/ 281 h 990"/>
                <a:gd name="T6" fmla="*/ 143 w 1003"/>
                <a:gd name="T7" fmla="*/ 303 h 990"/>
                <a:gd name="T8" fmla="*/ 92 w 1003"/>
                <a:gd name="T9" fmla="*/ 353 h 990"/>
                <a:gd name="T10" fmla="*/ 52 w 1003"/>
                <a:gd name="T11" fmla="*/ 410 h 990"/>
                <a:gd name="T12" fmla="*/ 22 w 1003"/>
                <a:gd name="T13" fmla="*/ 473 h 990"/>
                <a:gd name="T14" fmla="*/ 4 w 1003"/>
                <a:gd name="T15" fmla="*/ 539 h 990"/>
                <a:gd name="T16" fmla="*/ 0 w 1003"/>
                <a:gd name="T17" fmla="*/ 608 h 990"/>
                <a:gd name="T18" fmla="*/ 7 w 1003"/>
                <a:gd name="T19" fmla="*/ 677 h 990"/>
                <a:gd name="T20" fmla="*/ 27 w 1003"/>
                <a:gd name="T21" fmla="*/ 746 h 990"/>
                <a:gd name="T22" fmla="*/ 43 w 1003"/>
                <a:gd name="T23" fmla="*/ 779 h 990"/>
                <a:gd name="T24" fmla="*/ 43 w 1003"/>
                <a:gd name="T25" fmla="*/ 779 h 990"/>
                <a:gd name="T26" fmla="*/ 62 w 1003"/>
                <a:gd name="T27" fmla="*/ 814 h 990"/>
                <a:gd name="T28" fmla="*/ 111 w 1003"/>
                <a:gd name="T29" fmla="*/ 875 h 990"/>
                <a:gd name="T30" fmla="*/ 171 w 1003"/>
                <a:gd name="T31" fmla="*/ 924 h 990"/>
                <a:gd name="T32" fmla="*/ 237 w 1003"/>
                <a:gd name="T33" fmla="*/ 960 h 990"/>
                <a:gd name="T34" fmla="*/ 309 w 1003"/>
                <a:gd name="T35" fmla="*/ 982 h 990"/>
                <a:gd name="T36" fmla="*/ 384 w 1003"/>
                <a:gd name="T37" fmla="*/ 990 h 990"/>
                <a:gd name="T38" fmla="*/ 460 w 1003"/>
                <a:gd name="T39" fmla="*/ 985 h 990"/>
                <a:gd name="T40" fmla="*/ 535 w 1003"/>
                <a:gd name="T41" fmla="*/ 962 h 990"/>
                <a:gd name="T42" fmla="*/ 572 w 1003"/>
                <a:gd name="T43" fmla="*/ 944 h 990"/>
                <a:gd name="T44" fmla="*/ 1003 w 1003"/>
                <a:gd name="T45" fmla="*/ 715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03" h="990">
                  <a:moveTo>
                    <a:pt x="1003" y="715"/>
                  </a:moveTo>
                  <a:lnTo>
                    <a:pt x="759" y="0"/>
                  </a:lnTo>
                  <a:lnTo>
                    <a:pt x="173" y="281"/>
                  </a:lnTo>
                  <a:lnTo>
                    <a:pt x="143" y="303"/>
                  </a:lnTo>
                  <a:lnTo>
                    <a:pt x="92" y="353"/>
                  </a:lnTo>
                  <a:lnTo>
                    <a:pt x="52" y="410"/>
                  </a:lnTo>
                  <a:lnTo>
                    <a:pt x="22" y="473"/>
                  </a:lnTo>
                  <a:lnTo>
                    <a:pt x="4" y="539"/>
                  </a:lnTo>
                  <a:lnTo>
                    <a:pt x="0" y="608"/>
                  </a:lnTo>
                  <a:lnTo>
                    <a:pt x="7" y="677"/>
                  </a:lnTo>
                  <a:lnTo>
                    <a:pt x="27" y="746"/>
                  </a:lnTo>
                  <a:lnTo>
                    <a:pt x="43" y="779"/>
                  </a:lnTo>
                  <a:lnTo>
                    <a:pt x="43" y="779"/>
                  </a:lnTo>
                  <a:lnTo>
                    <a:pt x="62" y="814"/>
                  </a:lnTo>
                  <a:lnTo>
                    <a:pt x="111" y="875"/>
                  </a:lnTo>
                  <a:lnTo>
                    <a:pt x="171" y="924"/>
                  </a:lnTo>
                  <a:lnTo>
                    <a:pt x="237" y="960"/>
                  </a:lnTo>
                  <a:lnTo>
                    <a:pt x="309" y="982"/>
                  </a:lnTo>
                  <a:lnTo>
                    <a:pt x="384" y="990"/>
                  </a:lnTo>
                  <a:lnTo>
                    <a:pt x="460" y="985"/>
                  </a:lnTo>
                  <a:lnTo>
                    <a:pt x="535" y="962"/>
                  </a:lnTo>
                  <a:lnTo>
                    <a:pt x="572" y="944"/>
                  </a:lnTo>
                  <a:lnTo>
                    <a:pt x="1003" y="715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82"/>
            <p:cNvSpPr>
              <a:spLocks/>
            </p:cNvSpPr>
            <p:nvPr/>
          </p:nvSpPr>
          <p:spPr bwMode="auto">
            <a:xfrm>
              <a:off x="1638" y="2016"/>
              <a:ext cx="127" cy="127"/>
            </a:xfrm>
            <a:custGeom>
              <a:avLst/>
              <a:gdLst>
                <a:gd name="T0" fmla="*/ 517 w 1015"/>
                <a:gd name="T1" fmla="*/ 0 h 1010"/>
                <a:gd name="T2" fmla="*/ 103 w 1015"/>
                <a:gd name="T3" fmla="*/ 413 h 1010"/>
                <a:gd name="T4" fmla="*/ 78 w 1015"/>
                <a:gd name="T5" fmla="*/ 439 h 1010"/>
                <a:gd name="T6" fmla="*/ 40 w 1015"/>
                <a:gd name="T7" fmla="*/ 497 h 1010"/>
                <a:gd name="T8" fmla="*/ 14 w 1015"/>
                <a:gd name="T9" fmla="*/ 561 h 1010"/>
                <a:gd name="T10" fmla="*/ 0 w 1015"/>
                <a:gd name="T11" fmla="*/ 627 h 1010"/>
                <a:gd name="T12" fmla="*/ 0 w 1015"/>
                <a:gd name="T13" fmla="*/ 694 h 1010"/>
                <a:gd name="T14" fmla="*/ 14 w 1015"/>
                <a:gd name="T15" fmla="*/ 761 h 1010"/>
                <a:gd name="T16" fmla="*/ 40 w 1015"/>
                <a:gd name="T17" fmla="*/ 823 h 1010"/>
                <a:gd name="T18" fmla="*/ 78 w 1015"/>
                <a:gd name="T19" fmla="*/ 882 h 1010"/>
                <a:gd name="T20" fmla="*/ 103 w 1015"/>
                <a:gd name="T21" fmla="*/ 908 h 1010"/>
                <a:gd name="T22" fmla="*/ 103 w 1015"/>
                <a:gd name="T23" fmla="*/ 908 h 1010"/>
                <a:gd name="T24" fmla="*/ 130 w 1015"/>
                <a:gd name="T25" fmla="*/ 932 h 1010"/>
                <a:gd name="T26" fmla="*/ 188 w 1015"/>
                <a:gd name="T27" fmla="*/ 970 h 1010"/>
                <a:gd name="T28" fmla="*/ 251 w 1015"/>
                <a:gd name="T29" fmla="*/ 996 h 1010"/>
                <a:gd name="T30" fmla="*/ 318 w 1015"/>
                <a:gd name="T31" fmla="*/ 1010 h 1010"/>
                <a:gd name="T32" fmla="*/ 385 w 1015"/>
                <a:gd name="T33" fmla="*/ 1010 h 1010"/>
                <a:gd name="T34" fmla="*/ 452 w 1015"/>
                <a:gd name="T35" fmla="*/ 996 h 1010"/>
                <a:gd name="T36" fmla="*/ 516 w 1015"/>
                <a:gd name="T37" fmla="*/ 970 h 1010"/>
                <a:gd name="T38" fmla="*/ 574 w 1015"/>
                <a:gd name="T39" fmla="*/ 932 h 1010"/>
                <a:gd name="T40" fmla="*/ 600 w 1015"/>
                <a:gd name="T41" fmla="*/ 908 h 1010"/>
                <a:gd name="T42" fmla="*/ 1015 w 1015"/>
                <a:gd name="T43" fmla="*/ 495 h 1010"/>
                <a:gd name="T44" fmla="*/ 517 w 1015"/>
                <a:gd name="T45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5" h="1010">
                  <a:moveTo>
                    <a:pt x="517" y="0"/>
                  </a:moveTo>
                  <a:lnTo>
                    <a:pt x="103" y="413"/>
                  </a:lnTo>
                  <a:lnTo>
                    <a:pt x="78" y="439"/>
                  </a:lnTo>
                  <a:lnTo>
                    <a:pt x="40" y="497"/>
                  </a:lnTo>
                  <a:lnTo>
                    <a:pt x="14" y="561"/>
                  </a:lnTo>
                  <a:lnTo>
                    <a:pt x="0" y="627"/>
                  </a:lnTo>
                  <a:lnTo>
                    <a:pt x="0" y="694"/>
                  </a:lnTo>
                  <a:lnTo>
                    <a:pt x="14" y="761"/>
                  </a:lnTo>
                  <a:lnTo>
                    <a:pt x="40" y="823"/>
                  </a:lnTo>
                  <a:lnTo>
                    <a:pt x="78" y="882"/>
                  </a:lnTo>
                  <a:lnTo>
                    <a:pt x="103" y="908"/>
                  </a:lnTo>
                  <a:lnTo>
                    <a:pt x="103" y="908"/>
                  </a:lnTo>
                  <a:lnTo>
                    <a:pt x="130" y="932"/>
                  </a:lnTo>
                  <a:lnTo>
                    <a:pt x="188" y="970"/>
                  </a:lnTo>
                  <a:lnTo>
                    <a:pt x="251" y="996"/>
                  </a:lnTo>
                  <a:lnTo>
                    <a:pt x="318" y="1010"/>
                  </a:lnTo>
                  <a:lnTo>
                    <a:pt x="385" y="1010"/>
                  </a:lnTo>
                  <a:lnTo>
                    <a:pt x="452" y="996"/>
                  </a:lnTo>
                  <a:lnTo>
                    <a:pt x="516" y="970"/>
                  </a:lnTo>
                  <a:lnTo>
                    <a:pt x="574" y="932"/>
                  </a:lnTo>
                  <a:lnTo>
                    <a:pt x="600" y="908"/>
                  </a:lnTo>
                  <a:lnTo>
                    <a:pt x="1015" y="495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83"/>
            <p:cNvSpPr>
              <a:spLocks/>
            </p:cNvSpPr>
            <p:nvPr/>
          </p:nvSpPr>
          <p:spPr bwMode="auto">
            <a:xfrm>
              <a:off x="1763" y="2161"/>
              <a:ext cx="126" cy="126"/>
            </a:xfrm>
            <a:custGeom>
              <a:avLst/>
              <a:gdLst>
                <a:gd name="T0" fmla="*/ 516 w 1014"/>
                <a:gd name="T1" fmla="*/ 0 h 1010"/>
                <a:gd name="T2" fmla="*/ 1014 w 1014"/>
                <a:gd name="T3" fmla="*/ 495 h 1010"/>
                <a:gd name="T4" fmla="*/ 599 w 1014"/>
                <a:gd name="T5" fmla="*/ 908 h 1010"/>
                <a:gd name="T6" fmla="*/ 572 w 1014"/>
                <a:gd name="T7" fmla="*/ 933 h 1010"/>
                <a:gd name="T8" fmla="*/ 514 w 1014"/>
                <a:gd name="T9" fmla="*/ 971 h 1010"/>
                <a:gd name="T10" fmla="*/ 451 w 1014"/>
                <a:gd name="T11" fmla="*/ 997 h 1010"/>
                <a:gd name="T12" fmla="*/ 384 w 1014"/>
                <a:gd name="T13" fmla="*/ 1010 h 1010"/>
                <a:gd name="T14" fmla="*/ 317 w 1014"/>
                <a:gd name="T15" fmla="*/ 1010 h 1010"/>
                <a:gd name="T16" fmla="*/ 250 w 1014"/>
                <a:gd name="T17" fmla="*/ 997 h 1010"/>
                <a:gd name="T18" fmla="*/ 186 w 1014"/>
                <a:gd name="T19" fmla="*/ 971 h 1010"/>
                <a:gd name="T20" fmla="*/ 128 w 1014"/>
                <a:gd name="T21" fmla="*/ 933 h 1010"/>
                <a:gd name="T22" fmla="*/ 102 w 1014"/>
                <a:gd name="T23" fmla="*/ 908 h 1010"/>
                <a:gd name="T24" fmla="*/ 102 w 1014"/>
                <a:gd name="T25" fmla="*/ 908 h 1010"/>
                <a:gd name="T26" fmla="*/ 77 w 1014"/>
                <a:gd name="T27" fmla="*/ 882 h 1010"/>
                <a:gd name="T28" fmla="*/ 38 w 1014"/>
                <a:gd name="T29" fmla="*/ 824 h 1010"/>
                <a:gd name="T30" fmla="*/ 12 w 1014"/>
                <a:gd name="T31" fmla="*/ 760 h 1010"/>
                <a:gd name="T32" fmla="*/ 0 w 1014"/>
                <a:gd name="T33" fmla="*/ 694 h 1010"/>
                <a:gd name="T34" fmla="*/ 0 w 1014"/>
                <a:gd name="T35" fmla="*/ 626 h 1010"/>
                <a:gd name="T36" fmla="*/ 12 w 1014"/>
                <a:gd name="T37" fmla="*/ 560 h 1010"/>
                <a:gd name="T38" fmla="*/ 38 w 1014"/>
                <a:gd name="T39" fmla="*/ 497 h 1010"/>
                <a:gd name="T40" fmla="*/ 77 w 1014"/>
                <a:gd name="T41" fmla="*/ 439 h 1010"/>
                <a:gd name="T42" fmla="*/ 102 w 1014"/>
                <a:gd name="T43" fmla="*/ 413 h 1010"/>
                <a:gd name="T44" fmla="*/ 516 w 1014"/>
                <a:gd name="T45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4" h="1010">
                  <a:moveTo>
                    <a:pt x="516" y="0"/>
                  </a:moveTo>
                  <a:lnTo>
                    <a:pt x="1014" y="495"/>
                  </a:lnTo>
                  <a:lnTo>
                    <a:pt x="599" y="908"/>
                  </a:lnTo>
                  <a:lnTo>
                    <a:pt x="572" y="933"/>
                  </a:lnTo>
                  <a:lnTo>
                    <a:pt x="514" y="971"/>
                  </a:lnTo>
                  <a:lnTo>
                    <a:pt x="451" y="997"/>
                  </a:lnTo>
                  <a:lnTo>
                    <a:pt x="384" y="1010"/>
                  </a:lnTo>
                  <a:lnTo>
                    <a:pt x="317" y="1010"/>
                  </a:lnTo>
                  <a:lnTo>
                    <a:pt x="250" y="997"/>
                  </a:lnTo>
                  <a:lnTo>
                    <a:pt x="186" y="971"/>
                  </a:lnTo>
                  <a:lnTo>
                    <a:pt x="128" y="933"/>
                  </a:lnTo>
                  <a:lnTo>
                    <a:pt x="102" y="908"/>
                  </a:lnTo>
                  <a:lnTo>
                    <a:pt x="102" y="908"/>
                  </a:lnTo>
                  <a:lnTo>
                    <a:pt x="77" y="882"/>
                  </a:lnTo>
                  <a:lnTo>
                    <a:pt x="38" y="824"/>
                  </a:lnTo>
                  <a:lnTo>
                    <a:pt x="12" y="760"/>
                  </a:lnTo>
                  <a:lnTo>
                    <a:pt x="0" y="694"/>
                  </a:lnTo>
                  <a:lnTo>
                    <a:pt x="0" y="626"/>
                  </a:lnTo>
                  <a:lnTo>
                    <a:pt x="12" y="560"/>
                  </a:lnTo>
                  <a:lnTo>
                    <a:pt x="38" y="497"/>
                  </a:lnTo>
                  <a:lnTo>
                    <a:pt x="77" y="439"/>
                  </a:lnTo>
                  <a:lnTo>
                    <a:pt x="102" y="41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84"/>
            <p:cNvSpPr>
              <a:spLocks/>
            </p:cNvSpPr>
            <p:nvPr/>
          </p:nvSpPr>
          <p:spPr bwMode="auto">
            <a:xfrm>
              <a:off x="1949" y="1792"/>
              <a:ext cx="166" cy="165"/>
            </a:xfrm>
            <a:custGeom>
              <a:avLst/>
              <a:gdLst>
                <a:gd name="T0" fmla="*/ 663 w 1326"/>
                <a:gd name="T1" fmla="*/ 0 h 1321"/>
                <a:gd name="T2" fmla="*/ 0 w 1326"/>
                <a:gd name="T3" fmla="*/ 661 h 1321"/>
                <a:gd name="T4" fmla="*/ 663 w 1326"/>
                <a:gd name="T5" fmla="*/ 1321 h 1321"/>
                <a:gd name="T6" fmla="*/ 1326 w 1326"/>
                <a:gd name="T7" fmla="*/ 661 h 1321"/>
                <a:gd name="T8" fmla="*/ 663 w 1326"/>
                <a:gd name="T9" fmla="*/ 0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6" h="1321">
                  <a:moveTo>
                    <a:pt x="663" y="0"/>
                  </a:moveTo>
                  <a:lnTo>
                    <a:pt x="0" y="661"/>
                  </a:lnTo>
                  <a:lnTo>
                    <a:pt x="663" y="1321"/>
                  </a:lnTo>
                  <a:lnTo>
                    <a:pt x="1326" y="661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217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85"/>
            <p:cNvSpPr>
              <a:spLocks/>
            </p:cNvSpPr>
            <p:nvPr/>
          </p:nvSpPr>
          <p:spPr bwMode="auto">
            <a:xfrm>
              <a:off x="2258" y="1339"/>
              <a:ext cx="108" cy="123"/>
            </a:xfrm>
            <a:custGeom>
              <a:avLst/>
              <a:gdLst>
                <a:gd name="T0" fmla="*/ 868 w 868"/>
                <a:gd name="T1" fmla="*/ 985 h 985"/>
                <a:gd name="T2" fmla="*/ 538 w 868"/>
                <a:gd name="T3" fmla="*/ 985 h 985"/>
                <a:gd name="T4" fmla="*/ 537 w 868"/>
                <a:gd name="T5" fmla="*/ 937 h 985"/>
                <a:gd name="T6" fmla="*/ 526 w 868"/>
                <a:gd name="T7" fmla="*/ 847 h 985"/>
                <a:gd name="T8" fmla="*/ 505 w 868"/>
                <a:gd name="T9" fmla="*/ 766 h 985"/>
                <a:gd name="T10" fmla="*/ 475 w 868"/>
                <a:gd name="T11" fmla="*/ 693 h 985"/>
                <a:gd name="T12" fmla="*/ 438 w 868"/>
                <a:gd name="T13" fmla="*/ 629 h 985"/>
                <a:gd name="T14" fmla="*/ 397 w 868"/>
                <a:gd name="T15" fmla="*/ 571 h 985"/>
                <a:gd name="T16" fmla="*/ 351 w 868"/>
                <a:gd name="T17" fmla="*/ 521 h 985"/>
                <a:gd name="T18" fmla="*/ 302 w 868"/>
                <a:gd name="T19" fmla="*/ 477 h 985"/>
                <a:gd name="T20" fmla="*/ 227 w 868"/>
                <a:gd name="T21" fmla="*/ 423 h 985"/>
                <a:gd name="T22" fmla="*/ 134 w 868"/>
                <a:gd name="T23" fmla="*/ 370 h 985"/>
                <a:gd name="T24" fmla="*/ 24 w 868"/>
                <a:gd name="T25" fmla="*/ 326 h 985"/>
                <a:gd name="T26" fmla="*/ 0 w 868"/>
                <a:gd name="T27" fmla="*/ 321 h 985"/>
                <a:gd name="T28" fmla="*/ 79 w 868"/>
                <a:gd name="T29" fmla="*/ 0 h 985"/>
                <a:gd name="T30" fmla="*/ 133 w 868"/>
                <a:gd name="T31" fmla="*/ 15 h 985"/>
                <a:gd name="T32" fmla="*/ 253 w 868"/>
                <a:gd name="T33" fmla="*/ 62 h 985"/>
                <a:gd name="T34" fmla="*/ 383 w 868"/>
                <a:gd name="T35" fmla="*/ 132 h 985"/>
                <a:gd name="T36" fmla="*/ 482 w 868"/>
                <a:gd name="T37" fmla="*/ 201 h 985"/>
                <a:gd name="T38" fmla="*/ 545 w 868"/>
                <a:gd name="T39" fmla="*/ 255 h 985"/>
                <a:gd name="T40" fmla="*/ 607 w 868"/>
                <a:gd name="T41" fmla="*/ 314 h 985"/>
                <a:gd name="T42" fmla="*/ 664 w 868"/>
                <a:gd name="T43" fmla="*/ 381 h 985"/>
                <a:gd name="T44" fmla="*/ 717 w 868"/>
                <a:gd name="T45" fmla="*/ 454 h 985"/>
                <a:gd name="T46" fmla="*/ 763 w 868"/>
                <a:gd name="T47" fmla="*/ 535 h 985"/>
                <a:gd name="T48" fmla="*/ 803 w 868"/>
                <a:gd name="T49" fmla="*/ 621 h 985"/>
                <a:gd name="T50" fmla="*/ 834 w 868"/>
                <a:gd name="T51" fmla="*/ 717 h 985"/>
                <a:gd name="T52" fmla="*/ 856 w 868"/>
                <a:gd name="T53" fmla="*/ 818 h 985"/>
                <a:gd name="T54" fmla="*/ 867 w 868"/>
                <a:gd name="T55" fmla="*/ 928 h 985"/>
                <a:gd name="T56" fmla="*/ 868 w 868"/>
                <a:gd name="T57" fmla="*/ 985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8" h="985">
                  <a:moveTo>
                    <a:pt x="868" y="985"/>
                  </a:moveTo>
                  <a:lnTo>
                    <a:pt x="538" y="985"/>
                  </a:lnTo>
                  <a:lnTo>
                    <a:pt x="537" y="937"/>
                  </a:lnTo>
                  <a:lnTo>
                    <a:pt x="526" y="847"/>
                  </a:lnTo>
                  <a:lnTo>
                    <a:pt x="505" y="766"/>
                  </a:lnTo>
                  <a:lnTo>
                    <a:pt x="475" y="693"/>
                  </a:lnTo>
                  <a:lnTo>
                    <a:pt x="438" y="629"/>
                  </a:lnTo>
                  <a:lnTo>
                    <a:pt x="397" y="571"/>
                  </a:lnTo>
                  <a:lnTo>
                    <a:pt x="351" y="521"/>
                  </a:lnTo>
                  <a:lnTo>
                    <a:pt x="302" y="477"/>
                  </a:lnTo>
                  <a:lnTo>
                    <a:pt x="227" y="423"/>
                  </a:lnTo>
                  <a:lnTo>
                    <a:pt x="134" y="370"/>
                  </a:lnTo>
                  <a:lnTo>
                    <a:pt x="24" y="326"/>
                  </a:lnTo>
                  <a:lnTo>
                    <a:pt x="0" y="321"/>
                  </a:lnTo>
                  <a:lnTo>
                    <a:pt x="79" y="0"/>
                  </a:lnTo>
                  <a:lnTo>
                    <a:pt x="133" y="15"/>
                  </a:lnTo>
                  <a:lnTo>
                    <a:pt x="253" y="62"/>
                  </a:lnTo>
                  <a:lnTo>
                    <a:pt x="383" y="132"/>
                  </a:lnTo>
                  <a:lnTo>
                    <a:pt x="482" y="201"/>
                  </a:lnTo>
                  <a:lnTo>
                    <a:pt x="545" y="255"/>
                  </a:lnTo>
                  <a:lnTo>
                    <a:pt x="607" y="314"/>
                  </a:lnTo>
                  <a:lnTo>
                    <a:pt x="664" y="381"/>
                  </a:lnTo>
                  <a:lnTo>
                    <a:pt x="717" y="454"/>
                  </a:lnTo>
                  <a:lnTo>
                    <a:pt x="763" y="535"/>
                  </a:lnTo>
                  <a:lnTo>
                    <a:pt x="803" y="621"/>
                  </a:lnTo>
                  <a:lnTo>
                    <a:pt x="834" y="717"/>
                  </a:lnTo>
                  <a:lnTo>
                    <a:pt x="856" y="818"/>
                  </a:lnTo>
                  <a:lnTo>
                    <a:pt x="867" y="928"/>
                  </a:lnTo>
                  <a:lnTo>
                    <a:pt x="868" y="985"/>
                  </a:lnTo>
                  <a:close/>
                </a:path>
              </a:pathLst>
            </a:cu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Rectangle 86"/>
            <p:cNvSpPr>
              <a:spLocks noChangeArrowheads="1"/>
            </p:cNvSpPr>
            <p:nvPr/>
          </p:nvSpPr>
          <p:spPr bwMode="auto">
            <a:xfrm>
              <a:off x="2325" y="1503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87"/>
            <p:cNvSpPr>
              <a:spLocks/>
            </p:cNvSpPr>
            <p:nvPr/>
          </p:nvSpPr>
          <p:spPr bwMode="auto">
            <a:xfrm>
              <a:off x="1810" y="1881"/>
              <a:ext cx="226" cy="224"/>
            </a:xfrm>
            <a:custGeom>
              <a:avLst/>
              <a:gdLst>
                <a:gd name="T0" fmla="*/ 1743 w 1804"/>
                <a:gd name="T1" fmla="*/ 1484 h 1796"/>
                <a:gd name="T2" fmla="*/ 233 w 1804"/>
                <a:gd name="T3" fmla="*/ 0 h 1796"/>
                <a:gd name="T4" fmla="*/ 120 w 1804"/>
                <a:gd name="T5" fmla="*/ 114 h 1796"/>
                <a:gd name="T6" fmla="*/ 0 w 1804"/>
                <a:gd name="T7" fmla="*/ 235 h 1796"/>
                <a:gd name="T8" fmla="*/ 1504 w 1804"/>
                <a:gd name="T9" fmla="*/ 1712 h 1796"/>
                <a:gd name="T10" fmla="*/ 1579 w 1804"/>
                <a:gd name="T11" fmla="*/ 1796 h 1796"/>
                <a:gd name="T12" fmla="*/ 1608 w 1804"/>
                <a:gd name="T13" fmla="*/ 1767 h 1796"/>
                <a:gd name="T14" fmla="*/ 1804 w 1804"/>
                <a:gd name="T15" fmla="*/ 1553 h 1796"/>
                <a:gd name="T16" fmla="*/ 1743 w 1804"/>
                <a:gd name="T17" fmla="*/ 1484 h 1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4" h="1796">
                  <a:moveTo>
                    <a:pt x="1743" y="1484"/>
                  </a:moveTo>
                  <a:lnTo>
                    <a:pt x="233" y="0"/>
                  </a:lnTo>
                  <a:lnTo>
                    <a:pt x="120" y="114"/>
                  </a:lnTo>
                  <a:lnTo>
                    <a:pt x="0" y="235"/>
                  </a:lnTo>
                  <a:lnTo>
                    <a:pt x="1504" y="1712"/>
                  </a:lnTo>
                  <a:lnTo>
                    <a:pt x="1579" y="1796"/>
                  </a:lnTo>
                  <a:lnTo>
                    <a:pt x="1608" y="1767"/>
                  </a:lnTo>
                  <a:lnTo>
                    <a:pt x="1804" y="1553"/>
                  </a:lnTo>
                  <a:lnTo>
                    <a:pt x="1743" y="1484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 flipH="1">
            <a:off x="10613062" y="111551"/>
            <a:ext cx="554960" cy="430752"/>
            <a:chOff x="4099405" y="2266310"/>
            <a:chExt cx="935158" cy="725856"/>
          </a:xfrm>
        </p:grpSpPr>
        <p:sp>
          <p:nvSpPr>
            <p:cNvPr id="164" name="이등변 삼각형 163"/>
            <p:cNvSpPr/>
            <p:nvPr/>
          </p:nvSpPr>
          <p:spPr>
            <a:xfrm rot="8634949">
              <a:off x="4681166" y="2653118"/>
              <a:ext cx="170472" cy="339048"/>
            </a:xfrm>
            <a:prstGeom prst="triangle">
              <a:avLst>
                <a:gd name="adj" fmla="val 5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65" name="구름 164"/>
            <p:cNvSpPr/>
            <p:nvPr/>
          </p:nvSpPr>
          <p:spPr>
            <a:xfrm>
              <a:off x="4185992" y="2266310"/>
              <a:ext cx="761981" cy="63150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099405" y="2393812"/>
              <a:ext cx="935158" cy="363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96D1CF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나는</a:t>
              </a:r>
              <a:r>
                <a:rPr lang="en-US" altLang="ko-KR" sz="800" dirty="0">
                  <a:solidFill>
                    <a:srgbClr val="96D1CF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~??</a:t>
              </a:r>
              <a:endParaRPr lang="ko-KR" altLang="en-US" sz="800" dirty="0">
                <a:solidFill>
                  <a:srgbClr val="96D1C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128781E-760A-4C32-9BE3-ED0F4A819CC5}"/>
              </a:ext>
            </a:extLst>
          </p:cNvPr>
          <p:cNvSpPr/>
          <p:nvPr/>
        </p:nvSpPr>
        <p:spPr>
          <a:xfrm>
            <a:off x="586722" y="182063"/>
            <a:ext cx="8155102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prstClr val="white"/>
                </a:solidFill>
              </a:rPr>
              <a:t>Reference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2D42220-98F0-4D60-9FE3-A4D60C45665A}"/>
              </a:ext>
            </a:extLst>
          </p:cNvPr>
          <p:cNvSpPr txBox="1"/>
          <p:nvPr/>
        </p:nvSpPr>
        <p:spPr>
          <a:xfrm>
            <a:off x="586722" y="1200641"/>
            <a:ext cx="1111247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2"/>
              </a:rPr>
              <a:t>http://pacs.tistory.com/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3"/>
              </a:rPr>
              <a:t>http://blog.naver.com/PostView.nhn?blogId=sangnam18&amp;logNo=110097535646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4"/>
              </a:rPr>
              <a:t>http://egloos.zum.com/printf/v/1776430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5"/>
              </a:rPr>
              <a:t>http://hyunssssss.tistory.com/202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6"/>
              </a:rPr>
              <a:t>http://langgeek.tistory.com/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7"/>
              </a:rPr>
              <a:t>https://m.blog.naver.com/PostView.nhn?blogId=krinlion&amp;logNo=40138012756&amp;proxyReferer=https%3A%2F%2Fwww.google.co.kr%2F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8"/>
              </a:rPr>
              <a:t>https://msdn.microsoft.com/ko-kr/library/dd293665.aspx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45037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670662" y="311238"/>
            <a:ext cx="763588" cy="1086617"/>
            <a:chOff x="749" y="781"/>
            <a:chExt cx="2118" cy="3014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440" y="781"/>
              <a:ext cx="736" cy="2160"/>
            </a:xfrm>
            <a:custGeom>
              <a:avLst/>
              <a:gdLst>
                <a:gd name="T0" fmla="*/ 2208 w 2208"/>
                <a:gd name="T1" fmla="*/ 6481 h 6481"/>
                <a:gd name="T2" fmla="*/ 0 w 2208"/>
                <a:gd name="T3" fmla="*/ 6481 h 6481"/>
                <a:gd name="T4" fmla="*/ 0 w 2208"/>
                <a:gd name="T5" fmla="*/ 1825 h 6481"/>
                <a:gd name="T6" fmla="*/ 0 w 2208"/>
                <a:gd name="T7" fmla="*/ 1766 h 6481"/>
                <a:gd name="T8" fmla="*/ 11 w 2208"/>
                <a:gd name="T9" fmla="*/ 1637 h 6481"/>
                <a:gd name="T10" fmla="*/ 34 w 2208"/>
                <a:gd name="T11" fmla="*/ 1501 h 6481"/>
                <a:gd name="T12" fmla="*/ 66 w 2208"/>
                <a:gd name="T13" fmla="*/ 1355 h 6481"/>
                <a:gd name="T14" fmla="*/ 109 w 2208"/>
                <a:gd name="T15" fmla="*/ 1205 h 6481"/>
                <a:gd name="T16" fmla="*/ 160 w 2208"/>
                <a:gd name="T17" fmla="*/ 1053 h 6481"/>
                <a:gd name="T18" fmla="*/ 220 w 2208"/>
                <a:gd name="T19" fmla="*/ 902 h 6481"/>
                <a:gd name="T20" fmla="*/ 288 w 2208"/>
                <a:gd name="T21" fmla="*/ 753 h 6481"/>
                <a:gd name="T22" fmla="*/ 363 w 2208"/>
                <a:gd name="T23" fmla="*/ 612 h 6481"/>
                <a:gd name="T24" fmla="*/ 445 w 2208"/>
                <a:gd name="T25" fmla="*/ 478 h 6481"/>
                <a:gd name="T26" fmla="*/ 533 w 2208"/>
                <a:gd name="T27" fmla="*/ 356 h 6481"/>
                <a:gd name="T28" fmla="*/ 626 w 2208"/>
                <a:gd name="T29" fmla="*/ 246 h 6481"/>
                <a:gd name="T30" fmla="*/ 726 w 2208"/>
                <a:gd name="T31" fmla="*/ 154 h 6481"/>
                <a:gd name="T32" fmla="*/ 829 w 2208"/>
                <a:gd name="T33" fmla="*/ 81 h 6481"/>
                <a:gd name="T34" fmla="*/ 936 w 2208"/>
                <a:gd name="T35" fmla="*/ 30 h 6481"/>
                <a:gd name="T36" fmla="*/ 1019 w 2208"/>
                <a:gd name="T37" fmla="*/ 9 h 6481"/>
                <a:gd name="T38" fmla="*/ 1076 w 2208"/>
                <a:gd name="T39" fmla="*/ 1 h 6481"/>
                <a:gd name="T40" fmla="*/ 1103 w 2208"/>
                <a:gd name="T41" fmla="*/ 0 h 6481"/>
                <a:gd name="T42" fmla="*/ 1103 w 2208"/>
                <a:gd name="T43" fmla="*/ 0 h 6481"/>
                <a:gd name="T44" fmla="*/ 1132 w 2208"/>
                <a:gd name="T45" fmla="*/ 1 h 6481"/>
                <a:gd name="T46" fmla="*/ 1189 w 2208"/>
                <a:gd name="T47" fmla="*/ 9 h 6481"/>
                <a:gd name="T48" fmla="*/ 1273 w 2208"/>
                <a:gd name="T49" fmla="*/ 30 h 6481"/>
                <a:gd name="T50" fmla="*/ 1381 w 2208"/>
                <a:gd name="T51" fmla="*/ 81 h 6481"/>
                <a:gd name="T52" fmla="*/ 1485 w 2208"/>
                <a:gd name="T53" fmla="*/ 154 h 6481"/>
                <a:gd name="T54" fmla="*/ 1584 w 2208"/>
                <a:gd name="T55" fmla="*/ 246 h 6481"/>
                <a:gd name="T56" fmla="*/ 1678 w 2208"/>
                <a:gd name="T57" fmla="*/ 356 h 6481"/>
                <a:gd name="T58" fmla="*/ 1767 w 2208"/>
                <a:gd name="T59" fmla="*/ 478 h 6481"/>
                <a:gd name="T60" fmla="*/ 1848 w 2208"/>
                <a:gd name="T61" fmla="*/ 612 h 6481"/>
                <a:gd name="T62" fmla="*/ 1922 w 2208"/>
                <a:gd name="T63" fmla="*/ 753 h 6481"/>
                <a:gd name="T64" fmla="*/ 1990 w 2208"/>
                <a:gd name="T65" fmla="*/ 902 h 6481"/>
                <a:gd name="T66" fmla="*/ 2049 w 2208"/>
                <a:gd name="T67" fmla="*/ 1053 h 6481"/>
                <a:gd name="T68" fmla="*/ 2100 w 2208"/>
                <a:gd name="T69" fmla="*/ 1205 h 6481"/>
                <a:gd name="T70" fmla="*/ 2141 w 2208"/>
                <a:gd name="T71" fmla="*/ 1355 h 6481"/>
                <a:gd name="T72" fmla="*/ 2173 w 2208"/>
                <a:gd name="T73" fmla="*/ 1501 h 6481"/>
                <a:gd name="T74" fmla="*/ 2196 w 2208"/>
                <a:gd name="T75" fmla="*/ 1637 h 6481"/>
                <a:gd name="T76" fmla="*/ 2206 w 2208"/>
                <a:gd name="T77" fmla="*/ 1766 h 6481"/>
                <a:gd name="T78" fmla="*/ 2208 w 2208"/>
                <a:gd name="T79" fmla="*/ 1825 h 6481"/>
                <a:gd name="T80" fmla="*/ 2208 w 2208"/>
                <a:gd name="T81" fmla="*/ 6481 h 6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08" h="6481">
                  <a:moveTo>
                    <a:pt x="2208" y="6481"/>
                  </a:moveTo>
                  <a:lnTo>
                    <a:pt x="0" y="6481"/>
                  </a:lnTo>
                  <a:lnTo>
                    <a:pt x="0" y="1825"/>
                  </a:lnTo>
                  <a:lnTo>
                    <a:pt x="0" y="1766"/>
                  </a:lnTo>
                  <a:lnTo>
                    <a:pt x="11" y="1637"/>
                  </a:lnTo>
                  <a:lnTo>
                    <a:pt x="34" y="1501"/>
                  </a:lnTo>
                  <a:lnTo>
                    <a:pt x="66" y="1355"/>
                  </a:lnTo>
                  <a:lnTo>
                    <a:pt x="109" y="1205"/>
                  </a:lnTo>
                  <a:lnTo>
                    <a:pt x="160" y="1053"/>
                  </a:lnTo>
                  <a:lnTo>
                    <a:pt x="220" y="902"/>
                  </a:lnTo>
                  <a:lnTo>
                    <a:pt x="288" y="753"/>
                  </a:lnTo>
                  <a:lnTo>
                    <a:pt x="363" y="612"/>
                  </a:lnTo>
                  <a:lnTo>
                    <a:pt x="445" y="478"/>
                  </a:lnTo>
                  <a:lnTo>
                    <a:pt x="533" y="356"/>
                  </a:lnTo>
                  <a:lnTo>
                    <a:pt x="626" y="246"/>
                  </a:lnTo>
                  <a:lnTo>
                    <a:pt x="726" y="154"/>
                  </a:lnTo>
                  <a:lnTo>
                    <a:pt x="829" y="81"/>
                  </a:lnTo>
                  <a:lnTo>
                    <a:pt x="936" y="30"/>
                  </a:lnTo>
                  <a:lnTo>
                    <a:pt x="1019" y="9"/>
                  </a:lnTo>
                  <a:lnTo>
                    <a:pt x="1076" y="1"/>
                  </a:lnTo>
                  <a:lnTo>
                    <a:pt x="1103" y="0"/>
                  </a:lnTo>
                  <a:lnTo>
                    <a:pt x="1103" y="0"/>
                  </a:lnTo>
                  <a:lnTo>
                    <a:pt x="1132" y="1"/>
                  </a:lnTo>
                  <a:lnTo>
                    <a:pt x="1189" y="9"/>
                  </a:lnTo>
                  <a:lnTo>
                    <a:pt x="1273" y="30"/>
                  </a:lnTo>
                  <a:lnTo>
                    <a:pt x="1381" y="81"/>
                  </a:lnTo>
                  <a:lnTo>
                    <a:pt x="1485" y="154"/>
                  </a:lnTo>
                  <a:lnTo>
                    <a:pt x="1584" y="246"/>
                  </a:lnTo>
                  <a:lnTo>
                    <a:pt x="1678" y="356"/>
                  </a:lnTo>
                  <a:lnTo>
                    <a:pt x="1767" y="478"/>
                  </a:lnTo>
                  <a:lnTo>
                    <a:pt x="1848" y="612"/>
                  </a:lnTo>
                  <a:lnTo>
                    <a:pt x="1922" y="753"/>
                  </a:lnTo>
                  <a:lnTo>
                    <a:pt x="1990" y="902"/>
                  </a:lnTo>
                  <a:lnTo>
                    <a:pt x="2049" y="1053"/>
                  </a:lnTo>
                  <a:lnTo>
                    <a:pt x="2100" y="1205"/>
                  </a:lnTo>
                  <a:lnTo>
                    <a:pt x="2141" y="1355"/>
                  </a:lnTo>
                  <a:lnTo>
                    <a:pt x="2173" y="1501"/>
                  </a:lnTo>
                  <a:lnTo>
                    <a:pt x="2196" y="1637"/>
                  </a:lnTo>
                  <a:lnTo>
                    <a:pt x="2206" y="1766"/>
                  </a:lnTo>
                  <a:lnTo>
                    <a:pt x="2208" y="1825"/>
                  </a:lnTo>
                  <a:lnTo>
                    <a:pt x="2208" y="6481"/>
                  </a:lnTo>
                  <a:close/>
                </a:path>
              </a:pathLst>
            </a:custGeom>
            <a:solidFill>
              <a:srgbClr val="FBC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228" y="1229"/>
              <a:ext cx="428" cy="1712"/>
            </a:xfrm>
            <a:custGeom>
              <a:avLst/>
              <a:gdLst>
                <a:gd name="T0" fmla="*/ 1286 w 1286"/>
                <a:gd name="T1" fmla="*/ 5136 h 5136"/>
                <a:gd name="T2" fmla="*/ 0 w 1286"/>
                <a:gd name="T3" fmla="*/ 5136 h 5136"/>
                <a:gd name="T4" fmla="*/ 0 w 1286"/>
                <a:gd name="T5" fmla="*/ 1066 h 5136"/>
                <a:gd name="T6" fmla="*/ 1 w 1286"/>
                <a:gd name="T7" fmla="*/ 995 h 5136"/>
                <a:gd name="T8" fmla="*/ 27 w 1286"/>
                <a:gd name="T9" fmla="*/ 835 h 5136"/>
                <a:gd name="T10" fmla="*/ 76 w 1286"/>
                <a:gd name="T11" fmla="*/ 661 h 5136"/>
                <a:gd name="T12" fmla="*/ 145 w 1286"/>
                <a:gd name="T13" fmla="*/ 484 h 5136"/>
                <a:gd name="T14" fmla="*/ 233 w 1286"/>
                <a:gd name="T15" fmla="*/ 317 h 5136"/>
                <a:gd name="T16" fmla="*/ 309 w 1286"/>
                <a:gd name="T17" fmla="*/ 207 h 5136"/>
                <a:gd name="T18" fmla="*/ 364 w 1286"/>
                <a:gd name="T19" fmla="*/ 144 h 5136"/>
                <a:gd name="T20" fmla="*/ 422 w 1286"/>
                <a:gd name="T21" fmla="*/ 89 h 5136"/>
                <a:gd name="T22" fmla="*/ 482 w 1286"/>
                <a:gd name="T23" fmla="*/ 48 h 5136"/>
                <a:gd name="T24" fmla="*/ 544 w 1286"/>
                <a:gd name="T25" fmla="*/ 17 h 5136"/>
                <a:gd name="T26" fmla="*/ 609 w 1286"/>
                <a:gd name="T27" fmla="*/ 2 h 5136"/>
                <a:gd name="T28" fmla="*/ 642 w 1286"/>
                <a:gd name="T29" fmla="*/ 0 h 5136"/>
                <a:gd name="T30" fmla="*/ 642 w 1286"/>
                <a:gd name="T31" fmla="*/ 0 h 5136"/>
                <a:gd name="T32" fmla="*/ 675 w 1286"/>
                <a:gd name="T33" fmla="*/ 2 h 5136"/>
                <a:gd name="T34" fmla="*/ 740 w 1286"/>
                <a:gd name="T35" fmla="*/ 17 h 5136"/>
                <a:gd name="T36" fmla="*/ 803 w 1286"/>
                <a:gd name="T37" fmla="*/ 48 h 5136"/>
                <a:gd name="T38" fmla="*/ 864 w 1286"/>
                <a:gd name="T39" fmla="*/ 89 h 5136"/>
                <a:gd name="T40" fmla="*/ 921 w 1286"/>
                <a:gd name="T41" fmla="*/ 144 h 5136"/>
                <a:gd name="T42" fmla="*/ 976 w 1286"/>
                <a:gd name="T43" fmla="*/ 207 h 5136"/>
                <a:gd name="T44" fmla="*/ 1052 w 1286"/>
                <a:gd name="T45" fmla="*/ 317 h 5136"/>
                <a:gd name="T46" fmla="*/ 1140 w 1286"/>
                <a:gd name="T47" fmla="*/ 484 h 5136"/>
                <a:gd name="T48" fmla="*/ 1209 w 1286"/>
                <a:gd name="T49" fmla="*/ 661 h 5136"/>
                <a:gd name="T50" fmla="*/ 1258 w 1286"/>
                <a:gd name="T51" fmla="*/ 835 h 5136"/>
                <a:gd name="T52" fmla="*/ 1283 w 1286"/>
                <a:gd name="T53" fmla="*/ 995 h 5136"/>
                <a:gd name="T54" fmla="*/ 1286 w 1286"/>
                <a:gd name="T55" fmla="*/ 1066 h 5136"/>
                <a:gd name="T56" fmla="*/ 1286 w 1286"/>
                <a:gd name="T57" fmla="*/ 5136 h 5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86" h="5136">
                  <a:moveTo>
                    <a:pt x="1286" y="5136"/>
                  </a:moveTo>
                  <a:lnTo>
                    <a:pt x="0" y="5136"/>
                  </a:lnTo>
                  <a:lnTo>
                    <a:pt x="0" y="1066"/>
                  </a:lnTo>
                  <a:lnTo>
                    <a:pt x="1" y="995"/>
                  </a:lnTo>
                  <a:lnTo>
                    <a:pt x="27" y="835"/>
                  </a:lnTo>
                  <a:lnTo>
                    <a:pt x="76" y="661"/>
                  </a:lnTo>
                  <a:lnTo>
                    <a:pt x="145" y="484"/>
                  </a:lnTo>
                  <a:lnTo>
                    <a:pt x="233" y="317"/>
                  </a:lnTo>
                  <a:lnTo>
                    <a:pt x="309" y="207"/>
                  </a:lnTo>
                  <a:lnTo>
                    <a:pt x="364" y="144"/>
                  </a:lnTo>
                  <a:lnTo>
                    <a:pt x="422" y="89"/>
                  </a:lnTo>
                  <a:lnTo>
                    <a:pt x="482" y="48"/>
                  </a:lnTo>
                  <a:lnTo>
                    <a:pt x="544" y="17"/>
                  </a:lnTo>
                  <a:lnTo>
                    <a:pt x="609" y="2"/>
                  </a:lnTo>
                  <a:lnTo>
                    <a:pt x="642" y="0"/>
                  </a:lnTo>
                  <a:lnTo>
                    <a:pt x="642" y="0"/>
                  </a:lnTo>
                  <a:lnTo>
                    <a:pt x="675" y="2"/>
                  </a:lnTo>
                  <a:lnTo>
                    <a:pt x="740" y="17"/>
                  </a:lnTo>
                  <a:lnTo>
                    <a:pt x="803" y="48"/>
                  </a:lnTo>
                  <a:lnTo>
                    <a:pt x="864" y="89"/>
                  </a:lnTo>
                  <a:lnTo>
                    <a:pt x="921" y="144"/>
                  </a:lnTo>
                  <a:lnTo>
                    <a:pt x="976" y="207"/>
                  </a:lnTo>
                  <a:lnTo>
                    <a:pt x="1052" y="317"/>
                  </a:lnTo>
                  <a:lnTo>
                    <a:pt x="1140" y="484"/>
                  </a:lnTo>
                  <a:lnTo>
                    <a:pt x="1209" y="661"/>
                  </a:lnTo>
                  <a:lnTo>
                    <a:pt x="1258" y="835"/>
                  </a:lnTo>
                  <a:lnTo>
                    <a:pt x="1283" y="995"/>
                  </a:lnTo>
                  <a:lnTo>
                    <a:pt x="1286" y="1066"/>
                  </a:lnTo>
                  <a:lnTo>
                    <a:pt x="1286" y="5136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960" y="1229"/>
              <a:ext cx="429" cy="1712"/>
            </a:xfrm>
            <a:custGeom>
              <a:avLst/>
              <a:gdLst>
                <a:gd name="T0" fmla="*/ 1286 w 1286"/>
                <a:gd name="T1" fmla="*/ 5136 h 5136"/>
                <a:gd name="T2" fmla="*/ 0 w 1286"/>
                <a:gd name="T3" fmla="*/ 5136 h 5136"/>
                <a:gd name="T4" fmla="*/ 0 w 1286"/>
                <a:gd name="T5" fmla="*/ 1066 h 5136"/>
                <a:gd name="T6" fmla="*/ 1 w 1286"/>
                <a:gd name="T7" fmla="*/ 995 h 5136"/>
                <a:gd name="T8" fmla="*/ 27 w 1286"/>
                <a:gd name="T9" fmla="*/ 835 h 5136"/>
                <a:gd name="T10" fmla="*/ 76 w 1286"/>
                <a:gd name="T11" fmla="*/ 661 h 5136"/>
                <a:gd name="T12" fmla="*/ 145 w 1286"/>
                <a:gd name="T13" fmla="*/ 484 h 5136"/>
                <a:gd name="T14" fmla="*/ 233 w 1286"/>
                <a:gd name="T15" fmla="*/ 317 h 5136"/>
                <a:gd name="T16" fmla="*/ 309 w 1286"/>
                <a:gd name="T17" fmla="*/ 207 h 5136"/>
                <a:gd name="T18" fmla="*/ 364 w 1286"/>
                <a:gd name="T19" fmla="*/ 144 h 5136"/>
                <a:gd name="T20" fmla="*/ 422 w 1286"/>
                <a:gd name="T21" fmla="*/ 89 h 5136"/>
                <a:gd name="T22" fmla="*/ 482 w 1286"/>
                <a:gd name="T23" fmla="*/ 48 h 5136"/>
                <a:gd name="T24" fmla="*/ 544 w 1286"/>
                <a:gd name="T25" fmla="*/ 17 h 5136"/>
                <a:gd name="T26" fmla="*/ 609 w 1286"/>
                <a:gd name="T27" fmla="*/ 2 h 5136"/>
                <a:gd name="T28" fmla="*/ 642 w 1286"/>
                <a:gd name="T29" fmla="*/ 0 h 5136"/>
                <a:gd name="T30" fmla="*/ 642 w 1286"/>
                <a:gd name="T31" fmla="*/ 0 h 5136"/>
                <a:gd name="T32" fmla="*/ 675 w 1286"/>
                <a:gd name="T33" fmla="*/ 2 h 5136"/>
                <a:gd name="T34" fmla="*/ 740 w 1286"/>
                <a:gd name="T35" fmla="*/ 17 h 5136"/>
                <a:gd name="T36" fmla="*/ 803 w 1286"/>
                <a:gd name="T37" fmla="*/ 48 h 5136"/>
                <a:gd name="T38" fmla="*/ 864 w 1286"/>
                <a:gd name="T39" fmla="*/ 89 h 5136"/>
                <a:gd name="T40" fmla="*/ 921 w 1286"/>
                <a:gd name="T41" fmla="*/ 144 h 5136"/>
                <a:gd name="T42" fmla="*/ 976 w 1286"/>
                <a:gd name="T43" fmla="*/ 207 h 5136"/>
                <a:gd name="T44" fmla="*/ 1052 w 1286"/>
                <a:gd name="T45" fmla="*/ 317 h 5136"/>
                <a:gd name="T46" fmla="*/ 1140 w 1286"/>
                <a:gd name="T47" fmla="*/ 484 h 5136"/>
                <a:gd name="T48" fmla="*/ 1209 w 1286"/>
                <a:gd name="T49" fmla="*/ 661 h 5136"/>
                <a:gd name="T50" fmla="*/ 1258 w 1286"/>
                <a:gd name="T51" fmla="*/ 835 h 5136"/>
                <a:gd name="T52" fmla="*/ 1283 w 1286"/>
                <a:gd name="T53" fmla="*/ 995 h 5136"/>
                <a:gd name="T54" fmla="*/ 1286 w 1286"/>
                <a:gd name="T55" fmla="*/ 1066 h 5136"/>
                <a:gd name="T56" fmla="*/ 1286 w 1286"/>
                <a:gd name="T57" fmla="*/ 5136 h 5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86" h="5136">
                  <a:moveTo>
                    <a:pt x="1286" y="5136"/>
                  </a:moveTo>
                  <a:lnTo>
                    <a:pt x="0" y="5136"/>
                  </a:lnTo>
                  <a:lnTo>
                    <a:pt x="0" y="1066"/>
                  </a:lnTo>
                  <a:lnTo>
                    <a:pt x="1" y="995"/>
                  </a:lnTo>
                  <a:lnTo>
                    <a:pt x="27" y="835"/>
                  </a:lnTo>
                  <a:lnTo>
                    <a:pt x="76" y="661"/>
                  </a:lnTo>
                  <a:lnTo>
                    <a:pt x="145" y="484"/>
                  </a:lnTo>
                  <a:lnTo>
                    <a:pt x="233" y="317"/>
                  </a:lnTo>
                  <a:lnTo>
                    <a:pt x="309" y="207"/>
                  </a:lnTo>
                  <a:lnTo>
                    <a:pt x="364" y="144"/>
                  </a:lnTo>
                  <a:lnTo>
                    <a:pt x="422" y="89"/>
                  </a:lnTo>
                  <a:lnTo>
                    <a:pt x="482" y="48"/>
                  </a:lnTo>
                  <a:lnTo>
                    <a:pt x="544" y="17"/>
                  </a:lnTo>
                  <a:lnTo>
                    <a:pt x="609" y="2"/>
                  </a:lnTo>
                  <a:lnTo>
                    <a:pt x="642" y="0"/>
                  </a:lnTo>
                  <a:lnTo>
                    <a:pt x="642" y="0"/>
                  </a:lnTo>
                  <a:lnTo>
                    <a:pt x="675" y="2"/>
                  </a:lnTo>
                  <a:lnTo>
                    <a:pt x="740" y="17"/>
                  </a:lnTo>
                  <a:lnTo>
                    <a:pt x="803" y="48"/>
                  </a:lnTo>
                  <a:lnTo>
                    <a:pt x="864" y="89"/>
                  </a:lnTo>
                  <a:lnTo>
                    <a:pt x="921" y="144"/>
                  </a:lnTo>
                  <a:lnTo>
                    <a:pt x="976" y="207"/>
                  </a:lnTo>
                  <a:lnTo>
                    <a:pt x="1052" y="317"/>
                  </a:lnTo>
                  <a:lnTo>
                    <a:pt x="1140" y="484"/>
                  </a:lnTo>
                  <a:lnTo>
                    <a:pt x="1209" y="661"/>
                  </a:lnTo>
                  <a:lnTo>
                    <a:pt x="1258" y="835"/>
                  </a:lnTo>
                  <a:lnTo>
                    <a:pt x="1283" y="995"/>
                  </a:lnTo>
                  <a:lnTo>
                    <a:pt x="1286" y="1066"/>
                  </a:lnTo>
                  <a:lnTo>
                    <a:pt x="1286" y="5136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869" y="3443"/>
              <a:ext cx="237" cy="352"/>
            </a:xfrm>
            <a:custGeom>
              <a:avLst/>
              <a:gdLst>
                <a:gd name="T0" fmla="*/ 710 w 710"/>
                <a:gd name="T1" fmla="*/ 356 h 1056"/>
                <a:gd name="T2" fmla="*/ 707 w 710"/>
                <a:gd name="T3" fmla="*/ 396 h 1056"/>
                <a:gd name="T4" fmla="*/ 678 w 710"/>
                <a:gd name="T5" fmla="*/ 494 h 1056"/>
                <a:gd name="T6" fmla="*/ 628 w 710"/>
                <a:gd name="T7" fmla="*/ 607 h 1056"/>
                <a:gd name="T8" fmla="*/ 566 w 710"/>
                <a:gd name="T9" fmla="*/ 725 h 1056"/>
                <a:gd name="T10" fmla="*/ 399 w 710"/>
                <a:gd name="T11" fmla="*/ 994 h 1056"/>
                <a:gd name="T12" fmla="*/ 356 w 710"/>
                <a:gd name="T13" fmla="*/ 1056 h 1056"/>
                <a:gd name="T14" fmla="*/ 311 w 710"/>
                <a:gd name="T15" fmla="*/ 993 h 1056"/>
                <a:gd name="T16" fmla="*/ 144 w 710"/>
                <a:gd name="T17" fmla="*/ 720 h 1056"/>
                <a:gd name="T18" fmla="*/ 82 w 710"/>
                <a:gd name="T19" fmla="*/ 602 h 1056"/>
                <a:gd name="T20" fmla="*/ 32 w 710"/>
                <a:gd name="T21" fmla="*/ 491 h 1056"/>
                <a:gd name="T22" fmla="*/ 3 w 710"/>
                <a:gd name="T23" fmla="*/ 394 h 1056"/>
                <a:gd name="T24" fmla="*/ 0 w 710"/>
                <a:gd name="T25" fmla="*/ 356 h 1056"/>
                <a:gd name="T26" fmla="*/ 1 w 710"/>
                <a:gd name="T27" fmla="*/ 319 h 1056"/>
                <a:gd name="T28" fmla="*/ 16 w 710"/>
                <a:gd name="T29" fmla="*/ 248 h 1056"/>
                <a:gd name="T30" fmla="*/ 43 w 710"/>
                <a:gd name="T31" fmla="*/ 183 h 1056"/>
                <a:gd name="T32" fmla="*/ 82 w 710"/>
                <a:gd name="T33" fmla="*/ 127 h 1056"/>
                <a:gd name="T34" fmla="*/ 131 w 710"/>
                <a:gd name="T35" fmla="*/ 80 h 1056"/>
                <a:gd name="T36" fmla="*/ 187 w 710"/>
                <a:gd name="T37" fmla="*/ 42 h 1056"/>
                <a:gd name="T38" fmla="*/ 250 w 710"/>
                <a:gd name="T39" fmla="*/ 15 h 1056"/>
                <a:gd name="T40" fmla="*/ 320 w 710"/>
                <a:gd name="T41" fmla="*/ 2 h 1056"/>
                <a:gd name="T42" fmla="*/ 356 w 710"/>
                <a:gd name="T43" fmla="*/ 0 h 1056"/>
                <a:gd name="T44" fmla="*/ 392 w 710"/>
                <a:gd name="T45" fmla="*/ 2 h 1056"/>
                <a:gd name="T46" fmla="*/ 459 w 710"/>
                <a:gd name="T47" fmla="*/ 15 h 1056"/>
                <a:gd name="T48" fmla="*/ 523 w 710"/>
                <a:gd name="T49" fmla="*/ 42 h 1056"/>
                <a:gd name="T50" fmla="*/ 580 w 710"/>
                <a:gd name="T51" fmla="*/ 80 h 1056"/>
                <a:gd name="T52" fmla="*/ 628 w 710"/>
                <a:gd name="T53" fmla="*/ 127 h 1056"/>
                <a:gd name="T54" fmla="*/ 667 w 710"/>
                <a:gd name="T55" fmla="*/ 183 h 1056"/>
                <a:gd name="T56" fmla="*/ 694 w 710"/>
                <a:gd name="T57" fmla="*/ 248 h 1056"/>
                <a:gd name="T58" fmla="*/ 708 w 710"/>
                <a:gd name="T59" fmla="*/ 319 h 1056"/>
                <a:gd name="T60" fmla="*/ 710 w 710"/>
                <a:gd name="T61" fmla="*/ 3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0" h="1056">
                  <a:moveTo>
                    <a:pt x="710" y="356"/>
                  </a:moveTo>
                  <a:lnTo>
                    <a:pt x="707" y="396"/>
                  </a:lnTo>
                  <a:lnTo>
                    <a:pt x="678" y="494"/>
                  </a:lnTo>
                  <a:lnTo>
                    <a:pt x="628" y="607"/>
                  </a:lnTo>
                  <a:lnTo>
                    <a:pt x="566" y="725"/>
                  </a:lnTo>
                  <a:lnTo>
                    <a:pt x="399" y="994"/>
                  </a:lnTo>
                  <a:lnTo>
                    <a:pt x="356" y="1056"/>
                  </a:lnTo>
                  <a:lnTo>
                    <a:pt x="311" y="993"/>
                  </a:lnTo>
                  <a:lnTo>
                    <a:pt x="144" y="720"/>
                  </a:lnTo>
                  <a:lnTo>
                    <a:pt x="82" y="602"/>
                  </a:lnTo>
                  <a:lnTo>
                    <a:pt x="32" y="491"/>
                  </a:lnTo>
                  <a:lnTo>
                    <a:pt x="3" y="394"/>
                  </a:lnTo>
                  <a:lnTo>
                    <a:pt x="0" y="356"/>
                  </a:lnTo>
                  <a:lnTo>
                    <a:pt x="1" y="319"/>
                  </a:lnTo>
                  <a:lnTo>
                    <a:pt x="16" y="248"/>
                  </a:lnTo>
                  <a:lnTo>
                    <a:pt x="43" y="183"/>
                  </a:lnTo>
                  <a:lnTo>
                    <a:pt x="82" y="127"/>
                  </a:lnTo>
                  <a:lnTo>
                    <a:pt x="131" y="80"/>
                  </a:lnTo>
                  <a:lnTo>
                    <a:pt x="187" y="42"/>
                  </a:lnTo>
                  <a:lnTo>
                    <a:pt x="250" y="15"/>
                  </a:lnTo>
                  <a:lnTo>
                    <a:pt x="320" y="2"/>
                  </a:lnTo>
                  <a:lnTo>
                    <a:pt x="356" y="0"/>
                  </a:lnTo>
                  <a:lnTo>
                    <a:pt x="392" y="2"/>
                  </a:lnTo>
                  <a:lnTo>
                    <a:pt x="459" y="15"/>
                  </a:lnTo>
                  <a:lnTo>
                    <a:pt x="523" y="42"/>
                  </a:lnTo>
                  <a:lnTo>
                    <a:pt x="580" y="80"/>
                  </a:lnTo>
                  <a:lnTo>
                    <a:pt x="628" y="127"/>
                  </a:lnTo>
                  <a:lnTo>
                    <a:pt x="667" y="183"/>
                  </a:lnTo>
                  <a:lnTo>
                    <a:pt x="694" y="248"/>
                  </a:lnTo>
                  <a:lnTo>
                    <a:pt x="708" y="319"/>
                  </a:lnTo>
                  <a:lnTo>
                    <a:pt x="710" y="356"/>
                  </a:lnTo>
                  <a:close/>
                </a:path>
              </a:pathLst>
            </a:custGeom>
            <a:solidFill>
              <a:srgbClr val="F25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1894" y="3495"/>
              <a:ext cx="180" cy="262"/>
            </a:xfrm>
            <a:custGeom>
              <a:avLst/>
              <a:gdLst>
                <a:gd name="T0" fmla="*/ 539 w 539"/>
                <a:gd name="T1" fmla="*/ 268 h 787"/>
                <a:gd name="T2" fmla="*/ 536 w 539"/>
                <a:gd name="T3" fmla="*/ 297 h 787"/>
                <a:gd name="T4" fmla="*/ 514 w 539"/>
                <a:gd name="T5" fmla="*/ 369 h 787"/>
                <a:gd name="T6" fmla="*/ 454 w 539"/>
                <a:gd name="T7" fmla="*/ 496 h 787"/>
                <a:gd name="T8" fmla="*/ 303 w 539"/>
                <a:gd name="T9" fmla="*/ 741 h 787"/>
                <a:gd name="T10" fmla="*/ 270 w 539"/>
                <a:gd name="T11" fmla="*/ 787 h 787"/>
                <a:gd name="T12" fmla="*/ 236 w 539"/>
                <a:gd name="T13" fmla="*/ 741 h 787"/>
                <a:gd name="T14" fmla="*/ 85 w 539"/>
                <a:gd name="T15" fmla="*/ 496 h 787"/>
                <a:gd name="T16" fmla="*/ 25 w 539"/>
                <a:gd name="T17" fmla="*/ 369 h 787"/>
                <a:gd name="T18" fmla="*/ 3 w 539"/>
                <a:gd name="T19" fmla="*/ 297 h 787"/>
                <a:gd name="T20" fmla="*/ 0 w 539"/>
                <a:gd name="T21" fmla="*/ 268 h 787"/>
                <a:gd name="T22" fmla="*/ 2 w 539"/>
                <a:gd name="T23" fmla="*/ 242 h 787"/>
                <a:gd name="T24" fmla="*/ 12 w 539"/>
                <a:gd name="T25" fmla="*/ 191 h 787"/>
                <a:gd name="T26" fmla="*/ 32 w 539"/>
                <a:gd name="T27" fmla="*/ 143 h 787"/>
                <a:gd name="T28" fmla="*/ 61 w 539"/>
                <a:gd name="T29" fmla="*/ 100 h 787"/>
                <a:gd name="T30" fmla="*/ 97 w 539"/>
                <a:gd name="T31" fmla="*/ 62 h 787"/>
                <a:gd name="T32" fmla="*/ 138 w 539"/>
                <a:gd name="T33" fmla="*/ 34 h 787"/>
                <a:gd name="T34" fmla="*/ 187 w 539"/>
                <a:gd name="T35" fmla="*/ 12 h 787"/>
                <a:gd name="T36" fmla="*/ 241 w 539"/>
                <a:gd name="T37" fmla="*/ 0 h 787"/>
                <a:gd name="T38" fmla="*/ 270 w 539"/>
                <a:gd name="T39" fmla="*/ 0 h 787"/>
                <a:gd name="T40" fmla="*/ 298 w 539"/>
                <a:gd name="T41" fmla="*/ 0 h 787"/>
                <a:gd name="T42" fmla="*/ 352 w 539"/>
                <a:gd name="T43" fmla="*/ 12 h 787"/>
                <a:gd name="T44" fmla="*/ 401 w 539"/>
                <a:gd name="T45" fmla="*/ 34 h 787"/>
                <a:gd name="T46" fmla="*/ 442 w 539"/>
                <a:gd name="T47" fmla="*/ 62 h 787"/>
                <a:gd name="T48" fmla="*/ 478 w 539"/>
                <a:gd name="T49" fmla="*/ 100 h 787"/>
                <a:gd name="T50" fmla="*/ 507 w 539"/>
                <a:gd name="T51" fmla="*/ 143 h 787"/>
                <a:gd name="T52" fmla="*/ 527 w 539"/>
                <a:gd name="T53" fmla="*/ 191 h 787"/>
                <a:gd name="T54" fmla="*/ 537 w 539"/>
                <a:gd name="T55" fmla="*/ 242 h 787"/>
                <a:gd name="T56" fmla="*/ 539 w 539"/>
                <a:gd name="T57" fmla="*/ 268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39" h="787">
                  <a:moveTo>
                    <a:pt x="539" y="268"/>
                  </a:moveTo>
                  <a:lnTo>
                    <a:pt x="536" y="297"/>
                  </a:lnTo>
                  <a:lnTo>
                    <a:pt x="514" y="369"/>
                  </a:lnTo>
                  <a:lnTo>
                    <a:pt x="454" y="496"/>
                  </a:lnTo>
                  <a:lnTo>
                    <a:pt x="303" y="741"/>
                  </a:lnTo>
                  <a:lnTo>
                    <a:pt x="270" y="787"/>
                  </a:lnTo>
                  <a:lnTo>
                    <a:pt x="236" y="741"/>
                  </a:lnTo>
                  <a:lnTo>
                    <a:pt x="85" y="496"/>
                  </a:lnTo>
                  <a:lnTo>
                    <a:pt x="25" y="369"/>
                  </a:lnTo>
                  <a:lnTo>
                    <a:pt x="3" y="297"/>
                  </a:lnTo>
                  <a:lnTo>
                    <a:pt x="0" y="268"/>
                  </a:lnTo>
                  <a:lnTo>
                    <a:pt x="2" y="242"/>
                  </a:lnTo>
                  <a:lnTo>
                    <a:pt x="12" y="191"/>
                  </a:lnTo>
                  <a:lnTo>
                    <a:pt x="32" y="143"/>
                  </a:lnTo>
                  <a:lnTo>
                    <a:pt x="61" y="100"/>
                  </a:lnTo>
                  <a:lnTo>
                    <a:pt x="97" y="62"/>
                  </a:lnTo>
                  <a:lnTo>
                    <a:pt x="138" y="34"/>
                  </a:lnTo>
                  <a:lnTo>
                    <a:pt x="187" y="12"/>
                  </a:lnTo>
                  <a:lnTo>
                    <a:pt x="241" y="0"/>
                  </a:lnTo>
                  <a:lnTo>
                    <a:pt x="270" y="0"/>
                  </a:lnTo>
                  <a:lnTo>
                    <a:pt x="298" y="0"/>
                  </a:lnTo>
                  <a:lnTo>
                    <a:pt x="352" y="12"/>
                  </a:lnTo>
                  <a:lnTo>
                    <a:pt x="401" y="34"/>
                  </a:lnTo>
                  <a:lnTo>
                    <a:pt x="442" y="62"/>
                  </a:lnTo>
                  <a:lnTo>
                    <a:pt x="478" y="100"/>
                  </a:lnTo>
                  <a:lnTo>
                    <a:pt x="507" y="143"/>
                  </a:lnTo>
                  <a:lnTo>
                    <a:pt x="527" y="191"/>
                  </a:lnTo>
                  <a:lnTo>
                    <a:pt x="537" y="242"/>
                  </a:lnTo>
                  <a:lnTo>
                    <a:pt x="539" y="268"/>
                  </a:lnTo>
                  <a:close/>
                </a:path>
              </a:pathLst>
            </a:custGeom>
            <a:solidFill>
              <a:srgbClr val="FBC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514" y="3443"/>
              <a:ext cx="236" cy="352"/>
            </a:xfrm>
            <a:custGeom>
              <a:avLst/>
              <a:gdLst>
                <a:gd name="T0" fmla="*/ 710 w 710"/>
                <a:gd name="T1" fmla="*/ 356 h 1056"/>
                <a:gd name="T2" fmla="*/ 707 w 710"/>
                <a:gd name="T3" fmla="*/ 396 h 1056"/>
                <a:gd name="T4" fmla="*/ 679 w 710"/>
                <a:gd name="T5" fmla="*/ 494 h 1056"/>
                <a:gd name="T6" fmla="*/ 628 w 710"/>
                <a:gd name="T7" fmla="*/ 607 h 1056"/>
                <a:gd name="T8" fmla="*/ 566 w 710"/>
                <a:gd name="T9" fmla="*/ 725 h 1056"/>
                <a:gd name="T10" fmla="*/ 399 w 710"/>
                <a:gd name="T11" fmla="*/ 994 h 1056"/>
                <a:gd name="T12" fmla="*/ 356 w 710"/>
                <a:gd name="T13" fmla="*/ 1056 h 1056"/>
                <a:gd name="T14" fmla="*/ 311 w 710"/>
                <a:gd name="T15" fmla="*/ 993 h 1056"/>
                <a:gd name="T16" fmla="*/ 144 w 710"/>
                <a:gd name="T17" fmla="*/ 720 h 1056"/>
                <a:gd name="T18" fmla="*/ 82 w 710"/>
                <a:gd name="T19" fmla="*/ 602 h 1056"/>
                <a:gd name="T20" fmla="*/ 32 w 710"/>
                <a:gd name="T21" fmla="*/ 491 h 1056"/>
                <a:gd name="T22" fmla="*/ 3 w 710"/>
                <a:gd name="T23" fmla="*/ 394 h 1056"/>
                <a:gd name="T24" fmla="*/ 0 w 710"/>
                <a:gd name="T25" fmla="*/ 356 h 1056"/>
                <a:gd name="T26" fmla="*/ 2 w 710"/>
                <a:gd name="T27" fmla="*/ 319 h 1056"/>
                <a:gd name="T28" fmla="*/ 16 w 710"/>
                <a:gd name="T29" fmla="*/ 248 h 1056"/>
                <a:gd name="T30" fmla="*/ 43 w 710"/>
                <a:gd name="T31" fmla="*/ 183 h 1056"/>
                <a:gd name="T32" fmla="*/ 82 w 710"/>
                <a:gd name="T33" fmla="*/ 127 h 1056"/>
                <a:gd name="T34" fmla="*/ 131 w 710"/>
                <a:gd name="T35" fmla="*/ 80 h 1056"/>
                <a:gd name="T36" fmla="*/ 187 w 710"/>
                <a:gd name="T37" fmla="*/ 42 h 1056"/>
                <a:gd name="T38" fmla="*/ 251 w 710"/>
                <a:gd name="T39" fmla="*/ 15 h 1056"/>
                <a:gd name="T40" fmla="*/ 320 w 710"/>
                <a:gd name="T41" fmla="*/ 2 h 1056"/>
                <a:gd name="T42" fmla="*/ 356 w 710"/>
                <a:gd name="T43" fmla="*/ 0 h 1056"/>
                <a:gd name="T44" fmla="*/ 392 w 710"/>
                <a:gd name="T45" fmla="*/ 2 h 1056"/>
                <a:gd name="T46" fmla="*/ 460 w 710"/>
                <a:gd name="T47" fmla="*/ 15 h 1056"/>
                <a:gd name="T48" fmla="*/ 523 w 710"/>
                <a:gd name="T49" fmla="*/ 42 h 1056"/>
                <a:gd name="T50" fmla="*/ 581 w 710"/>
                <a:gd name="T51" fmla="*/ 80 h 1056"/>
                <a:gd name="T52" fmla="*/ 628 w 710"/>
                <a:gd name="T53" fmla="*/ 127 h 1056"/>
                <a:gd name="T54" fmla="*/ 667 w 710"/>
                <a:gd name="T55" fmla="*/ 183 h 1056"/>
                <a:gd name="T56" fmla="*/ 694 w 710"/>
                <a:gd name="T57" fmla="*/ 248 h 1056"/>
                <a:gd name="T58" fmla="*/ 709 w 710"/>
                <a:gd name="T59" fmla="*/ 319 h 1056"/>
                <a:gd name="T60" fmla="*/ 710 w 710"/>
                <a:gd name="T61" fmla="*/ 3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0" h="1056">
                  <a:moveTo>
                    <a:pt x="710" y="356"/>
                  </a:moveTo>
                  <a:lnTo>
                    <a:pt x="707" y="396"/>
                  </a:lnTo>
                  <a:lnTo>
                    <a:pt x="679" y="494"/>
                  </a:lnTo>
                  <a:lnTo>
                    <a:pt x="628" y="607"/>
                  </a:lnTo>
                  <a:lnTo>
                    <a:pt x="566" y="725"/>
                  </a:lnTo>
                  <a:lnTo>
                    <a:pt x="399" y="994"/>
                  </a:lnTo>
                  <a:lnTo>
                    <a:pt x="356" y="1056"/>
                  </a:lnTo>
                  <a:lnTo>
                    <a:pt x="311" y="993"/>
                  </a:lnTo>
                  <a:lnTo>
                    <a:pt x="144" y="720"/>
                  </a:lnTo>
                  <a:lnTo>
                    <a:pt x="82" y="602"/>
                  </a:lnTo>
                  <a:lnTo>
                    <a:pt x="32" y="491"/>
                  </a:lnTo>
                  <a:lnTo>
                    <a:pt x="3" y="394"/>
                  </a:lnTo>
                  <a:lnTo>
                    <a:pt x="0" y="356"/>
                  </a:lnTo>
                  <a:lnTo>
                    <a:pt x="2" y="319"/>
                  </a:lnTo>
                  <a:lnTo>
                    <a:pt x="16" y="248"/>
                  </a:lnTo>
                  <a:lnTo>
                    <a:pt x="43" y="183"/>
                  </a:lnTo>
                  <a:lnTo>
                    <a:pt x="82" y="127"/>
                  </a:lnTo>
                  <a:lnTo>
                    <a:pt x="131" y="80"/>
                  </a:lnTo>
                  <a:lnTo>
                    <a:pt x="187" y="42"/>
                  </a:lnTo>
                  <a:lnTo>
                    <a:pt x="251" y="15"/>
                  </a:lnTo>
                  <a:lnTo>
                    <a:pt x="320" y="2"/>
                  </a:lnTo>
                  <a:lnTo>
                    <a:pt x="356" y="0"/>
                  </a:lnTo>
                  <a:lnTo>
                    <a:pt x="392" y="2"/>
                  </a:lnTo>
                  <a:lnTo>
                    <a:pt x="460" y="15"/>
                  </a:lnTo>
                  <a:lnTo>
                    <a:pt x="523" y="42"/>
                  </a:lnTo>
                  <a:lnTo>
                    <a:pt x="581" y="80"/>
                  </a:lnTo>
                  <a:lnTo>
                    <a:pt x="628" y="127"/>
                  </a:lnTo>
                  <a:lnTo>
                    <a:pt x="667" y="183"/>
                  </a:lnTo>
                  <a:lnTo>
                    <a:pt x="694" y="248"/>
                  </a:lnTo>
                  <a:lnTo>
                    <a:pt x="709" y="319"/>
                  </a:lnTo>
                  <a:lnTo>
                    <a:pt x="710" y="356"/>
                  </a:lnTo>
                  <a:close/>
                </a:path>
              </a:pathLst>
            </a:custGeom>
            <a:solidFill>
              <a:srgbClr val="F25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1539" y="3495"/>
              <a:ext cx="180" cy="262"/>
            </a:xfrm>
            <a:custGeom>
              <a:avLst/>
              <a:gdLst>
                <a:gd name="T0" fmla="*/ 538 w 538"/>
                <a:gd name="T1" fmla="*/ 268 h 787"/>
                <a:gd name="T2" fmla="*/ 535 w 538"/>
                <a:gd name="T3" fmla="*/ 297 h 787"/>
                <a:gd name="T4" fmla="*/ 514 w 538"/>
                <a:gd name="T5" fmla="*/ 369 h 787"/>
                <a:gd name="T6" fmla="*/ 453 w 538"/>
                <a:gd name="T7" fmla="*/ 496 h 787"/>
                <a:gd name="T8" fmla="*/ 302 w 538"/>
                <a:gd name="T9" fmla="*/ 741 h 787"/>
                <a:gd name="T10" fmla="*/ 269 w 538"/>
                <a:gd name="T11" fmla="*/ 787 h 787"/>
                <a:gd name="T12" fmla="*/ 236 w 538"/>
                <a:gd name="T13" fmla="*/ 741 h 787"/>
                <a:gd name="T14" fmla="*/ 85 w 538"/>
                <a:gd name="T15" fmla="*/ 496 h 787"/>
                <a:gd name="T16" fmla="*/ 24 w 538"/>
                <a:gd name="T17" fmla="*/ 369 h 787"/>
                <a:gd name="T18" fmla="*/ 2 w 538"/>
                <a:gd name="T19" fmla="*/ 297 h 787"/>
                <a:gd name="T20" fmla="*/ 0 w 538"/>
                <a:gd name="T21" fmla="*/ 268 h 787"/>
                <a:gd name="T22" fmla="*/ 1 w 538"/>
                <a:gd name="T23" fmla="*/ 242 h 787"/>
                <a:gd name="T24" fmla="*/ 11 w 538"/>
                <a:gd name="T25" fmla="*/ 191 h 787"/>
                <a:gd name="T26" fmla="*/ 31 w 538"/>
                <a:gd name="T27" fmla="*/ 143 h 787"/>
                <a:gd name="T28" fmla="*/ 60 w 538"/>
                <a:gd name="T29" fmla="*/ 100 h 787"/>
                <a:gd name="T30" fmla="*/ 96 w 538"/>
                <a:gd name="T31" fmla="*/ 62 h 787"/>
                <a:gd name="T32" fmla="*/ 138 w 538"/>
                <a:gd name="T33" fmla="*/ 34 h 787"/>
                <a:gd name="T34" fmla="*/ 187 w 538"/>
                <a:gd name="T35" fmla="*/ 12 h 787"/>
                <a:gd name="T36" fmla="*/ 240 w 538"/>
                <a:gd name="T37" fmla="*/ 0 h 787"/>
                <a:gd name="T38" fmla="*/ 269 w 538"/>
                <a:gd name="T39" fmla="*/ 0 h 787"/>
                <a:gd name="T40" fmla="*/ 298 w 538"/>
                <a:gd name="T41" fmla="*/ 0 h 787"/>
                <a:gd name="T42" fmla="*/ 351 w 538"/>
                <a:gd name="T43" fmla="*/ 12 h 787"/>
                <a:gd name="T44" fmla="*/ 400 w 538"/>
                <a:gd name="T45" fmla="*/ 34 h 787"/>
                <a:gd name="T46" fmla="*/ 442 w 538"/>
                <a:gd name="T47" fmla="*/ 62 h 787"/>
                <a:gd name="T48" fmla="*/ 478 w 538"/>
                <a:gd name="T49" fmla="*/ 100 h 787"/>
                <a:gd name="T50" fmla="*/ 506 w 538"/>
                <a:gd name="T51" fmla="*/ 143 h 787"/>
                <a:gd name="T52" fmla="*/ 527 w 538"/>
                <a:gd name="T53" fmla="*/ 191 h 787"/>
                <a:gd name="T54" fmla="*/ 537 w 538"/>
                <a:gd name="T55" fmla="*/ 242 h 787"/>
                <a:gd name="T56" fmla="*/ 538 w 538"/>
                <a:gd name="T57" fmla="*/ 268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38" h="787">
                  <a:moveTo>
                    <a:pt x="538" y="268"/>
                  </a:moveTo>
                  <a:lnTo>
                    <a:pt x="535" y="297"/>
                  </a:lnTo>
                  <a:lnTo>
                    <a:pt x="514" y="369"/>
                  </a:lnTo>
                  <a:lnTo>
                    <a:pt x="453" y="496"/>
                  </a:lnTo>
                  <a:lnTo>
                    <a:pt x="302" y="741"/>
                  </a:lnTo>
                  <a:lnTo>
                    <a:pt x="269" y="787"/>
                  </a:lnTo>
                  <a:lnTo>
                    <a:pt x="236" y="741"/>
                  </a:lnTo>
                  <a:lnTo>
                    <a:pt x="85" y="496"/>
                  </a:lnTo>
                  <a:lnTo>
                    <a:pt x="24" y="369"/>
                  </a:lnTo>
                  <a:lnTo>
                    <a:pt x="2" y="297"/>
                  </a:lnTo>
                  <a:lnTo>
                    <a:pt x="0" y="268"/>
                  </a:lnTo>
                  <a:lnTo>
                    <a:pt x="1" y="242"/>
                  </a:lnTo>
                  <a:lnTo>
                    <a:pt x="11" y="191"/>
                  </a:lnTo>
                  <a:lnTo>
                    <a:pt x="31" y="143"/>
                  </a:lnTo>
                  <a:lnTo>
                    <a:pt x="60" y="100"/>
                  </a:lnTo>
                  <a:lnTo>
                    <a:pt x="96" y="62"/>
                  </a:lnTo>
                  <a:lnTo>
                    <a:pt x="138" y="34"/>
                  </a:lnTo>
                  <a:lnTo>
                    <a:pt x="187" y="12"/>
                  </a:lnTo>
                  <a:lnTo>
                    <a:pt x="240" y="0"/>
                  </a:lnTo>
                  <a:lnTo>
                    <a:pt x="269" y="0"/>
                  </a:lnTo>
                  <a:lnTo>
                    <a:pt x="298" y="0"/>
                  </a:lnTo>
                  <a:lnTo>
                    <a:pt x="351" y="12"/>
                  </a:lnTo>
                  <a:lnTo>
                    <a:pt x="400" y="34"/>
                  </a:lnTo>
                  <a:lnTo>
                    <a:pt x="442" y="62"/>
                  </a:lnTo>
                  <a:lnTo>
                    <a:pt x="478" y="100"/>
                  </a:lnTo>
                  <a:lnTo>
                    <a:pt x="506" y="143"/>
                  </a:lnTo>
                  <a:lnTo>
                    <a:pt x="527" y="191"/>
                  </a:lnTo>
                  <a:lnTo>
                    <a:pt x="537" y="242"/>
                  </a:lnTo>
                  <a:lnTo>
                    <a:pt x="538" y="268"/>
                  </a:lnTo>
                  <a:close/>
                </a:path>
              </a:pathLst>
            </a:custGeom>
            <a:solidFill>
              <a:srgbClr val="FBC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077" y="1859"/>
              <a:ext cx="790" cy="1220"/>
            </a:xfrm>
            <a:custGeom>
              <a:avLst/>
              <a:gdLst>
                <a:gd name="T0" fmla="*/ 1757 w 2372"/>
                <a:gd name="T1" fmla="*/ 2621 h 3658"/>
                <a:gd name="T2" fmla="*/ 1612 w 2372"/>
                <a:gd name="T3" fmla="*/ 2543 h 3658"/>
                <a:gd name="T4" fmla="*/ 1337 w 2372"/>
                <a:gd name="T5" fmla="*/ 2376 h 3658"/>
                <a:gd name="T6" fmla="*/ 1085 w 2372"/>
                <a:gd name="T7" fmla="*/ 2196 h 3658"/>
                <a:gd name="T8" fmla="*/ 857 w 2372"/>
                <a:gd name="T9" fmla="*/ 2007 h 3658"/>
                <a:gd name="T10" fmla="*/ 705 w 2372"/>
                <a:gd name="T11" fmla="*/ 1858 h 3658"/>
                <a:gd name="T12" fmla="*/ 611 w 2372"/>
                <a:gd name="T13" fmla="*/ 1755 h 3658"/>
                <a:gd name="T14" fmla="*/ 525 w 2372"/>
                <a:gd name="T15" fmla="*/ 1650 h 3658"/>
                <a:gd name="T16" fmla="*/ 444 w 2372"/>
                <a:gd name="T17" fmla="*/ 1544 h 3658"/>
                <a:gd name="T18" fmla="*/ 372 w 2372"/>
                <a:gd name="T19" fmla="*/ 1434 h 3658"/>
                <a:gd name="T20" fmla="*/ 309 w 2372"/>
                <a:gd name="T21" fmla="*/ 1323 h 3658"/>
                <a:gd name="T22" fmla="*/ 252 w 2372"/>
                <a:gd name="T23" fmla="*/ 1210 h 3658"/>
                <a:gd name="T24" fmla="*/ 204 w 2372"/>
                <a:gd name="T25" fmla="*/ 1096 h 3658"/>
                <a:gd name="T26" fmla="*/ 183 w 2372"/>
                <a:gd name="T27" fmla="*/ 1037 h 3658"/>
                <a:gd name="T28" fmla="*/ 142 w 2372"/>
                <a:gd name="T29" fmla="*/ 910 h 3658"/>
                <a:gd name="T30" fmla="*/ 74 w 2372"/>
                <a:gd name="T31" fmla="*/ 652 h 3658"/>
                <a:gd name="T32" fmla="*/ 28 w 2372"/>
                <a:gd name="T33" fmla="*/ 392 h 3658"/>
                <a:gd name="T34" fmla="*/ 3 w 2372"/>
                <a:gd name="T35" fmla="*/ 130 h 3658"/>
                <a:gd name="T36" fmla="*/ 0 w 2372"/>
                <a:gd name="T37" fmla="*/ 0 h 3658"/>
                <a:gd name="T38" fmla="*/ 0 w 2372"/>
                <a:gd name="T39" fmla="*/ 3658 h 3658"/>
                <a:gd name="T40" fmla="*/ 2372 w 2372"/>
                <a:gd name="T41" fmla="*/ 3658 h 3658"/>
                <a:gd name="T42" fmla="*/ 2372 w 2372"/>
                <a:gd name="T43" fmla="*/ 3446 h 3658"/>
                <a:gd name="T44" fmla="*/ 2371 w 2372"/>
                <a:gd name="T45" fmla="*/ 3384 h 3658"/>
                <a:gd name="T46" fmla="*/ 2349 w 2372"/>
                <a:gd name="T47" fmla="*/ 3263 h 3658"/>
                <a:gd name="T48" fmla="*/ 2306 w 2372"/>
                <a:gd name="T49" fmla="*/ 3147 h 3658"/>
                <a:gd name="T50" fmla="*/ 2244 w 2372"/>
                <a:gd name="T51" fmla="*/ 3036 h 3658"/>
                <a:gd name="T52" fmla="*/ 2164 w 2372"/>
                <a:gd name="T53" fmla="*/ 2932 h 3658"/>
                <a:gd name="T54" fmla="*/ 2067 w 2372"/>
                <a:gd name="T55" fmla="*/ 2834 h 3658"/>
                <a:gd name="T56" fmla="*/ 1955 w 2372"/>
                <a:gd name="T57" fmla="*/ 2743 h 3658"/>
                <a:gd name="T58" fmla="*/ 1827 w 2372"/>
                <a:gd name="T59" fmla="*/ 2660 h 3658"/>
                <a:gd name="T60" fmla="*/ 1757 w 2372"/>
                <a:gd name="T61" fmla="*/ 2621 h 3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2" h="3658">
                  <a:moveTo>
                    <a:pt x="1757" y="2621"/>
                  </a:moveTo>
                  <a:lnTo>
                    <a:pt x="1612" y="2543"/>
                  </a:lnTo>
                  <a:lnTo>
                    <a:pt x="1337" y="2376"/>
                  </a:lnTo>
                  <a:lnTo>
                    <a:pt x="1085" y="2196"/>
                  </a:lnTo>
                  <a:lnTo>
                    <a:pt x="857" y="2007"/>
                  </a:lnTo>
                  <a:lnTo>
                    <a:pt x="705" y="1858"/>
                  </a:lnTo>
                  <a:lnTo>
                    <a:pt x="611" y="1755"/>
                  </a:lnTo>
                  <a:lnTo>
                    <a:pt x="525" y="1650"/>
                  </a:lnTo>
                  <a:lnTo>
                    <a:pt x="444" y="1544"/>
                  </a:lnTo>
                  <a:lnTo>
                    <a:pt x="372" y="1434"/>
                  </a:lnTo>
                  <a:lnTo>
                    <a:pt x="309" y="1323"/>
                  </a:lnTo>
                  <a:lnTo>
                    <a:pt x="252" y="1210"/>
                  </a:lnTo>
                  <a:lnTo>
                    <a:pt x="204" y="1096"/>
                  </a:lnTo>
                  <a:lnTo>
                    <a:pt x="183" y="1037"/>
                  </a:lnTo>
                  <a:lnTo>
                    <a:pt x="142" y="910"/>
                  </a:lnTo>
                  <a:lnTo>
                    <a:pt x="74" y="652"/>
                  </a:lnTo>
                  <a:lnTo>
                    <a:pt x="28" y="392"/>
                  </a:lnTo>
                  <a:lnTo>
                    <a:pt x="3" y="130"/>
                  </a:lnTo>
                  <a:lnTo>
                    <a:pt x="0" y="0"/>
                  </a:lnTo>
                  <a:lnTo>
                    <a:pt x="0" y="3658"/>
                  </a:lnTo>
                  <a:lnTo>
                    <a:pt x="2372" y="3658"/>
                  </a:lnTo>
                  <a:lnTo>
                    <a:pt x="2372" y="3446"/>
                  </a:lnTo>
                  <a:lnTo>
                    <a:pt x="2371" y="3384"/>
                  </a:lnTo>
                  <a:lnTo>
                    <a:pt x="2349" y="3263"/>
                  </a:lnTo>
                  <a:lnTo>
                    <a:pt x="2306" y="3147"/>
                  </a:lnTo>
                  <a:lnTo>
                    <a:pt x="2244" y="3036"/>
                  </a:lnTo>
                  <a:lnTo>
                    <a:pt x="2164" y="2932"/>
                  </a:lnTo>
                  <a:lnTo>
                    <a:pt x="2067" y="2834"/>
                  </a:lnTo>
                  <a:lnTo>
                    <a:pt x="1955" y="2743"/>
                  </a:lnTo>
                  <a:lnTo>
                    <a:pt x="1827" y="2660"/>
                  </a:lnTo>
                  <a:lnTo>
                    <a:pt x="1757" y="2621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749" y="1859"/>
              <a:ext cx="790" cy="1220"/>
            </a:xfrm>
            <a:custGeom>
              <a:avLst/>
              <a:gdLst>
                <a:gd name="T0" fmla="*/ 614 w 2371"/>
                <a:gd name="T1" fmla="*/ 2621 h 3658"/>
                <a:gd name="T2" fmla="*/ 760 w 2371"/>
                <a:gd name="T3" fmla="*/ 2543 h 3658"/>
                <a:gd name="T4" fmla="*/ 1034 w 2371"/>
                <a:gd name="T5" fmla="*/ 2376 h 3658"/>
                <a:gd name="T6" fmla="*/ 1286 w 2371"/>
                <a:gd name="T7" fmla="*/ 2196 h 3658"/>
                <a:gd name="T8" fmla="*/ 1514 w 2371"/>
                <a:gd name="T9" fmla="*/ 2007 h 3658"/>
                <a:gd name="T10" fmla="*/ 1668 w 2371"/>
                <a:gd name="T11" fmla="*/ 1858 h 3658"/>
                <a:gd name="T12" fmla="*/ 1761 w 2371"/>
                <a:gd name="T13" fmla="*/ 1755 h 3658"/>
                <a:gd name="T14" fmla="*/ 1848 w 2371"/>
                <a:gd name="T15" fmla="*/ 1650 h 3658"/>
                <a:gd name="T16" fmla="*/ 1927 w 2371"/>
                <a:gd name="T17" fmla="*/ 1544 h 3658"/>
                <a:gd name="T18" fmla="*/ 1999 w 2371"/>
                <a:gd name="T19" fmla="*/ 1434 h 3658"/>
                <a:gd name="T20" fmla="*/ 2064 w 2371"/>
                <a:gd name="T21" fmla="*/ 1323 h 3658"/>
                <a:gd name="T22" fmla="*/ 2120 w 2371"/>
                <a:gd name="T23" fmla="*/ 1210 h 3658"/>
                <a:gd name="T24" fmla="*/ 2167 w 2371"/>
                <a:gd name="T25" fmla="*/ 1096 h 3658"/>
                <a:gd name="T26" fmla="*/ 2189 w 2371"/>
                <a:gd name="T27" fmla="*/ 1037 h 3658"/>
                <a:gd name="T28" fmla="*/ 2231 w 2371"/>
                <a:gd name="T29" fmla="*/ 910 h 3658"/>
                <a:gd name="T30" fmla="*/ 2297 w 2371"/>
                <a:gd name="T31" fmla="*/ 652 h 3658"/>
                <a:gd name="T32" fmla="*/ 2345 w 2371"/>
                <a:gd name="T33" fmla="*/ 392 h 3658"/>
                <a:gd name="T34" fmla="*/ 2369 w 2371"/>
                <a:gd name="T35" fmla="*/ 130 h 3658"/>
                <a:gd name="T36" fmla="*/ 2371 w 2371"/>
                <a:gd name="T37" fmla="*/ 0 h 3658"/>
                <a:gd name="T38" fmla="*/ 2371 w 2371"/>
                <a:gd name="T39" fmla="*/ 3658 h 3658"/>
                <a:gd name="T40" fmla="*/ 0 w 2371"/>
                <a:gd name="T41" fmla="*/ 3658 h 3658"/>
                <a:gd name="T42" fmla="*/ 0 w 2371"/>
                <a:gd name="T43" fmla="*/ 3446 h 3658"/>
                <a:gd name="T44" fmla="*/ 2 w 2371"/>
                <a:gd name="T45" fmla="*/ 3384 h 3658"/>
                <a:gd name="T46" fmla="*/ 23 w 2371"/>
                <a:gd name="T47" fmla="*/ 3263 h 3658"/>
                <a:gd name="T48" fmla="*/ 66 w 2371"/>
                <a:gd name="T49" fmla="*/ 3147 h 3658"/>
                <a:gd name="T50" fmla="*/ 128 w 2371"/>
                <a:gd name="T51" fmla="*/ 3036 h 3658"/>
                <a:gd name="T52" fmla="*/ 207 w 2371"/>
                <a:gd name="T53" fmla="*/ 2932 h 3658"/>
                <a:gd name="T54" fmla="*/ 305 w 2371"/>
                <a:gd name="T55" fmla="*/ 2834 h 3658"/>
                <a:gd name="T56" fmla="*/ 418 w 2371"/>
                <a:gd name="T57" fmla="*/ 2743 h 3658"/>
                <a:gd name="T58" fmla="*/ 544 w 2371"/>
                <a:gd name="T59" fmla="*/ 2660 h 3658"/>
                <a:gd name="T60" fmla="*/ 614 w 2371"/>
                <a:gd name="T61" fmla="*/ 2621 h 3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1" h="3658">
                  <a:moveTo>
                    <a:pt x="614" y="2621"/>
                  </a:moveTo>
                  <a:lnTo>
                    <a:pt x="760" y="2543"/>
                  </a:lnTo>
                  <a:lnTo>
                    <a:pt x="1034" y="2376"/>
                  </a:lnTo>
                  <a:lnTo>
                    <a:pt x="1286" y="2196"/>
                  </a:lnTo>
                  <a:lnTo>
                    <a:pt x="1514" y="2007"/>
                  </a:lnTo>
                  <a:lnTo>
                    <a:pt x="1668" y="1858"/>
                  </a:lnTo>
                  <a:lnTo>
                    <a:pt x="1761" y="1755"/>
                  </a:lnTo>
                  <a:lnTo>
                    <a:pt x="1848" y="1650"/>
                  </a:lnTo>
                  <a:lnTo>
                    <a:pt x="1927" y="1544"/>
                  </a:lnTo>
                  <a:lnTo>
                    <a:pt x="1999" y="1434"/>
                  </a:lnTo>
                  <a:lnTo>
                    <a:pt x="2064" y="1323"/>
                  </a:lnTo>
                  <a:lnTo>
                    <a:pt x="2120" y="1210"/>
                  </a:lnTo>
                  <a:lnTo>
                    <a:pt x="2167" y="1096"/>
                  </a:lnTo>
                  <a:lnTo>
                    <a:pt x="2189" y="1037"/>
                  </a:lnTo>
                  <a:lnTo>
                    <a:pt x="2231" y="910"/>
                  </a:lnTo>
                  <a:lnTo>
                    <a:pt x="2297" y="652"/>
                  </a:lnTo>
                  <a:lnTo>
                    <a:pt x="2345" y="392"/>
                  </a:lnTo>
                  <a:lnTo>
                    <a:pt x="2369" y="130"/>
                  </a:lnTo>
                  <a:lnTo>
                    <a:pt x="2371" y="0"/>
                  </a:lnTo>
                  <a:lnTo>
                    <a:pt x="2371" y="3658"/>
                  </a:lnTo>
                  <a:lnTo>
                    <a:pt x="0" y="3658"/>
                  </a:lnTo>
                  <a:lnTo>
                    <a:pt x="0" y="3446"/>
                  </a:lnTo>
                  <a:lnTo>
                    <a:pt x="2" y="3384"/>
                  </a:lnTo>
                  <a:lnTo>
                    <a:pt x="23" y="3263"/>
                  </a:lnTo>
                  <a:lnTo>
                    <a:pt x="66" y="3147"/>
                  </a:lnTo>
                  <a:lnTo>
                    <a:pt x="128" y="3036"/>
                  </a:lnTo>
                  <a:lnTo>
                    <a:pt x="207" y="2932"/>
                  </a:lnTo>
                  <a:lnTo>
                    <a:pt x="305" y="2834"/>
                  </a:lnTo>
                  <a:lnTo>
                    <a:pt x="418" y="2743"/>
                  </a:lnTo>
                  <a:lnTo>
                    <a:pt x="544" y="2660"/>
                  </a:lnTo>
                  <a:lnTo>
                    <a:pt x="614" y="2621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1501" y="1283"/>
              <a:ext cx="614" cy="480"/>
            </a:xfrm>
            <a:custGeom>
              <a:avLst/>
              <a:gdLst>
                <a:gd name="T0" fmla="*/ 1844 w 1844"/>
                <a:gd name="T1" fmla="*/ 1440 h 1440"/>
                <a:gd name="T2" fmla="*/ 1842 w 1844"/>
                <a:gd name="T3" fmla="*/ 1391 h 1440"/>
                <a:gd name="T4" fmla="*/ 1832 w 1844"/>
                <a:gd name="T5" fmla="*/ 1287 h 1440"/>
                <a:gd name="T6" fmla="*/ 1812 w 1844"/>
                <a:gd name="T7" fmla="*/ 1176 h 1440"/>
                <a:gd name="T8" fmla="*/ 1785 w 1844"/>
                <a:gd name="T9" fmla="*/ 1060 h 1440"/>
                <a:gd name="T10" fmla="*/ 1730 w 1844"/>
                <a:gd name="T11" fmla="*/ 880 h 1440"/>
                <a:gd name="T12" fmla="*/ 1656 w 1844"/>
                <a:gd name="T13" fmla="*/ 701 h 1440"/>
                <a:gd name="T14" fmla="*/ 1602 w 1844"/>
                <a:gd name="T15" fmla="*/ 585 h 1440"/>
                <a:gd name="T16" fmla="*/ 1538 w 1844"/>
                <a:gd name="T17" fmla="*/ 474 h 1440"/>
                <a:gd name="T18" fmla="*/ 1471 w 1844"/>
                <a:gd name="T19" fmla="*/ 370 h 1440"/>
                <a:gd name="T20" fmla="*/ 1399 w 1844"/>
                <a:gd name="T21" fmla="*/ 275 h 1440"/>
                <a:gd name="T22" fmla="*/ 1321 w 1844"/>
                <a:gd name="T23" fmla="*/ 190 h 1440"/>
                <a:gd name="T24" fmla="*/ 1239 w 1844"/>
                <a:gd name="T25" fmla="*/ 119 h 1440"/>
                <a:gd name="T26" fmla="*/ 1152 w 1844"/>
                <a:gd name="T27" fmla="*/ 62 h 1440"/>
                <a:gd name="T28" fmla="*/ 1063 w 1844"/>
                <a:gd name="T29" fmla="*/ 23 h 1440"/>
                <a:gd name="T30" fmla="*/ 970 w 1844"/>
                <a:gd name="T31" fmla="*/ 1 h 1440"/>
                <a:gd name="T32" fmla="*/ 922 w 1844"/>
                <a:gd name="T33" fmla="*/ 0 h 1440"/>
                <a:gd name="T34" fmla="*/ 922 w 1844"/>
                <a:gd name="T35" fmla="*/ 0 h 1440"/>
                <a:gd name="T36" fmla="*/ 876 w 1844"/>
                <a:gd name="T37" fmla="*/ 1 h 1440"/>
                <a:gd name="T38" fmla="*/ 785 w 1844"/>
                <a:gd name="T39" fmla="*/ 23 h 1440"/>
                <a:gd name="T40" fmla="*/ 696 w 1844"/>
                <a:gd name="T41" fmla="*/ 62 h 1440"/>
                <a:gd name="T42" fmla="*/ 611 w 1844"/>
                <a:gd name="T43" fmla="*/ 119 h 1440"/>
                <a:gd name="T44" fmla="*/ 529 w 1844"/>
                <a:gd name="T45" fmla="*/ 190 h 1440"/>
                <a:gd name="T46" fmla="*/ 451 w 1844"/>
                <a:gd name="T47" fmla="*/ 275 h 1440"/>
                <a:gd name="T48" fmla="*/ 378 w 1844"/>
                <a:gd name="T49" fmla="*/ 370 h 1440"/>
                <a:gd name="T50" fmla="*/ 310 w 1844"/>
                <a:gd name="T51" fmla="*/ 474 h 1440"/>
                <a:gd name="T52" fmla="*/ 247 w 1844"/>
                <a:gd name="T53" fmla="*/ 585 h 1440"/>
                <a:gd name="T54" fmla="*/ 190 w 1844"/>
                <a:gd name="T55" fmla="*/ 701 h 1440"/>
                <a:gd name="T56" fmla="*/ 117 w 1844"/>
                <a:gd name="T57" fmla="*/ 880 h 1440"/>
                <a:gd name="T58" fmla="*/ 61 w 1844"/>
                <a:gd name="T59" fmla="*/ 1060 h 1440"/>
                <a:gd name="T60" fmla="*/ 33 w 1844"/>
                <a:gd name="T61" fmla="*/ 1176 h 1440"/>
                <a:gd name="T62" fmla="*/ 13 w 1844"/>
                <a:gd name="T63" fmla="*/ 1287 h 1440"/>
                <a:gd name="T64" fmla="*/ 3 w 1844"/>
                <a:gd name="T65" fmla="*/ 1391 h 1440"/>
                <a:gd name="T66" fmla="*/ 0 w 1844"/>
                <a:gd name="T67" fmla="*/ 1440 h 1440"/>
                <a:gd name="T68" fmla="*/ 1844 w 1844"/>
                <a:gd name="T69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4" h="1440">
                  <a:moveTo>
                    <a:pt x="1844" y="1440"/>
                  </a:moveTo>
                  <a:lnTo>
                    <a:pt x="1842" y="1391"/>
                  </a:lnTo>
                  <a:lnTo>
                    <a:pt x="1832" y="1287"/>
                  </a:lnTo>
                  <a:lnTo>
                    <a:pt x="1812" y="1176"/>
                  </a:lnTo>
                  <a:lnTo>
                    <a:pt x="1785" y="1060"/>
                  </a:lnTo>
                  <a:lnTo>
                    <a:pt x="1730" y="880"/>
                  </a:lnTo>
                  <a:lnTo>
                    <a:pt x="1656" y="701"/>
                  </a:lnTo>
                  <a:lnTo>
                    <a:pt x="1602" y="585"/>
                  </a:lnTo>
                  <a:lnTo>
                    <a:pt x="1538" y="474"/>
                  </a:lnTo>
                  <a:lnTo>
                    <a:pt x="1471" y="370"/>
                  </a:lnTo>
                  <a:lnTo>
                    <a:pt x="1399" y="275"/>
                  </a:lnTo>
                  <a:lnTo>
                    <a:pt x="1321" y="190"/>
                  </a:lnTo>
                  <a:lnTo>
                    <a:pt x="1239" y="119"/>
                  </a:lnTo>
                  <a:lnTo>
                    <a:pt x="1152" y="62"/>
                  </a:lnTo>
                  <a:lnTo>
                    <a:pt x="1063" y="23"/>
                  </a:lnTo>
                  <a:lnTo>
                    <a:pt x="970" y="1"/>
                  </a:lnTo>
                  <a:lnTo>
                    <a:pt x="922" y="0"/>
                  </a:lnTo>
                  <a:lnTo>
                    <a:pt x="922" y="0"/>
                  </a:lnTo>
                  <a:lnTo>
                    <a:pt x="876" y="1"/>
                  </a:lnTo>
                  <a:lnTo>
                    <a:pt x="785" y="23"/>
                  </a:lnTo>
                  <a:lnTo>
                    <a:pt x="696" y="62"/>
                  </a:lnTo>
                  <a:lnTo>
                    <a:pt x="611" y="119"/>
                  </a:lnTo>
                  <a:lnTo>
                    <a:pt x="529" y="190"/>
                  </a:lnTo>
                  <a:lnTo>
                    <a:pt x="451" y="275"/>
                  </a:lnTo>
                  <a:lnTo>
                    <a:pt x="378" y="370"/>
                  </a:lnTo>
                  <a:lnTo>
                    <a:pt x="310" y="474"/>
                  </a:lnTo>
                  <a:lnTo>
                    <a:pt x="247" y="585"/>
                  </a:lnTo>
                  <a:lnTo>
                    <a:pt x="190" y="701"/>
                  </a:lnTo>
                  <a:lnTo>
                    <a:pt x="117" y="880"/>
                  </a:lnTo>
                  <a:lnTo>
                    <a:pt x="61" y="1060"/>
                  </a:lnTo>
                  <a:lnTo>
                    <a:pt x="33" y="1176"/>
                  </a:lnTo>
                  <a:lnTo>
                    <a:pt x="13" y="1287"/>
                  </a:lnTo>
                  <a:lnTo>
                    <a:pt x="3" y="1391"/>
                  </a:lnTo>
                  <a:lnTo>
                    <a:pt x="0" y="1440"/>
                  </a:lnTo>
                  <a:lnTo>
                    <a:pt x="1844" y="1440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1501" y="1421"/>
              <a:ext cx="614" cy="1738"/>
            </a:xfrm>
            <a:custGeom>
              <a:avLst/>
              <a:gdLst>
                <a:gd name="T0" fmla="*/ 1681 w 1844"/>
                <a:gd name="T1" fmla="*/ 5213 h 5213"/>
                <a:gd name="T2" fmla="*/ 165 w 1844"/>
                <a:gd name="T3" fmla="*/ 5213 h 5213"/>
                <a:gd name="T4" fmla="*/ 131 w 1844"/>
                <a:gd name="T5" fmla="*/ 5210 h 5213"/>
                <a:gd name="T6" fmla="*/ 74 w 1844"/>
                <a:gd name="T7" fmla="*/ 5185 h 5213"/>
                <a:gd name="T8" fmla="*/ 29 w 1844"/>
                <a:gd name="T9" fmla="*/ 5140 h 5213"/>
                <a:gd name="T10" fmla="*/ 3 w 1844"/>
                <a:gd name="T11" fmla="*/ 5082 h 5213"/>
                <a:gd name="T12" fmla="*/ 0 w 1844"/>
                <a:gd name="T13" fmla="*/ 5049 h 5213"/>
                <a:gd name="T14" fmla="*/ 0 w 1844"/>
                <a:gd name="T15" fmla="*/ 1046 h 5213"/>
                <a:gd name="T16" fmla="*/ 2 w 1844"/>
                <a:gd name="T17" fmla="*/ 998 h 5213"/>
                <a:gd name="T18" fmla="*/ 10 w 1844"/>
                <a:gd name="T19" fmla="*/ 903 h 5213"/>
                <a:gd name="T20" fmla="*/ 29 w 1844"/>
                <a:gd name="T21" fmla="*/ 808 h 5213"/>
                <a:gd name="T22" fmla="*/ 56 w 1844"/>
                <a:gd name="T23" fmla="*/ 714 h 5213"/>
                <a:gd name="T24" fmla="*/ 91 w 1844"/>
                <a:gd name="T25" fmla="*/ 622 h 5213"/>
                <a:gd name="T26" fmla="*/ 134 w 1844"/>
                <a:gd name="T27" fmla="*/ 534 h 5213"/>
                <a:gd name="T28" fmla="*/ 183 w 1844"/>
                <a:gd name="T29" fmla="*/ 449 h 5213"/>
                <a:gd name="T30" fmla="*/ 239 w 1844"/>
                <a:gd name="T31" fmla="*/ 370 h 5213"/>
                <a:gd name="T32" fmla="*/ 303 w 1844"/>
                <a:gd name="T33" fmla="*/ 295 h 5213"/>
                <a:gd name="T34" fmla="*/ 370 w 1844"/>
                <a:gd name="T35" fmla="*/ 228 h 5213"/>
                <a:gd name="T36" fmla="*/ 444 w 1844"/>
                <a:gd name="T37" fmla="*/ 167 h 5213"/>
                <a:gd name="T38" fmla="*/ 523 w 1844"/>
                <a:gd name="T39" fmla="*/ 114 h 5213"/>
                <a:gd name="T40" fmla="*/ 605 w 1844"/>
                <a:gd name="T41" fmla="*/ 71 h 5213"/>
                <a:gd name="T42" fmla="*/ 692 w 1844"/>
                <a:gd name="T43" fmla="*/ 36 h 5213"/>
                <a:gd name="T44" fmla="*/ 782 w 1844"/>
                <a:gd name="T45" fmla="*/ 13 h 5213"/>
                <a:gd name="T46" fmla="*/ 874 w 1844"/>
                <a:gd name="T47" fmla="*/ 0 h 5213"/>
                <a:gd name="T48" fmla="*/ 922 w 1844"/>
                <a:gd name="T49" fmla="*/ 0 h 5213"/>
                <a:gd name="T50" fmla="*/ 922 w 1844"/>
                <a:gd name="T51" fmla="*/ 0 h 5213"/>
                <a:gd name="T52" fmla="*/ 970 w 1844"/>
                <a:gd name="T53" fmla="*/ 0 h 5213"/>
                <a:gd name="T54" fmla="*/ 1063 w 1844"/>
                <a:gd name="T55" fmla="*/ 13 h 5213"/>
                <a:gd name="T56" fmla="*/ 1152 w 1844"/>
                <a:gd name="T57" fmla="*/ 36 h 5213"/>
                <a:gd name="T58" fmla="*/ 1239 w 1844"/>
                <a:gd name="T59" fmla="*/ 71 h 5213"/>
                <a:gd name="T60" fmla="*/ 1322 w 1844"/>
                <a:gd name="T61" fmla="*/ 114 h 5213"/>
                <a:gd name="T62" fmla="*/ 1400 w 1844"/>
                <a:gd name="T63" fmla="*/ 167 h 5213"/>
                <a:gd name="T64" fmla="*/ 1474 w 1844"/>
                <a:gd name="T65" fmla="*/ 228 h 5213"/>
                <a:gd name="T66" fmla="*/ 1543 w 1844"/>
                <a:gd name="T67" fmla="*/ 295 h 5213"/>
                <a:gd name="T68" fmla="*/ 1605 w 1844"/>
                <a:gd name="T69" fmla="*/ 370 h 5213"/>
                <a:gd name="T70" fmla="*/ 1661 w 1844"/>
                <a:gd name="T71" fmla="*/ 449 h 5213"/>
                <a:gd name="T72" fmla="*/ 1711 w 1844"/>
                <a:gd name="T73" fmla="*/ 534 h 5213"/>
                <a:gd name="T74" fmla="*/ 1753 w 1844"/>
                <a:gd name="T75" fmla="*/ 622 h 5213"/>
                <a:gd name="T76" fmla="*/ 1789 w 1844"/>
                <a:gd name="T77" fmla="*/ 714 h 5213"/>
                <a:gd name="T78" fmla="*/ 1815 w 1844"/>
                <a:gd name="T79" fmla="*/ 808 h 5213"/>
                <a:gd name="T80" fmla="*/ 1834 w 1844"/>
                <a:gd name="T81" fmla="*/ 903 h 5213"/>
                <a:gd name="T82" fmla="*/ 1844 w 1844"/>
                <a:gd name="T83" fmla="*/ 998 h 5213"/>
                <a:gd name="T84" fmla="*/ 1844 w 1844"/>
                <a:gd name="T85" fmla="*/ 1046 h 5213"/>
                <a:gd name="T86" fmla="*/ 1844 w 1844"/>
                <a:gd name="T87" fmla="*/ 5049 h 5213"/>
                <a:gd name="T88" fmla="*/ 1842 w 1844"/>
                <a:gd name="T89" fmla="*/ 5082 h 5213"/>
                <a:gd name="T90" fmla="*/ 1816 w 1844"/>
                <a:gd name="T91" fmla="*/ 5140 h 5213"/>
                <a:gd name="T92" fmla="*/ 1772 w 1844"/>
                <a:gd name="T93" fmla="*/ 5185 h 5213"/>
                <a:gd name="T94" fmla="*/ 1713 w 1844"/>
                <a:gd name="T95" fmla="*/ 5210 h 5213"/>
                <a:gd name="T96" fmla="*/ 1681 w 1844"/>
                <a:gd name="T97" fmla="*/ 5213 h 5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44" h="5213">
                  <a:moveTo>
                    <a:pt x="1681" y="5213"/>
                  </a:moveTo>
                  <a:lnTo>
                    <a:pt x="165" y="5213"/>
                  </a:lnTo>
                  <a:lnTo>
                    <a:pt x="131" y="5210"/>
                  </a:lnTo>
                  <a:lnTo>
                    <a:pt x="74" y="5185"/>
                  </a:lnTo>
                  <a:lnTo>
                    <a:pt x="29" y="5140"/>
                  </a:lnTo>
                  <a:lnTo>
                    <a:pt x="3" y="5082"/>
                  </a:lnTo>
                  <a:lnTo>
                    <a:pt x="0" y="5049"/>
                  </a:lnTo>
                  <a:lnTo>
                    <a:pt x="0" y="1046"/>
                  </a:lnTo>
                  <a:lnTo>
                    <a:pt x="2" y="998"/>
                  </a:lnTo>
                  <a:lnTo>
                    <a:pt x="10" y="903"/>
                  </a:lnTo>
                  <a:lnTo>
                    <a:pt x="29" y="808"/>
                  </a:lnTo>
                  <a:lnTo>
                    <a:pt x="56" y="714"/>
                  </a:lnTo>
                  <a:lnTo>
                    <a:pt x="91" y="622"/>
                  </a:lnTo>
                  <a:lnTo>
                    <a:pt x="134" y="534"/>
                  </a:lnTo>
                  <a:lnTo>
                    <a:pt x="183" y="449"/>
                  </a:lnTo>
                  <a:lnTo>
                    <a:pt x="239" y="370"/>
                  </a:lnTo>
                  <a:lnTo>
                    <a:pt x="303" y="295"/>
                  </a:lnTo>
                  <a:lnTo>
                    <a:pt x="370" y="228"/>
                  </a:lnTo>
                  <a:lnTo>
                    <a:pt x="444" y="167"/>
                  </a:lnTo>
                  <a:lnTo>
                    <a:pt x="523" y="114"/>
                  </a:lnTo>
                  <a:lnTo>
                    <a:pt x="605" y="71"/>
                  </a:lnTo>
                  <a:lnTo>
                    <a:pt x="692" y="36"/>
                  </a:lnTo>
                  <a:lnTo>
                    <a:pt x="782" y="13"/>
                  </a:lnTo>
                  <a:lnTo>
                    <a:pt x="874" y="0"/>
                  </a:lnTo>
                  <a:lnTo>
                    <a:pt x="922" y="0"/>
                  </a:lnTo>
                  <a:lnTo>
                    <a:pt x="922" y="0"/>
                  </a:lnTo>
                  <a:lnTo>
                    <a:pt x="970" y="0"/>
                  </a:lnTo>
                  <a:lnTo>
                    <a:pt x="1063" y="13"/>
                  </a:lnTo>
                  <a:lnTo>
                    <a:pt x="1152" y="36"/>
                  </a:lnTo>
                  <a:lnTo>
                    <a:pt x="1239" y="71"/>
                  </a:lnTo>
                  <a:lnTo>
                    <a:pt x="1322" y="114"/>
                  </a:lnTo>
                  <a:lnTo>
                    <a:pt x="1400" y="167"/>
                  </a:lnTo>
                  <a:lnTo>
                    <a:pt x="1474" y="228"/>
                  </a:lnTo>
                  <a:lnTo>
                    <a:pt x="1543" y="295"/>
                  </a:lnTo>
                  <a:lnTo>
                    <a:pt x="1605" y="370"/>
                  </a:lnTo>
                  <a:lnTo>
                    <a:pt x="1661" y="449"/>
                  </a:lnTo>
                  <a:lnTo>
                    <a:pt x="1711" y="534"/>
                  </a:lnTo>
                  <a:lnTo>
                    <a:pt x="1753" y="622"/>
                  </a:lnTo>
                  <a:lnTo>
                    <a:pt x="1789" y="714"/>
                  </a:lnTo>
                  <a:lnTo>
                    <a:pt x="1815" y="808"/>
                  </a:lnTo>
                  <a:lnTo>
                    <a:pt x="1834" y="903"/>
                  </a:lnTo>
                  <a:lnTo>
                    <a:pt x="1844" y="998"/>
                  </a:lnTo>
                  <a:lnTo>
                    <a:pt x="1844" y="1046"/>
                  </a:lnTo>
                  <a:lnTo>
                    <a:pt x="1844" y="5049"/>
                  </a:lnTo>
                  <a:lnTo>
                    <a:pt x="1842" y="5082"/>
                  </a:lnTo>
                  <a:lnTo>
                    <a:pt x="1816" y="5140"/>
                  </a:lnTo>
                  <a:lnTo>
                    <a:pt x="1772" y="5185"/>
                  </a:lnTo>
                  <a:lnTo>
                    <a:pt x="1713" y="5210"/>
                  </a:lnTo>
                  <a:lnTo>
                    <a:pt x="1681" y="52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1639" y="1366"/>
              <a:ext cx="339" cy="148"/>
            </a:xfrm>
            <a:custGeom>
              <a:avLst/>
              <a:gdLst>
                <a:gd name="T0" fmla="*/ 508 w 1018"/>
                <a:gd name="T1" fmla="*/ 0 h 442"/>
                <a:gd name="T2" fmla="*/ 561 w 1018"/>
                <a:gd name="T3" fmla="*/ 1 h 442"/>
                <a:gd name="T4" fmla="*/ 661 w 1018"/>
                <a:gd name="T5" fmla="*/ 10 h 442"/>
                <a:gd name="T6" fmla="*/ 751 w 1018"/>
                <a:gd name="T7" fmla="*/ 27 h 442"/>
                <a:gd name="T8" fmla="*/ 832 w 1018"/>
                <a:gd name="T9" fmla="*/ 50 h 442"/>
                <a:gd name="T10" fmla="*/ 901 w 1018"/>
                <a:gd name="T11" fmla="*/ 81 h 442"/>
                <a:gd name="T12" fmla="*/ 956 w 1018"/>
                <a:gd name="T13" fmla="*/ 115 h 442"/>
                <a:gd name="T14" fmla="*/ 995 w 1018"/>
                <a:gd name="T15" fmla="*/ 156 h 442"/>
                <a:gd name="T16" fmla="*/ 1015 w 1018"/>
                <a:gd name="T17" fmla="*/ 199 h 442"/>
                <a:gd name="T18" fmla="*/ 1018 w 1018"/>
                <a:gd name="T19" fmla="*/ 222 h 442"/>
                <a:gd name="T20" fmla="*/ 1015 w 1018"/>
                <a:gd name="T21" fmla="*/ 243 h 442"/>
                <a:gd name="T22" fmla="*/ 995 w 1018"/>
                <a:gd name="T23" fmla="*/ 287 h 442"/>
                <a:gd name="T24" fmla="*/ 956 w 1018"/>
                <a:gd name="T25" fmla="*/ 327 h 442"/>
                <a:gd name="T26" fmla="*/ 901 w 1018"/>
                <a:gd name="T27" fmla="*/ 361 h 442"/>
                <a:gd name="T28" fmla="*/ 832 w 1018"/>
                <a:gd name="T29" fmla="*/ 392 h 442"/>
                <a:gd name="T30" fmla="*/ 751 w 1018"/>
                <a:gd name="T31" fmla="*/ 416 h 442"/>
                <a:gd name="T32" fmla="*/ 661 w 1018"/>
                <a:gd name="T33" fmla="*/ 432 h 442"/>
                <a:gd name="T34" fmla="*/ 561 w 1018"/>
                <a:gd name="T35" fmla="*/ 441 h 442"/>
                <a:gd name="T36" fmla="*/ 508 w 1018"/>
                <a:gd name="T37" fmla="*/ 442 h 442"/>
                <a:gd name="T38" fmla="*/ 456 w 1018"/>
                <a:gd name="T39" fmla="*/ 441 h 442"/>
                <a:gd name="T40" fmla="*/ 357 w 1018"/>
                <a:gd name="T41" fmla="*/ 432 h 442"/>
                <a:gd name="T42" fmla="*/ 266 w 1018"/>
                <a:gd name="T43" fmla="*/ 416 h 442"/>
                <a:gd name="T44" fmla="*/ 184 w 1018"/>
                <a:gd name="T45" fmla="*/ 392 h 442"/>
                <a:gd name="T46" fmla="*/ 115 w 1018"/>
                <a:gd name="T47" fmla="*/ 361 h 442"/>
                <a:gd name="T48" fmla="*/ 60 w 1018"/>
                <a:gd name="T49" fmla="*/ 327 h 442"/>
                <a:gd name="T50" fmla="*/ 21 w 1018"/>
                <a:gd name="T51" fmla="*/ 287 h 442"/>
                <a:gd name="T52" fmla="*/ 1 w 1018"/>
                <a:gd name="T53" fmla="*/ 243 h 442"/>
                <a:gd name="T54" fmla="*/ 0 w 1018"/>
                <a:gd name="T55" fmla="*/ 222 h 442"/>
                <a:gd name="T56" fmla="*/ 1 w 1018"/>
                <a:gd name="T57" fmla="*/ 199 h 442"/>
                <a:gd name="T58" fmla="*/ 21 w 1018"/>
                <a:gd name="T59" fmla="*/ 156 h 442"/>
                <a:gd name="T60" fmla="*/ 60 w 1018"/>
                <a:gd name="T61" fmla="*/ 115 h 442"/>
                <a:gd name="T62" fmla="*/ 115 w 1018"/>
                <a:gd name="T63" fmla="*/ 81 h 442"/>
                <a:gd name="T64" fmla="*/ 184 w 1018"/>
                <a:gd name="T65" fmla="*/ 50 h 442"/>
                <a:gd name="T66" fmla="*/ 266 w 1018"/>
                <a:gd name="T67" fmla="*/ 27 h 442"/>
                <a:gd name="T68" fmla="*/ 357 w 1018"/>
                <a:gd name="T69" fmla="*/ 10 h 442"/>
                <a:gd name="T70" fmla="*/ 456 w 1018"/>
                <a:gd name="T71" fmla="*/ 1 h 442"/>
                <a:gd name="T72" fmla="*/ 508 w 1018"/>
                <a:gd name="T73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8" h="442">
                  <a:moveTo>
                    <a:pt x="508" y="0"/>
                  </a:moveTo>
                  <a:lnTo>
                    <a:pt x="561" y="1"/>
                  </a:lnTo>
                  <a:lnTo>
                    <a:pt x="661" y="10"/>
                  </a:lnTo>
                  <a:lnTo>
                    <a:pt x="751" y="27"/>
                  </a:lnTo>
                  <a:lnTo>
                    <a:pt x="832" y="50"/>
                  </a:lnTo>
                  <a:lnTo>
                    <a:pt x="901" y="81"/>
                  </a:lnTo>
                  <a:lnTo>
                    <a:pt x="956" y="115"/>
                  </a:lnTo>
                  <a:lnTo>
                    <a:pt x="995" y="156"/>
                  </a:lnTo>
                  <a:lnTo>
                    <a:pt x="1015" y="199"/>
                  </a:lnTo>
                  <a:lnTo>
                    <a:pt x="1018" y="222"/>
                  </a:lnTo>
                  <a:lnTo>
                    <a:pt x="1015" y="243"/>
                  </a:lnTo>
                  <a:lnTo>
                    <a:pt x="995" y="287"/>
                  </a:lnTo>
                  <a:lnTo>
                    <a:pt x="956" y="327"/>
                  </a:lnTo>
                  <a:lnTo>
                    <a:pt x="901" y="361"/>
                  </a:lnTo>
                  <a:lnTo>
                    <a:pt x="832" y="392"/>
                  </a:lnTo>
                  <a:lnTo>
                    <a:pt x="751" y="416"/>
                  </a:lnTo>
                  <a:lnTo>
                    <a:pt x="661" y="432"/>
                  </a:lnTo>
                  <a:lnTo>
                    <a:pt x="561" y="441"/>
                  </a:lnTo>
                  <a:lnTo>
                    <a:pt x="508" y="442"/>
                  </a:lnTo>
                  <a:lnTo>
                    <a:pt x="456" y="441"/>
                  </a:lnTo>
                  <a:lnTo>
                    <a:pt x="357" y="432"/>
                  </a:lnTo>
                  <a:lnTo>
                    <a:pt x="266" y="416"/>
                  </a:lnTo>
                  <a:lnTo>
                    <a:pt x="184" y="392"/>
                  </a:lnTo>
                  <a:lnTo>
                    <a:pt x="115" y="361"/>
                  </a:lnTo>
                  <a:lnTo>
                    <a:pt x="60" y="327"/>
                  </a:lnTo>
                  <a:lnTo>
                    <a:pt x="21" y="287"/>
                  </a:lnTo>
                  <a:lnTo>
                    <a:pt x="1" y="243"/>
                  </a:lnTo>
                  <a:lnTo>
                    <a:pt x="0" y="222"/>
                  </a:lnTo>
                  <a:lnTo>
                    <a:pt x="1" y="199"/>
                  </a:lnTo>
                  <a:lnTo>
                    <a:pt x="21" y="156"/>
                  </a:lnTo>
                  <a:lnTo>
                    <a:pt x="60" y="115"/>
                  </a:lnTo>
                  <a:lnTo>
                    <a:pt x="115" y="81"/>
                  </a:lnTo>
                  <a:lnTo>
                    <a:pt x="184" y="50"/>
                  </a:lnTo>
                  <a:lnTo>
                    <a:pt x="266" y="27"/>
                  </a:lnTo>
                  <a:lnTo>
                    <a:pt x="357" y="10"/>
                  </a:lnTo>
                  <a:lnTo>
                    <a:pt x="456" y="1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1458" y="3155"/>
              <a:ext cx="704" cy="221"/>
            </a:xfrm>
            <a:custGeom>
              <a:avLst/>
              <a:gdLst>
                <a:gd name="T0" fmla="*/ 1944 w 2114"/>
                <a:gd name="T1" fmla="*/ 663 h 663"/>
                <a:gd name="T2" fmla="*/ 158 w 2114"/>
                <a:gd name="T3" fmla="*/ 663 h 663"/>
                <a:gd name="T4" fmla="*/ 139 w 2114"/>
                <a:gd name="T5" fmla="*/ 661 h 663"/>
                <a:gd name="T6" fmla="*/ 102 w 2114"/>
                <a:gd name="T7" fmla="*/ 653 h 663"/>
                <a:gd name="T8" fmla="*/ 70 w 2114"/>
                <a:gd name="T9" fmla="*/ 635 h 663"/>
                <a:gd name="T10" fmla="*/ 43 w 2114"/>
                <a:gd name="T11" fmla="*/ 611 h 663"/>
                <a:gd name="T12" fmla="*/ 21 w 2114"/>
                <a:gd name="T13" fmla="*/ 582 h 663"/>
                <a:gd name="T14" fmla="*/ 7 w 2114"/>
                <a:gd name="T15" fmla="*/ 548 h 663"/>
                <a:gd name="T16" fmla="*/ 0 w 2114"/>
                <a:gd name="T17" fmla="*/ 510 h 663"/>
                <a:gd name="T18" fmla="*/ 0 w 2114"/>
                <a:gd name="T19" fmla="*/ 471 h 663"/>
                <a:gd name="T20" fmla="*/ 5 w 2114"/>
                <a:gd name="T21" fmla="*/ 451 h 663"/>
                <a:gd name="T22" fmla="*/ 101 w 2114"/>
                <a:gd name="T23" fmla="*/ 115 h 663"/>
                <a:gd name="T24" fmla="*/ 109 w 2114"/>
                <a:gd name="T25" fmla="*/ 91 h 663"/>
                <a:gd name="T26" fmla="*/ 139 w 2114"/>
                <a:gd name="T27" fmla="*/ 49 h 663"/>
                <a:gd name="T28" fmla="*/ 181 w 2114"/>
                <a:gd name="T29" fmla="*/ 19 h 663"/>
                <a:gd name="T30" fmla="*/ 229 w 2114"/>
                <a:gd name="T31" fmla="*/ 2 h 663"/>
                <a:gd name="T32" fmla="*/ 255 w 2114"/>
                <a:gd name="T33" fmla="*/ 0 h 663"/>
                <a:gd name="T34" fmla="*/ 1857 w 2114"/>
                <a:gd name="T35" fmla="*/ 0 h 663"/>
                <a:gd name="T36" fmla="*/ 1883 w 2114"/>
                <a:gd name="T37" fmla="*/ 2 h 663"/>
                <a:gd name="T38" fmla="*/ 1931 w 2114"/>
                <a:gd name="T39" fmla="*/ 19 h 663"/>
                <a:gd name="T40" fmla="*/ 1973 w 2114"/>
                <a:gd name="T41" fmla="*/ 49 h 663"/>
                <a:gd name="T42" fmla="*/ 2003 w 2114"/>
                <a:gd name="T43" fmla="*/ 91 h 663"/>
                <a:gd name="T44" fmla="*/ 2012 w 2114"/>
                <a:gd name="T45" fmla="*/ 115 h 663"/>
                <a:gd name="T46" fmla="*/ 2108 w 2114"/>
                <a:gd name="T47" fmla="*/ 451 h 663"/>
                <a:gd name="T48" fmla="*/ 2112 w 2114"/>
                <a:gd name="T49" fmla="*/ 471 h 663"/>
                <a:gd name="T50" fmla="*/ 2114 w 2114"/>
                <a:gd name="T51" fmla="*/ 510 h 663"/>
                <a:gd name="T52" fmla="*/ 2107 w 2114"/>
                <a:gd name="T53" fmla="*/ 548 h 663"/>
                <a:gd name="T54" fmla="*/ 2091 w 2114"/>
                <a:gd name="T55" fmla="*/ 582 h 663"/>
                <a:gd name="T56" fmla="*/ 2068 w 2114"/>
                <a:gd name="T57" fmla="*/ 611 h 663"/>
                <a:gd name="T58" fmla="*/ 2039 w 2114"/>
                <a:gd name="T59" fmla="*/ 635 h 663"/>
                <a:gd name="T60" fmla="*/ 2004 w 2114"/>
                <a:gd name="T61" fmla="*/ 653 h 663"/>
                <a:gd name="T62" fmla="*/ 1965 w 2114"/>
                <a:gd name="T63" fmla="*/ 661 h 663"/>
                <a:gd name="T64" fmla="*/ 1944 w 2114"/>
                <a:gd name="T65" fmla="*/ 663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14" h="663">
                  <a:moveTo>
                    <a:pt x="1944" y="663"/>
                  </a:moveTo>
                  <a:lnTo>
                    <a:pt x="158" y="663"/>
                  </a:lnTo>
                  <a:lnTo>
                    <a:pt x="139" y="661"/>
                  </a:lnTo>
                  <a:lnTo>
                    <a:pt x="102" y="653"/>
                  </a:lnTo>
                  <a:lnTo>
                    <a:pt x="70" y="635"/>
                  </a:lnTo>
                  <a:lnTo>
                    <a:pt x="43" y="611"/>
                  </a:lnTo>
                  <a:lnTo>
                    <a:pt x="21" y="582"/>
                  </a:lnTo>
                  <a:lnTo>
                    <a:pt x="7" y="548"/>
                  </a:lnTo>
                  <a:lnTo>
                    <a:pt x="0" y="510"/>
                  </a:lnTo>
                  <a:lnTo>
                    <a:pt x="0" y="471"/>
                  </a:lnTo>
                  <a:lnTo>
                    <a:pt x="5" y="451"/>
                  </a:lnTo>
                  <a:lnTo>
                    <a:pt x="101" y="115"/>
                  </a:lnTo>
                  <a:lnTo>
                    <a:pt x="109" y="91"/>
                  </a:lnTo>
                  <a:lnTo>
                    <a:pt x="139" y="49"/>
                  </a:lnTo>
                  <a:lnTo>
                    <a:pt x="181" y="19"/>
                  </a:lnTo>
                  <a:lnTo>
                    <a:pt x="229" y="2"/>
                  </a:lnTo>
                  <a:lnTo>
                    <a:pt x="255" y="0"/>
                  </a:lnTo>
                  <a:lnTo>
                    <a:pt x="1857" y="0"/>
                  </a:lnTo>
                  <a:lnTo>
                    <a:pt x="1883" y="2"/>
                  </a:lnTo>
                  <a:lnTo>
                    <a:pt x="1931" y="19"/>
                  </a:lnTo>
                  <a:lnTo>
                    <a:pt x="1973" y="49"/>
                  </a:lnTo>
                  <a:lnTo>
                    <a:pt x="2003" y="91"/>
                  </a:lnTo>
                  <a:lnTo>
                    <a:pt x="2012" y="115"/>
                  </a:lnTo>
                  <a:lnTo>
                    <a:pt x="2108" y="451"/>
                  </a:lnTo>
                  <a:lnTo>
                    <a:pt x="2112" y="471"/>
                  </a:lnTo>
                  <a:lnTo>
                    <a:pt x="2114" y="510"/>
                  </a:lnTo>
                  <a:lnTo>
                    <a:pt x="2107" y="548"/>
                  </a:lnTo>
                  <a:lnTo>
                    <a:pt x="2091" y="582"/>
                  </a:lnTo>
                  <a:lnTo>
                    <a:pt x="2068" y="611"/>
                  </a:lnTo>
                  <a:lnTo>
                    <a:pt x="2039" y="635"/>
                  </a:lnTo>
                  <a:lnTo>
                    <a:pt x="2004" y="653"/>
                  </a:lnTo>
                  <a:lnTo>
                    <a:pt x="1965" y="661"/>
                  </a:lnTo>
                  <a:lnTo>
                    <a:pt x="1944" y="663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1834" y="3376"/>
              <a:ext cx="281" cy="93"/>
            </a:xfrm>
            <a:custGeom>
              <a:avLst/>
              <a:gdLst>
                <a:gd name="T0" fmla="*/ 691 w 844"/>
                <a:gd name="T1" fmla="*/ 0 h 278"/>
                <a:gd name="T2" fmla="*/ 152 w 844"/>
                <a:gd name="T3" fmla="*/ 0 h 278"/>
                <a:gd name="T4" fmla="*/ 0 w 844"/>
                <a:gd name="T5" fmla="*/ 278 h 278"/>
                <a:gd name="T6" fmla="*/ 844 w 844"/>
                <a:gd name="T7" fmla="*/ 278 h 278"/>
                <a:gd name="T8" fmla="*/ 691 w 844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4" h="278">
                  <a:moveTo>
                    <a:pt x="691" y="0"/>
                  </a:moveTo>
                  <a:lnTo>
                    <a:pt x="152" y="0"/>
                  </a:lnTo>
                  <a:lnTo>
                    <a:pt x="0" y="278"/>
                  </a:lnTo>
                  <a:lnTo>
                    <a:pt x="844" y="278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1501" y="3376"/>
              <a:ext cx="282" cy="93"/>
            </a:xfrm>
            <a:custGeom>
              <a:avLst/>
              <a:gdLst>
                <a:gd name="T0" fmla="*/ 692 w 846"/>
                <a:gd name="T1" fmla="*/ 0 h 278"/>
                <a:gd name="T2" fmla="*/ 154 w 846"/>
                <a:gd name="T3" fmla="*/ 0 h 278"/>
                <a:gd name="T4" fmla="*/ 0 w 846"/>
                <a:gd name="T5" fmla="*/ 278 h 278"/>
                <a:gd name="T6" fmla="*/ 846 w 846"/>
                <a:gd name="T7" fmla="*/ 278 h 278"/>
                <a:gd name="T8" fmla="*/ 692 w 846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278">
                  <a:moveTo>
                    <a:pt x="692" y="0"/>
                  </a:moveTo>
                  <a:lnTo>
                    <a:pt x="154" y="0"/>
                  </a:lnTo>
                  <a:lnTo>
                    <a:pt x="0" y="278"/>
                  </a:lnTo>
                  <a:lnTo>
                    <a:pt x="846" y="278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1562" y="1709"/>
              <a:ext cx="493" cy="214"/>
            </a:xfrm>
            <a:custGeom>
              <a:avLst/>
              <a:gdLst>
                <a:gd name="T0" fmla="*/ 1479 w 1479"/>
                <a:gd name="T1" fmla="*/ 643 h 643"/>
                <a:gd name="T2" fmla="*/ 1399 w 1479"/>
                <a:gd name="T3" fmla="*/ 598 h 643"/>
                <a:gd name="T4" fmla="*/ 1226 w 1479"/>
                <a:gd name="T5" fmla="*/ 526 h 643"/>
                <a:gd name="T6" fmla="*/ 1040 w 1479"/>
                <a:gd name="T7" fmla="*/ 478 h 643"/>
                <a:gd name="T8" fmla="*/ 843 w 1479"/>
                <a:gd name="T9" fmla="*/ 452 h 643"/>
                <a:gd name="T10" fmla="*/ 739 w 1479"/>
                <a:gd name="T11" fmla="*/ 451 h 643"/>
                <a:gd name="T12" fmla="*/ 687 w 1479"/>
                <a:gd name="T13" fmla="*/ 451 h 643"/>
                <a:gd name="T14" fmla="*/ 586 w 1479"/>
                <a:gd name="T15" fmla="*/ 458 h 643"/>
                <a:gd name="T16" fmla="*/ 438 w 1479"/>
                <a:gd name="T17" fmla="*/ 480 h 643"/>
                <a:gd name="T18" fmla="*/ 254 w 1479"/>
                <a:gd name="T19" fmla="*/ 530 h 643"/>
                <a:gd name="T20" fmla="*/ 81 w 1479"/>
                <a:gd name="T21" fmla="*/ 601 h 643"/>
                <a:gd name="T22" fmla="*/ 0 w 1479"/>
                <a:gd name="T23" fmla="*/ 643 h 643"/>
                <a:gd name="T24" fmla="*/ 23 w 1479"/>
                <a:gd name="T25" fmla="*/ 573 h 643"/>
                <a:gd name="T26" fmla="*/ 82 w 1479"/>
                <a:gd name="T27" fmla="*/ 444 h 643"/>
                <a:gd name="T28" fmla="*/ 154 w 1479"/>
                <a:gd name="T29" fmla="*/ 327 h 643"/>
                <a:gd name="T30" fmla="*/ 239 w 1479"/>
                <a:gd name="T31" fmla="*/ 225 h 643"/>
                <a:gd name="T32" fmla="*/ 336 w 1479"/>
                <a:gd name="T33" fmla="*/ 140 h 643"/>
                <a:gd name="T34" fmla="*/ 442 w 1479"/>
                <a:gd name="T35" fmla="*/ 72 h 643"/>
                <a:gd name="T36" fmla="*/ 556 w 1479"/>
                <a:gd name="T37" fmla="*/ 26 h 643"/>
                <a:gd name="T38" fmla="*/ 677 w 1479"/>
                <a:gd name="T39" fmla="*/ 2 h 643"/>
                <a:gd name="T40" fmla="*/ 739 w 1479"/>
                <a:gd name="T41" fmla="*/ 0 h 643"/>
                <a:gd name="T42" fmla="*/ 802 w 1479"/>
                <a:gd name="T43" fmla="*/ 2 h 643"/>
                <a:gd name="T44" fmla="*/ 922 w 1479"/>
                <a:gd name="T45" fmla="*/ 26 h 643"/>
                <a:gd name="T46" fmla="*/ 1036 w 1479"/>
                <a:gd name="T47" fmla="*/ 72 h 643"/>
                <a:gd name="T48" fmla="*/ 1139 w 1479"/>
                <a:gd name="T49" fmla="*/ 140 h 643"/>
                <a:gd name="T50" fmla="*/ 1236 w 1479"/>
                <a:gd name="T51" fmla="*/ 225 h 643"/>
                <a:gd name="T52" fmla="*/ 1321 w 1479"/>
                <a:gd name="T53" fmla="*/ 327 h 643"/>
                <a:gd name="T54" fmla="*/ 1393 w 1479"/>
                <a:gd name="T55" fmla="*/ 444 h 643"/>
                <a:gd name="T56" fmla="*/ 1455 w 1479"/>
                <a:gd name="T57" fmla="*/ 573 h 643"/>
                <a:gd name="T58" fmla="*/ 1479 w 1479"/>
                <a:gd name="T59" fmla="*/ 64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79" h="643">
                  <a:moveTo>
                    <a:pt x="1479" y="643"/>
                  </a:moveTo>
                  <a:lnTo>
                    <a:pt x="1399" y="598"/>
                  </a:lnTo>
                  <a:lnTo>
                    <a:pt x="1226" y="526"/>
                  </a:lnTo>
                  <a:lnTo>
                    <a:pt x="1040" y="478"/>
                  </a:lnTo>
                  <a:lnTo>
                    <a:pt x="843" y="452"/>
                  </a:lnTo>
                  <a:lnTo>
                    <a:pt x="739" y="451"/>
                  </a:lnTo>
                  <a:lnTo>
                    <a:pt x="687" y="451"/>
                  </a:lnTo>
                  <a:lnTo>
                    <a:pt x="586" y="458"/>
                  </a:lnTo>
                  <a:lnTo>
                    <a:pt x="438" y="480"/>
                  </a:lnTo>
                  <a:lnTo>
                    <a:pt x="254" y="530"/>
                  </a:lnTo>
                  <a:lnTo>
                    <a:pt x="81" y="601"/>
                  </a:lnTo>
                  <a:lnTo>
                    <a:pt x="0" y="643"/>
                  </a:lnTo>
                  <a:lnTo>
                    <a:pt x="23" y="573"/>
                  </a:lnTo>
                  <a:lnTo>
                    <a:pt x="82" y="444"/>
                  </a:lnTo>
                  <a:lnTo>
                    <a:pt x="154" y="327"/>
                  </a:lnTo>
                  <a:lnTo>
                    <a:pt x="239" y="225"/>
                  </a:lnTo>
                  <a:lnTo>
                    <a:pt x="336" y="140"/>
                  </a:lnTo>
                  <a:lnTo>
                    <a:pt x="442" y="72"/>
                  </a:lnTo>
                  <a:lnTo>
                    <a:pt x="556" y="26"/>
                  </a:lnTo>
                  <a:lnTo>
                    <a:pt x="677" y="2"/>
                  </a:lnTo>
                  <a:lnTo>
                    <a:pt x="739" y="0"/>
                  </a:lnTo>
                  <a:lnTo>
                    <a:pt x="802" y="2"/>
                  </a:lnTo>
                  <a:lnTo>
                    <a:pt x="922" y="26"/>
                  </a:lnTo>
                  <a:lnTo>
                    <a:pt x="1036" y="72"/>
                  </a:lnTo>
                  <a:lnTo>
                    <a:pt x="1139" y="140"/>
                  </a:lnTo>
                  <a:lnTo>
                    <a:pt x="1236" y="225"/>
                  </a:lnTo>
                  <a:lnTo>
                    <a:pt x="1321" y="327"/>
                  </a:lnTo>
                  <a:lnTo>
                    <a:pt x="1393" y="444"/>
                  </a:lnTo>
                  <a:lnTo>
                    <a:pt x="1455" y="573"/>
                  </a:lnTo>
                  <a:lnTo>
                    <a:pt x="1479" y="643"/>
                  </a:lnTo>
                  <a:close/>
                </a:path>
              </a:pathLst>
            </a:custGeom>
            <a:solidFill>
              <a:srgbClr val="96DD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1" name="구름 30"/>
          <p:cNvSpPr/>
          <p:nvPr/>
        </p:nvSpPr>
        <p:spPr>
          <a:xfrm>
            <a:off x="5337837" y="1831450"/>
            <a:ext cx="312170" cy="312170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구름 31"/>
          <p:cNvSpPr/>
          <p:nvPr/>
        </p:nvSpPr>
        <p:spPr>
          <a:xfrm>
            <a:off x="6285610" y="1528364"/>
            <a:ext cx="261256" cy="261256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구름 32"/>
          <p:cNvSpPr/>
          <p:nvPr/>
        </p:nvSpPr>
        <p:spPr>
          <a:xfrm>
            <a:off x="5609662" y="1528364"/>
            <a:ext cx="80690" cy="80690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구름 33"/>
          <p:cNvSpPr/>
          <p:nvPr/>
        </p:nvSpPr>
        <p:spPr>
          <a:xfrm>
            <a:off x="6452524" y="1992819"/>
            <a:ext cx="152400" cy="152400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자유형 70"/>
          <p:cNvSpPr/>
          <p:nvPr/>
        </p:nvSpPr>
        <p:spPr>
          <a:xfrm flipH="1">
            <a:off x="-18026" y="1658805"/>
            <a:ext cx="12219038" cy="5199194"/>
          </a:xfrm>
          <a:custGeom>
            <a:avLst/>
            <a:gdLst>
              <a:gd name="connsiteX0" fmla="*/ 6193030 w 12219038"/>
              <a:gd name="connsiteY0" fmla="*/ 0 h 5199194"/>
              <a:gd name="connsiteX1" fmla="*/ 6121643 w 12219038"/>
              <a:gd name="connsiteY1" fmla="*/ 0 h 5199194"/>
              <a:gd name="connsiteX2" fmla="*/ 6084981 w 12219038"/>
              <a:gd name="connsiteY2" fmla="*/ 240041 h 5199194"/>
              <a:gd name="connsiteX3" fmla="*/ 4297050 w 12219038"/>
              <a:gd name="connsiteY3" fmla="*/ 2941366 h 5199194"/>
              <a:gd name="connsiteX4" fmla="*/ 4133340 w 12219038"/>
              <a:gd name="connsiteY4" fmla="*/ 3044848 h 5199194"/>
              <a:gd name="connsiteX5" fmla="*/ 4022709 w 12219038"/>
              <a:gd name="connsiteY5" fmla="*/ 2953570 h 5199194"/>
              <a:gd name="connsiteX6" fmla="*/ 3499286 w 12219038"/>
              <a:gd name="connsiteY6" fmla="*/ 2793686 h 5199194"/>
              <a:gd name="connsiteX7" fmla="*/ 2837312 w 12219038"/>
              <a:gd name="connsiteY7" fmla="*/ 3067885 h 5199194"/>
              <a:gd name="connsiteX8" fmla="*/ 2804361 w 12219038"/>
              <a:gd name="connsiteY8" fmla="*/ 3107821 h 5199194"/>
              <a:gd name="connsiteX9" fmla="*/ 2781559 w 12219038"/>
              <a:gd name="connsiteY9" fmla="*/ 3080185 h 5199194"/>
              <a:gd name="connsiteX10" fmla="*/ 2119585 w 12219038"/>
              <a:gd name="connsiteY10" fmla="*/ 2805986 h 5199194"/>
              <a:gd name="connsiteX11" fmla="*/ 1755184 w 12219038"/>
              <a:gd name="connsiteY11" fmla="*/ 2879555 h 5199194"/>
              <a:gd name="connsiteX12" fmla="*/ 1744613 w 12219038"/>
              <a:gd name="connsiteY12" fmla="*/ 2884648 h 5199194"/>
              <a:gd name="connsiteX13" fmla="*/ 1712461 w 12219038"/>
              <a:gd name="connsiteY13" fmla="*/ 2825412 h 5199194"/>
              <a:gd name="connsiteX14" fmla="*/ 936172 w 12219038"/>
              <a:gd name="connsiteY14" fmla="*/ 2412663 h 5199194"/>
              <a:gd name="connsiteX15" fmla="*/ 0 w 12219038"/>
              <a:gd name="connsiteY15" fmla="*/ 3348835 h 5199194"/>
              <a:gd name="connsiteX16" fmla="*/ 9013 w 12219038"/>
              <a:gd name="connsiteY16" fmla="*/ 3438243 h 5199194"/>
              <a:gd name="connsiteX17" fmla="*/ 9013 w 12219038"/>
              <a:gd name="connsiteY17" fmla="*/ 4306565 h 5199194"/>
              <a:gd name="connsiteX18" fmla="*/ 9013 w 12219038"/>
              <a:gd name="connsiteY18" fmla="*/ 4678329 h 5199194"/>
              <a:gd name="connsiteX19" fmla="*/ 9013 w 12219038"/>
              <a:gd name="connsiteY19" fmla="*/ 5199194 h 5199194"/>
              <a:gd name="connsiteX20" fmla="*/ 12210026 w 12219038"/>
              <a:gd name="connsiteY20" fmla="*/ 5199194 h 5199194"/>
              <a:gd name="connsiteX21" fmla="*/ 12210026 w 12219038"/>
              <a:gd name="connsiteY21" fmla="*/ 4306565 h 5199194"/>
              <a:gd name="connsiteX22" fmla="*/ 12210026 w 12219038"/>
              <a:gd name="connsiteY22" fmla="*/ 4306565 h 5199194"/>
              <a:gd name="connsiteX23" fmla="*/ 12210026 w 12219038"/>
              <a:gd name="connsiteY23" fmla="*/ 3525084 h 5199194"/>
              <a:gd name="connsiteX24" fmla="*/ 12219038 w 12219038"/>
              <a:gd name="connsiteY24" fmla="*/ 3435685 h 5199194"/>
              <a:gd name="connsiteX25" fmla="*/ 11282866 w 12219038"/>
              <a:gd name="connsiteY25" fmla="*/ 2499513 h 5199194"/>
              <a:gd name="connsiteX26" fmla="*/ 10506577 w 12219038"/>
              <a:gd name="connsiteY26" fmla="*/ 2912262 h 5199194"/>
              <a:gd name="connsiteX27" fmla="*/ 10474425 w 12219038"/>
              <a:gd name="connsiteY27" fmla="*/ 2971498 h 5199194"/>
              <a:gd name="connsiteX28" fmla="*/ 10463854 w 12219038"/>
              <a:gd name="connsiteY28" fmla="*/ 2966405 h 5199194"/>
              <a:gd name="connsiteX29" fmla="*/ 10099453 w 12219038"/>
              <a:gd name="connsiteY29" fmla="*/ 2892836 h 5199194"/>
              <a:gd name="connsiteX30" fmla="*/ 9437479 w 12219038"/>
              <a:gd name="connsiteY30" fmla="*/ 3167035 h 5199194"/>
              <a:gd name="connsiteX31" fmla="*/ 9414677 w 12219038"/>
              <a:gd name="connsiteY31" fmla="*/ 3194671 h 5199194"/>
              <a:gd name="connsiteX32" fmla="*/ 9381726 w 12219038"/>
              <a:gd name="connsiteY32" fmla="*/ 3154735 h 5199194"/>
              <a:gd name="connsiteX33" fmla="*/ 8719752 w 12219038"/>
              <a:gd name="connsiteY33" fmla="*/ 2880536 h 5199194"/>
              <a:gd name="connsiteX34" fmla="*/ 8196329 w 12219038"/>
              <a:gd name="connsiteY34" fmla="*/ 3040420 h 5199194"/>
              <a:gd name="connsiteX35" fmla="*/ 8186784 w 12219038"/>
              <a:gd name="connsiteY35" fmla="*/ 3048295 h 5199194"/>
              <a:gd name="connsiteX36" fmla="*/ 8017622 w 12219038"/>
              <a:gd name="connsiteY36" fmla="*/ 2941367 h 5199194"/>
              <a:gd name="connsiteX37" fmla="*/ 6229693 w 12219038"/>
              <a:gd name="connsiteY37" fmla="*/ 240042 h 519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219038" h="5199194">
                <a:moveTo>
                  <a:pt x="6193030" y="0"/>
                </a:moveTo>
                <a:lnTo>
                  <a:pt x="6121643" y="0"/>
                </a:lnTo>
                <a:lnTo>
                  <a:pt x="6084981" y="240041"/>
                </a:lnTo>
                <a:cubicBezTo>
                  <a:pt x="5856610" y="1355239"/>
                  <a:pt x="5201253" y="2315017"/>
                  <a:pt x="4297050" y="2941366"/>
                </a:cubicBezTo>
                <a:lnTo>
                  <a:pt x="4133340" y="3044848"/>
                </a:lnTo>
                <a:lnTo>
                  <a:pt x="4022709" y="2953570"/>
                </a:lnTo>
                <a:cubicBezTo>
                  <a:pt x="3873295" y="2852628"/>
                  <a:pt x="3693174" y="2793686"/>
                  <a:pt x="3499286" y="2793686"/>
                </a:cubicBezTo>
                <a:cubicBezTo>
                  <a:pt x="3240769" y="2793686"/>
                  <a:pt x="3006726" y="2898471"/>
                  <a:pt x="2837312" y="3067885"/>
                </a:cubicBezTo>
                <a:lnTo>
                  <a:pt x="2804361" y="3107821"/>
                </a:lnTo>
                <a:lnTo>
                  <a:pt x="2781559" y="3080185"/>
                </a:lnTo>
                <a:cubicBezTo>
                  <a:pt x="2612145" y="2910771"/>
                  <a:pt x="2378102" y="2805986"/>
                  <a:pt x="2119585" y="2805986"/>
                </a:cubicBezTo>
                <a:cubicBezTo>
                  <a:pt x="1990326" y="2805986"/>
                  <a:pt x="1867186" y="2832182"/>
                  <a:pt x="1755184" y="2879555"/>
                </a:cubicBezTo>
                <a:lnTo>
                  <a:pt x="1744613" y="2884648"/>
                </a:lnTo>
                <a:lnTo>
                  <a:pt x="1712461" y="2825412"/>
                </a:lnTo>
                <a:cubicBezTo>
                  <a:pt x="1544224" y="2576389"/>
                  <a:pt x="1259318" y="2412663"/>
                  <a:pt x="936172" y="2412663"/>
                </a:cubicBezTo>
                <a:cubicBezTo>
                  <a:pt x="419138" y="2412663"/>
                  <a:pt x="0" y="2831801"/>
                  <a:pt x="0" y="3348835"/>
                </a:cubicBezTo>
                <a:lnTo>
                  <a:pt x="9013" y="3438243"/>
                </a:lnTo>
                <a:lnTo>
                  <a:pt x="9013" y="4306565"/>
                </a:lnTo>
                <a:lnTo>
                  <a:pt x="9013" y="4678329"/>
                </a:lnTo>
                <a:lnTo>
                  <a:pt x="9013" y="5199194"/>
                </a:lnTo>
                <a:lnTo>
                  <a:pt x="12210026" y="5199194"/>
                </a:lnTo>
                <a:lnTo>
                  <a:pt x="12210026" y="4306565"/>
                </a:lnTo>
                <a:lnTo>
                  <a:pt x="12210026" y="4306565"/>
                </a:lnTo>
                <a:lnTo>
                  <a:pt x="12210026" y="3525084"/>
                </a:lnTo>
                <a:lnTo>
                  <a:pt x="12219038" y="3435685"/>
                </a:lnTo>
                <a:cubicBezTo>
                  <a:pt x="12219038" y="2918651"/>
                  <a:pt x="11799900" y="2499513"/>
                  <a:pt x="11282866" y="2499513"/>
                </a:cubicBezTo>
                <a:cubicBezTo>
                  <a:pt x="10959720" y="2499513"/>
                  <a:pt x="10674814" y="2663239"/>
                  <a:pt x="10506577" y="2912262"/>
                </a:cubicBezTo>
                <a:lnTo>
                  <a:pt x="10474425" y="2971498"/>
                </a:lnTo>
                <a:lnTo>
                  <a:pt x="10463854" y="2966405"/>
                </a:lnTo>
                <a:cubicBezTo>
                  <a:pt x="10351852" y="2919032"/>
                  <a:pt x="10228712" y="2892836"/>
                  <a:pt x="10099453" y="2892836"/>
                </a:cubicBezTo>
                <a:cubicBezTo>
                  <a:pt x="9840936" y="2892836"/>
                  <a:pt x="9606893" y="2997621"/>
                  <a:pt x="9437479" y="3167035"/>
                </a:cubicBezTo>
                <a:lnTo>
                  <a:pt x="9414677" y="3194671"/>
                </a:lnTo>
                <a:lnTo>
                  <a:pt x="9381726" y="3154735"/>
                </a:lnTo>
                <a:cubicBezTo>
                  <a:pt x="9212312" y="2985321"/>
                  <a:pt x="8978269" y="2880536"/>
                  <a:pt x="8719752" y="2880536"/>
                </a:cubicBezTo>
                <a:cubicBezTo>
                  <a:pt x="8525864" y="2880536"/>
                  <a:pt x="8345743" y="2939478"/>
                  <a:pt x="8196329" y="3040420"/>
                </a:cubicBezTo>
                <a:lnTo>
                  <a:pt x="8186784" y="3048295"/>
                </a:lnTo>
                <a:lnTo>
                  <a:pt x="8017622" y="2941367"/>
                </a:lnTo>
                <a:cubicBezTo>
                  <a:pt x="7113420" y="2315018"/>
                  <a:pt x="6458063" y="1355240"/>
                  <a:pt x="6229693" y="2400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46743" y="5159805"/>
            <a:ext cx="588235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solidFill>
                  <a:srgbClr val="96D1CF"/>
                </a:solidFill>
              </a:rPr>
              <a:t>감사합니다</a:t>
            </a:r>
            <a:r>
              <a:rPr lang="en-US" altLang="ko-KR" sz="3200" b="1" dirty="0">
                <a:solidFill>
                  <a:srgbClr val="96D1CF"/>
                </a:solidFill>
                <a:sym typeface="Wingdings" panose="05000000000000000000" pitchFamily="2" charset="2"/>
              </a:rPr>
              <a:t></a:t>
            </a:r>
            <a:endParaRPr lang="en-US" altLang="ko-KR" sz="1000" dirty="0">
              <a:solidFill>
                <a:srgbClr val="96D1CF"/>
              </a:solidFill>
            </a:endParaRPr>
          </a:p>
        </p:txBody>
      </p:sp>
      <p:grpSp>
        <p:nvGrpSpPr>
          <p:cNvPr id="79" name="Group 55"/>
          <p:cNvGrpSpPr>
            <a:grpSpLocks noChangeAspect="1"/>
          </p:cNvGrpSpPr>
          <p:nvPr/>
        </p:nvGrpSpPr>
        <p:grpSpPr bwMode="auto">
          <a:xfrm>
            <a:off x="4673600" y="3039429"/>
            <a:ext cx="495279" cy="435283"/>
            <a:chOff x="1624" y="1235"/>
            <a:chExt cx="1197" cy="1052"/>
          </a:xfrm>
        </p:grpSpPr>
        <p:sp>
          <p:nvSpPr>
            <p:cNvPr id="81" name="Freeform 56"/>
            <p:cNvSpPr>
              <a:spLocks/>
            </p:cNvSpPr>
            <p:nvPr/>
          </p:nvSpPr>
          <p:spPr bwMode="auto">
            <a:xfrm>
              <a:off x="1680" y="1668"/>
              <a:ext cx="715" cy="578"/>
            </a:xfrm>
            <a:custGeom>
              <a:avLst/>
              <a:gdLst>
                <a:gd name="T0" fmla="*/ 4479 w 5723"/>
                <a:gd name="T1" fmla="*/ 660 h 4620"/>
                <a:gd name="T2" fmla="*/ 5307 w 5723"/>
                <a:gd name="T3" fmla="*/ 989 h 4620"/>
                <a:gd name="T4" fmla="*/ 5553 w 5723"/>
                <a:gd name="T5" fmla="*/ 806 h 4620"/>
                <a:gd name="T6" fmla="*/ 5723 w 5723"/>
                <a:gd name="T7" fmla="*/ 1650 h 4620"/>
                <a:gd name="T8" fmla="*/ 5473 w 5723"/>
                <a:gd name="T9" fmla="*/ 1815 h 4620"/>
                <a:gd name="T10" fmla="*/ 4313 w 5723"/>
                <a:gd name="T11" fmla="*/ 1650 h 4620"/>
                <a:gd name="T12" fmla="*/ 4313 w 5723"/>
                <a:gd name="T13" fmla="*/ 1650 h 4620"/>
                <a:gd name="T14" fmla="*/ 2654 w 5723"/>
                <a:gd name="T15" fmla="*/ 3465 h 4620"/>
                <a:gd name="T16" fmla="*/ 2341 w 5723"/>
                <a:gd name="T17" fmla="*/ 3776 h 4620"/>
                <a:gd name="T18" fmla="*/ 1678 w 5723"/>
                <a:gd name="T19" fmla="*/ 4435 h 4620"/>
                <a:gd name="T20" fmla="*/ 1492 w 5723"/>
                <a:gd name="T21" fmla="*/ 4620 h 4620"/>
                <a:gd name="T22" fmla="*/ 1040 w 5723"/>
                <a:gd name="T23" fmla="*/ 4080 h 4620"/>
                <a:gd name="T24" fmla="*/ 1180 w 5723"/>
                <a:gd name="T25" fmla="*/ 3940 h 4620"/>
                <a:gd name="T26" fmla="*/ 1844 w 5723"/>
                <a:gd name="T27" fmla="*/ 3280 h 4620"/>
                <a:gd name="T28" fmla="*/ 1346 w 5723"/>
                <a:gd name="T29" fmla="*/ 2785 h 4620"/>
                <a:gd name="T30" fmla="*/ 683 w 5723"/>
                <a:gd name="T31" fmla="*/ 3280 h 4620"/>
                <a:gd name="T32" fmla="*/ 468 w 5723"/>
                <a:gd name="T33" fmla="*/ 3494 h 4620"/>
                <a:gd name="T34" fmla="*/ 0 w 5723"/>
                <a:gd name="T35" fmla="*/ 2970 h 4620"/>
                <a:gd name="T36" fmla="*/ 185 w 5723"/>
                <a:gd name="T37" fmla="*/ 2785 h 4620"/>
                <a:gd name="T38" fmla="*/ 848 w 5723"/>
                <a:gd name="T39" fmla="*/ 2126 h 4620"/>
                <a:gd name="T40" fmla="*/ 1162 w 5723"/>
                <a:gd name="T41" fmla="*/ 1815 h 4620"/>
                <a:gd name="T42" fmla="*/ 2157 w 5723"/>
                <a:gd name="T43" fmla="*/ 824 h 4620"/>
                <a:gd name="T44" fmla="*/ 1300 w 5723"/>
                <a:gd name="T45" fmla="*/ 830 h 4620"/>
                <a:gd name="T46" fmla="*/ 1170 w 5723"/>
                <a:gd name="T47" fmla="*/ 894 h 4620"/>
                <a:gd name="T48" fmla="*/ 1077 w 5723"/>
                <a:gd name="T49" fmla="*/ 118 h 4620"/>
                <a:gd name="T50" fmla="*/ 1315 w 5723"/>
                <a:gd name="T51" fmla="*/ 0 h 4620"/>
                <a:gd name="T52" fmla="*/ 2489 w 5723"/>
                <a:gd name="T53" fmla="*/ 10 h 4620"/>
                <a:gd name="T54" fmla="*/ 3124 w 5723"/>
                <a:gd name="T55" fmla="*/ 0 h 4620"/>
                <a:gd name="T56" fmla="*/ 4479 w 5723"/>
                <a:gd name="T57" fmla="*/ 660 h 4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23" h="4620">
                  <a:moveTo>
                    <a:pt x="4479" y="660"/>
                  </a:moveTo>
                  <a:lnTo>
                    <a:pt x="5307" y="989"/>
                  </a:lnTo>
                  <a:lnTo>
                    <a:pt x="5553" y="806"/>
                  </a:lnTo>
                  <a:lnTo>
                    <a:pt x="5723" y="1650"/>
                  </a:lnTo>
                  <a:lnTo>
                    <a:pt x="5473" y="1815"/>
                  </a:lnTo>
                  <a:lnTo>
                    <a:pt x="4313" y="1650"/>
                  </a:lnTo>
                  <a:lnTo>
                    <a:pt x="4313" y="1650"/>
                  </a:lnTo>
                  <a:lnTo>
                    <a:pt x="2654" y="3465"/>
                  </a:lnTo>
                  <a:lnTo>
                    <a:pt x="2341" y="3776"/>
                  </a:lnTo>
                  <a:lnTo>
                    <a:pt x="1678" y="4435"/>
                  </a:lnTo>
                  <a:lnTo>
                    <a:pt x="1492" y="4620"/>
                  </a:lnTo>
                  <a:lnTo>
                    <a:pt x="1040" y="4080"/>
                  </a:lnTo>
                  <a:lnTo>
                    <a:pt x="1180" y="3940"/>
                  </a:lnTo>
                  <a:lnTo>
                    <a:pt x="1844" y="3280"/>
                  </a:lnTo>
                  <a:lnTo>
                    <a:pt x="1346" y="2785"/>
                  </a:lnTo>
                  <a:lnTo>
                    <a:pt x="683" y="3280"/>
                  </a:lnTo>
                  <a:lnTo>
                    <a:pt x="468" y="3494"/>
                  </a:lnTo>
                  <a:lnTo>
                    <a:pt x="0" y="2970"/>
                  </a:lnTo>
                  <a:lnTo>
                    <a:pt x="185" y="2785"/>
                  </a:lnTo>
                  <a:lnTo>
                    <a:pt x="848" y="2126"/>
                  </a:lnTo>
                  <a:lnTo>
                    <a:pt x="1162" y="1815"/>
                  </a:lnTo>
                  <a:lnTo>
                    <a:pt x="2157" y="824"/>
                  </a:lnTo>
                  <a:lnTo>
                    <a:pt x="1300" y="830"/>
                  </a:lnTo>
                  <a:lnTo>
                    <a:pt x="1170" y="894"/>
                  </a:lnTo>
                  <a:lnTo>
                    <a:pt x="1077" y="118"/>
                  </a:lnTo>
                  <a:lnTo>
                    <a:pt x="1315" y="0"/>
                  </a:lnTo>
                  <a:lnTo>
                    <a:pt x="2489" y="10"/>
                  </a:lnTo>
                  <a:lnTo>
                    <a:pt x="3124" y="0"/>
                  </a:lnTo>
                  <a:lnTo>
                    <a:pt x="4479" y="6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57"/>
            <p:cNvSpPr>
              <a:spLocks/>
            </p:cNvSpPr>
            <p:nvPr/>
          </p:nvSpPr>
          <p:spPr bwMode="auto">
            <a:xfrm>
              <a:off x="1929" y="1256"/>
              <a:ext cx="497" cy="495"/>
            </a:xfrm>
            <a:custGeom>
              <a:avLst/>
              <a:gdLst>
                <a:gd name="T0" fmla="*/ 2092 w 3979"/>
                <a:gd name="T1" fmla="*/ 2 h 3961"/>
                <a:gd name="T2" fmla="*/ 2487 w 3979"/>
                <a:gd name="T3" fmla="*/ 62 h 3961"/>
                <a:gd name="T4" fmla="*/ 2852 w 3979"/>
                <a:gd name="T5" fmla="*/ 195 h 3961"/>
                <a:gd name="T6" fmla="*/ 3181 w 3979"/>
                <a:gd name="T7" fmla="*/ 392 h 3961"/>
                <a:gd name="T8" fmla="*/ 3462 w 3979"/>
                <a:gd name="T9" fmla="*/ 648 h 3961"/>
                <a:gd name="T10" fmla="*/ 3691 w 3979"/>
                <a:gd name="T11" fmla="*/ 953 h 3961"/>
                <a:gd name="T12" fmla="*/ 3858 w 3979"/>
                <a:gd name="T13" fmla="*/ 1299 h 3961"/>
                <a:gd name="T14" fmla="*/ 3957 w 3979"/>
                <a:gd name="T15" fmla="*/ 1679 h 3961"/>
                <a:gd name="T16" fmla="*/ 3979 w 3979"/>
                <a:gd name="T17" fmla="*/ 1981 h 3961"/>
                <a:gd name="T18" fmla="*/ 3957 w 3979"/>
                <a:gd name="T19" fmla="*/ 2283 h 3961"/>
                <a:gd name="T20" fmla="*/ 3858 w 3979"/>
                <a:gd name="T21" fmla="*/ 2662 h 3961"/>
                <a:gd name="T22" fmla="*/ 3691 w 3979"/>
                <a:gd name="T23" fmla="*/ 3008 h 3961"/>
                <a:gd name="T24" fmla="*/ 3462 w 3979"/>
                <a:gd name="T25" fmla="*/ 3312 h 3961"/>
                <a:gd name="T26" fmla="*/ 3181 w 3979"/>
                <a:gd name="T27" fmla="*/ 3568 h 3961"/>
                <a:gd name="T28" fmla="*/ 2852 w 3979"/>
                <a:gd name="T29" fmla="*/ 3767 h 3961"/>
                <a:gd name="T30" fmla="*/ 2487 w 3979"/>
                <a:gd name="T31" fmla="*/ 3899 h 3961"/>
                <a:gd name="T32" fmla="*/ 2092 w 3979"/>
                <a:gd name="T33" fmla="*/ 3959 h 3961"/>
                <a:gd name="T34" fmla="*/ 1886 w 3979"/>
                <a:gd name="T35" fmla="*/ 3959 h 3961"/>
                <a:gd name="T36" fmla="*/ 1491 w 3979"/>
                <a:gd name="T37" fmla="*/ 3899 h 3961"/>
                <a:gd name="T38" fmla="*/ 1127 w 3979"/>
                <a:gd name="T39" fmla="*/ 3767 h 3961"/>
                <a:gd name="T40" fmla="*/ 798 w 3979"/>
                <a:gd name="T41" fmla="*/ 3568 h 3961"/>
                <a:gd name="T42" fmla="*/ 516 w 3979"/>
                <a:gd name="T43" fmla="*/ 3312 h 3961"/>
                <a:gd name="T44" fmla="*/ 287 w 3979"/>
                <a:gd name="T45" fmla="*/ 3008 h 3961"/>
                <a:gd name="T46" fmla="*/ 120 w 3979"/>
                <a:gd name="T47" fmla="*/ 2662 h 3961"/>
                <a:gd name="T48" fmla="*/ 21 w 3979"/>
                <a:gd name="T49" fmla="*/ 2283 h 3961"/>
                <a:gd name="T50" fmla="*/ 0 w 3979"/>
                <a:gd name="T51" fmla="*/ 1981 h 3961"/>
                <a:gd name="T52" fmla="*/ 21 w 3979"/>
                <a:gd name="T53" fmla="*/ 1679 h 3961"/>
                <a:gd name="T54" fmla="*/ 120 w 3979"/>
                <a:gd name="T55" fmla="*/ 1299 h 3961"/>
                <a:gd name="T56" fmla="*/ 287 w 3979"/>
                <a:gd name="T57" fmla="*/ 953 h 3961"/>
                <a:gd name="T58" fmla="*/ 516 w 3979"/>
                <a:gd name="T59" fmla="*/ 648 h 3961"/>
                <a:gd name="T60" fmla="*/ 798 w 3979"/>
                <a:gd name="T61" fmla="*/ 392 h 3961"/>
                <a:gd name="T62" fmla="*/ 1127 w 3979"/>
                <a:gd name="T63" fmla="*/ 195 h 3961"/>
                <a:gd name="T64" fmla="*/ 1491 w 3979"/>
                <a:gd name="T65" fmla="*/ 62 h 3961"/>
                <a:gd name="T66" fmla="*/ 1886 w 3979"/>
                <a:gd name="T67" fmla="*/ 2 h 3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79" h="3961">
                  <a:moveTo>
                    <a:pt x="1989" y="0"/>
                  </a:moveTo>
                  <a:lnTo>
                    <a:pt x="2092" y="2"/>
                  </a:lnTo>
                  <a:lnTo>
                    <a:pt x="2293" y="22"/>
                  </a:lnTo>
                  <a:lnTo>
                    <a:pt x="2487" y="62"/>
                  </a:lnTo>
                  <a:lnTo>
                    <a:pt x="2673" y="120"/>
                  </a:lnTo>
                  <a:lnTo>
                    <a:pt x="2852" y="195"/>
                  </a:lnTo>
                  <a:lnTo>
                    <a:pt x="3021" y="286"/>
                  </a:lnTo>
                  <a:lnTo>
                    <a:pt x="3181" y="392"/>
                  </a:lnTo>
                  <a:lnTo>
                    <a:pt x="3328" y="514"/>
                  </a:lnTo>
                  <a:lnTo>
                    <a:pt x="3462" y="648"/>
                  </a:lnTo>
                  <a:lnTo>
                    <a:pt x="3585" y="795"/>
                  </a:lnTo>
                  <a:lnTo>
                    <a:pt x="3691" y="953"/>
                  </a:lnTo>
                  <a:lnTo>
                    <a:pt x="3783" y="1122"/>
                  </a:lnTo>
                  <a:lnTo>
                    <a:pt x="3858" y="1299"/>
                  </a:lnTo>
                  <a:lnTo>
                    <a:pt x="3917" y="1485"/>
                  </a:lnTo>
                  <a:lnTo>
                    <a:pt x="3957" y="1679"/>
                  </a:lnTo>
                  <a:lnTo>
                    <a:pt x="3977" y="1879"/>
                  </a:lnTo>
                  <a:lnTo>
                    <a:pt x="3979" y="1981"/>
                  </a:lnTo>
                  <a:lnTo>
                    <a:pt x="3977" y="2083"/>
                  </a:lnTo>
                  <a:lnTo>
                    <a:pt x="3957" y="2283"/>
                  </a:lnTo>
                  <a:lnTo>
                    <a:pt x="3917" y="2475"/>
                  </a:lnTo>
                  <a:lnTo>
                    <a:pt x="3858" y="2662"/>
                  </a:lnTo>
                  <a:lnTo>
                    <a:pt x="3783" y="2839"/>
                  </a:lnTo>
                  <a:lnTo>
                    <a:pt x="3691" y="3008"/>
                  </a:lnTo>
                  <a:lnTo>
                    <a:pt x="3585" y="3165"/>
                  </a:lnTo>
                  <a:lnTo>
                    <a:pt x="3462" y="3312"/>
                  </a:lnTo>
                  <a:lnTo>
                    <a:pt x="3328" y="3447"/>
                  </a:lnTo>
                  <a:lnTo>
                    <a:pt x="3181" y="3568"/>
                  </a:lnTo>
                  <a:lnTo>
                    <a:pt x="3021" y="3675"/>
                  </a:lnTo>
                  <a:lnTo>
                    <a:pt x="2852" y="3767"/>
                  </a:lnTo>
                  <a:lnTo>
                    <a:pt x="2673" y="3842"/>
                  </a:lnTo>
                  <a:lnTo>
                    <a:pt x="2487" y="3899"/>
                  </a:lnTo>
                  <a:lnTo>
                    <a:pt x="2293" y="3939"/>
                  </a:lnTo>
                  <a:lnTo>
                    <a:pt x="2092" y="3959"/>
                  </a:lnTo>
                  <a:lnTo>
                    <a:pt x="1989" y="3961"/>
                  </a:lnTo>
                  <a:lnTo>
                    <a:pt x="1886" y="3959"/>
                  </a:lnTo>
                  <a:lnTo>
                    <a:pt x="1686" y="3939"/>
                  </a:lnTo>
                  <a:lnTo>
                    <a:pt x="1491" y="3899"/>
                  </a:lnTo>
                  <a:lnTo>
                    <a:pt x="1305" y="3842"/>
                  </a:lnTo>
                  <a:lnTo>
                    <a:pt x="1127" y="3767"/>
                  </a:lnTo>
                  <a:lnTo>
                    <a:pt x="957" y="3675"/>
                  </a:lnTo>
                  <a:lnTo>
                    <a:pt x="798" y="3568"/>
                  </a:lnTo>
                  <a:lnTo>
                    <a:pt x="651" y="3447"/>
                  </a:lnTo>
                  <a:lnTo>
                    <a:pt x="516" y="3312"/>
                  </a:lnTo>
                  <a:lnTo>
                    <a:pt x="394" y="3165"/>
                  </a:lnTo>
                  <a:lnTo>
                    <a:pt x="287" y="3008"/>
                  </a:lnTo>
                  <a:lnTo>
                    <a:pt x="195" y="2839"/>
                  </a:lnTo>
                  <a:lnTo>
                    <a:pt x="120" y="2662"/>
                  </a:lnTo>
                  <a:lnTo>
                    <a:pt x="62" y="2475"/>
                  </a:lnTo>
                  <a:lnTo>
                    <a:pt x="21" y="2283"/>
                  </a:lnTo>
                  <a:lnTo>
                    <a:pt x="1" y="2083"/>
                  </a:lnTo>
                  <a:lnTo>
                    <a:pt x="0" y="1981"/>
                  </a:lnTo>
                  <a:lnTo>
                    <a:pt x="1" y="1879"/>
                  </a:lnTo>
                  <a:lnTo>
                    <a:pt x="21" y="1679"/>
                  </a:lnTo>
                  <a:lnTo>
                    <a:pt x="62" y="1485"/>
                  </a:lnTo>
                  <a:lnTo>
                    <a:pt x="120" y="1299"/>
                  </a:lnTo>
                  <a:lnTo>
                    <a:pt x="195" y="1122"/>
                  </a:lnTo>
                  <a:lnTo>
                    <a:pt x="287" y="953"/>
                  </a:lnTo>
                  <a:lnTo>
                    <a:pt x="394" y="795"/>
                  </a:lnTo>
                  <a:lnTo>
                    <a:pt x="516" y="648"/>
                  </a:lnTo>
                  <a:lnTo>
                    <a:pt x="651" y="514"/>
                  </a:lnTo>
                  <a:lnTo>
                    <a:pt x="798" y="392"/>
                  </a:lnTo>
                  <a:lnTo>
                    <a:pt x="957" y="286"/>
                  </a:lnTo>
                  <a:lnTo>
                    <a:pt x="1127" y="195"/>
                  </a:lnTo>
                  <a:lnTo>
                    <a:pt x="1305" y="120"/>
                  </a:lnTo>
                  <a:lnTo>
                    <a:pt x="1491" y="62"/>
                  </a:lnTo>
                  <a:lnTo>
                    <a:pt x="1686" y="22"/>
                  </a:lnTo>
                  <a:lnTo>
                    <a:pt x="1886" y="2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rgbClr val="D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58"/>
            <p:cNvSpPr>
              <a:spLocks/>
            </p:cNvSpPr>
            <p:nvPr/>
          </p:nvSpPr>
          <p:spPr bwMode="auto">
            <a:xfrm>
              <a:off x="1929" y="1256"/>
              <a:ext cx="462" cy="495"/>
            </a:xfrm>
            <a:custGeom>
              <a:avLst/>
              <a:gdLst>
                <a:gd name="T0" fmla="*/ 1801 w 3702"/>
                <a:gd name="T1" fmla="*/ 2146 h 3961"/>
                <a:gd name="T2" fmla="*/ 2388 w 3702"/>
                <a:gd name="T3" fmla="*/ 198 h 3961"/>
                <a:gd name="T4" fmla="*/ 2443 w 3702"/>
                <a:gd name="T5" fmla="*/ 54 h 3961"/>
                <a:gd name="T6" fmla="*/ 2388 w 3702"/>
                <a:gd name="T7" fmla="*/ 41 h 3961"/>
                <a:gd name="T8" fmla="*/ 2277 w 3702"/>
                <a:gd name="T9" fmla="*/ 21 h 3961"/>
                <a:gd name="T10" fmla="*/ 2164 w 3702"/>
                <a:gd name="T11" fmla="*/ 8 h 3961"/>
                <a:gd name="T12" fmla="*/ 2049 w 3702"/>
                <a:gd name="T13" fmla="*/ 1 h 3961"/>
                <a:gd name="T14" fmla="*/ 1990 w 3702"/>
                <a:gd name="T15" fmla="*/ 0 h 3961"/>
                <a:gd name="T16" fmla="*/ 1887 w 3702"/>
                <a:gd name="T17" fmla="*/ 2 h 3961"/>
                <a:gd name="T18" fmla="*/ 1687 w 3702"/>
                <a:gd name="T19" fmla="*/ 22 h 3961"/>
                <a:gd name="T20" fmla="*/ 1492 w 3702"/>
                <a:gd name="T21" fmla="*/ 62 h 3961"/>
                <a:gd name="T22" fmla="*/ 1306 w 3702"/>
                <a:gd name="T23" fmla="*/ 120 h 3961"/>
                <a:gd name="T24" fmla="*/ 1127 w 3702"/>
                <a:gd name="T25" fmla="*/ 195 h 3961"/>
                <a:gd name="T26" fmla="*/ 958 w 3702"/>
                <a:gd name="T27" fmla="*/ 286 h 3961"/>
                <a:gd name="T28" fmla="*/ 799 w 3702"/>
                <a:gd name="T29" fmla="*/ 392 h 3961"/>
                <a:gd name="T30" fmla="*/ 652 w 3702"/>
                <a:gd name="T31" fmla="*/ 514 h 3961"/>
                <a:gd name="T32" fmla="*/ 517 w 3702"/>
                <a:gd name="T33" fmla="*/ 648 h 3961"/>
                <a:gd name="T34" fmla="*/ 395 w 3702"/>
                <a:gd name="T35" fmla="*/ 795 h 3961"/>
                <a:gd name="T36" fmla="*/ 288 w 3702"/>
                <a:gd name="T37" fmla="*/ 953 h 3961"/>
                <a:gd name="T38" fmla="*/ 196 w 3702"/>
                <a:gd name="T39" fmla="*/ 1122 h 3961"/>
                <a:gd name="T40" fmla="*/ 120 w 3702"/>
                <a:gd name="T41" fmla="*/ 1299 h 3961"/>
                <a:gd name="T42" fmla="*/ 63 w 3702"/>
                <a:gd name="T43" fmla="*/ 1485 h 3961"/>
                <a:gd name="T44" fmla="*/ 22 w 3702"/>
                <a:gd name="T45" fmla="*/ 1679 h 3961"/>
                <a:gd name="T46" fmla="*/ 2 w 3702"/>
                <a:gd name="T47" fmla="*/ 1879 h 3961"/>
                <a:gd name="T48" fmla="*/ 0 w 3702"/>
                <a:gd name="T49" fmla="*/ 1981 h 3961"/>
                <a:gd name="T50" fmla="*/ 2 w 3702"/>
                <a:gd name="T51" fmla="*/ 2083 h 3961"/>
                <a:gd name="T52" fmla="*/ 22 w 3702"/>
                <a:gd name="T53" fmla="*/ 2283 h 3961"/>
                <a:gd name="T54" fmla="*/ 63 w 3702"/>
                <a:gd name="T55" fmla="*/ 2475 h 3961"/>
                <a:gd name="T56" fmla="*/ 120 w 3702"/>
                <a:gd name="T57" fmla="*/ 2662 h 3961"/>
                <a:gd name="T58" fmla="*/ 196 w 3702"/>
                <a:gd name="T59" fmla="*/ 2839 h 3961"/>
                <a:gd name="T60" fmla="*/ 288 w 3702"/>
                <a:gd name="T61" fmla="*/ 3008 h 3961"/>
                <a:gd name="T62" fmla="*/ 395 w 3702"/>
                <a:gd name="T63" fmla="*/ 3165 h 3961"/>
                <a:gd name="T64" fmla="*/ 517 w 3702"/>
                <a:gd name="T65" fmla="*/ 3312 h 3961"/>
                <a:gd name="T66" fmla="*/ 652 w 3702"/>
                <a:gd name="T67" fmla="*/ 3447 h 3961"/>
                <a:gd name="T68" fmla="*/ 799 w 3702"/>
                <a:gd name="T69" fmla="*/ 3568 h 3961"/>
                <a:gd name="T70" fmla="*/ 958 w 3702"/>
                <a:gd name="T71" fmla="*/ 3675 h 3961"/>
                <a:gd name="T72" fmla="*/ 1127 w 3702"/>
                <a:gd name="T73" fmla="*/ 3767 h 3961"/>
                <a:gd name="T74" fmla="*/ 1306 w 3702"/>
                <a:gd name="T75" fmla="*/ 3842 h 3961"/>
                <a:gd name="T76" fmla="*/ 1492 w 3702"/>
                <a:gd name="T77" fmla="*/ 3899 h 3961"/>
                <a:gd name="T78" fmla="*/ 1687 w 3702"/>
                <a:gd name="T79" fmla="*/ 3939 h 3961"/>
                <a:gd name="T80" fmla="*/ 1887 w 3702"/>
                <a:gd name="T81" fmla="*/ 3959 h 3961"/>
                <a:gd name="T82" fmla="*/ 1990 w 3702"/>
                <a:gd name="T83" fmla="*/ 3961 h 3961"/>
                <a:gd name="T84" fmla="*/ 2058 w 3702"/>
                <a:gd name="T85" fmla="*/ 3961 h 3961"/>
                <a:gd name="T86" fmla="*/ 2193 w 3702"/>
                <a:gd name="T87" fmla="*/ 3950 h 3961"/>
                <a:gd name="T88" fmla="*/ 2325 w 3702"/>
                <a:gd name="T89" fmla="*/ 3934 h 3961"/>
                <a:gd name="T90" fmla="*/ 2454 w 3702"/>
                <a:gd name="T91" fmla="*/ 3907 h 3961"/>
                <a:gd name="T92" fmla="*/ 2580 w 3702"/>
                <a:gd name="T93" fmla="*/ 3872 h 3961"/>
                <a:gd name="T94" fmla="*/ 2702 w 3702"/>
                <a:gd name="T95" fmla="*/ 3830 h 3961"/>
                <a:gd name="T96" fmla="*/ 2820 w 3702"/>
                <a:gd name="T97" fmla="*/ 3780 h 3961"/>
                <a:gd name="T98" fmla="*/ 2935 w 3702"/>
                <a:gd name="T99" fmla="*/ 3723 h 3961"/>
                <a:gd name="T100" fmla="*/ 3045 w 3702"/>
                <a:gd name="T101" fmla="*/ 3659 h 3961"/>
                <a:gd name="T102" fmla="*/ 3150 w 3702"/>
                <a:gd name="T103" fmla="*/ 3588 h 3961"/>
                <a:gd name="T104" fmla="*/ 3251 w 3702"/>
                <a:gd name="T105" fmla="*/ 3511 h 3961"/>
                <a:gd name="T106" fmla="*/ 3347 w 3702"/>
                <a:gd name="T107" fmla="*/ 3428 h 3961"/>
                <a:gd name="T108" fmla="*/ 3436 w 3702"/>
                <a:gd name="T109" fmla="*/ 3339 h 3961"/>
                <a:gd name="T110" fmla="*/ 3521 w 3702"/>
                <a:gd name="T111" fmla="*/ 3244 h 3961"/>
                <a:gd name="T112" fmla="*/ 3598 w 3702"/>
                <a:gd name="T113" fmla="*/ 3144 h 3961"/>
                <a:gd name="T114" fmla="*/ 3670 w 3702"/>
                <a:gd name="T115" fmla="*/ 3040 h 3961"/>
                <a:gd name="T116" fmla="*/ 3702 w 3702"/>
                <a:gd name="T117" fmla="*/ 2986 h 3961"/>
                <a:gd name="T118" fmla="*/ 3668 w 3702"/>
                <a:gd name="T119" fmla="*/ 2970 h 3961"/>
                <a:gd name="T120" fmla="*/ 1801 w 3702"/>
                <a:gd name="T121" fmla="*/ 2146 h 3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02" h="3961">
                  <a:moveTo>
                    <a:pt x="1801" y="2146"/>
                  </a:moveTo>
                  <a:lnTo>
                    <a:pt x="2388" y="198"/>
                  </a:lnTo>
                  <a:lnTo>
                    <a:pt x="2443" y="54"/>
                  </a:lnTo>
                  <a:lnTo>
                    <a:pt x="2388" y="41"/>
                  </a:lnTo>
                  <a:lnTo>
                    <a:pt x="2277" y="21"/>
                  </a:lnTo>
                  <a:lnTo>
                    <a:pt x="2164" y="8"/>
                  </a:lnTo>
                  <a:lnTo>
                    <a:pt x="2049" y="1"/>
                  </a:lnTo>
                  <a:lnTo>
                    <a:pt x="1990" y="0"/>
                  </a:lnTo>
                  <a:lnTo>
                    <a:pt x="1887" y="2"/>
                  </a:lnTo>
                  <a:lnTo>
                    <a:pt x="1687" y="22"/>
                  </a:lnTo>
                  <a:lnTo>
                    <a:pt x="1492" y="62"/>
                  </a:lnTo>
                  <a:lnTo>
                    <a:pt x="1306" y="120"/>
                  </a:lnTo>
                  <a:lnTo>
                    <a:pt x="1127" y="195"/>
                  </a:lnTo>
                  <a:lnTo>
                    <a:pt x="958" y="286"/>
                  </a:lnTo>
                  <a:lnTo>
                    <a:pt x="799" y="392"/>
                  </a:lnTo>
                  <a:lnTo>
                    <a:pt x="652" y="514"/>
                  </a:lnTo>
                  <a:lnTo>
                    <a:pt x="517" y="648"/>
                  </a:lnTo>
                  <a:lnTo>
                    <a:pt x="395" y="795"/>
                  </a:lnTo>
                  <a:lnTo>
                    <a:pt x="288" y="953"/>
                  </a:lnTo>
                  <a:lnTo>
                    <a:pt x="196" y="1122"/>
                  </a:lnTo>
                  <a:lnTo>
                    <a:pt x="120" y="1299"/>
                  </a:lnTo>
                  <a:lnTo>
                    <a:pt x="63" y="1485"/>
                  </a:lnTo>
                  <a:lnTo>
                    <a:pt x="22" y="1679"/>
                  </a:lnTo>
                  <a:lnTo>
                    <a:pt x="2" y="1879"/>
                  </a:lnTo>
                  <a:lnTo>
                    <a:pt x="0" y="1981"/>
                  </a:lnTo>
                  <a:lnTo>
                    <a:pt x="2" y="2083"/>
                  </a:lnTo>
                  <a:lnTo>
                    <a:pt x="22" y="2283"/>
                  </a:lnTo>
                  <a:lnTo>
                    <a:pt x="63" y="2475"/>
                  </a:lnTo>
                  <a:lnTo>
                    <a:pt x="120" y="2662"/>
                  </a:lnTo>
                  <a:lnTo>
                    <a:pt x="196" y="2839"/>
                  </a:lnTo>
                  <a:lnTo>
                    <a:pt x="288" y="3008"/>
                  </a:lnTo>
                  <a:lnTo>
                    <a:pt x="395" y="3165"/>
                  </a:lnTo>
                  <a:lnTo>
                    <a:pt x="517" y="3312"/>
                  </a:lnTo>
                  <a:lnTo>
                    <a:pt x="652" y="3447"/>
                  </a:lnTo>
                  <a:lnTo>
                    <a:pt x="799" y="3568"/>
                  </a:lnTo>
                  <a:lnTo>
                    <a:pt x="958" y="3675"/>
                  </a:lnTo>
                  <a:lnTo>
                    <a:pt x="1127" y="3767"/>
                  </a:lnTo>
                  <a:lnTo>
                    <a:pt x="1306" y="3842"/>
                  </a:lnTo>
                  <a:lnTo>
                    <a:pt x="1492" y="3899"/>
                  </a:lnTo>
                  <a:lnTo>
                    <a:pt x="1687" y="3939"/>
                  </a:lnTo>
                  <a:lnTo>
                    <a:pt x="1887" y="3959"/>
                  </a:lnTo>
                  <a:lnTo>
                    <a:pt x="1990" y="3961"/>
                  </a:lnTo>
                  <a:lnTo>
                    <a:pt x="2058" y="3961"/>
                  </a:lnTo>
                  <a:lnTo>
                    <a:pt x="2193" y="3950"/>
                  </a:lnTo>
                  <a:lnTo>
                    <a:pt x="2325" y="3934"/>
                  </a:lnTo>
                  <a:lnTo>
                    <a:pt x="2454" y="3907"/>
                  </a:lnTo>
                  <a:lnTo>
                    <a:pt x="2580" y="3872"/>
                  </a:lnTo>
                  <a:lnTo>
                    <a:pt x="2702" y="3830"/>
                  </a:lnTo>
                  <a:lnTo>
                    <a:pt x="2820" y="3780"/>
                  </a:lnTo>
                  <a:lnTo>
                    <a:pt x="2935" y="3723"/>
                  </a:lnTo>
                  <a:lnTo>
                    <a:pt x="3045" y="3659"/>
                  </a:lnTo>
                  <a:lnTo>
                    <a:pt x="3150" y="3588"/>
                  </a:lnTo>
                  <a:lnTo>
                    <a:pt x="3251" y="3511"/>
                  </a:lnTo>
                  <a:lnTo>
                    <a:pt x="3347" y="3428"/>
                  </a:lnTo>
                  <a:lnTo>
                    <a:pt x="3436" y="3339"/>
                  </a:lnTo>
                  <a:lnTo>
                    <a:pt x="3521" y="3244"/>
                  </a:lnTo>
                  <a:lnTo>
                    <a:pt x="3598" y="3144"/>
                  </a:lnTo>
                  <a:lnTo>
                    <a:pt x="3670" y="3040"/>
                  </a:lnTo>
                  <a:lnTo>
                    <a:pt x="3702" y="2986"/>
                  </a:lnTo>
                  <a:lnTo>
                    <a:pt x="3668" y="2970"/>
                  </a:lnTo>
                  <a:lnTo>
                    <a:pt x="1801" y="21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59"/>
            <p:cNvSpPr>
              <a:spLocks/>
            </p:cNvSpPr>
            <p:nvPr/>
          </p:nvSpPr>
          <p:spPr bwMode="auto">
            <a:xfrm>
              <a:off x="2576" y="1235"/>
              <a:ext cx="245" cy="233"/>
            </a:xfrm>
            <a:custGeom>
              <a:avLst/>
              <a:gdLst>
                <a:gd name="T0" fmla="*/ 981 w 1961"/>
                <a:gd name="T1" fmla="*/ 0 h 1864"/>
                <a:gd name="T2" fmla="*/ 1284 w 1961"/>
                <a:gd name="T3" fmla="*/ 614 h 1864"/>
                <a:gd name="T4" fmla="*/ 1961 w 1961"/>
                <a:gd name="T5" fmla="*/ 712 h 1864"/>
                <a:gd name="T6" fmla="*/ 1471 w 1961"/>
                <a:gd name="T7" fmla="*/ 1190 h 1864"/>
                <a:gd name="T8" fmla="*/ 1587 w 1961"/>
                <a:gd name="T9" fmla="*/ 1864 h 1864"/>
                <a:gd name="T10" fmla="*/ 981 w 1961"/>
                <a:gd name="T11" fmla="*/ 1546 h 1864"/>
                <a:gd name="T12" fmla="*/ 375 w 1961"/>
                <a:gd name="T13" fmla="*/ 1864 h 1864"/>
                <a:gd name="T14" fmla="*/ 491 w 1961"/>
                <a:gd name="T15" fmla="*/ 1190 h 1864"/>
                <a:gd name="T16" fmla="*/ 0 w 1961"/>
                <a:gd name="T17" fmla="*/ 712 h 1864"/>
                <a:gd name="T18" fmla="*/ 678 w 1961"/>
                <a:gd name="T19" fmla="*/ 614 h 1864"/>
                <a:gd name="T20" fmla="*/ 981 w 1961"/>
                <a:gd name="T21" fmla="*/ 0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1" h="1864">
                  <a:moveTo>
                    <a:pt x="981" y="0"/>
                  </a:moveTo>
                  <a:lnTo>
                    <a:pt x="1284" y="614"/>
                  </a:lnTo>
                  <a:lnTo>
                    <a:pt x="1961" y="712"/>
                  </a:lnTo>
                  <a:lnTo>
                    <a:pt x="1471" y="1190"/>
                  </a:lnTo>
                  <a:lnTo>
                    <a:pt x="1587" y="1864"/>
                  </a:lnTo>
                  <a:lnTo>
                    <a:pt x="981" y="1546"/>
                  </a:lnTo>
                  <a:lnTo>
                    <a:pt x="375" y="1864"/>
                  </a:lnTo>
                  <a:lnTo>
                    <a:pt x="491" y="1190"/>
                  </a:lnTo>
                  <a:lnTo>
                    <a:pt x="0" y="712"/>
                  </a:lnTo>
                  <a:lnTo>
                    <a:pt x="678" y="614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rgbClr val="F89B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60"/>
            <p:cNvSpPr>
              <a:spLocks noChangeArrowheads="1"/>
            </p:cNvSpPr>
            <p:nvPr/>
          </p:nvSpPr>
          <p:spPr bwMode="auto">
            <a:xfrm>
              <a:off x="2574" y="1936"/>
              <a:ext cx="41" cy="42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61"/>
            <p:cNvSpPr>
              <a:spLocks noChangeArrowheads="1"/>
            </p:cNvSpPr>
            <p:nvPr/>
          </p:nvSpPr>
          <p:spPr bwMode="auto">
            <a:xfrm>
              <a:off x="2574" y="2019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62"/>
            <p:cNvSpPr>
              <a:spLocks noChangeArrowheads="1"/>
            </p:cNvSpPr>
            <p:nvPr/>
          </p:nvSpPr>
          <p:spPr bwMode="auto">
            <a:xfrm>
              <a:off x="2615" y="1978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63"/>
            <p:cNvSpPr>
              <a:spLocks noChangeArrowheads="1"/>
            </p:cNvSpPr>
            <p:nvPr/>
          </p:nvSpPr>
          <p:spPr bwMode="auto">
            <a:xfrm>
              <a:off x="2532" y="1978"/>
              <a:ext cx="42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4"/>
            <p:cNvSpPr>
              <a:spLocks noChangeArrowheads="1"/>
            </p:cNvSpPr>
            <p:nvPr/>
          </p:nvSpPr>
          <p:spPr bwMode="auto">
            <a:xfrm>
              <a:off x="2429" y="2163"/>
              <a:ext cx="41" cy="42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5"/>
            <p:cNvSpPr>
              <a:spLocks noChangeArrowheads="1"/>
            </p:cNvSpPr>
            <p:nvPr/>
          </p:nvSpPr>
          <p:spPr bwMode="auto">
            <a:xfrm>
              <a:off x="2429" y="2246"/>
              <a:ext cx="41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6"/>
            <p:cNvSpPr>
              <a:spLocks noChangeArrowheads="1"/>
            </p:cNvSpPr>
            <p:nvPr/>
          </p:nvSpPr>
          <p:spPr bwMode="auto">
            <a:xfrm>
              <a:off x="2470" y="2205"/>
              <a:ext cx="42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7"/>
            <p:cNvSpPr>
              <a:spLocks noChangeArrowheads="1"/>
            </p:cNvSpPr>
            <p:nvPr/>
          </p:nvSpPr>
          <p:spPr bwMode="auto">
            <a:xfrm>
              <a:off x="2388" y="2205"/>
              <a:ext cx="41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8"/>
            <p:cNvSpPr>
              <a:spLocks noChangeArrowheads="1"/>
            </p:cNvSpPr>
            <p:nvPr/>
          </p:nvSpPr>
          <p:spPr bwMode="auto">
            <a:xfrm>
              <a:off x="2181" y="2081"/>
              <a:ext cx="42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9"/>
            <p:cNvSpPr>
              <a:spLocks noChangeArrowheads="1"/>
            </p:cNvSpPr>
            <p:nvPr/>
          </p:nvSpPr>
          <p:spPr bwMode="auto">
            <a:xfrm>
              <a:off x="2181" y="2163"/>
              <a:ext cx="42" cy="42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70"/>
            <p:cNvSpPr>
              <a:spLocks noChangeArrowheads="1"/>
            </p:cNvSpPr>
            <p:nvPr/>
          </p:nvSpPr>
          <p:spPr bwMode="auto">
            <a:xfrm>
              <a:off x="2223" y="2122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71"/>
            <p:cNvSpPr>
              <a:spLocks noChangeArrowheads="1"/>
            </p:cNvSpPr>
            <p:nvPr/>
          </p:nvSpPr>
          <p:spPr bwMode="auto">
            <a:xfrm>
              <a:off x="2140" y="2122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72"/>
            <p:cNvSpPr>
              <a:spLocks noChangeArrowheads="1"/>
            </p:cNvSpPr>
            <p:nvPr/>
          </p:nvSpPr>
          <p:spPr bwMode="auto">
            <a:xfrm>
              <a:off x="1789" y="1379"/>
              <a:ext cx="41" cy="42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73"/>
            <p:cNvSpPr>
              <a:spLocks noChangeArrowheads="1"/>
            </p:cNvSpPr>
            <p:nvPr/>
          </p:nvSpPr>
          <p:spPr bwMode="auto">
            <a:xfrm>
              <a:off x="1789" y="1462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4"/>
            <p:cNvSpPr>
              <a:spLocks noChangeArrowheads="1"/>
            </p:cNvSpPr>
            <p:nvPr/>
          </p:nvSpPr>
          <p:spPr bwMode="auto">
            <a:xfrm>
              <a:off x="1830" y="1421"/>
              <a:ext cx="42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5"/>
            <p:cNvSpPr>
              <a:spLocks noChangeArrowheads="1"/>
            </p:cNvSpPr>
            <p:nvPr/>
          </p:nvSpPr>
          <p:spPr bwMode="auto">
            <a:xfrm>
              <a:off x="1748" y="1421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76"/>
            <p:cNvSpPr>
              <a:spLocks/>
            </p:cNvSpPr>
            <p:nvPr/>
          </p:nvSpPr>
          <p:spPr bwMode="auto">
            <a:xfrm>
              <a:off x="2097" y="1483"/>
              <a:ext cx="103" cy="103"/>
            </a:xfrm>
            <a:custGeom>
              <a:avLst/>
              <a:gdLst>
                <a:gd name="T0" fmla="*/ 415 w 830"/>
                <a:gd name="T1" fmla="*/ 0 h 824"/>
                <a:gd name="T2" fmla="*/ 457 w 830"/>
                <a:gd name="T3" fmla="*/ 1 h 824"/>
                <a:gd name="T4" fmla="*/ 538 w 830"/>
                <a:gd name="T5" fmla="*/ 17 h 824"/>
                <a:gd name="T6" fmla="*/ 613 w 830"/>
                <a:gd name="T7" fmla="*/ 48 h 824"/>
                <a:gd name="T8" fmla="*/ 679 w 830"/>
                <a:gd name="T9" fmla="*/ 93 h 824"/>
                <a:gd name="T10" fmla="*/ 736 w 830"/>
                <a:gd name="T11" fmla="*/ 149 h 824"/>
                <a:gd name="T12" fmla="*/ 780 w 830"/>
                <a:gd name="T13" fmla="*/ 215 h 824"/>
                <a:gd name="T14" fmla="*/ 812 w 830"/>
                <a:gd name="T15" fmla="*/ 289 h 824"/>
                <a:gd name="T16" fmla="*/ 828 w 830"/>
                <a:gd name="T17" fmla="*/ 370 h 824"/>
                <a:gd name="T18" fmla="*/ 830 w 830"/>
                <a:gd name="T19" fmla="*/ 412 h 824"/>
                <a:gd name="T20" fmla="*/ 828 w 830"/>
                <a:gd name="T21" fmla="*/ 454 h 824"/>
                <a:gd name="T22" fmla="*/ 812 w 830"/>
                <a:gd name="T23" fmla="*/ 535 h 824"/>
                <a:gd name="T24" fmla="*/ 780 w 830"/>
                <a:gd name="T25" fmla="*/ 609 h 824"/>
                <a:gd name="T26" fmla="*/ 736 w 830"/>
                <a:gd name="T27" fmla="*/ 675 h 824"/>
                <a:gd name="T28" fmla="*/ 679 w 830"/>
                <a:gd name="T29" fmla="*/ 731 h 824"/>
                <a:gd name="T30" fmla="*/ 613 w 830"/>
                <a:gd name="T31" fmla="*/ 775 h 824"/>
                <a:gd name="T32" fmla="*/ 538 w 830"/>
                <a:gd name="T33" fmla="*/ 806 h 824"/>
                <a:gd name="T34" fmla="*/ 457 w 830"/>
                <a:gd name="T35" fmla="*/ 823 h 824"/>
                <a:gd name="T36" fmla="*/ 415 w 830"/>
                <a:gd name="T37" fmla="*/ 824 h 824"/>
                <a:gd name="T38" fmla="*/ 372 w 830"/>
                <a:gd name="T39" fmla="*/ 823 h 824"/>
                <a:gd name="T40" fmla="*/ 291 w 830"/>
                <a:gd name="T41" fmla="*/ 806 h 824"/>
                <a:gd name="T42" fmla="*/ 217 w 830"/>
                <a:gd name="T43" fmla="*/ 775 h 824"/>
                <a:gd name="T44" fmla="*/ 151 w 830"/>
                <a:gd name="T45" fmla="*/ 731 h 824"/>
                <a:gd name="T46" fmla="*/ 95 w 830"/>
                <a:gd name="T47" fmla="*/ 675 h 824"/>
                <a:gd name="T48" fmla="*/ 50 w 830"/>
                <a:gd name="T49" fmla="*/ 609 h 824"/>
                <a:gd name="T50" fmla="*/ 18 w 830"/>
                <a:gd name="T51" fmla="*/ 535 h 824"/>
                <a:gd name="T52" fmla="*/ 1 w 830"/>
                <a:gd name="T53" fmla="*/ 454 h 824"/>
                <a:gd name="T54" fmla="*/ 0 w 830"/>
                <a:gd name="T55" fmla="*/ 412 h 824"/>
                <a:gd name="T56" fmla="*/ 1 w 830"/>
                <a:gd name="T57" fmla="*/ 370 h 824"/>
                <a:gd name="T58" fmla="*/ 18 w 830"/>
                <a:gd name="T59" fmla="*/ 289 h 824"/>
                <a:gd name="T60" fmla="*/ 50 w 830"/>
                <a:gd name="T61" fmla="*/ 215 h 824"/>
                <a:gd name="T62" fmla="*/ 95 w 830"/>
                <a:gd name="T63" fmla="*/ 149 h 824"/>
                <a:gd name="T64" fmla="*/ 151 w 830"/>
                <a:gd name="T65" fmla="*/ 93 h 824"/>
                <a:gd name="T66" fmla="*/ 217 w 830"/>
                <a:gd name="T67" fmla="*/ 48 h 824"/>
                <a:gd name="T68" fmla="*/ 291 w 830"/>
                <a:gd name="T69" fmla="*/ 17 h 824"/>
                <a:gd name="T70" fmla="*/ 372 w 830"/>
                <a:gd name="T71" fmla="*/ 1 h 824"/>
                <a:gd name="T72" fmla="*/ 415 w 830"/>
                <a:gd name="T73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30" h="824">
                  <a:moveTo>
                    <a:pt x="415" y="0"/>
                  </a:moveTo>
                  <a:lnTo>
                    <a:pt x="457" y="1"/>
                  </a:lnTo>
                  <a:lnTo>
                    <a:pt x="538" y="17"/>
                  </a:lnTo>
                  <a:lnTo>
                    <a:pt x="613" y="48"/>
                  </a:lnTo>
                  <a:lnTo>
                    <a:pt x="679" y="93"/>
                  </a:lnTo>
                  <a:lnTo>
                    <a:pt x="736" y="149"/>
                  </a:lnTo>
                  <a:lnTo>
                    <a:pt x="780" y="215"/>
                  </a:lnTo>
                  <a:lnTo>
                    <a:pt x="812" y="289"/>
                  </a:lnTo>
                  <a:lnTo>
                    <a:pt x="828" y="370"/>
                  </a:lnTo>
                  <a:lnTo>
                    <a:pt x="830" y="412"/>
                  </a:lnTo>
                  <a:lnTo>
                    <a:pt x="828" y="454"/>
                  </a:lnTo>
                  <a:lnTo>
                    <a:pt x="812" y="535"/>
                  </a:lnTo>
                  <a:lnTo>
                    <a:pt x="780" y="609"/>
                  </a:lnTo>
                  <a:lnTo>
                    <a:pt x="736" y="675"/>
                  </a:lnTo>
                  <a:lnTo>
                    <a:pt x="679" y="731"/>
                  </a:lnTo>
                  <a:lnTo>
                    <a:pt x="613" y="775"/>
                  </a:lnTo>
                  <a:lnTo>
                    <a:pt x="538" y="806"/>
                  </a:lnTo>
                  <a:lnTo>
                    <a:pt x="457" y="823"/>
                  </a:lnTo>
                  <a:lnTo>
                    <a:pt x="415" y="824"/>
                  </a:lnTo>
                  <a:lnTo>
                    <a:pt x="372" y="823"/>
                  </a:lnTo>
                  <a:lnTo>
                    <a:pt x="291" y="806"/>
                  </a:lnTo>
                  <a:lnTo>
                    <a:pt x="217" y="775"/>
                  </a:lnTo>
                  <a:lnTo>
                    <a:pt x="151" y="731"/>
                  </a:lnTo>
                  <a:lnTo>
                    <a:pt x="95" y="675"/>
                  </a:lnTo>
                  <a:lnTo>
                    <a:pt x="50" y="609"/>
                  </a:lnTo>
                  <a:lnTo>
                    <a:pt x="18" y="535"/>
                  </a:lnTo>
                  <a:lnTo>
                    <a:pt x="1" y="454"/>
                  </a:lnTo>
                  <a:lnTo>
                    <a:pt x="0" y="412"/>
                  </a:lnTo>
                  <a:lnTo>
                    <a:pt x="1" y="370"/>
                  </a:lnTo>
                  <a:lnTo>
                    <a:pt x="18" y="289"/>
                  </a:lnTo>
                  <a:lnTo>
                    <a:pt x="50" y="215"/>
                  </a:lnTo>
                  <a:lnTo>
                    <a:pt x="95" y="149"/>
                  </a:lnTo>
                  <a:lnTo>
                    <a:pt x="151" y="93"/>
                  </a:lnTo>
                  <a:lnTo>
                    <a:pt x="217" y="48"/>
                  </a:lnTo>
                  <a:lnTo>
                    <a:pt x="291" y="17"/>
                  </a:lnTo>
                  <a:lnTo>
                    <a:pt x="372" y="1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268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77"/>
            <p:cNvSpPr>
              <a:spLocks/>
            </p:cNvSpPr>
            <p:nvPr/>
          </p:nvSpPr>
          <p:spPr bwMode="auto">
            <a:xfrm>
              <a:off x="2154" y="1262"/>
              <a:ext cx="272" cy="367"/>
            </a:xfrm>
            <a:custGeom>
              <a:avLst/>
              <a:gdLst>
                <a:gd name="T0" fmla="*/ 642 w 2179"/>
                <a:gd name="T1" fmla="*/ 0 h 2932"/>
                <a:gd name="T2" fmla="*/ 587 w 2179"/>
                <a:gd name="T3" fmla="*/ 144 h 2932"/>
                <a:gd name="T4" fmla="*/ 0 w 2179"/>
                <a:gd name="T5" fmla="*/ 2092 h 2932"/>
                <a:gd name="T6" fmla="*/ 1867 w 2179"/>
                <a:gd name="T7" fmla="*/ 2916 h 2932"/>
                <a:gd name="T8" fmla="*/ 1901 w 2179"/>
                <a:gd name="T9" fmla="*/ 2932 h 2932"/>
                <a:gd name="T10" fmla="*/ 1934 w 2179"/>
                <a:gd name="T11" fmla="*/ 2876 h 2932"/>
                <a:gd name="T12" fmla="*/ 1992 w 2179"/>
                <a:gd name="T13" fmla="*/ 2761 h 2932"/>
                <a:gd name="T14" fmla="*/ 2044 w 2179"/>
                <a:gd name="T15" fmla="*/ 2641 h 2932"/>
                <a:gd name="T16" fmla="*/ 2088 w 2179"/>
                <a:gd name="T17" fmla="*/ 2519 h 2932"/>
                <a:gd name="T18" fmla="*/ 2124 w 2179"/>
                <a:gd name="T19" fmla="*/ 2392 h 2932"/>
                <a:gd name="T20" fmla="*/ 2150 w 2179"/>
                <a:gd name="T21" fmla="*/ 2263 h 2932"/>
                <a:gd name="T22" fmla="*/ 2168 w 2179"/>
                <a:gd name="T23" fmla="*/ 2131 h 2932"/>
                <a:gd name="T24" fmla="*/ 2179 w 2179"/>
                <a:gd name="T25" fmla="*/ 1995 h 2932"/>
                <a:gd name="T26" fmla="*/ 2179 w 2179"/>
                <a:gd name="T27" fmla="*/ 1927 h 2932"/>
                <a:gd name="T28" fmla="*/ 2177 w 2179"/>
                <a:gd name="T29" fmla="*/ 1839 h 2932"/>
                <a:gd name="T30" fmla="*/ 2163 w 2179"/>
                <a:gd name="T31" fmla="*/ 1667 h 2932"/>
                <a:gd name="T32" fmla="*/ 2134 w 2179"/>
                <a:gd name="T33" fmla="*/ 1499 h 2932"/>
                <a:gd name="T34" fmla="*/ 2090 w 2179"/>
                <a:gd name="T35" fmla="*/ 1337 h 2932"/>
                <a:gd name="T36" fmla="*/ 2034 w 2179"/>
                <a:gd name="T37" fmla="*/ 1181 h 2932"/>
                <a:gd name="T38" fmla="*/ 1964 w 2179"/>
                <a:gd name="T39" fmla="*/ 1031 h 2932"/>
                <a:gd name="T40" fmla="*/ 1883 w 2179"/>
                <a:gd name="T41" fmla="*/ 887 h 2932"/>
                <a:gd name="T42" fmla="*/ 1791 w 2179"/>
                <a:gd name="T43" fmla="*/ 752 h 2932"/>
                <a:gd name="T44" fmla="*/ 1688 w 2179"/>
                <a:gd name="T45" fmla="*/ 625 h 2932"/>
                <a:gd name="T46" fmla="*/ 1576 w 2179"/>
                <a:gd name="T47" fmla="*/ 507 h 2932"/>
                <a:gd name="T48" fmla="*/ 1454 w 2179"/>
                <a:gd name="T49" fmla="*/ 398 h 2932"/>
                <a:gd name="T50" fmla="*/ 1323 w 2179"/>
                <a:gd name="T51" fmla="*/ 299 h 2932"/>
                <a:gd name="T52" fmla="*/ 1184 w 2179"/>
                <a:gd name="T53" fmla="*/ 212 h 2932"/>
                <a:gd name="T54" fmla="*/ 1037 w 2179"/>
                <a:gd name="T55" fmla="*/ 135 h 2932"/>
                <a:gd name="T56" fmla="*/ 884 w 2179"/>
                <a:gd name="T57" fmla="*/ 72 h 2932"/>
                <a:gd name="T58" fmla="*/ 724 w 2179"/>
                <a:gd name="T59" fmla="*/ 20 h 2932"/>
                <a:gd name="T60" fmla="*/ 642 w 2179"/>
                <a:gd name="T61" fmla="*/ 0 h 2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79" h="2932">
                  <a:moveTo>
                    <a:pt x="642" y="0"/>
                  </a:moveTo>
                  <a:lnTo>
                    <a:pt x="587" y="144"/>
                  </a:lnTo>
                  <a:lnTo>
                    <a:pt x="0" y="2092"/>
                  </a:lnTo>
                  <a:lnTo>
                    <a:pt x="1867" y="2916"/>
                  </a:lnTo>
                  <a:lnTo>
                    <a:pt x="1901" y="2932"/>
                  </a:lnTo>
                  <a:lnTo>
                    <a:pt x="1934" y="2876"/>
                  </a:lnTo>
                  <a:lnTo>
                    <a:pt x="1992" y="2761"/>
                  </a:lnTo>
                  <a:lnTo>
                    <a:pt x="2044" y="2641"/>
                  </a:lnTo>
                  <a:lnTo>
                    <a:pt x="2088" y="2519"/>
                  </a:lnTo>
                  <a:lnTo>
                    <a:pt x="2124" y="2392"/>
                  </a:lnTo>
                  <a:lnTo>
                    <a:pt x="2150" y="2263"/>
                  </a:lnTo>
                  <a:lnTo>
                    <a:pt x="2168" y="2131"/>
                  </a:lnTo>
                  <a:lnTo>
                    <a:pt x="2179" y="1995"/>
                  </a:lnTo>
                  <a:lnTo>
                    <a:pt x="2179" y="1927"/>
                  </a:lnTo>
                  <a:lnTo>
                    <a:pt x="2177" y="1839"/>
                  </a:lnTo>
                  <a:lnTo>
                    <a:pt x="2163" y="1667"/>
                  </a:lnTo>
                  <a:lnTo>
                    <a:pt x="2134" y="1499"/>
                  </a:lnTo>
                  <a:lnTo>
                    <a:pt x="2090" y="1337"/>
                  </a:lnTo>
                  <a:lnTo>
                    <a:pt x="2034" y="1181"/>
                  </a:lnTo>
                  <a:lnTo>
                    <a:pt x="1964" y="1031"/>
                  </a:lnTo>
                  <a:lnTo>
                    <a:pt x="1883" y="887"/>
                  </a:lnTo>
                  <a:lnTo>
                    <a:pt x="1791" y="752"/>
                  </a:lnTo>
                  <a:lnTo>
                    <a:pt x="1688" y="625"/>
                  </a:lnTo>
                  <a:lnTo>
                    <a:pt x="1576" y="507"/>
                  </a:lnTo>
                  <a:lnTo>
                    <a:pt x="1454" y="398"/>
                  </a:lnTo>
                  <a:lnTo>
                    <a:pt x="1323" y="299"/>
                  </a:lnTo>
                  <a:lnTo>
                    <a:pt x="1184" y="212"/>
                  </a:lnTo>
                  <a:lnTo>
                    <a:pt x="1037" y="135"/>
                  </a:lnTo>
                  <a:lnTo>
                    <a:pt x="884" y="72"/>
                  </a:lnTo>
                  <a:lnTo>
                    <a:pt x="724" y="20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2A95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78"/>
            <p:cNvSpPr>
              <a:spLocks/>
            </p:cNvSpPr>
            <p:nvPr/>
          </p:nvSpPr>
          <p:spPr bwMode="auto">
            <a:xfrm>
              <a:off x="2343" y="1707"/>
              <a:ext cx="174" cy="188"/>
            </a:xfrm>
            <a:custGeom>
              <a:avLst/>
              <a:gdLst>
                <a:gd name="T0" fmla="*/ 0 w 1392"/>
                <a:gd name="T1" fmla="*/ 681 h 1507"/>
                <a:gd name="T2" fmla="*/ 664 w 1392"/>
                <a:gd name="T3" fmla="*/ 187 h 1507"/>
                <a:gd name="T4" fmla="*/ 907 w 1392"/>
                <a:gd name="T5" fmla="*/ 0 h 1507"/>
                <a:gd name="T6" fmla="*/ 1392 w 1392"/>
                <a:gd name="T7" fmla="*/ 631 h 1507"/>
                <a:gd name="T8" fmla="*/ 1162 w 1392"/>
                <a:gd name="T9" fmla="*/ 847 h 1507"/>
                <a:gd name="T10" fmla="*/ 166 w 1392"/>
                <a:gd name="T11" fmla="*/ 1507 h 1507"/>
                <a:gd name="T12" fmla="*/ 0 w 1392"/>
                <a:gd name="T13" fmla="*/ 681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2" h="1507">
                  <a:moveTo>
                    <a:pt x="0" y="681"/>
                  </a:moveTo>
                  <a:lnTo>
                    <a:pt x="664" y="187"/>
                  </a:lnTo>
                  <a:lnTo>
                    <a:pt x="907" y="0"/>
                  </a:lnTo>
                  <a:lnTo>
                    <a:pt x="1392" y="631"/>
                  </a:lnTo>
                  <a:lnTo>
                    <a:pt x="1162" y="847"/>
                  </a:lnTo>
                  <a:lnTo>
                    <a:pt x="166" y="1507"/>
                  </a:lnTo>
                  <a:lnTo>
                    <a:pt x="0" y="681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79"/>
            <p:cNvSpPr>
              <a:spLocks/>
            </p:cNvSpPr>
            <p:nvPr/>
          </p:nvSpPr>
          <p:spPr bwMode="auto">
            <a:xfrm>
              <a:off x="2426" y="1683"/>
              <a:ext cx="127" cy="130"/>
            </a:xfrm>
            <a:custGeom>
              <a:avLst/>
              <a:gdLst>
                <a:gd name="T0" fmla="*/ 0 w 1014"/>
                <a:gd name="T1" fmla="*/ 378 h 1038"/>
                <a:gd name="T2" fmla="*/ 498 w 1014"/>
                <a:gd name="T3" fmla="*/ 1038 h 1038"/>
                <a:gd name="T4" fmla="*/ 892 w 1014"/>
                <a:gd name="T5" fmla="*/ 669 h 1038"/>
                <a:gd name="T6" fmla="*/ 918 w 1014"/>
                <a:gd name="T7" fmla="*/ 644 h 1038"/>
                <a:gd name="T8" fmla="*/ 959 w 1014"/>
                <a:gd name="T9" fmla="*/ 586 h 1038"/>
                <a:gd name="T10" fmla="*/ 989 w 1014"/>
                <a:gd name="T11" fmla="*/ 522 h 1038"/>
                <a:gd name="T12" fmla="*/ 1009 w 1014"/>
                <a:gd name="T13" fmla="*/ 456 h 1038"/>
                <a:gd name="T14" fmla="*/ 1014 w 1014"/>
                <a:gd name="T15" fmla="*/ 388 h 1038"/>
                <a:gd name="T16" fmla="*/ 1009 w 1014"/>
                <a:gd name="T17" fmla="*/ 318 h 1038"/>
                <a:gd name="T18" fmla="*/ 989 w 1014"/>
                <a:gd name="T19" fmla="*/ 251 h 1038"/>
                <a:gd name="T20" fmla="*/ 958 w 1014"/>
                <a:gd name="T21" fmla="*/ 187 h 1038"/>
                <a:gd name="T22" fmla="*/ 938 w 1014"/>
                <a:gd name="T23" fmla="*/ 157 h 1038"/>
                <a:gd name="T24" fmla="*/ 938 w 1014"/>
                <a:gd name="T25" fmla="*/ 157 h 1038"/>
                <a:gd name="T26" fmla="*/ 912 w 1014"/>
                <a:gd name="T27" fmla="*/ 125 h 1038"/>
                <a:gd name="T28" fmla="*/ 854 w 1014"/>
                <a:gd name="T29" fmla="*/ 74 h 1038"/>
                <a:gd name="T30" fmla="*/ 787 w 1014"/>
                <a:gd name="T31" fmla="*/ 36 h 1038"/>
                <a:gd name="T32" fmla="*/ 716 w 1014"/>
                <a:gd name="T33" fmla="*/ 11 h 1038"/>
                <a:gd name="T34" fmla="*/ 642 w 1014"/>
                <a:gd name="T35" fmla="*/ 0 h 1038"/>
                <a:gd name="T36" fmla="*/ 565 w 1014"/>
                <a:gd name="T37" fmla="*/ 4 h 1038"/>
                <a:gd name="T38" fmla="*/ 491 w 1014"/>
                <a:gd name="T39" fmla="*/ 23 h 1038"/>
                <a:gd name="T40" fmla="*/ 420 w 1014"/>
                <a:gd name="T41" fmla="*/ 57 h 1038"/>
                <a:gd name="T42" fmla="*/ 388 w 1014"/>
                <a:gd name="T43" fmla="*/ 80 h 1038"/>
                <a:gd name="T44" fmla="*/ 0 w 1014"/>
                <a:gd name="T45" fmla="*/ 378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4" h="1038">
                  <a:moveTo>
                    <a:pt x="0" y="378"/>
                  </a:moveTo>
                  <a:lnTo>
                    <a:pt x="498" y="1038"/>
                  </a:lnTo>
                  <a:lnTo>
                    <a:pt x="892" y="669"/>
                  </a:lnTo>
                  <a:lnTo>
                    <a:pt x="918" y="644"/>
                  </a:lnTo>
                  <a:lnTo>
                    <a:pt x="959" y="586"/>
                  </a:lnTo>
                  <a:lnTo>
                    <a:pt x="989" y="522"/>
                  </a:lnTo>
                  <a:lnTo>
                    <a:pt x="1009" y="456"/>
                  </a:lnTo>
                  <a:lnTo>
                    <a:pt x="1014" y="388"/>
                  </a:lnTo>
                  <a:lnTo>
                    <a:pt x="1009" y="318"/>
                  </a:lnTo>
                  <a:lnTo>
                    <a:pt x="989" y="251"/>
                  </a:lnTo>
                  <a:lnTo>
                    <a:pt x="958" y="187"/>
                  </a:lnTo>
                  <a:lnTo>
                    <a:pt x="938" y="157"/>
                  </a:lnTo>
                  <a:lnTo>
                    <a:pt x="938" y="157"/>
                  </a:lnTo>
                  <a:lnTo>
                    <a:pt x="912" y="125"/>
                  </a:lnTo>
                  <a:lnTo>
                    <a:pt x="854" y="74"/>
                  </a:lnTo>
                  <a:lnTo>
                    <a:pt x="787" y="36"/>
                  </a:lnTo>
                  <a:lnTo>
                    <a:pt x="716" y="11"/>
                  </a:lnTo>
                  <a:lnTo>
                    <a:pt x="642" y="0"/>
                  </a:lnTo>
                  <a:lnTo>
                    <a:pt x="565" y="4"/>
                  </a:lnTo>
                  <a:lnTo>
                    <a:pt x="491" y="23"/>
                  </a:lnTo>
                  <a:lnTo>
                    <a:pt x="420" y="57"/>
                  </a:lnTo>
                  <a:lnTo>
                    <a:pt x="388" y="80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80"/>
            <p:cNvSpPr>
              <a:spLocks/>
            </p:cNvSpPr>
            <p:nvPr/>
          </p:nvSpPr>
          <p:spPr bwMode="auto">
            <a:xfrm>
              <a:off x="1690" y="1668"/>
              <a:ext cx="154" cy="163"/>
            </a:xfrm>
            <a:custGeom>
              <a:avLst/>
              <a:gdLst>
                <a:gd name="T0" fmla="*/ 1210 w 1231"/>
                <a:gd name="T1" fmla="*/ 830 h 1305"/>
                <a:gd name="T2" fmla="*/ 473 w 1231"/>
                <a:gd name="T3" fmla="*/ 1210 h 1305"/>
                <a:gd name="T4" fmla="*/ 295 w 1231"/>
                <a:gd name="T5" fmla="*/ 1305 h 1305"/>
                <a:gd name="T6" fmla="*/ 0 w 1231"/>
                <a:gd name="T7" fmla="*/ 605 h 1305"/>
                <a:gd name="T8" fmla="*/ 229 w 1231"/>
                <a:gd name="T9" fmla="*/ 495 h 1305"/>
                <a:gd name="T10" fmla="*/ 1231 w 1231"/>
                <a:gd name="T11" fmla="*/ 0 h 1305"/>
                <a:gd name="T12" fmla="*/ 1210 w 1231"/>
                <a:gd name="T13" fmla="*/ 830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305">
                  <a:moveTo>
                    <a:pt x="1210" y="830"/>
                  </a:moveTo>
                  <a:lnTo>
                    <a:pt x="473" y="1210"/>
                  </a:lnTo>
                  <a:lnTo>
                    <a:pt x="295" y="1305"/>
                  </a:lnTo>
                  <a:lnTo>
                    <a:pt x="0" y="605"/>
                  </a:lnTo>
                  <a:lnTo>
                    <a:pt x="229" y="495"/>
                  </a:lnTo>
                  <a:lnTo>
                    <a:pt x="1231" y="0"/>
                  </a:lnTo>
                  <a:lnTo>
                    <a:pt x="1210" y="830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81"/>
            <p:cNvSpPr>
              <a:spLocks/>
            </p:cNvSpPr>
            <p:nvPr/>
          </p:nvSpPr>
          <p:spPr bwMode="auto">
            <a:xfrm>
              <a:off x="1624" y="1730"/>
              <a:ext cx="125" cy="124"/>
            </a:xfrm>
            <a:custGeom>
              <a:avLst/>
              <a:gdLst>
                <a:gd name="T0" fmla="*/ 1003 w 1003"/>
                <a:gd name="T1" fmla="*/ 715 h 990"/>
                <a:gd name="T2" fmla="*/ 759 w 1003"/>
                <a:gd name="T3" fmla="*/ 0 h 990"/>
                <a:gd name="T4" fmla="*/ 173 w 1003"/>
                <a:gd name="T5" fmla="*/ 281 h 990"/>
                <a:gd name="T6" fmla="*/ 143 w 1003"/>
                <a:gd name="T7" fmla="*/ 303 h 990"/>
                <a:gd name="T8" fmla="*/ 92 w 1003"/>
                <a:gd name="T9" fmla="*/ 353 h 990"/>
                <a:gd name="T10" fmla="*/ 52 w 1003"/>
                <a:gd name="T11" fmla="*/ 410 h 990"/>
                <a:gd name="T12" fmla="*/ 22 w 1003"/>
                <a:gd name="T13" fmla="*/ 473 h 990"/>
                <a:gd name="T14" fmla="*/ 4 w 1003"/>
                <a:gd name="T15" fmla="*/ 539 h 990"/>
                <a:gd name="T16" fmla="*/ 0 w 1003"/>
                <a:gd name="T17" fmla="*/ 608 h 990"/>
                <a:gd name="T18" fmla="*/ 7 w 1003"/>
                <a:gd name="T19" fmla="*/ 677 h 990"/>
                <a:gd name="T20" fmla="*/ 27 w 1003"/>
                <a:gd name="T21" fmla="*/ 746 h 990"/>
                <a:gd name="T22" fmla="*/ 43 w 1003"/>
                <a:gd name="T23" fmla="*/ 779 h 990"/>
                <a:gd name="T24" fmla="*/ 43 w 1003"/>
                <a:gd name="T25" fmla="*/ 779 h 990"/>
                <a:gd name="T26" fmla="*/ 62 w 1003"/>
                <a:gd name="T27" fmla="*/ 814 h 990"/>
                <a:gd name="T28" fmla="*/ 111 w 1003"/>
                <a:gd name="T29" fmla="*/ 875 h 990"/>
                <a:gd name="T30" fmla="*/ 171 w 1003"/>
                <a:gd name="T31" fmla="*/ 924 h 990"/>
                <a:gd name="T32" fmla="*/ 237 w 1003"/>
                <a:gd name="T33" fmla="*/ 960 h 990"/>
                <a:gd name="T34" fmla="*/ 309 w 1003"/>
                <a:gd name="T35" fmla="*/ 982 h 990"/>
                <a:gd name="T36" fmla="*/ 384 w 1003"/>
                <a:gd name="T37" fmla="*/ 990 h 990"/>
                <a:gd name="T38" fmla="*/ 460 w 1003"/>
                <a:gd name="T39" fmla="*/ 985 h 990"/>
                <a:gd name="T40" fmla="*/ 535 w 1003"/>
                <a:gd name="T41" fmla="*/ 962 h 990"/>
                <a:gd name="T42" fmla="*/ 572 w 1003"/>
                <a:gd name="T43" fmla="*/ 944 h 990"/>
                <a:gd name="T44" fmla="*/ 1003 w 1003"/>
                <a:gd name="T45" fmla="*/ 715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03" h="990">
                  <a:moveTo>
                    <a:pt x="1003" y="715"/>
                  </a:moveTo>
                  <a:lnTo>
                    <a:pt x="759" y="0"/>
                  </a:lnTo>
                  <a:lnTo>
                    <a:pt x="173" y="281"/>
                  </a:lnTo>
                  <a:lnTo>
                    <a:pt x="143" y="303"/>
                  </a:lnTo>
                  <a:lnTo>
                    <a:pt x="92" y="353"/>
                  </a:lnTo>
                  <a:lnTo>
                    <a:pt x="52" y="410"/>
                  </a:lnTo>
                  <a:lnTo>
                    <a:pt x="22" y="473"/>
                  </a:lnTo>
                  <a:lnTo>
                    <a:pt x="4" y="539"/>
                  </a:lnTo>
                  <a:lnTo>
                    <a:pt x="0" y="608"/>
                  </a:lnTo>
                  <a:lnTo>
                    <a:pt x="7" y="677"/>
                  </a:lnTo>
                  <a:lnTo>
                    <a:pt x="27" y="746"/>
                  </a:lnTo>
                  <a:lnTo>
                    <a:pt x="43" y="779"/>
                  </a:lnTo>
                  <a:lnTo>
                    <a:pt x="43" y="779"/>
                  </a:lnTo>
                  <a:lnTo>
                    <a:pt x="62" y="814"/>
                  </a:lnTo>
                  <a:lnTo>
                    <a:pt x="111" y="875"/>
                  </a:lnTo>
                  <a:lnTo>
                    <a:pt x="171" y="924"/>
                  </a:lnTo>
                  <a:lnTo>
                    <a:pt x="237" y="960"/>
                  </a:lnTo>
                  <a:lnTo>
                    <a:pt x="309" y="982"/>
                  </a:lnTo>
                  <a:lnTo>
                    <a:pt x="384" y="990"/>
                  </a:lnTo>
                  <a:lnTo>
                    <a:pt x="460" y="985"/>
                  </a:lnTo>
                  <a:lnTo>
                    <a:pt x="535" y="962"/>
                  </a:lnTo>
                  <a:lnTo>
                    <a:pt x="572" y="944"/>
                  </a:lnTo>
                  <a:lnTo>
                    <a:pt x="1003" y="715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82"/>
            <p:cNvSpPr>
              <a:spLocks/>
            </p:cNvSpPr>
            <p:nvPr/>
          </p:nvSpPr>
          <p:spPr bwMode="auto">
            <a:xfrm>
              <a:off x="1638" y="2016"/>
              <a:ext cx="127" cy="127"/>
            </a:xfrm>
            <a:custGeom>
              <a:avLst/>
              <a:gdLst>
                <a:gd name="T0" fmla="*/ 517 w 1015"/>
                <a:gd name="T1" fmla="*/ 0 h 1010"/>
                <a:gd name="T2" fmla="*/ 103 w 1015"/>
                <a:gd name="T3" fmla="*/ 413 h 1010"/>
                <a:gd name="T4" fmla="*/ 78 w 1015"/>
                <a:gd name="T5" fmla="*/ 439 h 1010"/>
                <a:gd name="T6" fmla="*/ 40 w 1015"/>
                <a:gd name="T7" fmla="*/ 497 h 1010"/>
                <a:gd name="T8" fmla="*/ 14 w 1015"/>
                <a:gd name="T9" fmla="*/ 561 h 1010"/>
                <a:gd name="T10" fmla="*/ 0 w 1015"/>
                <a:gd name="T11" fmla="*/ 627 h 1010"/>
                <a:gd name="T12" fmla="*/ 0 w 1015"/>
                <a:gd name="T13" fmla="*/ 694 h 1010"/>
                <a:gd name="T14" fmla="*/ 14 w 1015"/>
                <a:gd name="T15" fmla="*/ 761 h 1010"/>
                <a:gd name="T16" fmla="*/ 40 w 1015"/>
                <a:gd name="T17" fmla="*/ 823 h 1010"/>
                <a:gd name="T18" fmla="*/ 78 w 1015"/>
                <a:gd name="T19" fmla="*/ 882 h 1010"/>
                <a:gd name="T20" fmla="*/ 103 w 1015"/>
                <a:gd name="T21" fmla="*/ 908 h 1010"/>
                <a:gd name="T22" fmla="*/ 103 w 1015"/>
                <a:gd name="T23" fmla="*/ 908 h 1010"/>
                <a:gd name="T24" fmla="*/ 130 w 1015"/>
                <a:gd name="T25" fmla="*/ 932 h 1010"/>
                <a:gd name="T26" fmla="*/ 188 w 1015"/>
                <a:gd name="T27" fmla="*/ 970 h 1010"/>
                <a:gd name="T28" fmla="*/ 251 w 1015"/>
                <a:gd name="T29" fmla="*/ 996 h 1010"/>
                <a:gd name="T30" fmla="*/ 318 w 1015"/>
                <a:gd name="T31" fmla="*/ 1010 h 1010"/>
                <a:gd name="T32" fmla="*/ 385 w 1015"/>
                <a:gd name="T33" fmla="*/ 1010 h 1010"/>
                <a:gd name="T34" fmla="*/ 452 w 1015"/>
                <a:gd name="T35" fmla="*/ 996 h 1010"/>
                <a:gd name="T36" fmla="*/ 516 w 1015"/>
                <a:gd name="T37" fmla="*/ 970 h 1010"/>
                <a:gd name="T38" fmla="*/ 574 w 1015"/>
                <a:gd name="T39" fmla="*/ 932 h 1010"/>
                <a:gd name="T40" fmla="*/ 600 w 1015"/>
                <a:gd name="T41" fmla="*/ 908 h 1010"/>
                <a:gd name="T42" fmla="*/ 1015 w 1015"/>
                <a:gd name="T43" fmla="*/ 495 h 1010"/>
                <a:gd name="T44" fmla="*/ 517 w 1015"/>
                <a:gd name="T45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5" h="1010">
                  <a:moveTo>
                    <a:pt x="517" y="0"/>
                  </a:moveTo>
                  <a:lnTo>
                    <a:pt x="103" y="413"/>
                  </a:lnTo>
                  <a:lnTo>
                    <a:pt x="78" y="439"/>
                  </a:lnTo>
                  <a:lnTo>
                    <a:pt x="40" y="497"/>
                  </a:lnTo>
                  <a:lnTo>
                    <a:pt x="14" y="561"/>
                  </a:lnTo>
                  <a:lnTo>
                    <a:pt x="0" y="627"/>
                  </a:lnTo>
                  <a:lnTo>
                    <a:pt x="0" y="694"/>
                  </a:lnTo>
                  <a:lnTo>
                    <a:pt x="14" y="761"/>
                  </a:lnTo>
                  <a:lnTo>
                    <a:pt x="40" y="823"/>
                  </a:lnTo>
                  <a:lnTo>
                    <a:pt x="78" y="882"/>
                  </a:lnTo>
                  <a:lnTo>
                    <a:pt x="103" y="908"/>
                  </a:lnTo>
                  <a:lnTo>
                    <a:pt x="103" y="908"/>
                  </a:lnTo>
                  <a:lnTo>
                    <a:pt x="130" y="932"/>
                  </a:lnTo>
                  <a:lnTo>
                    <a:pt x="188" y="970"/>
                  </a:lnTo>
                  <a:lnTo>
                    <a:pt x="251" y="996"/>
                  </a:lnTo>
                  <a:lnTo>
                    <a:pt x="318" y="1010"/>
                  </a:lnTo>
                  <a:lnTo>
                    <a:pt x="385" y="1010"/>
                  </a:lnTo>
                  <a:lnTo>
                    <a:pt x="452" y="996"/>
                  </a:lnTo>
                  <a:lnTo>
                    <a:pt x="516" y="970"/>
                  </a:lnTo>
                  <a:lnTo>
                    <a:pt x="574" y="932"/>
                  </a:lnTo>
                  <a:lnTo>
                    <a:pt x="600" y="908"/>
                  </a:lnTo>
                  <a:lnTo>
                    <a:pt x="1015" y="495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83"/>
            <p:cNvSpPr>
              <a:spLocks/>
            </p:cNvSpPr>
            <p:nvPr/>
          </p:nvSpPr>
          <p:spPr bwMode="auto">
            <a:xfrm>
              <a:off x="1763" y="2161"/>
              <a:ext cx="126" cy="126"/>
            </a:xfrm>
            <a:custGeom>
              <a:avLst/>
              <a:gdLst>
                <a:gd name="T0" fmla="*/ 516 w 1014"/>
                <a:gd name="T1" fmla="*/ 0 h 1010"/>
                <a:gd name="T2" fmla="*/ 1014 w 1014"/>
                <a:gd name="T3" fmla="*/ 495 h 1010"/>
                <a:gd name="T4" fmla="*/ 599 w 1014"/>
                <a:gd name="T5" fmla="*/ 908 h 1010"/>
                <a:gd name="T6" fmla="*/ 572 w 1014"/>
                <a:gd name="T7" fmla="*/ 933 h 1010"/>
                <a:gd name="T8" fmla="*/ 514 w 1014"/>
                <a:gd name="T9" fmla="*/ 971 h 1010"/>
                <a:gd name="T10" fmla="*/ 451 w 1014"/>
                <a:gd name="T11" fmla="*/ 997 h 1010"/>
                <a:gd name="T12" fmla="*/ 384 w 1014"/>
                <a:gd name="T13" fmla="*/ 1010 h 1010"/>
                <a:gd name="T14" fmla="*/ 317 w 1014"/>
                <a:gd name="T15" fmla="*/ 1010 h 1010"/>
                <a:gd name="T16" fmla="*/ 250 w 1014"/>
                <a:gd name="T17" fmla="*/ 997 h 1010"/>
                <a:gd name="T18" fmla="*/ 186 w 1014"/>
                <a:gd name="T19" fmla="*/ 971 h 1010"/>
                <a:gd name="T20" fmla="*/ 128 w 1014"/>
                <a:gd name="T21" fmla="*/ 933 h 1010"/>
                <a:gd name="T22" fmla="*/ 102 w 1014"/>
                <a:gd name="T23" fmla="*/ 908 h 1010"/>
                <a:gd name="T24" fmla="*/ 102 w 1014"/>
                <a:gd name="T25" fmla="*/ 908 h 1010"/>
                <a:gd name="T26" fmla="*/ 77 w 1014"/>
                <a:gd name="T27" fmla="*/ 882 h 1010"/>
                <a:gd name="T28" fmla="*/ 38 w 1014"/>
                <a:gd name="T29" fmla="*/ 824 h 1010"/>
                <a:gd name="T30" fmla="*/ 12 w 1014"/>
                <a:gd name="T31" fmla="*/ 760 h 1010"/>
                <a:gd name="T32" fmla="*/ 0 w 1014"/>
                <a:gd name="T33" fmla="*/ 694 h 1010"/>
                <a:gd name="T34" fmla="*/ 0 w 1014"/>
                <a:gd name="T35" fmla="*/ 626 h 1010"/>
                <a:gd name="T36" fmla="*/ 12 w 1014"/>
                <a:gd name="T37" fmla="*/ 560 h 1010"/>
                <a:gd name="T38" fmla="*/ 38 w 1014"/>
                <a:gd name="T39" fmla="*/ 497 h 1010"/>
                <a:gd name="T40" fmla="*/ 77 w 1014"/>
                <a:gd name="T41" fmla="*/ 439 h 1010"/>
                <a:gd name="T42" fmla="*/ 102 w 1014"/>
                <a:gd name="T43" fmla="*/ 413 h 1010"/>
                <a:gd name="T44" fmla="*/ 516 w 1014"/>
                <a:gd name="T45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4" h="1010">
                  <a:moveTo>
                    <a:pt x="516" y="0"/>
                  </a:moveTo>
                  <a:lnTo>
                    <a:pt x="1014" y="495"/>
                  </a:lnTo>
                  <a:lnTo>
                    <a:pt x="599" y="908"/>
                  </a:lnTo>
                  <a:lnTo>
                    <a:pt x="572" y="933"/>
                  </a:lnTo>
                  <a:lnTo>
                    <a:pt x="514" y="971"/>
                  </a:lnTo>
                  <a:lnTo>
                    <a:pt x="451" y="997"/>
                  </a:lnTo>
                  <a:lnTo>
                    <a:pt x="384" y="1010"/>
                  </a:lnTo>
                  <a:lnTo>
                    <a:pt x="317" y="1010"/>
                  </a:lnTo>
                  <a:lnTo>
                    <a:pt x="250" y="997"/>
                  </a:lnTo>
                  <a:lnTo>
                    <a:pt x="186" y="971"/>
                  </a:lnTo>
                  <a:lnTo>
                    <a:pt x="128" y="933"/>
                  </a:lnTo>
                  <a:lnTo>
                    <a:pt x="102" y="908"/>
                  </a:lnTo>
                  <a:lnTo>
                    <a:pt x="102" y="908"/>
                  </a:lnTo>
                  <a:lnTo>
                    <a:pt x="77" y="882"/>
                  </a:lnTo>
                  <a:lnTo>
                    <a:pt x="38" y="824"/>
                  </a:lnTo>
                  <a:lnTo>
                    <a:pt x="12" y="760"/>
                  </a:lnTo>
                  <a:lnTo>
                    <a:pt x="0" y="694"/>
                  </a:lnTo>
                  <a:lnTo>
                    <a:pt x="0" y="626"/>
                  </a:lnTo>
                  <a:lnTo>
                    <a:pt x="12" y="560"/>
                  </a:lnTo>
                  <a:lnTo>
                    <a:pt x="38" y="497"/>
                  </a:lnTo>
                  <a:lnTo>
                    <a:pt x="77" y="439"/>
                  </a:lnTo>
                  <a:lnTo>
                    <a:pt x="102" y="41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84"/>
            <p:cNvSpPr>
              <a:spLocks/>
            </p:cNvSpPr>
            <p:nvPr/>
          </p:nvSpPr>
          <p:spPr bwMode="auto">
            <a:xfrm>
              <a:off x="1949" y="1792"/>
              <a:ext cx="166" cy="165"/>
            </a:xfrm>
            <a:custGeom>
              <a:avLst/>
              <a:gdLst>
                <a:gd name="T0" fmla="*/ 663 w 1326"/>
                <a:gd name="T1" fmla="*/ 0 h 1321"/>
                <a:gd name="T2" fmla="*/ 0 w 1326"/>
                <a:gd name="T3" fmla="*/ 661 h 1321"/>
                <a:gd name="T4" fmla="*/ 663 w 1326"/>
                <a:gd name="T5" fmla="*/ 1321 h 1321"/>
                <a:gd name="T6" fmla="*/ 1326 w 1326"/>
                <a:gd name="T7" fmla="*/ 661 h 1321"/>
                <a:gd name="T8" fmla="*/ 663 w 1326"/>
                <a:gd name="T9" fmla="*/ 0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6" h="1321">
                  <a:moveTo>
                    <a:pt x="663" y="0"/>
                  </a:moveTo>
                  <a:lnTo>
                    <a:pt x="0" y="661"/>
                  </a:lnTo>
                  <a:lnTo>
                    <a:pt x="663" y="1321"/>
                  </a:lnTo>
                  <a:lnTo>
                    <a:pt x="1326" y="661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217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85"/>
            <p:cNvSpPr>
              <a:spLocks/>
            </p:cNvSpPr>
            <p:nvPr/>
          </p:nvSpPr>
          <p:spPr bwMode="auto">
            <a:xfrm>
              <a:off x="2258" y="1339"/>
              <a:ext cx="108" cy="123"/>
            </a:xfrm>
            <a:custGeom>
              <a:avLst/>
              <a:gdLst>
                <a:gd name="T0" fmla="*/ 868 w 868"/>
                <a:gd name="T1" fmla="*/ 985 h 985"/>
                <a:gd name="T2" fmla="*/ 538 w 868"/>
                <a:gd name="T3" fmla="*/ 985 h 985"/>
                <a:gd name="T4" fmla="*/ 537 w 868"/>
                <a:gd name="T5" fmla="*/ 937 h 985"/>
                <a:gd name="T6" fmla="*/ 526 w 868"/>
                <a:gd name="T7" fmla="*/ 847 h 985"/>
                <a:gd name="T8" fmla="*/ 505 w 868"/>
                <a:gd name="T9" fmla="*/ 766 h 985"/>
                <a:gd name="T10" fmla="*/ 475 w 868"/>
                <a:gd name="T11" fmla="*/ 693 h 985"/>
                <a:gd name="T12" fmla="*/ 438 w 868"/>
                <a:gd name="T13" fmla="*/ 629 h 985"/>
                <a:gd name="T14" fmla="*/ 397 w 868"/>
                <a:gd name="T15" fmla="*/ 571 h 985"/>
                <a:gd name="T16" fmla="*/ 351 w 868"/>
                <a:gd name="T17" fmla="*/ 521 h 985"/>
                <a:gd name="T18" fmla="*/ 302 w 868"/>
                <a:gd name="T19" fmla="*/ 477 h 985"/>
                <a:gd name="T20" fmla="*/ 227 w 868"/>
                <a:gd name="T21" fmla="*/ 423 h 985"/>
                <a:gd name="T22" fmla="*/ 134 w 868"/>
                <a:gd name="T23" fmla="*/ 370 h 985"/>
                <a:gd name="T24" fmla="*/ 24 w 868"/>
                <a:gd name="T25" fmla="*/ 326 h 985"/>
                <a:gd name="T26" fmla="*/ 0 w 868"/>
                <a:gd name="T27" fmla="*/ 321 h 985"/>
                <a:gd name="T28" fmla="*/ 79 w 868"/>
                <a:gd name="T29" fmla="*/ 0 h 985"/>
                <a:gd name="T30" fmla="*/ 133 w 868"/>
                <a:gd name="T31" fmla="*/ 15 h 985"/>
                <a:gd name="T32" fmla="*/ 253 w 868"/>
                <a:gd name="T33" fmla="*/ 62 h 985"/>
                <a:gd name="T34" fmla="*/ 383 w 868"/>
                <a:gd name="T35" fmla="*/ 132 h 985"/>
                <a:gd name="T36" fmla="*/ 482 w 868"/>
                <a:gd name="T37" fmla="*/ 201 h 985"/>
                <a:gd name="T38" fmla="*/ 545 w 868"/>
                <a:gd name="T39" fmla="*/ 255 h 985"/>
                <a:gd name="T40" fmla="*/ 607 w 868"/>
                <a:gd name="T41" fmla="*/ 314 h 985"/>
                <a:gd name="T42" fmla="*/ 664 w 868"/>
                <a:gd name="T43" fmla="*/ 381 h 985"/>
                <a:gd name="T44" fmla="*/ 717 w 868"/>
                <a:gd name="T45" fmla="*/ 454 h 985"/>
                <a:gd name="T46" fmla="*/ 763 w 868"/>
                <a:gd name="T47" fmla="*/ 535 h 985"/>
                <a:gd name="T48" fmla="*/ 803 w 868"/>
                <a:gd name="T49" fmla="*/ 621 h 985"/>
                <a:gd name="T50" fmla="*/ 834 w 868"/>
                <a:gd name="T51" fmla="*/ 717 h 985"/>
                <a:gd name="T52" fmla="*/ 856 w 868"/>
                <a:gd name="T53" fmla="*/ 818 h 985"/>
                <a:gd name="T54" fmla="*/ 867 w 868"/>
                <a:gd name="T55" fmla="*/ 928 h 985"/>
                <a:gd name="T56" fmla="*/ 868 w 868"/>
                <a:gd name="T57" fmla="*/ 985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8" h="985">
                  <a:moveTo>
                    <a:pt x="868" y="985"/>
                  </a:moveTo>
                  <a:lnTo>
                    <a:pt x="538" y="985"/>
                  </a:lnTo>
                  <a:lnTo>
                    <a:pt x="537" y="937"/>
                  </a:lnTo>
                  <a:lnTo>
                    <a:pt x="526" y="847"/>
                  </a:lnTo>
                  <a:lnTo>
                    <a:pt x="505" y="766"/>
                  </a:lnTo>
                  <a:lnTo>
                    <a:pt x="475" y="693"/>
                  </a:lnTo>
                  <a:lnTo>
                    <a:pt x="438" y="629"/>
                  </a:lnTo>
                  <a:lnTo>
                    <a:pt x="397" y="571"/>
                  </a:lnTo>
                  <a:lnTo>
                    <a:pt x="351" y="521"/>
                  </a:lnTo>
                  <a:lnTo>
                    <a:pt x="302" y="477"/>
                  </a:lnTo>
                  <a:lnTo>
                    <a:pt x="227" y="423"/>
                  </a:lnTo>
                  <a:lnTo>
                    <a:pt x="134" y="370"/>
                  </a:lnTo>
                  <a:lnTo>
                    <a:pt x="24" y="326"/>
                  </a:lnTo>
                  <a:lnTo>
                    <a:pt x="0" y="321"/>
                  </a:lnTo>
                  <a:lnTo>
                    <a:pt x="79" y="0"/>
                  </a:lnTo>
                  <a:lnTo>
                    <a:pt x="133" y="15"/>
                  </a:lnTo>
                  <a:lnTo>
                    <a:pt x="253" y="62"/>
                  </a:lnTo>
                  <a:lnTo>
                    <a:pt x="383" y="132"/>
                  </a:lnTo>
                  <a:lnTo>
                    <a:pt x="482" y="201"/>
                  </a:lnTo>
                  <a:lnTo>
                    <a:pt x="545" y="255"/>
                  </a:lnTo>
                  <a:lnTo>
                    <a:pt x="607" y="314"/>
                  </a:lnTo>
                  <a:lnTo>
                    <a:pt x="664" y="381"/>
                  </a:lnTo>
                  <a:lnTo>
                    <a:pt x="717" y="454"/>
                  </a:lnTo>
                  <a:lnTo>
                    <a:pt x="763" y="535"/>
                  </a:lnTo>
                  <a:lnTo>
                    <a:pt x="803" y="621"/>
                  </a:lnTo>
                  <a:lnTo>
                    <a:pt x="834" y="717"/>
                  </a:lnTo>
                  <a:lnTo>
                    <a:pt x="856" y="818"/>
                  </a:lnTo>
                  <a:lnTo>
                    <a:pt x="867" y="928"/>
                  </a:lnTo>
                  <a:lnTo>
                    <a:pt x="868" y="985"/>
                  </a:lnTo>
                  <a:close/>
                </a:path>
              </a:pathLst>
            </a:cu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6"/>
            <p:cNvSpPr>
              <a:spLocks noChangeArrowheads="1"/>
            </p:cNvSpPr>
            <p:nvPr/>
          </p:nvSpPr>
          <p:spPr bwMode="auto">
            <a:xfrm>
              <a:off x="2325" y="1503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87"/>
            <p:cNvSpPr>
              <a:spLocks/>
            </p:cNvSpPr>
            <p:nvPr/>
          </p:nvSpPr>
          <p:spPr bwMode="auto">
            <a:xfrm>
              <a:off x="1810" y="1881"/>
              <a:ext cx="226" cy="224"/>
            </a:xfrm>
            <a:custGeom>
              <a:avLst/>
              <a:gdLst>
                <a:gd name="T0" fmla="*/ 1743 w 1804"/>
                <a:gd name="T1" fmla="*/ 1484 h 1796"/>
                <a:gd name="T2" fmla="*/ 233 w 1804"/>
                <a:gd name="T3" fmla="*/ 0 h 1796"/>
                <a:gd name="T4" fmla="*/ 120 w 1804"/>
                <a:gd name="T5" fmla="*/ 114 h 1796"/>
                <a:gd name="T6" fmla="*/ 0 w 1804"/>
                <a:gd name="T7" fmla="*/ 235 h 1796"/>
                <a:gd name="T8" fmla="*/ 1504 w 1804"/>
                <a:gd name="T9" fmla="*/ 1712 h 1796"/>
                <a:gd name="T10" fmla="*/ 1579 w 1804"/>
                <a:gd name="T11" fmla="*/ 1796 h 1796"/>
                <a:gd name="T12" fmla="*/ 1608 w 1804"/>
                <a:gd name="T13" fmla="*/ 1767 h 1796"/>
                <a:gd name="T14" fmla="*/ 1804 w 1804"/>
                <a:gd name="T15" fmla="*/ 1553 h 1796"/>
                <a:gd name="T16" fmla="*/ 1743 w 1804"/>
                <a:gd name="T17" fmla="*/ 1484 h 1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4" h="1796">
                  <a:moveTo>
                    <a:pt x="1743" y="1484"/>
                  </a:moveTo>
                  <a:lnTo>
                    <a:pt x="233" y="0"/>
                  </a:lnTo>
                  <a:lnTo>
                    <a:pt x="120" y="114"/>
                  </a:lnTo>
                  <a:lnTo>
                    <a:pt x="0" y="235"/>
                  </a:lnTo>
                  <a:lnTo>
                    <a:pt x="1504" y="1712"/>
                  </a:lnTo>
                  <a:lnTo>
                    <a:pt x="1579" y="1796"/>
                  </a:lnTo>
                  <a:lnTo>
                    <a:pt x="1608" y="1767"/>
                  </a:lnTo>
                  <a:lnTo>
                    <a:pt x="1804" y="1553"/>
                  </a:lnTo>
                  <a:lnTo>
                    <a:pt x="1743" y="1484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4130028" y="2303849"/>
            <a:ext cx="761981" cy="725856"/>
            <a:chOff x="4185992" y="2266310"/>
            <a:chExt cx="761981" cy="725856"/>
          </a:xfrm>
        </p:grpSpPr>
        <p:sp>
          <p:nvSpPr>
            <p:cNvPr id="116" name="이등변 삼각형 115"/>
            <p:cNvSpPr/>
            <p:nvPr/>
          </p:nvSpPr>
          <p:spPr>
            <a:xfrm rot="8634949">
              <a:off x="4681166" y="2653118"/>
              <a:ext cx="170472" cy="339048"/>
            </a:xfrm>
            <a:prstGeom prst="triangle">
              <a:avLst>
                <a:gd name="adj" fmla="val 5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구름 114"/>
            <p:cNvSpPr/>
            <p:nvPr/>
          </p:nvSpPr>
          <p:spPr>
            <a:xfrm>
              <a:off x="4185992" y="2266310"/>
              <a:ext cx="761981" cy="63150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219771" y="2438579"/>
              <a:ext cx="69442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96D1CF"/>
                  </a:solidFill>
                  <a:ea typeface="야놀자 야체 B" panose="02020603020101020101" pitchFamily="18" charset="-127"/>
                </a:rPr>
                <a:t>나는</a:t>
              </a:r>
              <a:r>
                <a:rPr lang="en-US" altLang="ko-KR" sz="1100" dirty="0">
                  <a:solidFill>
                    <a:srgbClr val="96D1CF"/>
                  </a:solidFill>
                  <a:ea typeface="야놀자 야체 B" panose="02020603020101020101" pitchFamily="18" charset="-127"/>
                </a:rPr>
                <a:t>~??</a:t>
              </a:r>
              <a:endParaRPr lang="ko-KR" altLang="en-US" sz="1100" dirty="0">
                <a:solidFill>
                  <a:srgbClr val="96D1CF"/>
                </a:solidFill>
                <a:ea typeface="야놀자 야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998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586722" y="182063"/>
            <a:ext cx="58823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i="1" dirty="0">
                <a:solidFill>
                  <a:prstClr val="white"/>
                </a:solidFill>
              </a:rPr>
              <a:t>2.1-2 </a:t>
            </a:r>
            <a:r>
              <a:rPr lang="en-US" altLang="ko-KR" sz="3200" b="1" i="1" dirty="0">
                <a:solidFill>
                  <a:prstClr val="white"/>
                </a:solidFill>
              </a:rPr>
              <a:t>Class &amp; Member</a:t>
            </a:r>
          </a:p>
        </p:txBody>
      </p:sp>
      <p:sp>
        <p:nvSpPr>
          <p:cNvPr id="4" name="자유형 3"/>
          <p:cNvSpPr/>
          <p:nvPr/>
        </p:nvSpPr>
        <p:spPr>
          <a:xfrm>
            <a:off x="175259" y="857413"/>
            <a:ext cx="11842570" cy="5922772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자유형 69"/>
          <p:cNvSpPr/>
          <p:nvPr/>
        </p:nvSpPr>
        <p:spPr>
          <a:xfrm>
            <a:off x="8687549" y="675100"/>
            <a:ext cx="2507264" cy="525890"/>
          </a:xfrm>
          <a:custGeom>
            <a:avLst/>
            <a:gdLst>
              <a:gd name="connsiteX0" fmla="*/ 6012551 w 12192000"/>
              <a:gd name="connsiteY0" fmla="*/ 0 h 4678329"/>
              <a:gd name="connsiteX1" fmla="*/ 6083886 w 12192000"/>
              <a:gd name="connsiteY1" fmla="*/ 0 h 4678329"/>
              <a:gd name="connsiteX2" fmla="*/ 6120521 w 12192000"/>
              <a:gd name="connsiteY2" fmla="*/ 240041 h 4678329"/>
              <a:gd name="connsiteX3" fmla="*/ 10382903 w 12192000"/>
              <a:gd name="connsiteY3" fmla="*/ 3713983 h 4678329"/>
              <a:gd name="connsiteX4" fmla="*/ 12076421 w 12192000"/>
              <a:gd name="connsiteY4" fmla="*/ 3372078 h 4678329"/>
              <a:gd name="connsiteX5" fmla="*/ 12192000 w 12192000"/>
              <a:gd name="connsiteY5" fmla="*/ 3319826 h 4678329"/>
              <a:gd name="connsiteX6" fmla="*/ 12192000 w 12192000"/>
              <a:gd name="connsiteY6" fmla="*/ 4678329 h 4678329"/>
              <a:gd name="connsiteX7" fmla="*/ 0 w 12192000"/>
              <a:gd name="connsiteY7" fmla="*/ 4678329 h 4678329"/>
              <a:gd name="connsiteX8" fmla="*/ 0 w 12192000"/>
              <a:gd name="connsiteY8" fmla="*/ 3363030 h 4678329"/>
              <a:gd name="connsiteX9" fmla="*/ 20015 w 12192000"/>
              <a:gd name="connsiteY9" fmla="*/ 3372079 h 4678329"/>
              <a:gd name="connsiteX10" fmla="*/ 1713534 w 12192000"/>
              <a:gd name="connsiteY10" fmla="*/ 3713984 h 4678329"/>
              <a:gd name="connsiteX11" fmla="*/ 5975916 w 12192000"/>
              <a:gd name="connsiteY11" fmla="*/ 240042 h 467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678329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557571" y="18608"/>
            <a:ext cx="658056" cy="806857"/>
            <a:chOff x="9566279" y="126999"/>
            <a:chExt cx="658056" cy="806857"/>
          </a:xfrm>
        </p:grpSpPr>
        <p:grpSp>
          <p:nvGrpSpPr>
            <p:cNvPr id="72" name="Group 4"/>
            <p:cNvGrpSpPr>
              <a:grpSpLocks noChangeAspect="1"/>
            </p:cNvGrpSpPr>
            <p:nvPr/>
          </p:nvGrpSpPr>
          <p:grpSpPr bwMode="auto">
            <a:xfrm>
              <a:off x="9739131" y="126999"/>
              <a:ext cx="396566" cy="564330"/>
              <a:chOff x="749" y="781"/>
              <a:chExt cx="2118" cy="3014"/>
            </a:xfrm>
          </p:grpSpPr>
          <p:sp>
            <p:nvSpPr>
              <p:cNvPr id="77" name="Freeform 6"/>
              <p:cNvSpPr>
                <a:spLocks/>
              </p:cNvSpPr>
              <p:nvPr/>
            </p:nvSpPr>
            <p:spPr bwMode="auto">
              <a:xfrm>
                <a:off x="1440" y="781"/>
                <a:ext cx="736" cy="2160"/>
              </a:xfrm>
              <a:custGeom>
                <a:avLst/>
                <a:gdLst>
                  <a:gd name="T0" fmla="*/ 2208 w 2208"/>
                  <a:gd name="T1" fmla="*/ 6481 h 6481"/>
                  <a:gd name="T2" fmla="*/ 0 w 2208"/>
                  <a:gd name="T3" fmla="*/ 6481 h 6481"/>
                  <a:gd name="T4" fmla="*/ 0 w 2208"/>
                  <a:gd name="T5" fmla="*/ 1825 h 6481"/>
                  <a:gd name="T6" fmla="*/ 0 w 2208"/>
                  <a:gd name="T7" fmla="*/ 1766 h 6481"/>
                  <a:gd name="T8" fmla="*/ 11 w 2208"/>
                  <a:gd name="T9" fmla="*/ 1637 h 6481"/>
                  <a:gd name="T10" fmla="*/ 34 w 2208"/>
                  <a:gd name="T11" fmla="*/ 1501 h 6481"/>
                  <a:gd name="T12" fmla="*/ 66 w 2208"/>
                  <a:gd name="T13" fmla="*/ 1355 h 6481"/>
                  <a:gd name="T14" fmla="*/ 109 w 2208"/>
                  <a:gd name="T15" fmla="*/ 1205 h 6481"/>
                  <a:gd name="T16" fmla="*/ 160 w 2208"/>
                  <a:gd name="T17" fmla="*/ 1053 h 6481"/>
                  <a:gd name="T18" fmla="*/ 220 w 2208"/>
                  <a:gd name="T19" fmla="*/ 902 h 6481"/>
                  <a:gd name="T20" fmla="*/ 288 w 2208"/>
                  <a:gd name="T21" fmla="*/ 753 h 6481"/>
                  <a:gd name="T22" fmla="*/ 363 w 2208"/>
                  <a:gd name="T23" fmla="*/ 612 h 6481"/>
                  <a:gd name="T24" fmla="*/ 445 w 2208"/>
                  <a:gd name="T25" fmla="*/ 478 h 6481"/>
                  <a:gd name="T26" fmla="*/ 533 w 2208"/>
                  <a:gd name="T27" fmla="*/ 356 h 6481"/>
                  <a:gd name="T28" fmla="*/ 626 w 2208"/>
                  <a:gd name="T29" fmla="*/ 246 h 6481"/>
                  <a:gd name="T30" fmla="*/ 726 w 2208"/>
                  <a:gd name="T31" fmla="*/ 154 h 6481"/>
                  <a:gd name="T32" fmla="*/ 829 w 2208"/>
                  <a:gd name="T33" fmla="*/ 81 h 6481"/>
                  <a:gd name="T34" fmla="*/ 936 w 2208"/>
                  <a:gd name="T35" fmla="*/ 30 h 6481"/>
                  <a:gd name="T36" fmla="*/ 1019 w 2208"/>
                  <a:gd name="T37" fmla="*/ 9 h 6481"/>
                  <a:gd name="T38" fmla="*/ 1076 w 2208"/>
                  <a:gd name="T39" fmla="*/ 1 h 6481"/>
                  <a:gd name="T40" fmla="*/ 1103 w 2208"/>
                  <a:gd name="T41" fmla="*/ 0 h 6481"/>
                  <a:gd name="T42" fmla="*/ 1103 w 2208"/>
                  <a:gd name="T43" fmla="*/ 0 h 6481"/>
                  <a:gd name="T44" fmla="*/ 1132 w 2208"/>
                  <a:gd name="T45" fmla="*/ 1 h 6481"/>
                  <a:gd name="T46" fmla="*/ 1189 w 2208"/>
                  <a:gd name="T47" fmla="*/ 9 h 6481"/>
                  <a:gd name="T48" fmla="*/ 1273 w 2208"/>
                  <a:gd name="T49" fmla="*/ 30 h 6481"/>
                  <a:gd name="T50" fmla="*/ 1381 w 2208"/>
                  <a:gd name="T51" fmla="*/ 81 h 6481"/>
                  <a:gd name="T52" fmla="*/ 1485 w 2208"/>
                  <a:gd name="T53" fmla="*/ 154 h 6481"/>
                  <a:gd name="T54" fmla="*/ 1584 w 2208"/>
                  <a:gd name="T55" fmla="*/ 246 h 6481"/>
                  <a:gd name="T56" fmla="*/ 1678 w 2208"/>
                  <a:gd name="T57" fmla="*/ 356 h 6481"/>
                  <a:gd name="T58" fmla="*/ 1767 w 2208"/>
                  <a:gd name="T59" fmla="*/ 478 h 6481"/>
                  <a:gd name="T60" fmla="*/ 1848 w 2208"/>
                  <a:gd name="T61" fmla="*/ 612 h 6481"/>
                  <a:gd name="T62" fmla="*/ 1922 w 2208"/>
                  <a:gd name="T63" fmla="*/ 753 h 6481"/>
                  <a:gd name="T64" fmla="*/ 1990 w 2208"/>
                  <a:gd name="T65" fmla="*/ 902 h 6481"/>
                  <a:gd name="T66" fmla="*/ 2049 w 2208"/>
                  <a:gd name="T67" fmla="*/ 1053 h 6481"/>
                  <a:gd name="T68" fmla="*/ 2100 w 2208"/>
                  <a:gd name="T69" fmla="*/ 1205 h 6481"/>
                  <a:gd name="T70" fmla="*/ 2141 w 2208"/>
                  <a:gd name="T71" fmla="*/ 1355 h 6481"/>
                  <a:gd name="T72" fmla="*/ 2173 w 2208"/>
                  <a:gd name="T73" fmla="*/ 1501 h 6481"/>
                  <a:gd name="T74" fmla="*/ 2196 w 2208"/>
                  <a:gd name="T75" fmla="*/ 1637 h 6481"/>
                  <a:gd name="T76" fmla="*/ 2206 w 2208"/>
                  <a:gd name="T77" fmla="*/ 1766 h 6481"/>
                  <a:gd name="T78" fmla="*/ 2208 w 2208"/>
                  <a:gd name="T79" fmla="*/ 1825 h 6481"/>
                  <a:gd name="T80" fmla="*/ 2208 w 2208"/>
                  <a:gd name="T81" fmla="*/ 6481 h 6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08" h="6481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"/>
              <p:cNvSpPr>
                <a:spLocks/>
              </p:cNvSpPr>
              <p:nvPr/>
            </p:nvSpPr>
            <p:spPr bwMode="auto">
              <a:xfrm>
                <a:off x="2228" y="1229"/>
                <a:ext cx="428" cy="1712"/>
              </a:xfrm>
              <a:custGeom>
                <a:avLst/>
                <a:gdLst>
                  <a:gd name="T0" fmla="*/ 1286 w 1286"/>
                  <a:gd name="T1" fmla="*/ 5136 h 5136"/>
                  <a:gd name="T2" fmla="*/ 0 w 1286"/>
                  <a:gd name="T3" fmla="*/ 5136 h 5136"/>
                  <a:gd name="T4" fmla="*/ 0 w 1286"/>
                  <a:gd name="T5" fmla="*/ 1066 h 5136"/>
                  <a:gd name="T6" fmla="*/ 1 w 1286"/>
                  <a:gd name="T7" fmla="*/ 995 h 5136"/>
                  <a:gd name="T8" fmla="*/ 27 w 1286"/>
                  <a:gd name="T9" fmla="*/ 835 h 5136"/>
                  <a:gd name="T10" fmla="*/ 76 w 1286"/>
                  <a:gd name="T11" fmla="*/ 661 h 5136"/>
                  <a:gd name="T12" fmla="*/ 145 w 1286"/>
                  <a:gd name="T13" fmla="*/ 484 h 5136"/>
                  <a:gd name="T14" fmla="*/ 233 w 1286"/>
                  <a:gd name="T15" fmla="*/ 317 h 5136"/>
                  <a:gd name="T16" fmla="*/ 309 w 1286"/>
                  <a:gd name="T17" fmla="*/ 207 h 5136"/>
                  <a:gd name="T18" fmla="*/ 364 w 1286"/>
                  <a:gd name="T19" fmla="*/ 144 h 5136"/>
                  <a:gd name="T20" fmla="*/ 422 w 1286"/>
                  <a:gd name="T21" fmla="*/ 89 h 5136"/>
                  <a:gd name="T22" fmla="*/ 482 w 1286"/>
                  <a:gd name="T23" fmla="*/ 48 h 5136"/>
                  <a:gd name="T24" fmla="*/ 544 w 1286"/>
                  <a:gd name="T25" fmla="*/ 17 h 5136"/>
                  <a:gd name="T26" fmla="*/ 609 w 1286"/>
                  <a:gd name="T27" fmla="*/ 2 h 5136"/>
                  <a:gd name="T28" fmla="*/ 642 w 1286"/>
                  <a:gd name="T29" fmla="*/ 0 h 5136"/>
                  <a:gd name="T30" fmla="*/ 642 w 1286"/>
                  <a:gd name="T31" fmla="*/ 0 h 5136"/>
                  <a:gd name="T32" fmla="*/ 675 w 1286"/>
                  <a:gd name="T33" fmla="*/ 2 h 5136"/>
                  <a:gd name="T34" fmla="*/ 740 w 1286"/>
                  <a:gd name="T35" fmla="*/ 17 h 5136"/>
                  <a:gd name="T36" fmla="*/ 803 w 1286"/>
                  <a:gd name="T37" fmla="*/ 48 h 5136"/>
                  <a:gd name="T38" fmla="*/ 864 w 1286"/>
                  <a:gd name="T39" fmla="*/ 89 h 5136"/>
                  <a:gd name="T40" fmla="*/ 921 w 1286"/>
                  <a:gd name="T41" fmla="*/ 144 h 5136"/>
                  <a:gd name="T42" fmla="*/ 976 w 1286"/>
                  <a:gd name="T43" fmla="*/ 207 h 5136"/>
                  <a:gd name="T44" fmla="*/ 1052 w 1286"/>
                  <a:gd name="T45" fmla="*/ 317 h 5136"/>
                  <a:gd name="T46" fmla="*/ 1140 w 1286"/>
                  <a:gd name="T47" fmla="*/ 484 h 5136"/>
                  <a:gd name="T48" fmla="*/ 1209 w 1286"/>
                  <a:gd name="T49" fmla="*/ 661 h 5136"/>
                  <a:gd name="T50" fmla="*/ 1258 w 1286"/>
                  <a:gd name="T51" fmla="*/ 835 h 5136"/>
                  <a:gd name="T52" fmla="*/ 1283 w 1286"/>
                  <a:gd name="T53" fmla="*/ 995 h 5136"/>
                  <a:gd name="T54" fmla="*/ 1286 w 1286"/>
                  <a:gd name="T55" fmla="*/ 1066 h 5136"/>
                  <a:gd name="T56" fmla="*/ 1286 w 1286"/>
                  <a:gd name="T57" fmla="*/ 5136 h 5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6" h="5136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8"/>
              <p:cNvSpPr>
                <a:spLocks/>
              </p:cNvSpPr>
              <p:nvPr/>
            </p:nvSpPr>
            <p:spPr bwMode="auto">
              <a:xfrm>
                <a:off x="960" y="1229"/>
                <a:ext cx="429" cy="1712"/>
              </a:xfrm>
              <a:custGeom>
                <a:avLst/>
                <a:gdLst>
                  <a:gd name="T0" fmla="*/ 1286 w 1286"/>
                  <a:gd name="T1" fmla="*/ 5136 h 5136"/>
                  <a:gd name="T2" fmla="*/ 0 w 1286"/>
                  <a:gd name="T3" fmla="*/ 5136 h 5136"/>
                  <a:gd name="T4" fmla="*/ 0 w 1286"/>
                  <a:gd name="T5" fmla="*/ 1066 h 5136"/>
                  <a:gd name="T6" fmla="*/ 1 w 1286"/>
                  <a:gd name="T7" fmla="*/ 995 h 5136"/>
                  <a:gd name="T8" fmla="*/ 27 w 1286"/>
                  <a:gd name="T9" fmla="*/ 835 h 5136"/>
                  <a:gd name="T10" fmla="*/ 76 w 1286"/>
                  <a:gd name="T11" fmla="*/ 661 h 5136"/>
                  <a:gd name="T12" fmla="*/ 145 w 1286"/>
                  <a:gd name="T13" fmla="*/ 484 h 5136"/>
                  <a:gd name="T14" fmla="*/ 233 w 1286"/>
                  <a:gd name="T15" fmla="*/ 317 h 5136"/>
                  <a:gd name="T16" fmla="*/ 309 w 1286"/>
                  <a:gd name="T17" fmla="*/ 207 h 5136"/>
                  <a:gd name="T18" fmla="*/ 364 w 1286"/>
                  <a:gd name="T19" fmla="*/ 144 h 5136"/>
                  <a:gd name="T20" fmla="*/ 422 w 1286"/>
                  <a:gd name="T21" fmla="*/ 89 h 5136"/>
                  <a:gd name="T22" fmla="*/ 482 w 1286"/>
                  <a:gd name="T23" fmla="*/ 48 h 5136"/>
                  <a:gd name="T24" fmla="*/ 544 w 1286"/>
                  <a:gd name="T25" fmla="*/ 17 h 5136"/>
                  <a:gd name="T26" fmla="*/ 609 w 1286"/>
                  <a:gd name="T27" fmla="*/ 2 h 5136"/>
                  <a:gd name="T28" fmla="*/ 642 w 1286"/>
                  <a:gd name="T29" fmla="*/ 0 h 5136"/>
                  <a:gd name="T30" fmla="*/ 642 w 1286"/>
                  <a:gd name="T31" fmla="*/ 0 h 5136"/>
                  <a:gd name="T32" fmla="*/ 675 w 1286"/>
                  <a:gd name="T33" fmla="*/ 2 h 5136"/>
                  <a:gd name="T34" fmla="*/ 740 w 1286"/>
                  <a:gd name="T35" fmla="*/ 17 h 5136"/>
                  <a:gd name="T36" fmla="*/ 803 w 1286"/>
                  <a:gd name="T37" fmla="*/ 48 h 5136"/>
                  <a:gd name="T38" fmla="*/ 864 w 1286"/>
                  <a:gd name="T39" fmla="*/ 89 h 5136"/>
                  <a:gd name="T40" fmla="*/ 921 w 1286"/>
                  <a:gd name="T41" fmla="*/ 144 h 5136"/>
                  <a:gd name="T42" fmla="*/ 976 w 1286"/>
                  <a:gd name="T43" fmla="*/ 207 h 5136"/>
                  <a:gd name="T44" fmla="*/ 1052 w 1286"/>
                  <a:gd name="T45" fmla="*/ 317 h 5136"/>
                  <a:gd name="T46" fmla="*/ 1140 w 1286"/>
                  <a:gd name="T47" fmla="*/ 484 h 5136"/>
                  <a:gd name="T48" fmla="*/ 1209 w 1286"/>
                  <a:gd name="T49" fmla="*/ 661 h 5136"/>
                  <a:gd name="T50" fmla="*/ 1258 w 1286"/>
                  <a:gd name="T51" fmla="*/ 835 h 5136"/>
                  <a:gd name="T52" fmla="*/ 1283 w 1286"/>
                  <a:gd name="T53" fmla="*/ 995 h 5136"/>
                  <a:gd name="T54" fmla="*/ 1286 w 1286"/>
                  <a:gd name="T55" fmla="*/ 1066 h 5136"/>
                  <a:gd name="T56" fmla="*/ 1286 w 1286"/>
                  <a:gd name="T57" fmla="*/ 5136 h 5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6" h="5136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9"/>
              <p:cNvSpPr>
                <a:spLocks/>
              </p:cNvSpPr>
              <p:nvPr/>
            </p:nvSpPr>
            <p:spPr bwMode="auto">
              <a:xfrm>
                <a:off x="1869" y="3443"/>
                <a:ext cx="237" cy="352"/>
              </a:xfrm>
              <a:custGeom>
                <a:avLst/>
                <a:gdLst>
                  <a:gd name="T0" fmla="*/ 710 w 710"/>
                  <a:gd name="T1" fmla="*/ 356 h 1056"/>
                  <a:gd name="T2" fmla="*/ 707 w 710"/>
                  <a:gd name="T3" fmla="*/ 396 h 1056"/>
                  <a:gd name="T4" fmla="*/ 678 w 710"/>
                  <a:gd name="T5" fmla="*/ 494 h 1056"/>
                  <a:gd name="T6" fmla="*/ 628 w 710"/>
                  <a:gd name="T7" fmla="*/ 607 h 1056"/>
                  <a:gd name="T8" fmla="*/ 566 w 710"/>
                  <a:gd name="T9" fmla="*/ 725 h 1056"/>
                  <a:gd name="T10" fmla="*/ 399 w 710"/>
                  <a:gd name="T11" fmla="*/ 994 h 1056"/>
                  <a:gd name="T12" fmla="*/ 356 w 710"/>
                  <a:gd name="T13" fmla="*/ 1056 h 1056"/>
                  <a:gd name="T14" fmla="*/ 311 w 710"/>
                  <a:gd name="T15" fmla="*/ 993 h 1056"/>
                  <a:gd name="T16" fmla="*/ 144 w 710"/>
                  <a:gd name="T17" fmla="*/ 720 h 1056"/>
                  <a:gd name="T18" fmla="*/ 82 w 710"/>
                  <a:gd name="T19" fmla="*/ 602 h 1056"/>
                  <a:gd name="T20" fmla="*/ 32 w 710"/>
                  <a:gd name="T21" fmla="*/ 491 h 1056"/>
                  <a:gd name="T22" fmla="*/ 3 w 710"/>
                  <a:gd name="T23" fmla="*/ 394 h 1056"/>
                  <a:gd name="T24" fmla="*/ 0 w 710"/>
                  <a:gd name="T25" fmla="*/ 356 h 1056"/>
                  <a:gd name="T26" fmla="*/ 1 w 710"/>
                  <a:gd name="T27" fmla="*/ 319 h 1056"/>
                  <a:gd name="T28" fmla="*/ 16 w 710"/>
                  <a:gd name="T29" fmla="*/ 248 h 1056"/>
                  <a:gd name="T30" fmla="*/ 43 w 710"/>
                  <a:gd name="T31" fmla="*/ 183 h 1056"/>
                  <a:gd name="T32" fmla="*/ 82 w 710"/>
                  <a:gd name="T33" fmla="*/ 127 h 1056"/>
                  <a:gd name="T34" fmla="*/ 131 w 710"/>
                  <a:gd name="T35" fmla="*/ 80 h 1056"/>
                  <a:gd name="T36" fmla="*/ 187 w 710"/>
                  <a:gd name="T37" fmla="*/ 42 h 1056"/>
                  <a:gd name="T38" fmla="*/ 250 w 710"/>
                  <a:gd name="T39" fmla="*/ 15 h 1056"/>
                  <a:gd name="T40" fmla="*/ 320 w 710"/>
                  <a:gd name="T41" fmla="*/ 2 h 1056"/>
                  <a:gd name="T42" fmla="*/ 356 w 710"/>
                  <a:gd name="T43" fmla="*/ 0 h 1056"/>
                  <a:gd name="T44" fmla="*/ 392 w 710"/>
                  <a:gd name="T45" fmla="*/ 2 h 1056"/>
                  <a:gd name="T46" fmla="*/ 459 w 710"/>
                  <a:gd name="T47" fmla="*/ 15 h 1056"/>
                  <a:gd name="T48" fmla="*/ 523 w 710"/>
                  <a:gd name="T49" fmla="*/ 42 h 1056"/>
                  <a:gd name="T50" fmla="*/ 580 w 710"/>
                  <a:gd name="T51" fmla="*/ 80 h 1056"/>
                  <a:gd name="T52" fmla="*/ 628 w 710"/>
                  <a:gd name="T53" fmla="*/ 127 h 1056"/>
                  <a:gd name="T54" fmla="*/ 667 w 710"/>
                  <a:gd name="T55" fmla="*/ 183 h 1056"/>
                  <a:gd name="T56" fmla="*/ 694 w 710"/>
                  <a:gd name="T57" fmla="*/ 248 h 1056"/>
                  <a:gd name="T58" fmla="*/ 708 w 710"/>
                  <a:gd name="T59" fmla="*/ 319 h 1056"/>
                  <a:gd name="T60" fmla="*/ 710 w 710"/>
                  <a:gd name="T61" fmla="*/ 3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0" h="1056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0"/>
              <p:cNvSpPr>
                <a:spLocks/>
              </p:cNvSpPr>
              <p:nvPr/>
            </p:nvSpPr>
            <p:spPr bwMode="auto">
              <a:xfrm>
                <a:off x="1894" y="3495"/>
                <a:ext cx="180" cy="262"/>
              </a:xfrm>
              <a:custGeom>
                <a:avLst/>
                <a:gdLst>
                  <a:gd name="T0" fmla="*/ 539 w 539"/>
                  <a:gd name="T1" fmla="*/ 268 h 787"/>
                  <a:gd name="T2" fmla="*/ 536 w 539"/>
                  <a:gd name="T3" fmla="*/ 297 h 787"/>
                  <a:gd name="T4" fmla="*/ 514 w 539"/>
                  <a:gd name="T5" fmla="*/ 369 h 787"/>
                  <a:gd name="T6" fmla="*/ 454 w 539"/>
                  <a:gd name="T7" fmla="*/ 496 h 787"/>
                  <a:gd name="T8" fmla="*/ 303 w 539"/>
                  <a:gd name="T9" fmla="*/ 741 h 787"/>
                  <a:gd name="T10" fmla="*/ 270 w 539"/>
                  <a:gd name="T11" fmla="*/ 787 h 787"/>
                  <a:gd name="T12" fmla="*/ 236 w 539"/>
                  <a:gd name="T13" fmla="*/ 741 h 787"/>
                  <a:gd name="T14" fmla="*/ 85 w 539"/>
                  <a:gd name="T15" fmla="*/ 496 h 787"/>
                  <a:gd name="T16" fmla="*/ 25 w 539"/>
                  <a:gd name="T17" fmla="*/ 369 h 787"/>
                  <a:gd name="T18" fmla="*/ 3 w 539"/>
                  <a:gd name="T19" fmla="*/ 297 h 787"/>
                  <a:gd name="T20" fmla="*/ 0 w 539"/>
                  <a:gd name="T21" fmla="*/ 268 h 787"/>
                  <a:gd name="T22" fmla="*/ 2 w 539"/>
                  <a:gd name="T23" fmla="*/ 242 h 787"/>
                  <a:gd name="T24" fmla="*/ 12 w 539"/>
                  <a:gd name="T25" fmla="*/ 191 h 787"/>
                  <a:gd name="T26" fmla="*/ 32 w 539"/>
                  <a:gd name="T27" fmla="*/ 143 h 787"/>
                  <a:gd name="T28" fmla="*/ 61 w 539"/>
                  <a:gd name="T29" fmla="*/ 100 h 787"/>
                  <a:gd name="T30" fmla="*/ 97 w 539"/>
                  <a:gd name="T31" fmla="*/ 62 h 787"/>
                  <a:gd name="T32" fmla="*/ 138 w 539"/>
                  <a:gd name="T33" fmla="*/ 34 h 787"/>
                  <a:gd name="T34" fmla="*/ 187 w 539"/>
                  <a:gd name="T35" fmla="*/ 12 h 787"/>
                  <a:gd name="T36" fmla="*/ 241 w 539"/>
                  <a:gd name="T37" fmla="*/ 0 h 787"/>
                  <a:gd name="T38" fmla="*/ 270 w 539"/>
                  <a:gd name="T39" fmla="*/ 0 h 787"/>
                  <a:gd name="T40" fmla="*/ 298 w 539"/>
                  <a:gd name="T41" fmla="*/ 0 h 787"/>
                  <a:gd name="T42" fmla="*/ 352 w 539"/>
                  <a:gd name="T43" fmla="*/ 12 h 787"/>
                  <a:gd name="T44" fmla="*/ 401 w 539"/>
                  <a:gd name="T45" fmla="*/ 34 h 787"/>
                  <a:gd name="T46" fmla="*/ 442 w 539"/>
                  <a:gd name="T47" fmla="*/ 62 h 787"/>
                  <a:gd name="T48" fmla="*/ 478 w 539"/>
                  <a:gd name="T49" fmla="*/ 100 h 787"/>
                  <a:gd name="T50" fmla="*/ 507 w 539"/>
                  <a:gd name="T51" fmla="*/ 143 h 787"/>
                  <a:gd name="T52" fmla="*/ 527 w 539"/>
                  <a:gd name="T53" fmla="*/ 191 h 787"/>
                  <a:gd name="T54" fmla="*/ 537 w 539"/>
                  <a:gd name="T55" fmla="*/ 242 h 787"/>
                  <a:gd name="T56" fmla="*/ 539 w 539"/>
                  <a:gd name="T57" fmla="*/ 268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39" h="787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11"/>
              <p:cNvSpPr>
                <a:spLocks/>
              </p:cNvSpPr>
              <p:nvPr/>
            </p:nvSpPr>
            <p:spPr bwMode="auto">
              <a:xfrm>
                <a:off x="1514" y="3443"/>
                <a:ext cx="236" cy="352"/>
              </a:xfrm>
              <a:custGeom>
                <a:avLst/>
                <a:gdLst>
                  <a:gd name="T0" fmla="*/ 710 w 710"/>
                  <a:gd name="T1" fmla="*/ 356 h 1056"/>
                  <a:gd name="T2" fmla="*/ 707 w 710"/>
                  <a:gd name="T3" fmla="*/ 396 h 1056"/>
                  <a:gd name="T4" fmla="*/ 679 w 710"/>
                  <a:gd name="T5" fmla="*/ 494 h 1056"/>
                  <a:gd name="T6" fmla="*/ 628 w 710"/>
                  <a:gd name="T7" fmla="*/ 607 h 1056"/>
                  <a:gd name="T8" fmla="*/ 566 w 710"/>
                  <a:gd name="T9" fmla="*/ 725 h 1056"/>
                  <a:gd name="T10" fmla="*/ 399 w 710"/>
                  <a:gd name="T11" fmla="*/ 994 h 1056"/>
                  <a:gd name="T12" fmla="*/ 356 w 710"/>
                  <a:gd name="T13" fmla="*/ 1056 h 1056"/>
                  <a:gd name="T14" fmla="*/ 311 w 710"/>
                  <a:gd name="T15" fmla="*/ 993 h 1056"/>
                  <a:gd name="T16" fmla="*/ 144 w 710"/>
                  <a:gd name="T17" fmla="*/ 720 h 1056"/>
                  <a:gd name="T18" fmla="*/ 82 w 710"/>
                  <a:gd name="T19" fmla="*/ 602 h 1056"/>
                  <a:gd name="T20" fmla="*/ 32 w 710"/>
                  <a:gd name="T21" fmla="*/ 491 h 1056"/>
                  <a:gd name="T22" fmla="*/ 3 w 710"/>
                  <a:gd name="T23" fmla="*/ 394 h 1056"/>
                  <a:gd name="T24" fmla="*/ 0 w 710"/>
                  <a:gd name="T25" fmla="*/ 356 h 1056"/>
                  <a:gd name="T26" fmla="*/ 2 w 710"/>
                  <a:gd name="T27" fmla="*/ 319 h 1056"/>
                  <a:gd name="T28" fmla="*/ 16 w 710"/>
                  <a:gd name="T29" fmla="*/ 248 h 1056"/>
                  <a:gd name="T30" fmla="*/ 43 w 710"/>
                  <a:gd name="T31" fmla="*/ 183 h 1056"/>
                  <a:gd name="T32" fmla="*/ 82 w 710"/>
                  <a:gd name="T33" fmla="*/ 127 h 1056"/>
                  <a:gd name="T34" fmla="*/ 131 w 710"/>
                  <a:gd name="T35" fmla="*/ 80 h 1056"/>
                  <a:gd name="T36" fmla="*/ 187 w 710"/>
                  <a:gd name="T37" fmla="*/ 42 h 1056"/>
                  <a:gd name="T38" fmla="*/ 251 w 710"/>
                  <a:gd name="T39" fmla="*/ 15 h 1056"/>
                  <a:gd name="T40" fmla="*/ 320 w 710"/>
                  <a:gd name="T41" fmla="*/ 2 h 1056"/>
                  <a:gd name="T42" fmla="*/ 356 w 710"/>
                  <a:gd name="T43" fmla="*/ 0 h 1056"/>
                  <a:gd name="T44" fmla="*/ 392 w 710"/>
                  <a:gd name="T45" fmla="*/ 2 h 1056"/>
                  <a:gd name="T46" fmla="*/ 460 w 710"/>
                  <a:gd name="T47" fmla="*/ 15 h 1056"/>
                  <a:gd name="T48" fmla="*/ 523 w 710"/>
                  <a:gd name="T49" fmla="*/ 42 h 1056"/>
                  <a:gd name="T50" fmla="*/ 581 w 710"/>
                  <a:gd name="T51" fmla="*/ 80 h 1056"/>
                  <a:gd name="T52" fmla="*/ 628 w 710"/>
                  <a:gd name="T53" fmla="*/ 127 h 1056"/>
                  <a:gd name="T54" fmla="*/ 667 w 710"/>
                  <a:gd name="T55" fmla="*/ 183 h 1056"/>
                  <a:gd name="T56" fmla="*/ 694 w 710"/>
                  <a:gd name="T57" fmla="*/ 248 h 1056"/>
                  <a:gd name="T58" fmla="*/ 709 w 710"/>
                  <a:gd name="T59" fmla="*/ 319 h 1056"/>
                  <a:gd name="T60" fmla="*/ 710 w 710"/>
                  <a:gd name="T61" fmla="*/ 3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0" h="1056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12"/>
              <p:cNvSpPr>
                <a:spLocks/>
              </p:cNvSpPr>
              <p:nvPr/>
            </p:nvSpPr>
            <p:spPr bwMode="auto">
              <a:xfrm>
                <a:off x="1539" y="3495"/>
                <a:ext cx="180" cy="262"/>
              </a:xfrm>
              <a:custGeom>
                <a:avLst/>
                <a:gdLst>
                  <a:gd name="T0" fmla="*/ 538 w 538"/>
                  <a:gd name="T1" fmla="*/ 268 h 787"/>
                  <a:gd name="T2" fmla="*/ 535 w 538"/>
                  <a:gd name="T3" fmla="*/ 297 h 787"/>
                  <a:gd name="T4" fmla="*/ 514 w 538"/>
                  <a:gd name="T5" fmla="*/ 369 h 787"/>
                  <a:gd name="T6" fmla="*/ 453 w 538"/>
                  <a:gd name="T7" fmla="*/ 496 h 787"/>
                  <a:gd name="T8" fmla="*/ 302 w 538"/>
                  <a:gd name="T9" fmla="*/ 741 h 787"/>
                  <a:gd name="T10" fmla="*/ 269 w 538"/>
                  <a:gd name="T11" fmla="*/ 787 h 787"/>
                  <a:gd name="T12" fmla="*/ 236 w 538"/>
                  <a:gd name="T13" fmla="*/ 741 h 787"/>
                  <a:gd name="T14" fmla="*/ 85 w 538"/>
                  <a:gd name="T15" fmla="*/ 496 h 787"/>
                  <a:gd name="T16" fmla="*/ 24 w 538"/>
                  <a:gd name="T17" fmla="*/ 369 h 787"/>
                  <a:gd name="T18" fmla="*/ 2 w 538"/>
                  <a:gd name="T19" fmla="*/ 297 h 787"/>
                  <a:gd name="T20" fmla="*/ 0 w 538"/>
                  <a:gd name="T21" fmla="*/ 268 h 787"/>
                  <a:gd name="T22" fmla="*/ 1 w 538"/>
                  <a:gd name="T23" fmla="*/ 242 h 787"/>
                  <a:gd name="T24" fmla="*/ 11 w 538"/>
                  <a:gd name="T25" fmla="*/ 191 h 787"/>
                  <a:gd name="T26" fmla="*/ 31 w 538"/>
                  <a:gd name="T27" fmla="*/ 143 h 787"/>
                  <a:gd name="T28" fmla="*/ 60 w 538"/>
                  <a:gd name="T29" fmla="*/ 100 h 787"/>
                  <a:gd name="T30" fmla="*/ 96 w 538"/>
                  <a:gd name="T31" fmla="*/ 62 h 787"/>
                  <a:gd name="T32" fmla="*/ 138 w 538"/>
                  <a:gd name="T33" fmla="*/ 34 h 787"/>
                  <a:gd name="T34" fmla="*/ 187 w 538"/>
                  <a:gd name="T35" fmla="*/ 12 h 787"/>
                  <a:gd name="T36" fmla="*/ 240 w 538"/>
                  <a:gd name="T37" fmla="*/ 0 h 787"/>
                  <a:gd name="T38" fmla="*/ 269 w 538"/>
                  <a:gd name="T39" fmla="*/ 0 h 787"/>
                  <a:gd name="T40" fmla="*/ 298 w 538"/>
                  <a:gd name="T41" fmla="*/ 0 h 787"/>
                  <a:gd name="T42" fmla="*/ 351 w 538"/>
                  <a:gd name="T43" fmla="*/ 12 h 787"/>
                  <a:gd name="T44" fmla="*/ 400 w 538"/>
                  <a:gd name="T45" fmla="*/ 34 h 787"/>
                  <a:gd name="T46" fmla="*/ 442 w 538"/>
                  <a:gd name="T47" fmla="*/ 62 h 787"/>
                  <a:gd name="T48" fmla="*/ 478 w 538"/>
                  <a:gd name="T49" fmla="*/ 100 h 787"/>
                  <a:gd name="T50" fmla="*/ 506 w 538"/>
                  <a:gd name="T51" fmla="*/ 143 h 787"/>
                  <a:gd name="T52" fmla="*/ 527 w 538"/>
                  <a:gd name="T53" fmla="*/ 191 h 787"/>
                  <a:gd name="T54" fmla="*/ 537 w 538"/>
                  <a:gd name="T55" fmla="*/ 242 h 787"/>
                  <a:gd name="T56" fmla="*/ 538 w 538"/>
                  <a:gd name="T57" fmla="*/ 268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38" h="787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3"/>
              <p:cNvSpPr>
                <a:spLocks/>
              </p:cNvSpPr>
              <p:nvPr/>
            </p:nvSpPr>
            <p:spPr bwMode="auto">
              <a:xfrm>
                <a:off x="2077" y="1859"/>
                <a:ext cx="790" cy="1220"/>
              </a:xfrm>
              <a:custGeom>
                <a:avLst/>
                <a:gdLst>
                  <a:gd name="T0" fmla="*/ 1757 w 2372"/>
                  <a:gd name="T1" fmla="*/ 2621 h 3658"/>
                  <a:gd name="T2" fmla="*/ 1612 w 2372"/>
                  <a:gd name="T3" fmla="*/ 2543 h 3658"/>
                  <a:gd name="T4" fmla="*/ 1337 w 2372"/>
                  <a:gd name="T5" fmla="*/ 2376 h 3658"/>
                  <a:gd name="T6" fmla="*/ 1085 w 2372"/>
                  <a:gd name="T7" fmla="*/ 2196 h 3658"/>
                  <a:gd name="T8" fmla="*/ 857 w 2372"/>
                  <a:gd name="T9" fmla="*/ 2007 h 3658"/>
                  <a:gd name="T10" fmla="*/ 705 w 2372"/>
                  <a:gd name="T11" fmla="*/ 1858 h 3658"/>
                  <a:gd name="T12" fmla="*/ 611 w 2372"/>
                  <a:gd name="T13" fmla="*/ 1755 h 3658"/>
                  <a:gd name="T14" fmla="*/ 525 w 2372"/>
                  <a:gd name="T15" fmla="*/ 1650 h 3658"/>
                  <a:gd name="T16" fmla="*/ 444 w 2372"/>
                  <a:gd name="T17" fmla="*/ 1544 h 3658"/>
                  <a:gd name="T18" fmla="*/ 372 w 2372"/>
                  <a:gd name="T19" fmla="*/ 1434 h 3658"/>
                  <a:gd name="T20" fmla="*/ 309 w 2372"/>
                  <a:gd name="T21" fmla="*/ 1323 h 3658"/>
                  <a:gd name="T22" fmla="*/ 252 w 2372"/>
                  <a:gd name="T23" fmla="*/ 1210 h 3658"/>
                  <a:gd name="T24" fmla="*/ 204 w 2372"/>
                  <a:gd name="T25" fmla="*/ 1096 h 3658"/>
                  <a:gd name="T26" fmla="*/ 183 w 2372"/>
                  <a:gd name="T27" fmla="*/ 1037 h 3658"/>
                  <a:gd name="T28" fmla="*/ 142 w 2372"/>
                  <a:gd name="T29" fmla="*/ 910 h 3658"/>
                  <a:gd name="T30" fmla="*/ 74 w 2372"/>
                  <a:gd name="T31" fmla="*/ 652 h 3658"/>
                  <a:gd name="T32" fmla="*/ 28 w 2372"/>
                  <a:gd name="T33" fmla="*/ 392 h 3658"/>
                  <a:gd name="T34" fmla="*/ 3 w 2372"/>
                  <a:gd name="T35" fmla="*/ 130 h 3658"/>
                  <a:gd name="T36" fmla="*/ 0 w 2372"/>
                  <a:gd name="T37" fmla="*/ 0 h 3658"/>
                  <a:gd name="T38" fmla="*/ 0 w 2372"/>
                  <a:gd name="T39" fmla="*/ 3658 h 3658"/>
                  <a:gd name="T40" fmla="*/ 2372 w 2372"/>
                  <a:gd name="T41" fmla="*/ 3658 h 3658"/>
                  <a:gd name="T42" fmla="*/ 2372 w 2372"/>
                  <a:gd name="T43" fmla="*/ 3446 h 3658"/>
                  <a:gd name="T44" fmla="*/ 2371 w 2372"/>
                  <a:gd name="T45" fmla="*/ 3384 h 3658"/>
                  <a:gd name="T46" fmla="*/ 2349 w 2372"/>
                  <a:gd name="T47" fmla="*/ 3263 h 3658"/>
                  <a:gd name="T48" fmla="*/ 2306 w 2372"/>
                  <a:gd name="T49" fmla="*/ 3147 h 3658"/>
                  <a:gd name="T50" fmla="*/ 2244 w 2372"/>
                  <a:gd name="T51" fmla="*/ 3036 h 3658"/>
                  <a:gd name="T52" fmla="*/ 2164 w 2372"/>
                  <a:gd name="T53" fmla="*/ 2932 h 3658"/>
                  <a:gd name="T54" fmla="*/ 2067 w 2372"/>
                  <a:gd name="T55" fmla="*/ 2834 h 3658"/>
                  <a:gd name="T56" fmla="*/ 1955 w 2372"/>
                  <a:gd name="T57" fmla="*/ 2743 h 3658"/>
                  <a:gd name="T58" fmla="*/ 1827 w 2372"/>
                  <a:gd name="T59" fmla="*/ 2660 h 3658"/>
                  <a:gd name="T60" fmla="*/ 1757 w 2372"/>
                  <a:gd name="T61" fmla="*/ 2621 h 3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72" h="3658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14"/>
              <p:cNvSpPr>
                <a:spLocks/>
              </p:cNvSpPr>
              <p:nvPr/>
            </p:nvSpPr>
            <p:spPr bwMode="auto">
              <a:xfrm>
                <a:off x="749" y="1859"/>
                <a:ext cx="790" cy="1220"/>
              </a:xfrm>
              <a:custGeom>
                <a:avLst/>
                <a:gdLst>
                  <a:gd name="T0" fmla="*/ 614 w 2371"/>
                  <a:gd name="T1" fmla="*/ 2621 h 3658"/>
                  <a:gd name="T2" fmla="*/ 760 w 2371"/>
                  <a:gd name="T3" fmla="*/ 2543 h 3658"/>
                  <a:gd name="T4" fmla="*/ 1034 w 2371"/>
                  <a:gd name="T5" fmla="*/ 2376 h 3658"/>
                  <a:gd name="T6" fmla="*/ 1286 w 2371"/>
                  <a:gd name="T7" fmla="*/ 2196 h 3658"/>
                  <a:gd name="T8" fmla="*/ 1514 w 2371"/>
                  <a:gd name="T9" fmla="*/ 2007 h 3658"/>
                  <a:gd name="T10" fmla="*/ 1668 w 2371"/>
                  <a:gd name="T11" fmla="*/ 1858 h 3658"/>
                  <a:gd name="T12" fmla="*/ 1761 w 2371"/>
                  <a:gd name="T13" fmla="*/ 1755 h 3658"/>
                  <a:gd name="T14" fmla="*/ 1848 w 2371"/>
                  <a:gd name="T15" fmla="*/ 1650 h 3658"/>
                  <a:gd name="T16" fmla="*/ 1927 w 2371"/>
                  <a:gd name="T17" fmla="*/ 1544 h 3658"/>
                  <a:gd name="T18" fmla="*/ 1999 w 2371"/>
                  <a:gd name="T19" fmla="*/ 1434 h 3658"/>
                  <a:gd name="T20" fmla="*/ 2064 w 2371"/>
                  <a:gd name="T21" fmla="*/ 1323 h 3658"/>
                  <a:gd name="T22" fmla="*/ 2120 w 2371"/>
                  <a:gd name="T23" fmla="*/ 1210 h 3658"/>
                  <a:gd name="T24" fmla="*/ 2167 w 2371"/>
                  <a:gd name="T25" fmla="*/ 1096 h 3658"/>
                  <a:gd name="T26" fmla="*/ 2189 w 2371"/>
                  <a:gd name="T27" fmla="*/ 1037 h 3658"/>
                  <a:gd name="T28" fmla="*/ 2231 w 2371"/>
                  <a:gd name="T29" fmla="*/ 910 h 3658"/>
                  <a:gd name="T30" fmla="*/ 2297 w 2371"/>
                  <a:gd name="T31" fmla="*/ 652 h 3658"/>
                  <a:gd name="T32" fmla="*/ 2345 w 2371"/>
                  <a:gd name="T33" fmla="*/ 392 h 3658"/>
                  <a:gd name="T34" fmla="*/ 2369 w 2371"/>
                  <a:gd name="T35" fmla="*/ 130 h 3658"/>
                  <a:gd name="T36" fmla="*/ 2371 w 2371"/>
                  <a:gd name="T37" fmla="*/ 0 h 3658"/>
                  <a:gd name="T38" fmla="*/ 2371 w 2371"/>
                  <a:gd name="T39" fmla="*/ 3658 h 3658"/>
                  <a:gd name="T40" fmla="*/ 0 w 2371"/>
                  <a:gd name="T41" fmla="*/ 3658 h 3658"/>
                  <a:gd name="T42" fmla="*/ 0 w 2371"/>
                  <a:gd name="T43" fmla="*/ 3446 h 3658"/>
                  <a:gd name="T44" fmla="*/ 2 w 2371"/>
                  <a:gd name="T45" fmla="*/ 3384 h 3658"/>
                  <a:gd name="T46" fmla="*/ 23 w 2371"/>
                  <a:gd name="T47" fmla="*/ 3263 h 3658"/>
                  <a:gd name="T48" fmla="*/ 66 w 2371"/>
                  <a:gd name="T49" fmla="*/ 3147 h 3658"/>
                  <a:gd name="T50" fmla="*/ 128 w 2371"/>
                  <a:gd name="T51" fmla="*/ 3036 h 3658"/>
                  <a:gd name="T52" fmla="*/ 207 w 2371"/>
                  <a:gd name="T53" fmla="*/ 2932 h 3658"/>
                  <a:gd name="T54" fmla="*/ 305 w 2371"/>
                  <a:gd name="T55" fmla="*/ 2834 h 3658"/>
                  <a:gd name="T56" fmla="*/ 418 w 2371"/>
                  <a:gd name="T57" fmla="*/ 2743 h 3658"/>
                  <a:gd name="T58" fmla="*/ 544 w 2371"/>
                  <a:gd name="T59" fmla="*/ 2660 h 3658"/>
                  <a:gd name="T60" fmla="*/ 614 w 2371"/>
                  <a:gd name="T61" fmla="*/ 2621 h 3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71" h="3658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15"/>
              <p:cNvSpPr>
                <a:spLocks/>
              </p:cNvSpPr>
              <p:nvPr/>
            </p:nvSpPr>
            <p:spPr bwMode="auto">
              <a:xfrm>
                <a:off x="1501" y="1283"/>
                <a:ext cx="614" cy="480"/>
              </a:xfrm>
              <a:custGeom>
                <a:avLst/>
                <a:gdLst>
                  <a:gd name="T0" fmla="*/ 1844 w 1844"/>
                  <a:gd name="T1" fmla="*/ 1440 h 1440"/>
                  <a:gd name="T2" fmla="*/ 1842 w 1844"/>
                  <a:gd name="T3" fmla="*/ 1391 h 1440"/>
                  <a:gd name="T4" fmla="*/ 1832 w 1844"/>
                  <a:gd name="T5" fmla="*/ 1287 h 1440"/>
                  <a:gd name="T6" fmla="*/ 1812 w 1844"/>
                  <a:gd name="T7" fmla="*/ 1176 h 1440"/>
                  <a:gd name="T8" fmla="*/ 1785 w 1844"/>
                  <a:gd name="T9" fmla="*/ 1060 h 1440"/>
                  <a:gd name="T10" fmla="*/ 1730 w 1844"/>
                  <a:gd name="T11" fmla="*/ 880 h 1440"/>
                  <a:gd name="T12" fmla="*/ 1656 w 1844"/>
                  <a:gd name="T13" fmla="*/ 701 h 1440"/>
                  <a:gd name="T14" fmla="*/ 1602 w 1844"/>
                  <a:gd name="T15" fmla="*/ 585 h 1440"/>
                  <a:gd name="T16" fmla="*/ 1538 w 1844"/>
                  <a:gd name="T17" fmla="*/ 474 h 1440"/>
                  <a:gd name="T18" fmla="*/ 1471 w 1844"/>
                  <a:gd name="T19" fmla="*/ 370 h 1440"/>
                  <a:gd name="T20" fmla="*/ 1399 w 1844"/>
                  <a:gd name="T21" fmla="*/ 275 h 1440"/>
                  <a:gd name="T22" fmla="*/ 1321 w 1844"/>
                  <a:gd name="T23" fmla="*/ 190 h 1440"/>
                  <a:gd name="T24" fmla="*/ 1239 w 1844"/>
                  <a:gd name="T25" fmla="*/ 119 h 1440"/>
                  <a:gd name="T26" fmla="*/ 1152 w 1844"/>
                  <a:gd name="T27" fmla="*/ 62 h 1440"/>
                  <a:gd name="T28" fmla="*/ 1063 w 1844"/>
                  <a:gd name="T29" fmla="*/ 23 h 1440"/>
                  <a:gd name="T30" fmla="*/ 970 w 1844"/>
                  <a:gd name="T31" fmla="*/ 1 h 1440"/>
                  <a:gd name="T32" fmla="*/ 922 w 1844"/>
                  <a:gd name="T33" fmla="*/ 0 h 1440"/>
                  <a:gd name="T34" fmla="*/ 922 w 1844"/>
                  <a:gd name="T35" fmla="*/ 0 h 1440"/>
                  <a:gd name="T36" fmla="*/ 876 w 1844"/>
                  <a:gd name="T37" fmla="*/ 1 h 1440"/>
                  <a:gd name="T38" fmla="*/ 785 w 1844"/>
                  <a:gd name="T39" fmla="*/ 23 h 1440"/>
                  <a:gd name="T40" fmla="*/ 696 w 1844"/>
                  <a:gd name="T41" fmla="*/ 62 h 1440"/>
                  <a:gd name="T42" fmla="*/ 611 w 1844"/>
                  <a:gd name="T43" fmla="*/ 119 h 1440"/>
                  <a:gd name="T44" fmla="*/ 529 w 1844"/>
                  <a:gd name="T45" fmla="*/ 190 h 1440"/>
                  <a:gd name="T46" fmla="*/ 451 w 1844"/>
                  <a:gd name="T47" fmla="*/ 275 h 1440"/>
                  <a:gd name="T48" fmla="*/ 378 w 1844"/>
                  <a:gd name="T49" fmla="*/ 370 h 1440"/>
                  <a:gd name="T50" fmla="*/ 310 w 1844"/>
                  <a:gd name="T51" fmla="*/ 474 h 1440"/>
                  <a:gd name="T52" fmla="*/ 247 w 1844"/>
                  <a:gd name="T53" fmla="*/ 585 h 1440"/>
                  <a:gd name="T54" fmla="*/ 190 w 1844"/>
                  <a:gd name="T55" fmla="*/ 701 h 1440"/>
                  <a:gd name="T56" fmla="*/ 117 w 1844"/>
                  <a:gd name="T57" fmla="*/ 880 h 1440"/>
                  <a:gd name="T58" fmla="*/ 61 w 1844"/>
                  <a:gd name="T59" fmla="*/ 1060 h 1440"/>
                  <a:gd name="T60" fmla="*/ 33 w 1844"/>
                  <a:gd name="T61" fmla="*/ 1176 h 1440"/>
                  <a:gd name="T62" fmla="*/ 13 w 1844"/>
                  <a:gd name="T63" fmla="*/ 1287 h 1440"/>
                  <a:gd name="T64" fmla="*/ 3 w 1844"/>
                  <a:gd name="T65" fmla="*/ 1391 h 1440"/>
                  <a:gd name="T66" fmla="*/ 0 w 1844"/>
                  <a:gd name="T67" fmla="*/ 1440 h 1440"/>
                  <a:gd name="T68" fmla="*/ 1844 w 1844"/>
                  <a:gd name="T69" fmla="*/ 144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44" h="1440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16"/>
              <p:cNvSpPr>
                <a:spLocks/>
              </p:cNvSpPr>
              <p:nvPr/>
            </p:nvSpPr>
            <p:spPr bwMode="auto">
              <a:xfrm>
                <a:off x="1501" y="1421"/>
                <a:ext cx="614" cy="1738"/>
              </a:xfrm>
              <a:custGeom>
                <a:avLst/>
                <a:gdLst>
                  <a:gd name="T0" fmla="*/ 1681 w 1844"/>
                  <a:gd name="T1" fmla="*/ 5213 h 5213"/>
                  <a:gd name="T2" fmla="*/ 165 w 1844"/>
                  <a:gd name="T3" fmla="*/ 5213 h 5213"/>
                  <a:gd name="T4" fmla="*/ 131 w 1844"/>
                  <a:gd name="T5" fmla="*/ 5210 h 5213"/>
                  <a:gd name="T6" fmla="*/ 74 w 1844"/>
                  <a:gd name="T7" fmla="*/ 5185 h 5213"/>
                  <a:gd name="T8" fmla="*/ 29 w 1844"/>
                  <a:gd name="T9" fmla="*/ 5140 h 5213"/>
                  <a:gd name="T10" fmla="*/ 3 w 1844"/>
                  <a:gd name="T11" fmla="*/ 5082 h 5213"/>
                  <a:gd name="T12" fmla="*/ 0 w 1844"/>
                  <a:gd name="T13" fmla="*/ 5049 h 5213"/>
                  <a:gd name="T14" fmla="*/ 0 w 1844"/>
                  <a:gd name="T15" fmla="*/ 1046 h 5213"/>
                  <a:gd name="T16" fmla="*/ 2 w 1844"/>
                  <a:gd name="T17" fmla="*/ 998 h 5213"/>
                  <a:gd name="T18" fmla="*/ 10 w 1844"/>
                  <a:gd name="T19" fmla="*/ 903 h 5213"/>
                  <a:gd name="T20" fmla="*/ 29 w 1844"/>
                  <a:gd name="T21" fmla="*/ 808 h 5213"/>
                  <a:gd name="T22" fmla="*/ 56 w 1844"/>
                  <a:gd name="T23" fmla="*/ 714 h 5213"/>
                  <a:gd name="T24" fmla="*/ 91 w 1844"/>
                  <a:gd name="T25" fmla="*/ 622 h 5213"/>
                  <a:gd name="T26" fmla="*/ 134 w 1844"/>
                  <a:gd name="T27" fmla="*/ 534 h 5213"/>
                  <a:gd name="T28" fmla="*/ 183 w 1844"/>
                  <a:gd name="T29" fmla="*/ 449 h 5213"/>
                  <a:gd name="T30" fmla="*/ 239 w 1844"/>
                  <a:gd name="T31" fmla="*/ 370 h 5213"/>
                  <a:gd name="T32" fmla="*/ 303 w 1844"/>
                  <a:gd name="T33" fmla="*/ 295 h 5213"/>
                  <a:gd name="T34" fmla="*/ 370 w 1844"/>
                  <a:gd name="T35" fmla="*/ 228 h 5213"/>
                  <a:gd name="T36" fmla="*/ 444 w 1844"/>
                  <a:gd name="T37" fmla="*/ 167 h 5213"/>
                  <a:gd name="T38" fmla="*/ 523 w 1844"/>
                  <a:gd name="T39" fmla="*/ 114 h 5213"/>
                  <a:gd name="T40" fmla="*/ 605 w 1844"/>
                  <a:gd name="T41" fmla="*/ 71 h 5213"/>
                  <a:gd name="T42" fmla="*/ 692 w 1844"/>
                  <a:gd name="T43" fmla="*/ 36 h 5213"/>
                  <a:gd name="T44" fmla="*/ 782 w 1844"/>
                  <a:gd name="T45" fmla="*/ 13 h 5213"/>
                  <a:gd name="T46" fmla="*/ 874 w 1844"/>
                  <a:gd name="T47" fmla="*/ 0 h 5213"/>
                  <a:gd name="T48" fmla="*/ 922 w 1844"/>
                  <a:gd name="T49" fmla="*/ 0 h 5213"/>
                  <a:gd name="T50" fmla="*/ 922 w 1844"/>
                  <a:gd name="T51" fmla="*/ 0 h 5213"/>
                  <a:gd name="T52" fmla="*/ 970 w 1844"/>
                  <a:gd name="T53" fmla="*/ 0 h 5213"/>
                  <a:gd name="T54" fmla="*/ 1063 w 1844"/>
                  <a:gd name="T55" fmla="*/ 13 h 5213"/>
                  <a:gd name="T56" fmla="*/ 1152 w 1844"/>
                  <a:gd name="T57" fmla="*/ 36 h 5213"/>
                  <a:gd name="T58" fmla="*/ 1239 w 1844"/>
                  <a:gd name="T59" fmla="*/ 71 h 5213"/>
                  <a:gd name="T60" fmla="*/ 1322 w 1844"/>
                  <a:gd name="T61" fmla="*/ 114 h 5213"/>
                  <a:gd name="T62" fmla="*/ 1400 w 1844"/>
                  <a:gd name="T63" fmla="*/ 167 h 5213"/>
                  <a:gd name="T64" fmla="*/ 1474 w 1844"/>
                  <a:gd name="T65" fmla="*/ 228 h 5213"/>
                  <a:gd name="T66" fmla="*/ 1543 w 1844"/>
                  <a:gd name="T67" fmla="*/ 295 h 5213"/>
                  <a:gd name="T68" fmla="*/ 1605 w 1844"/>
                  <a:gd name="T69" fmla="*/ 370 h 5213"/>
                  <a:gd name="T70" fmla="*/ 1661 w 1844"/>
                  <a:gd name="T71" fmla="*/ 449 h 5213"/>
                  <a:gd name="T72" fmla="*/ 1711 w 1844"/>
                  <a:gd name="T73" fmla="*/ 534 h 5213"/>
                  <a:gd name="T74" fmla="*/ 1753 w 1844"/>
                  <a:gd name="T75" fmla="*/ 622 h 5213"/>
                  <a:gd name="T76" fmla="*/ 1789 w 1844"/>
                  <a:gd name="T77" fmla="*/ 714 h 5213"/>
                  <a:gd name="T78" fmla="*/ 1815 w 1844"/>
                  <a:gd name="T79" fmla="*/ 808 h 5213"/>
                  <a:gd name="T80" fmla="*/ 1834 w 1844"/>
                  <a:gd name="T81" fmla="*/ 903 h 5213"/>
                  <a:gd name="T82" fmla="*/ 1844 w 1844"/>
                  <a:gd name="T83" fmla="*/ 998 h 5213"/>
                  <a:gd name="T84" fmla="*/ 1844 w 1844"/>
                  <a:gd name="T85" fmla="*/ 1046 h 5213"/>
                  <a:gd name="T86" fmla="*/ 1844 w 1844"/>
                  <a:gd name="T87" fmla="*/ 5049 h 5213"/>
                  <a:gd name="T88" fmla="*/ 1842 w 1844"/>
                  <a:gd name="T89" fmla="*/ 5082 h 5213"/>
                  <a:gd name="T90" fmla="*/ 1816 w 1844"/>
                  <a:gd name="T91" fmla="*/ 5140 h 5213"/>
                  <a:gd name="T92" fmla="*/ 1772 w 1844"/>
                  <a:gd name="T93" fmla="*/ 5185 h 5213"/>
                  <a:gd name="T94" fmla="*/ 1713 w 1844"/>
                  <a:gd name="T95" fmla="*/ 5210 h 5213"/>
                  <a:gd name="T96" fmla="*/ 1681 w 1844"/>
                  <a:gd name="T97" fmla="*/ 5213 h 5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44" h="5213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17"/>
              <p:cNvSpPr>
                <a:spLocks/>
              </p:cNvSpPr>
              <p:nvPr/>
            </p:nvSpPr>
            <p:spPr bwMode="auto">
              <a:xfrm>
                <a:off x="1639" y="1366"/>
                <a:ext cx="339" cy="148"/>
              </a:xfrm>
              <a:custGeom>
                <a:avLst/>
                <a:gdLst>
                  <a:gd name="T0" fmla="*/ 508 w 1018"/>
                  <a:gd name="T1" fmla="*/ 0 h 442"/>
                  <a:gd name="T2" fmla="*/ 561 w 1018"/>
                  <a:gd name="T3" fmla="*/ 1 h 442"/>
                  <a:gd name="T4" fmla="*/ 661 w 1018"/>
                  <a:gd name="T5" fmla="*/ 10 h 442"/>
                  <a:gd name="T6" fmla="*/ 751 w 1018"/>
                  <a:gd name="T7" fmla="*/ 27 h 442"/>
                  <a:gd name="T8" fmla="*/ 832 w 1018"/>
                  <a:gd name="T9" fmla="*/ 50 h 442"/>
                  <a:gd name="T10" fmla="*/ 901 w 1018"/>
                  <a:gd name="T11" fmla="*/ 81 h 442"/>
                  <a:gd name="T12" fmla="*/ 956 w 1018"/>
                  <a:gd name="T13" fmla="*/ 115 h 442"/>
                  <a:gd name="T14" fmla="*/ 995 w 1018"/>
                  <a:gd name="T15" fmla="*/ 156 h 442"/>
                  <a:gd name="T16" fmla="*/ 1015 w 1018"/>
                  <a:gd name="T17" fmla="*/ 199 h 442"/>
                  <a:gd name="T18" fmla="*/ 1018 w 1018"/>
                  <a:gd name="T19" fmla="*/ 222 h 442"/>
                  <a:gd name="T20" fmla="*/ 1015 w 1018"/>
                  <a:gd name="T21" fmla="*/ 243 h 442"/>
                  <a:gd name="T22" fmla="*/ 995 w 1018"/>
                  <a:gd name="T23" fmla="*/ 287 h 442"/>
                  <a:gd name="T24" fmla="*/ 956 w 1018"/>
                  <a:gd name="T25" fmla="*/ 327 h 442"/>
                  <a:gd name="T26" fmla="*/ 901 w 1018"/>
                  <a:gd name="T27" fmla="*/ 361 h 442"/>
                  <a:gd name="T28" fmla="*/ 832 w 1018"/>
                  <a:gd name="T29" fmla="*/ 392 h 442"/>
                  <a:gd name="T30" fmla="*/ 751 w 1018"/>
                  <a:gd name="T31" fmla="*/ 416 h 442"/>
                  <a:gd name="T32" fmla="*/ 661 w 1018"/>
                  <a:gd name="T33" fmla="*/ 432 h 442"/>
                  <a:gd name="T34" fmla="*/ 561 w 1018"/>
                  <a:gd name="T35" fmla="*/ 441 h 442"/>
                  <a:gd name="T36" fmla="*/ 508 w 1018"/>
                  <a:gd name="T37" fmla="*/ 442 h 442"/>
                  <a:gd name="T38" fmla="*/ 456 w 1018"/>
                  <a:gd name="T39" fmla="*/ 441 h 442"/>
                  <a:gd name="T40" fmla="*/ 357 w 1018"/>
                  <a:gd name="T41" fmla="*/ 432 h 442"/>
                  <a:gd name="T42" fmla="*/ 266 w 1018"/>
                  <a:gd name="T43" fmla="*/ 416 h 442"/>
                  <a:gd name="T44" fmla="*/ 184 w 1018"/>
                  <a:gd name="T45" fmla="*/ 392 h 442"/>
                  <a:gd name="T46" fmla="*/ 115 w 1018"/>
                  <a:gd name="T47" fmla="*/ 361 h 442"/>
                  <a:gd name="T48" fmla="*/ 60 w 1018"/>
                  <a:gd name="T49" fmla="*/ 327 h 442"/>
                  <a:gd name="T50" fmla="*/ 21 w 1018"/>
                  <a:gd name="T51" fmla="*/ 287 h 442"/>
                  <a:gd name="T52" fmla="*/ 1 w 1018"/>
                  <a:gd name="T53" fmla="*/ 243 h 442"/>
                  <a:gd name="T54" fmla="*/ 0 w 1018"/>
                  <a:gd name="T55" fmla="*/ 222 h 442"/>
                  <a:gd name="T56" fmla="*/ 1 w 1018"/>
                  <a:gd name="T57" fmla="*/ 199 h 442"/>
                  <a:gd name="T58" fmla="*/ 21 w 1018"/>
                  <a:gd name="T59" fmla="*/ 156 h 442"/>
                  <a:gd name="T60" fmla="*/ 60 w 1018"/>
                  <a:gd name="T61" fmla="*/ 115 h 442"/>
                  <a:gd name="T62" fmla="*/ 115 w 1018"/>
                  <a:gd name="T63" fmla="*/ 81 h 442"/>
                  <a:gd name="T64" fmla="*/ 184 w 1018"/>
                  <a:gd name="T65" fmla="*/ 50 h 442"/>
                  <a:gd name="T66" fmla="*/ 266 w 1018"/>
                  <a:gd name="T67" fmla="*/ 27 h 442"/>
                  <a:gd name="T68" fmla="*/ 357 w 1018"/>
                  <a:gd name="T69" fmla="*/ 10 h 442"/>
                  <a:gd name="T70" fmla="*/ 456 w 1018"/>
                  <a:gd name="T71" fmla="*/ 1 h 442"/>
                  <a:gd name="T72" fmla="*/ 508 w 1018"/>
                  <a:gd name="T73" fmla="*/ 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18" h="442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18"/>
              <p:cNvSpPr>
                <a:spLocks/>
              </p:cNvSpPr>
              <p:nvPr/>
            </p:nvSpPr>
            <p:spPr bwMode="auto">
              <a:xfrm>
                <a:off x="1458" y="3155"/>
                <a:ext cx="704" cy="221"/>
              </a:xfrm>
              <a:custGeom>
                <a:avLst/>
                <a:gdLst>
                  <a:gd name="T0" fmla="*/ 1944 w 2114"/>
                  <a:gd name="T1" fmla="*/ 663 h 663"/>
                  <a:gd name="T2" fmla="*/ 158 w 2114"/>
                  <a:gd name="T3" fmla="*/ 663 h 663"/>
                  <a:gd name="T4" fmla="*/ 139 w 2114"/>
                  <a:gd name="T5" fmla="*/ 661 h 663"/>
                  <a:gd name="T6" fmla="*/ 102 w 2114"/>
                  <a:gd name="T7" fmla="*/ 653 h 663"/>
                  <a:gd name="T8" fmla="*/ 70 w 2114"/>
                  <a:gd name="T9" fmla="*/ 635 h 663"/>
                  <a:gd name="T10" fmla="*/ 43 w 2114"/>
                  <a:gd name="T11" fmla="*/ 611 h 663"/>
                  <a:gd name="T12" fmla="*/ 21 w 2114"/>
                  <a:gd name="T13" fmla="*/ 582 h 663"/>
                  <a:gd name="T14" fmla="*/ 7 w 2114"/>
                  <a:gd name="T15" fmla="*/ 548 h 663"/>
                  <a:gd name="T16" fmla="*/ 0 w 2114"/>
                  <a:gd name="T17" fmla="*/ 510 h 663"/>
                  <a:gd name="T18" fmla="*/ 0 w 2114"/>
                  <a:gd name="T19" fmla="*/ 471 h 663"/>
                  <a:gd name="T20" fmla="*/ 5 w 2114"/>
                  <a:gd name="T21" fmla="*/ 451 h 663"/>
                  <a:gd name="T22" fmla="*/ 101 w 2114"/>
                  <a:gd name="T23" fmla="*/ 115 h 663"/>
                  <a:gd name="T24" fmla="*/ 109 w 2114"/>
                  <a:gd name="T25" fmla="*/ 91 h 663"/>
                  <a:gd name="T26" fmla="*/ 139 w 2114"/>
                  <a:gd name="T27" fmla="*/ 49 h 663"/>
                  <a:gd name="T28" fmla="*/ 181 w 2114"/>
                  <a:gd name="T29" fmla="*/ 19 h 663"/>
                  <a:gd name="T30" fmla="*/ 229 w 2114"/>
                  <a:gd name="T31" fmla="*/ 2 h 663"/>
                  <a:gd name="T32" fmla="*/ 255 w 2114"/>
                  <a:gd name="T33" fmla="*/ 0 h 663"/>
                  <a:gd name="T34" fmla="*/ 1857 w 2114"/>
                  <a:gd name="T35" fmla="*/ 0 h 663"/>
                  <a:gd name="T36" fmla="*/ 1883 w 2114"/>
                  <a:gd name="T37" fmla="*/ 2 h 663"/>
                  <a:gd name="T38" fmla="*/ 1931 w 2114"/>
                  <a:gd name="T39" fmla="*/ 19 h 663"/>
                  <a:gd name="T40" fmla="*/ 1973 w 2114"/>
                  <a:gd name="T41" fmla="*/ 49 h 663"/>
                  <a:gd name="T42" fmla="*/ 2003 w 2114"/>
                  <a:gd name="T43" fmla="*/ 91 h 663"/>
                  <a:gd name="T44" fmla="*/ 2012 w 2114"/>
                  <a:gd name="T45" fmla="*/ 115 h 663"/>
                  <a:gd name="T46" fmla="*/ 2108 w 2114"/>
                  <a:gd name="T47" fmla="*/ 451 h 663"/>
                  <a:gd name="T48" fmla="*/ 2112 w 2114"/>
                  <a:gd name="T49" fmla="*/ 471 h 663"/>
                  <a:gd name="T50" fmla="*/ 2114 w 2114"/>
                  <a:gd name="T51" fmla="*/ 510 h 663"/>
                  <a:gd name="T52" fmla="*/ 2107 w 2114"/>
                  <a:gd name="T53" fmla="*/ 548 h 663"/>
                  <a:gd name="T54" fmla="*/ 2091 w 2114"/>
                  <a:gd name="T55" fmla="*/ 582 h 663"/>
                  <a:gd name="T56" fmla="*/ 2068 w 2114"/>
                  <a:gd name="T57" fmla="*/ 611 h 663"/>
                  <a:gd name="T58" fmla="*/ 2039 w 2114"/>
                  <a:gd name="T59" fmla="*/ 635 h 663"/>
                  <a:gd name="T60" fmla="*/ 2004 w 2114"/>
                  <a:gd name="T61" fmla="*/ 653 h 663"/>
                  <a:gd name="T62" fmla="*/ 1965 w 2114"/>
                  <a:gd name="T63" fmla="*/ 661 h 663"/>
                  <a:gd name="T64" fmla="*/ 1944 w 2114"/>
                  <a:gd name="T65" fmla="*/ 663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14" h="663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19"/>
              <p:cNvSpPr>
                <a:spLocks/>
              </p:cNvSpPr>
              <p:nvPr/>
            </p:nvSpPr>
            <p:spPr bwMode="auto">
              <a:xfrm>
                <a:off x="1834" y="3376"/>
                <a:ext cx="281" cy="93"/>
              </a:xfrm>
              <a:custGeom>
                <a:avLst/>
                <a:gdLst>
                  <a:gd name="T0" fmla="*/ 691 w 844"/>
                  <a:gd name="T1" fmla="*/ 0 h 278"/>
                  <a:gd name="T2" fmla="*/ 152 w 844"/>
                  <a:gd name="T3" fmla="*/ 0 h 278"/>
                  <a:gd name="T4" fmla="*/ 0 w 844"/>
                  <a:gd name="T5" fmla="*/ 278 h 278"/>
                  <a:gd name="T6" fmla="*/ 844 w 844"/>
                  <a:gd name="T7" fmla="*/ 278 h 278"/>
                  <a:gd name="T8" fmla="*/ 691 w 844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4" h="278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20"/>
              <p:cNvSpPr>
                <a:spLocks/>
              </p:cNvSpPr>
              <p:nvPr/>
            </p:nvSpPr>
            <p:spPr bwMode="auto">
              <a:xfrm>
                <a:off x="1501" y="3376"/>
                <a:ext cx="282" cy="93"/>
              </a:xfrm>
              <a:custGeom>
                <a:avLst/>
                <a:gdLst>
                  <a:gd name="T0" fmla="*/ 692 w 846"/>
                  <a:gd name="T1" fmla="*/ 0 h 278"/>
                  <a:gd name="T2" fmla="*/ 154 w 846"/>
                  <a:gd name="T3" fmla="*/ 0 h 278"/>
                  <a:gd name="T4" fmla="*/ 0 w 846"/>
                  <a:gd name="T5" fmla="*/ 278 h 278"/>
                  <a:gd name="T6" fmla="*/ 846 w 846"/>
                  <a:gd name="T7" fmla="*/ 278 h 278"/>
                  <a:gd name="T8" fmla="*/ 692 w 846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6" h="278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21"/>
              <p:cNvSpPr>
                <a:spLocks/>
              </p:cNvSpPr>
              <p:nvPr/>
            </p:nvSpPr>
            <p:spPr bwMode="auto">
              <a:xfrm>
                <a:off x="1562" y="1709"/>
                <a:ext cx="493" cy="214"/>
              </a:xfrm>
              <a:custGeom>
                <a:avLst/>
                <a:gdLst>
                  <a:gd name="T0" fmla="*/ 1479 w 1479"/>
                  <a:gd name="T1" fmla="*/ 643 h 643"/>
                  <a:gd name="T2" fmla="*/ 1399 w 1479"/>
                  <a:gd name="T3" fmla="*/ 598 h 643"/>
                  <a:gd name="T4" fmla="*/ 1226 w 1479"/>
                  <a:gd name="T5" fmla="*/ 526 h 643"/>
                  <a:gd name="T6" fmla="*/ 1040 w 1479"/>
                  <a:gd name="T7" fmla="*/ 478 h 643"/>
                  <a:gd name="T8" fmla="*/ 843 w 1479"/>
                  <a:gd name="T9" fmla="*/ 452 h 643"/>
                  <a:gd name="T10" fmla="*/ 739 w 1479"/>
                  <a:gd name="T11" fmla="*/ 451 h 643"/>
                  <a:gd name="T12" fmla="*/ 687 w 1479"/>
                  <a:gd name="T13" fmla="*/ 451 h 643"/>
                  <a:gd name="T14" fmla="*/ 586 w 1479"/>
                  <a:gd name="T15" fmla="*/ 458 h 643"/>
                  <a:gd name="T16" fmla="*/ 438 w 1479"/>
                  <a:gd name="T17" fmla="*/ 480 h 643"/>
                  <a:gd name="T18" fmla="*/ 254 w 1479"/>
                  <a:gd name="T19" fmla="*/ 530 h 643"/>
                  <a:gd name="T20" fmla="*/ 81 w 1479"/>
                  <a:gd name="T21" fmla="*/ 601 h 643"/>
                  <a:gd name="T22" fmla="*/ 0 w 1479"/>
                  <a:gd name="T23" fmla="*/ 643 h 643"/>
                  <a:gd name="T24" fmla="*/ 23 w 1479"/>
                  <a:gd name="T25" fmla="*/ 573 h 643"/>
                  <a:gd name="T26" fmla="*/ 82 w 1479"/>
                  <a:gd name="T27" fmla="*/ 444 h 643"/>
                  <a:gd name="T28" fmla="*/ 154 w 1479"/>
                  <a:gd name="T29" fmla="*/ 327 h 643"/>
                  <a:gd name="T30" fmla="*/ 239 w 1479"/>
                  <a:gd name="T31" fmla="*/ 225 h 643"/>
                  <a:gd name="T32" fmla="*/ 336 w 1479"/>
                  <a:gd name="T33" fmla="*/ 140 h 643"/>
                  <a:gd name="T34" fmla="*/ 442 w 1479"/>
                  <a:gd name="T35" fmla="*/ 72 h 643"/>
                  <a:gd name="T36" fmla="*/ 556 w 1479"/>
                  <a:gd name="T37" fmla="*/ 26 h 643"/>
                  <a:gd name="T38" fmla="*/ 677 w 1479"/>
                  <a:gd name="T39" fmla="*/ 2 h 643"/>
                  <a:gd name="T40" fmla="*/ 739 w 1479"/>
                  <a:gd name="T41" fmla="*/ 0 h 643"/>
                  <a:gd name="T42" fmla="*/ 802 w 1479"/>
                  <a:gd name="T43" fmla="*/ 2 h 643"/>
                  <a:gd name="T44" fmla="*/ 922 w 1479"/>
                  <a:gd name="T45" fmla="*/ 26 h 643"/>
                  <a:gd name="T46" fmla="*/ 1036 w 1479"/>
                  <a:gd name="T47" fmla="*/ 72 h 643"/>
                  <a:gd name="T48" fmla="*/ 1139 w 1479"/>
                  <a:gd name="T49" fmla="*/ 140 h 643"/>
                  <a:gd name="T50" fmla="*/ 1236 w 1479"/>
                  <a:gd name="T51" fmla="*/ 225 h 643"/>
                  <a:gd name="T52" fmla="*/ 1321 w 1479"/>
                  <a:gd name="T53" fmla="*/ 327 h 643"/>
                  <a:gd name="T54" fmla="*/ 1393 w 1479"/>
                  <a:gd name="T55" fmla="*/ 444 h 643"/>
                  <a:gd name="T56" fmla="*/ 1455 w 1479"/>
                  <a:gd name="T57" fmla="*/ 573 h 643"/>
                  <a:gd name="T58" fmla="*/ 1479 w 1479"/>
                  <a:gd name="T59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79" h="643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3" name="구름 72"/>
            <p:cNvSpPr/>
            <p:nvPr/>
          </p:nvSpPr>
          <p:spPr>
            <a:xfrm>
              <a:off x="9566279" y="770901"/>
              <a:ext cx="162124" cy="162124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구름 73"/>
            <p:cNvSpPr/>
            <p:nvPr/>
          </p:nvSpPr>
          <p:spPr>
            <a:xfrm>
              <a:off x="10058501" y="638895"/>
              <a:ext cx="135682" cy="13568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구름 74"/>
            <p:cNvSpPr/>
            <p:nvPr/>
          </p:nvSpPr>
          <p:spPr>
            <a:xfrm>
              <a:off x="9707450" y="651595"/>
              <a:ext cx="41906" cy="41906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구름 75"/>
            <p:cNvSpPr/>
            <p:nvPr/>
          </p:nvSpPr>
          <p:spPr>
            <a:xfrm>
              <a:off x="10145187" y="854708"/>
              <a:ext cx="79148" cy="7914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0" name="Group 55"/>
          <p:cNvGrpSpPr>
            <a:grpSpLocks noChangeAspect="1"/>
          </p:cNvGrpSpPr>
          <p:nvPr/>
        </p:nvGrpSpPr>
        <p:grpSpPr bwMode="auto">
          <a:xfrm flipH="1">
            <a:off x="10437577" y="580917"/>
            <a:ext cx="296567" cy="260642"/>
            <a:chOff x="1624" y="1235"/>
            <a:chExt cx="1197" cy="1052"/>
          </a:xfrm>
        </p:grpSpPr>
        <p:sp>
          <p:nvSpPr>
            <p:cNvPr id="131" name="Freeform 56"/>
            <p:cNvSpPr>
              <a:spLocks/>
            </p:cNvSpPr>
            <p:nvPr/>
          </p:nvSpPr>
          <p:spPr bwMode="auto">
            <a:xfrm>
              <a:off x="1680" y="1668"/>
              <a:ext cx="715" cy="578"/>
            </a:xfrm>
            <a:custGeom>
              <a:avLst/>
              <a:gdLst>
                <a:gd name="T0" fmla="*/ 4479 w 5723"/>
                <a:gd name="T1" fmla="*/ 660 h 4620"/>
                <a:gd name="T2" fmla="*/ 5307 w 5723"/>
                <a:gd name="T3" fmla="*/ 989 h 4620"/>
                <a:gd name="T4" fmla="*/ 5553 w 5723"/>
                <a:gd name="T5" fmla="*/ 806 h 4620"/>
                <a:gd name="T6" fmla="*/ 5723 w 5723"/>
                <a:gd name="T7" fmla="*/ 1650 h 4620"/>
                <a:gd name="T8" fmla="*/ 5473 w 5723"/>
                <a:gd name="T9" fmla="*/ 1815 h 4620"/>
                <a:gd name="T10" fmla="*/ 4313 w 5723"/>
                <a:gd name="T11" fmla="*/ 1650 h 4620"/>
                <a:gd name="T12" fmla="*/ 4313 w 5723"/>
                <a:gd name="T13" fmla="*/ 1650 h 4620"/>
                <a:gd name="T14" fmla="*/ 2654 w 5723"/>
                <a:gd name="T15" fmla="*/ 3465 h 4620"/>
                <a:gd name="T16" fmla="*/ 2341 w 5723"/>
                <a:gd name="T17" fmla="*/ 3776 h 4620"/>
                <a:gd name="T18" fmla="*/ 1678 w 5723"/>
                <a:gd name="T19" fmla="*/ 4435 h 4620"/>
                <a:gd name="T20" fmla="*/ 1492 w 5723"/>
                <a:gd name="T21" fmla="*/ 4620 h 4620"/>
                <a:gd name="T22" fmla="*/ 1040 w 5723"/>
                <a:gd name="T23" fmla="*/ 4080 h 4620"/>
                <a:gd name="T24" fmla="*/ 1180 w 5723"/>
                <a:gd name="T25" fmla="*/ 3940 h 4620"/>
                <a:gd name="T26" fmla="*/ 1844 w 5723"/>
                <a:gd name="T27" fmla="*/ 3280 h 4620"/>
                <a:gd name="T28" fmla="*/ 1346 w 5723"/>
                <a:gd name="T29" fmla="*/ 2785 h 4620"/>
                <a:gd name="T30" fmla="*/ 683 w 5723"/>
                <a:gd name="T31" fmla="*/ 3280 h 4620"/>
                <a:gd name="T32" fmla="*/ 468 w 5723"/>
                <a:gd name="T33" fmla="*/ 3494 h 4620"/>
                <a:gd name="T34" fmla="*/ 0 w 5723"/>
                <a:gd name="T35" fmla="*/ 2970 h 4620"/>
                <a:gd name="T36" fmla="*/ 185 w 5723"/>
                <a:gd name="T37" fmla="*/ 2785 h 4620"/>
                <a:gd name="T38" fmla="*/ 848 w 5723"/>
                <a:gd name="T39" fmla="*/ 2126 h 4620"/>
                <a:gd name="T40" fmla="*/ 1162 w 5723"/>
                <a:gd name="T41" fmla="*/ 1815 h 4620"/>
                <a:gd name="T42" fmla="*/ 2157 w 5723"/>
                <a:gd name="T43" fmla="*/ 824 h 4620"/>
                <a:gd name="T44" fmla="*/ 1300 w 5723"/>
                <a:gd name="T45" fmla="*/ 830 h 4620"/>
                <a:gd name="T46" fmla="*/ 1170 w 5723"/>
                <a:gd name="T47" fmla="*/ 894 h 4620"/>
                <a:gd name="T48" fmla="*/ 1077 w 5723"/>
                <a:gd name="T49" fmla="*/ 118 h 4620"/>
                <a:gd name="T50" fmla="*/ 1315 w 5723"/>
                <a:gd name="T51" fmla="*/ 0 h 4620"/>
                <a:gd name="T52" fmla="*/ 2489 w 5723"/>
                <a:gd name="T53" fmla="*/ 10 h 4620"/>
                <a:gd name="T54" fmla="*/ 3124 w 5723"/>
                <a:gd name="T55" fmla="*/ 0 h 4620"/>
                <a:gd name="T56" fmla="*/ 4479 w 5723"/>
                <a:gd name="T57" fmla="*/ 660 h 4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23" h="4620">
                  <a:moveTo>
                    <a:pt x="4479" y="660"/>
                  </a:moveTo>
                  <a:lnTo>
                    <a:pt x="5307" y="989"/>
                  </a:lnTo>
                  <a:lnTo>
                    <a:pt x="5553" y="806"/>
                  </a:lnTo>
                  <a:lnTo>
                    <a:pt x="5723" y="1650"/>
                  </a:lnTo>
                  <a:lnTo>
                    <a:pt x="5473" y="1815"/>
                  </a:lnTo>
                  <a:lnTo>
                    <a:pt x="4313" y="1650"/>
                  </a:lnTo>
                  <a:lnTo>
                    <a:pt x="4313" y="1650"/>
                  </a:lnTo>
                  <a:lnTo>
                    <a:pt x="2654" y="3465"/>
                  </a:lnTo>
                  <a:lnTo>
                    <a:pt x="2341" y="3776"/>
                  </a:lnTo>
                  <a:lnTo>
                    <a:pt x="1678" y="4435"/>
                  </a:lnTo>
                  <a:lnTo>
                    <a:pt x="1492" y="4620"/>
                  </a:lnTo>
                  <a:lnTo>
                    <a:pt x="1040" y="4080"/>
                  </a:lnTo>
                  <a:lnTo>
                    <a:pt x="1180" y="3940"/>
                  </a:lnTo>
                  <a:lnTo>
                    <a:pt x="1844" y="3280"/>
                  </a:lnTo>
                  <a:lnTo>
                    <a:pt x="1346" y="2785"/>
                  </a:lnTo>
                  <a:lnTo>
                    <a:pt x="683" y="3280"/>
                  </a:lnTo>
                  <a:lnTo>
                    <a:pt x="468" y="3494"/>
                  </a:lnTo>
                  <a:lnTo>
                    <a:pt x="0" y="2970"/>
                  </a:lnTo>
                  <a:lnTo>
                    <a:pt x="185" y="2785"/>
                  </a:lnTo>
                  <a:lnTo>
                    <a:pt x="848" y="2126"/>
                  </a:lnTo>
                  <a:lnTo>
                    <a:pt x="1162" y="1815"/>
                  </a:lnTo>
                  <a:lnTo>
                    <a:pt x="2157" y="824"/>
                  </a:lnTo>
                  <a:lnTo>
                    <a:pt x="1300" y="830"/>
                  </a:lnTo>
                  <a:lnTo>
                    <a:pt x="1170" y="894"/>
                  </a:lnTo>
                  <a:lnTo>
                    <a:pt x="1077" y="118"/>
                  </a:lnTo>
                  <a:lnTo>
                    <a:pt x="1315" y="0"/>
                  </a:lnTo>
                  <a:lnTo>
                    <a:pt x="2489" y="10"/>
                  </a:lnTo>
                  <a:lnTo>
                    <a:pt x="3124" y="0"/>
                  </a:lnTo>
                  <a:lnTo>
                    <a:pt x="4479" y="6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57"/>
            <p:cNvSpPr>
              <a:spLocks/>
            </p:cNvSpPr>
            <p:nvPr/>
          </p:nvSpPr>
          <p:spPr bwMode="auto">
            <a:xfrm>
              <a:off x="1929" y="1256"/>
              <a:ext cx="497" cy="495"/>
            </a:xfrm>
            <a:custGeom>
              <a:avLst/>
              <a:gdLst>
                <a:gd name="T0" fmla="*/ 2092 w 3979"/>
                <a:gd name="T1" fmla="*/ 2 h 3961"/>
                <a:gd name="T2" fmla="*/ 2487 w 3979"/>
                <a:gd name="T3" fmla="*/ 62 h 3961"/>
                <a:gd name="T4" fmla="*/ 2852 w 3979"/>
                <a:gd name="T5" fmla="*/ 195 h 3961"/>
                <a:gd name="T6" fmla="*/ 3181 w 3979"/>
                <a:gd name="T7" fmla="*/ 392 h 3961"/>
                <a:gd name="T8" fmla="*/ 3462 w 3979"/>
                <a:gd name="T9" fmla="*/ 648 h 3961"/>
                <a:gd name="T10" fmla="*/ 3691 w 3979"/>
                <a:gd name="T11" fmla="*/ 953 h 3961"/>
                <a:gd name="T12" fmla="*/ 3858 w 3979"/>
                <a:gd name="T13" fmla="*/ 1299 h 3961"/>
                <a:gd name="T14" fmla="*/ 3957 w 3979"/>
                <a:gd name="T15" fmla="*/ 1679 h 3961"/>
                <a:gd name="T16" fmla="*/ 3979 w 3979"/>
                <a:gd name="T17" fmla="*/ 1981 h 3961"/>
                <a:gd name="T18" fmla="*/ 3957 w 3979"/>
                <a:gd name="T19" fmla="*/ 2283 h 3961"/>
                <a:gd name="T20" fmla="*/ 3858 w 3979"/>
                <a:gd name="T21" fmla="*/ 2662 h 3961"/>
                <a:gd name="T22" fmla="*/ 3691 w 3979"/>
                <a:gd name="T23" fmla="*/ 3008 h 3961"/>
                <a:gd name="T24" fmla="*/ 3462 w 3979"/>
                <a:gd name="T25" fmla="*/ 3312 h 3961"/>
                <a:gd name="T26" fmla="*/ 3181 w 3979"/>
                <a:gd name="T27" fmla="*/ 3568 h 3961"/>
                <a:gd name="T28" fmla="*/ 2852 w 3979"/>
                <a:gd name="T29" fmla="*/ 3767 h 3961"/>
                <a:gd name="T30" fmla="*/ 2487 w 3979"/>
                <a:gd name="T31" fmla="*/ 3899 h 3961"/>
                <a:gd name="T32" fmla="*/ 2092 w 3979"/>
                <a:gd name="T33" fmla="*/ 3959 h 3961"/>
                <a:gd name="T34" fmla="*/ 1886 w 3979"/>
                <a:gd name="T35" fmla="*/ 3959 h 3961"/>
                <a:gd name="T36" fmla="*/ 1491 w 3979"/>
                <a:gd name="T37" fmla="*/ 3899 h 3961"/>
                <a:gd name="T38" fmla="*/ 1127 w 3979"/>
                <a:gd name="T39" fmla="*/ 3767 h 3961"/>
                <a:gd name="T40" fmla="*/ 798 w 3979"/>
                <a:gd name="T41" fmla="*/ 3568 h 3961"/>
                <a:gd name="T42" fmla="*/ 516 w 3979"/>
                <a:gd name="T43" fmla="*/ 3312 h 3961"/>
                <a:gd name="T44" fmla="*/ 287 w 3979"/>
                <a:gd name="T45" fmla="*/ 3008 h 3961"/>
                <a:gd name="T46" fmla="*/ 120 w 3979"/>
                <a:gd name="T47" fmla="*/ 2662 h 3961"/>
                <a:gd name="T48" fmla="*/ 21 w 3979"/>
                <a:gd name="T49" fmla="*/ 2283 h 3961"/>
                <a:gd name="T50" fmla="*/ 0 w 3979"/>
                <a:gd name="T51" fmla="*/ 1981 h 3961"/>
                <a:gd name="T52" fmla="*/ 21 w 3979"/>
                <a:gd name="T53" fmla="*/ 1679 h 3961"/>
                <a:gd name="T54" fmla="*/ 120 w 3979"/>
                <a:gd name="T55" fmla="*/ 1299 h 3961"/>
                <a:gd name="T56" fmla="*/ 287 w 3979"/>
                <a:gd name="T57" fmla="*/ 953 h 3961"/>
                <a:gd name="T58" fmla="*/ 516 w 3979"/>
                <a:gd name="T59" fmla="*/ 648 h 3961"/>
                <a:gd name="T60" fmla="*/ 798 w 3979"/>
                <a:gd name="T61" fmla="*/ 392 h 3961"/>
                <a:gd name="T62" fmla="*/ 1127 w 3979"/>
                <a:gd name="T63" fmla="*/ 195 h 3961"/>
                <a:gd name="T64" fmla="*/ 1491 w 3979"/>
                <a:gd name="T65" fmla="*/ 62 h 3961"/>
                <a:gd name="T66" fmla="*/ 1886 w 3979"/>
                <a:gd name="T67" fmla="*/ 2 h 3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79" h="3961">
                  <a:moveTo>
                    <a:pt x="1989" y="0"/>
                  </a:moveTo>
                  <a:lnTo>
                    <a:pt x="2092" y="2"/>
                  </a:lnTo>
                  <a:lnTo>
                    <a:pt x="2293" y="22"/>
                  </a:lnTo>
                  <a:lnTo>
                    <a:pt x="2487" y="62"/>
                  </a:lnTo>
                  <a:lnTo>
                    <a:pt x="2673" y="120"/>
                  </a:lnTo>
                  <a:lnTo>
                    <a:pt x="2852" y="195"/>
                  </a:lnTo>
                  <a:lnTo>
                    <a:pt x="3021" y="286"/>
                  </a:lnTo>
                  <a:lnTo>
                    <a:pt x="3181" y="392"/>
                  </a:lnTo>
                  <a:lnTo>
                    <a:pt x="3328" y="514"/>
                  </a:lnTo>
                  <a:lnTo>
                    <a:pt x="3462" y="648"/>
                  </a:lnTo>
                  <a:lnTo>
                    <a:pt x="3585" y="795"/>
                  </a:lnTo>
                  <a:lnTo>
                    <a:pt x="3691" y="953"/>
                  </a:lnTo>
                  <a:lnTo>
                    <a:pt x="3783" y="1122"/>
                  </a:lnTo>
                  <a:lnTo>
                    <a:pt x="3858" y="1299"/>
                  </a:lnTo>
                  <a:lnTo>
                    <a:pt x="3917" y="1485"/>
                  </a:lnTo>
                  <a:lnTo>
                    <a:pt x="3957" y="1679"/>
                  </a:lnTo>
                  <a:lnTo>
                    <a:pt x="3977" y="1879"/>
                  </a:lnTo>
                  <a:lnTo>
                    <a:pt x="3979" y="1981"/>
                  </a:lnTo>
                  <a:lnTo>
                    <a:pt x="3977" y="2083"/>
                  </a:lnTo>
                  <a:lnTo>
                    <a:pt x="3957" y="2283"/>
                  </a:lnTo>
                  <a:lnTo>
                    <a:pt x="3917" y="2475"/>
                  </a:lnTo>
                  <a:lnTo>
                    <a:pt x="3858" y="2662"/>
                  </a:lnTo>
                  <a:lnTo>
                    <a:pt x="3783" y="2839"/>
                  </a:lnTo>
                  <a:lnTo>
                    <a:pt x="3691" y="3008"/>
                  </a:lnTo>
                  <a:lnTo>
                    <a:pt x="3585" y="3165"/>
                  </a:lnTo>
                  <a:lnTo>
                    <a:pt x="3462" y="3312"/>
                  </a:lnTo>
                  <a:lnTo>
                    <a:pt x="3328" y="3447"/>
                  </a:lnTo>
                  <a:lnTo>
                    <a:pt x="3181" y="3568"/>
                  </a:lnTo>
                  <a:lnTo>
                    <a:pt x="3021" y="3675"/>
                  </a:lnTo>
                  <a:lnTo>
                    <a:pt x="2852" y="3767"/>
                  </a:lnTo>
                  <a:lnTo>
                    <a:pt x="2673" y="3842"/>
                  </a:lnTo>
                  <a:lnTo>
                    <a:pt x="2487" y="3899"/>
                  </a:lnTo>
                  <a:lnTo>
                    <a:pt x="2293" y="3939"/>
                  </a:lnTo>
                  <a:lnTo>
                    <a:pt x="2092" y="3959"/>
                  </a:lnTo>
                  <a:lnTo>
                    <a:pt x="1989" y="3961"/>
                  </a:lnTo>
                  <a:lnTo>
                    <a:pt x="1886" y="3959"/>
                  </a:lnTo>
                  <a:lnTo>
                    <a:pt x="1686" y="3939"/>
                  </a:lnTo>
                  <a:lnTo>
                    <a:pt x="1491" y="3899"/>
                  </a:lnTo>
                  <a:lnTo>
                    <a:pt x="1305" y="3842"/>
                  </a:lnTo>
                  <a:lnTo>
                    <a:pt x="1127" y="3767"/>
                  </a:lnTo>
                  <a:lnTo>
                    <a:pt x="957" y="3675"/>
                  </a:lnTo>
                  <a:lnTo>
                    <a:pt x="798" y="3568"/>
                  </a:lnTo>
                  <a:lnTo>
                    <a:pt x="651" y="3447"/>
                  </a:lnTo>
                  <a:lnTo>
                    <a:pt x="516" y="3312"/>
                  </a:lnTo>
                  <a:lnTo>
                    <a:pt x="394" y="3165"/>
                  </a:lnTo>
                  <a:lnTo>
                    <a:pt x="287" y="3008"/>
                  </a:lnTo>
                  <a:lnTo>
                    <a:pt x="195" y="2839"/>
                  </a:lnTo>
                  <a:lnTo>
                    <a:pt x="120" y="2662"/>
                  </a:lnTo>
                  <a:lnTo>
                    <a:pt x="62" y="2475"/>
                  </a:lnTo>
                  <a:lnTo>
                    <a:pt x="21" y="2283"/>
                  </a:lnTo>
                  <a:lnTo>
                    <a:pt x="1" y="2083"/>
                  </a:lnTo>
                  <a:lnTo>
                    <a:pt x="0" y="1981"/>
                  </a:lnTo>
                  <a:lnTo>
                    <a:pt x="1" y="1879"/>
                  </a:lnTo>
                  <a:lnTo>
                    <a:pt x="21" y="1679"/>
                  </a:lnTo>
                  <a:lnTo>
                    <a:pt x="62" y="1485"/>
                  </a:lnTo>
                  <a:lnTo>
                    <a:pt x="120" y="1299"/>
                  </a:lnTo>
                  <a:lnTo>
                    <a:pt x="195" y="1122"/>
                  </a:lnTo>
                  <a:lnTo>
                    <a:pt x="287" y="953"/>
                  </a:lnTo>
                  <a:lnTo>
                    <a:pt x="394" y="795"/>
                  </a:lnTo>
                  <a:lnTo>
                    <a:pt x="516" y="648"/>
                  </a:lnTo>
                  <a:lnTo>
                    <a:pt x="651" y="514"/>
                  </a:lnTo>
                  <a:lnTo>
                    <a:pt x="798" y="392"/>
                  </a:lnTo>
                  <a:lnTo>
                    <a:pt x="957" y="286"/>
                  </a:lnTo>
                  <a:lnTo>
                    <a:pt x="1127" y="195"/>
                  </a:lnTo>
                  <a:lnTo>
                    <a:pt x="1305" y="120"/>
                  </a:lnTo>
                  <a:lnTo>
                    <a:pt x="1491" y="62"/>
                  </a:lnTo>
                  <a:lnTo>
                    <a:pt x="1686" y="22"/>
                  </a:lnTo>
                  <a:lnTo>
                    <a:pt x="1886" y="2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rgbClr val="D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58"/>
            <p:cNvSpPr>
              <a:spLocks/>
            </p:cNvSpPr>
            <p:nvPr/>
          </p:nvSpPr>
          <p:spPr bwMode="auto">
            <a:xfrm>
              <a:off x="1929" y="1256"/>
              <a:ext cx="462" cy="495"/>
            </a:xfrm>
            <a:custGeom>
              <a:avLst/>
              <a:gdLst>
                <a:gd name="T0" fmla="*/ 1801 w 3702"/>
                <a:gd name="T1" fmla="*/ 2146 h 3961"/>
                <a:gd name="T2" fmla="*/ 2388 w 3702"/>
                <a:gd name="T3" fmla="*/ 198 h 3961"/>
                <a:gd name="T4" fmla="*/ 2443 w 3702"/>
                <a:gd name="T5" fmla="*/ 54 h 3961"/>
                <a:gd name="T6" fmla="*/ 2388 w 3702"/>
                <a:gd name="T7" fmla="*/ 41 h 3961"/>
                <a:gd name="T8" fmla="*/ 2277 w 3702"/>
                <a:gd name="T9" fmla="*/ 21 h 3961"/>
                <a:gd name="T10" fmla="*/ 2164 w 3702"/>
                <a:gd name="T11" fmla="*/ 8 h 3961"/>
                <a:gd name="T12" fmla="*/ 2049 w 3702"/>
                <a:gd name="T13" fmla="*/ 1 h 3961"/>
                <a:gd name="T14" fmla="*/ 1990 w 3702"/>
                <a:gd name="T15" fmla="*/ 0 h 3961"/>
                <a:gd name="T16" fmla="*/ 1887 w 3702"/>
                <a:gd name="T17" fmla="*/ 2 h 3961"/>
                <a:gd name="T18" fmla="*/ 1687 w 3702"/>
                <a:gd name="T19" fmla="*/ 22 h 3961"/>
                <a:gd name="T20" fmla="*/ 1492 w 3702"/>
                <a:gd name="T21" fmla="*/ 62 h 3961"/>
                <a:gd name="T22" fmla="*/ 1306 w 3702"/>
                <a:gd name="T23" fmla="*/ 120 h 3961"/>
                <a:gd name="T24" fmla="*/ 1127 w 3702"/>
                <a:gd name="T25" fmla="*/ 195 h 3961"/>
                <a:gd name="T26" fmla="*/ 958 w 3702"/>
                <a:gd name="T27" fmla="*/ 286 h 3961"/>
                <a:gd name="T28" fmla="*/ 799 w 3702"/>
                <a:gd name="T29" fmla="*/ 392 h 3961"/>
                <a:gd name="T30" fmla="*/ 652 w 3702"/>
                <a:gd name="T31" fmla="*/ 514 h 3961"/>
                <a:gd name="T32" fmla="*/ 517 w 3702"/>
                <a:gd name="T33" fmla="*/ 648 h 3961"/>
                <a:gd name="T34" fmla="*/ 395 w 3702"/>
                <a:gd name="T35" fmla="*/ 795 h 3961"/>
                <a:gd name="T36" fmla="*/ 288 w 3702"/>
                <a:gd name="T37" fmla="*/ 953 h 3961"/>
                <a:gd name="T38" fmla="*/ 196 w 3702"/>
                <a:gd name="T39" fmla="*/ 1122 h 3961"/>
                <a:gd name="T40" fmla="*/ 120 w 3702"/>
                <a:gd name="T41" fmla="*/ 1299 h 3961"/>
                <a:gd name="T42" fmla="*/ 63 w 3702"/>
                <a:gd name="T43" fmla="*/ 1485 h 3961"/>
                <a:gd name="T44" fmla="*/ 22 w 3702"/>
                <a:gd name="T45" fmla="*/ 1679 h 3961"/>
                <a:gd name="T46" fmla="*/ 2 w 3702"/>
                <a:gd name="T47" fmla="*/ 1879 h 3961"/>
                <a:gd name="T48" fmla="*/ 0 w 3702"/>
                <a:gd name="T49" fmla="*/ 1981 h 3961"/>
                <a:gd name="T50" fmla="*/ 2 w 3702"/>
                <a:gd name="T51" fmla="*/ 2083 h 3961"/>
                <a:gd name="T52" fmla="*/ 22 w 3702"/>
                <a:gd name="T53" fmla="*/ 2283 h 3961"/>
                <a:gd name="T54" fmla="*/ 63 w 3702"/>
                <a:gd name="T55" fmla="*/ 2475 h 3961"/>
                <a:gd name="T56" fmla="*/ 120 w 3702"/>
                <a:gd name="T57" fmla="*/ 2662 h 3961"/>
                <a:gd name="T58" fmla="*/ 196 w 3702"/>
                <a:gd name="T59" fmla="*/ 2839 h 3961"/>
                <a:gd name="T60" fmla="*/ 288 w 3702"/>
                <a:gd name="T61" fmla="*/ 3008 h 3961"/>
                <a:gd name="T62" fmla="*/ 395 w 3702"/>
                <a:gd name="T63" fmla="*/ 3165 h 3961"/>
                <a:gd name="T64" fmla="*/ 517 w 3702"/>
                <a:gd name="T65" fmla="*/ 3312 h 3961"/>
                <a:gd name="T66" fmla="*/ 652 w 3702"/>
                <a:gd name="T67" fmla="*/ 3447 h 3961"/>
                <a:gd name="T68" fmla="*/ 799 w 3702"/>
                <a:gd name="T69" fmla="*/ 3568 h 3961"/>
                <a:gd name="T70" fmla="*/ 958 w 3702"/>
                <a:gd name="T71" fmla="*/ 3675 h 3961"/>
                <a:gd name="T72" fmla="*/ 1127 w 3702"/>
                <a:gd name="T73" fmla="*/ 3767 h 3961"/>
                <a:gd name="T74" fmla="*/ 1306 w 3702"/>
                <a:gd name="T75" fmla="*/ 3842 h 3961"/>
                <a:gd name="T76" fmla="*/ 1492 w 3702"/>
                <a:gd name="T77" fmla="*/ 3899 h 3961"/>
                <a:gd name="T78" fmla="*/ 1687 w 3702"/>
                <a:gd name="T79" fmla="*/ 3939 h 3961"/>
                <a:gd name="T80" fmla="*/ 1887 w 3702"/>
                <a:gd name="T81" fmla="*/ 3959 h 3961"/>
                <a:gd name="T82" fmla="*/ 1990 w 3702"/>
                <a:gd name="T83" fmla="*/ 3961 h 3961"/>
                <a:gd name="T84" fmla="*/ 2058 w 3702"/>
                <a:gd name="T85" fmla="*/ 3961 h 3961"/>
                <a:gd name="T86" fmla="*/ 2193 w 3702"/>
                <a:gd name="T87" fmla="*/ 3950 h 3961"/>
                <a:gd name="T88" fmla="*/ 2325 w 3702"/>
                <a:gd name="T89" fmla="*/ 3934 h 3961"/>
                <a:gd name="T90" fmla="*/ 2454 w 3702"/>
                <a:gd name="T91" fmla="*/ 3907 h 3961"/>
                <a:gd name="T92" fmla="*/ 2580 w 3702"/>
                <a:gd name="T93" fmla="*/ 3872 h 3961"/>
                <a:gd name="T94" fmla="*/ 2702 w 3702"/>
                <a:gd name="T95" fmla="*/ 3830 h 3961"/>
                <a:gd name="T96" fmla="*/ 2820 w 3702"/>
                <a:gd name="T97" fmla="*/ 3780 h 3961"/>
                <a:gd name="T98" fmla="*/ 2935 w 3702"/>
                <a:gd name="T99" fmla="*/ 3723 h 3961"/>
                <a:gd name="T100" fmla="*/ 3045 w 3702"/>
                <a:gd name="T101" fmla="*/ 3659 h 3961"/>
                <a:gd name="T102" fmla="*/ 3150 w 3702"/>
                <a:gd name="T103" fmla="*/ 3588 h 3961"/>
                <a:gd name="T104" fmla="*/ 3251 w 3702"/>
                <a:gd name="T105" fmla="*/ 3511 h 3961"/>
                <a:gd name="T106" fmla="*/ 3347 w 3702"/>
                <a:gd name="T107" fmla="*/ 3428 h 3961"/>
                <a:gd name="T108" fmla="*/ 3436 w 3702"/>
                <a:gd name="T109" fmla="*/ 3339 h 3961"/>
                <a:gd name="T110" fmla="*/ 3521 w 3702"/>
                <a:gd name="T111" fmla="*/ 3244 h 3961"/>
                <a:gd name="T112" fmla="*/ 3598 w 3702"/>
                <a:gd name="T113" fmla="*/ 3144 h 3961"/>
                <a:gd name="T114" fmla="*/ 3670 w 3702"/>
                <a:gd name="T115" fmla="*/ 3040 h 3961"/>
                <a:gd name="T116" fmla="*/ 3702 w 3702"/>
                <a:gd name="T117" fmla="*/ 2986 h 3961"/>
                <a:gd name="T118" fmla="*/ 3668 w 3702"/>
                <a:gd name="T119" fmla="*/ 2970 h 3961"/>
                <a:gd name="T120" fmla="*/ 1801 w 3702"/>
                <a:gd name="T121" fmla="*/ 2146 h 3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02" h="3961">
                  <a:moveTo>
                    <a:pt x="1801" y="2146"/>
                  </a:moveTo>
                  <a:lnTo>
                    <a:pt x="2388" y="198"/>
                  </a:lnTo>
                  <a:lnTo>
                    <a:pt x="2443" y="54"/>
                  </a:lnTo>
                  <a:lnTo>
                    <a:pt x="2388" y="41"/>
                  </a:lnTo>
                  <a:lnTo>
                    <a:pt x="2277" y="21"/>
                  </a:lnTo>
                  <a:lnTo>
                    <a:pt x="2164" y="8"/>
                  </a:lnTo>
                  <a:lnTo>
                    <a:pt x="2049" y="1"/>
                  </a:lnTo>
                  <a:lnTo>
                    <a:pt x="1990" y="0"/>
                  </a:lnTo>
                  <a:lnTo>
                    <a:pt x="1887" y="2"/>
                  </a:lnTo>
                  <a:lnTo>
                    <a:pt x="1687" y="22"/>
                  </a:lnTo>
                  <a:lnTo>
                    <a:pt x="1492" y="62"/>
                  </a:lnTo>
                  <a:lnTo>
                    <a:pt x="1306" y="120"/>
                  </a:lnTo>
                  <a:lnTo>
                    <a:pt x="1127" y="195"/>
                  </a:lnTo>
                  <a:lnTo>
                    <a:pt x="958" y="286"/>
                  </a:lnTo>
                  <a:lnTo>
                    <a:pt x="799" y="392"/>
                  </a:lnTo>
                  <a:lnTo>
                    <a:pt x="652" y="514"/>
                  </a:lnTo>
                  <a:lnTo>
                    <a:pt x="517" y="648"/>
                  </a:lnTo>
                  <a:lnTo>
                    <a:pt x="395" y="795"/>
                  </a:lnTo>
                  <a:lnTo>
                    <a:pt x="288" y="953"/>
                  </a:lnTo>
                  <a:lnTo>
                    <a:pt x="196" y="1122"/>
                  </a:lnTo>
                  <a:lnTo>
                    <a:pt x="120" y="1299"/>
                  </a:lnTo>
                  <a:lnTo>
                    <a:pt x="63" y="1485"/>
                  </a:lnTo>
                  <a:lnTo>
                    <a:pt x="22" y="1679"/>
                  </a:lnTo>
                  <a:lnTo>
                    <a:pt x="2" y="1879"/>
                  </a:lnTo>
                  <a:lnTo>
                    <a:pt x="0" y="1981"/>
                  </a:lnTo>
                  <a:lnTo>
                    <a:pt x="2" y="2083"/>
                  </a:lnTo>
                  <a:lnTo>
                    <a:pt x="22" y="2283"/>
                  </a:lnTo>
                  <a:lnTo>
                    <a:pt x="63" y="2475"/>
                  </a:lnTo>
                  <a:lnTo>
                    <a:pt x="120" y="2662"/>
                  </a:lnTo>
                  <a:lnTo>
                    <a:pt x="196" y="2839"/>
                  </a:lnTo>
                  <a:lnTo>
                    <a:pt x="288" y="3008"/>
                  </a:lnTo>
                  <a:lnTo>
                    <a:pt x="395" y="3165"/>
                  </a:lnTo>
                  <a:lnTo>
                    <a:pt x="517" y="3312"/>
                  </a:lnTo>
                  <a:lnTo>
                    <a:pt x="652" y="3447"/>
                  </a:lnTo>
                  <a:lnTo>
                    <a:pt x="799" y="3568"/>
                  </a:lnTo>
                  <a:lnTo>
                    <a:pt x="958" y="3675"/>
                  </a:lnTo>
                  <a:lnTo>
                    <a:pt x="1127" y="3767"/>
                  </a:lnTo>
                  <a:lnTo>
                    <a:pt x="1306" y="3842"/>
                  </a:lnTo>
                  <a:lnTo>
                    <a:pt x="1492" y="3899"/>
                  </a:lnTo>
                  <a:lnTo>
                    <a:pt x="1687" y="3939"/>
                  </a:lnTo>
                  <a:lnTo>
                    <a:pt x="1887" y="3959"/>
                  </a:lnTo>
                  <a:lnTo>
                    <a:pt x="1990" y="3961"/>
                  </a:lnTo>
                  <a:lnTo>
                    <a:pt x="2058" y="3961"/>
                  </a:lnTo>
                  <a:lnTo>
                    <a:pt x="2193" y="3950"/>
                  </a:lnTo>
                  <a:lnTo>
                    <a:pt x="2325" y="3934"/>
                  </a:lnTo>
                  <a:lnTo>
                    <a:pt x="2454" y="3907"/>
                  </a:lnTo>
                  <a:lnTo>
                    <a:pt x="2580" y="3872"/>
                  </a:lnTo>
                  <a:lnTo>
                    <a:pt x="2702" y="3830"/>
                  </a:lnTo>
                  <a:lnTo>
                    <a:pt x="2820" y="3780"/>
                  </a:lnTo>
                  <a:lnTo>
                    <a:pt x="2935" y="3723"/>
                  </a:lnTo>
                  <a:lnTo>
                    <a:pt x="3045" y="3659"/>
                  </a:lnTo>
                  <a:lnTo>
                    <a:pt x="3150" y="3588"/>
                  </a:lnTo>
                  <a:lnTo>
                    <a:pt x="3251" y="3511"/>
                  </a:lnTo>
                  <a:lnTo>
                    <a:pt x="3347" y="3428"/>
                  </a:lnTo>
                  <a:lnTo>
                    <a:pt x="3436" y="3339"/>
                  </a:lnTo>
                  <a:lnTo>
                    <a:pt x="3521" y="3244"/>
                  </a:lnTo>
                  <a:lnTo>
                    <a:pt x="3598" y="3144"/>
                  </a:lnTo>
                  <a:lnTo>
                    <a:pt x="3670" y="3040"/>
                  </a:lnTo>
                  <a:lnTo>
                    <a:pt x="3702" y="2986"/>
                  </a:lnTo>
                  <a:lnTo>
                    <a:pt x="3668" y="2970"/>
                  </a:lnTo>
                  <a:lnTo>
                    <a:pt x="1801" y="21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59"/>
            <p:cNvSpPr>
              <a:spLocks/>
            </p:cNvSpPr>
            <p:nvPr/>
          </p:nvSpPr>
          <p:spPr bwMode="auto">
            <a:xfrm>
              <a:off x="2576" y="1235"/>
              <a:ext cx="245" cy="233"/>
            </a:xfrm>
            <a:custGeom>
              <a:avLst/>
              <a:gdLst>
                <a:gd name="T0" fmla="*/ 981 w 1961"/>
                <a:gd name="T1" fmla="*/ 0 h 1864"/>
                <a:gd name="T2" fmla="*/ 1284 w 1961"/>
                <a:gd name="T3" fmla="*/ 614 h 1864"/>
                <a:gd name="T4" fmla="*/ 1961 w 1961"/>
                <a:gd name="T5" fmla="*/ 712 h 1864"/>
                <a:gd name="T6" fmla="*/ 1471 w 1961"/>
                <a:gd name="T7" fmla="*/ 1190 h 1864"/>
                <a:gd name="T8" fmla="*/ 1587 w 1961"/>
                <a:gd name="T9" fmla="*/ 1864 h 1864"/>
                <a:gd name="T10" fmla="*/ 981 w 1961"/>
                <a:gd name="T11" fmla="*/ 1546 h 1864"/>
                <a:gd name="T12" fmla="*/ 375 w 1961"/>
                <a:gd name="T13" fmla="*/ 1864 h 1864"/>
                <a:gd name="T14" fmla="*/ 491 w 1961"/>
                <a:gd name="T15" fmla="*/ 1190 h 1864"/>
                <a:gd name="T16" fmla="*/ 0 w 1961"/>
                <a:gd name="T17" fmla="*/ 712 h 1864"/>
                <a:gd name="T18" fmla="*/ 678 w 1961"/>
                <a:gd name="T19" fmla="*/ 614 h 1864"/>
                <a:gd name="T20" fmla="*/ 981 w 1961"/>
                <a:gd name="T21" fmla="*/ 0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1" h="1864">
                  <a:moveTo>
                    <a:pt x="981" y="0"/>
                  </a:moveTo>
                  <a:lnTo>
                    <a:pt x="1284" y="614"/>
                  </a:lnTo>
                  <a:lnTo>
                    <a:pt x="1961" y="712"/>
                  </a:lnTo>
                  <a:lnTo>
                    <a:pt x="1471" y="1190"/>
                  </a:lnTo>
                  <a:lnTo>
                    <a:pt x="1587" y="1864"/>
                  </a:lnTo>
                  <a:lnTo>
                    <a:pt x="981" y="1546"/>
                  </a:lnTo>
                  <a:lnTo>
                    <a:pt x="375" y="1864"/>
                  </a:lnTo>
                  <a:lnTo>
                    <a:pt x="491" y="1190"/>
                  </a:lnTo>
                  <a:lnTo>
                    <a:pt x="0" y="712"/>
                  </a:lnTo>
                  <a:lnTo>
                    <a:pt x="678" y="614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rgbClr val="F89B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Rectangle 60"/>
            <p:cNvSpPr>
              <a:spLocks noChangeArrowheads="1"/>
            </p:cNvSpPr>
            <p:nvPr/>
          </p:nvSpPr>
          <p:spPr bwMode="auto">
            <a:xfrm>
              <a:off x="2574" y="1936"/>
              <a:ext cx="41" cy="42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Rectangle 61"/>
            <p:cNvSpPr>
              <a:spLocks noChangeArrowheads="1"/>
            </p:cNvSpPr>
            <p:nvPr/>
          </p:nvSpPr>
          <p:spPr bwMode="auto">
            <a:xfrm>
              <a:off x="2574" y="2019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Rectangle 62"/>
            <p:cNvSpPr>
              <a:spLocks noChangeArrowheads="1"/>
            </p:cNvSpPr>
            <p:nvPr/>
          </p:nvSpPr>
          <p:spPr bwMode="auto">
            <a:xfrm>
              <a:off x="2615" y="1978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Rectangle 63"/>
            <p:cNvSpPr>
              <a:spLocks noChangeArrowheads="1"/>
            </p:cNvSpPr>
            <p:nvPr/>
          </p:nvSpPr>
          <p:spPr bwMode="auto">
            <a:xfrm>
              <a:off x="2532" y="1978"/>
              <a:ext cx="42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Rectangle 64"/>
            <p:cNvSpPr>
              <a:spLocks noChangeArrowheads="1"/>
            </p:cNvSpPr>
            <p:nvPr/>
          </p:nvSpPr>
          <p:spPr bwMode="auto">
            <a:xfrm>
              <a:off x="2429" y="2163"/>
              <a:ext cx="41" cy="42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65"/>
            <p:cNvSpPr>
              <a:spLocks noChangeArrowheads="1"/>
            </p:cNvSpPr>
            <p:nvPr/>
          </p:nvSpPr>
          <p:spPr bwMode="auto">
            <a:xfrm>
              <a:off x="2429" y="2246"/>
              <a:ext cx="41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Rectangle 66"/>
            <p:cNvSpPr>
              <a:spLocks noChangeArrowheads="1"/>
            </p:cNvSpPr>
            <p:nvPr/>
          </p:nvSpPr>
          <p:spPr bwMode="auto">
            <a:xfrm>
              <a:off x="2470" y="2205"/>
              <a:ext cx="42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Rectangle 67"/>
            <p:cNvSpPr>
              <a:spLocks noChangeArrowheads="1"/>
            </p:cNvSpPr>
            <p:nvPr/>
          </p:nvSpPr>
          <p:spPr bwMode="auto">
            <a:xfrm>
              <a:off x="2388" y="2205"/>
              <a:ext cx="41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Rectangle 68"/>
            <p:cNvSpPr>
              <a:spLocks noChangeArrowheads="1"/>
            </p:cNvSpPr>
            <p:nvPr/>
          </p:nvSpPr>
          <p:spPr bwMode="auto">
            <a:xfrm>
              <a:off x="2181" y="2081"/>
              <a:ext cx="42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Rectangle 69"/>
            <p:cNvSpPr>
              <a:spLocks noChangeArrowheads="1"/>
            </p:cNvSpPr>
            <p:nvPr/>
          </p:nvSpPr>
          <p:spPr bwMode="auto">
            <a:xfrm>
              <a:off x="2181" y="2163"/>
              <a:ext cx="42" cy="42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Rectangle 70"/>
            <p:cNvSpPr>
              <a:spLocks noChangeArrowheads="1"/>
            </p:cNvSpPr>
            <p:nvPr/>
          </p:nvSpPr>
          <p:spPr bwMode="auto">
            <a:xfrm>
              <a:off x="2223" y="2122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Rectangle 71"/>
            <p:cNvSpPr>
              <a:spLocks noChangeArrowheads="1"/>
            </p:cNvSpPr>
            <p:nvPr/>
          </p:nvSpPr>
          <p:spPr bwMode="auto">
            <a:xfrm>
              <a:off x="2140" y="2122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Rectangle 72"/>
            <p:cNvSpPr>
              <a:spLocks noChangeArrowheads="1"/>
            </p:cNvSpPr>
            <p:nvPr/>
          </p:nvSpPr>
          <p:spPr bwMode="auto">
            <a:xfrm>
              <a:off x="1789" y="1379"/>
              <a:ext cx="41" cy="42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Rectangle 73"/>
            <p:cNvSpPr>
              <a:spLocks noChangeArrowheads="1"/>
            </p:cNvSpPr>
            <p:nvPr/>
          </p:nvSpPr>
          <p:spPr bwMode="auto">
            <a:xfrm>
              <a:off x="1789" y="1462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Rectangle 74"/>
            <p:cNvSpPr>
              <a:spLocks noChangeArrowheads="1"/>
            </p:cNvSpPr>
            <p:nvPr/>
          </p:nvSpPr>
          <p:spPr bwMode="auto">
            <a:xfrm>
              <a:off x="1830" y="1421"/>
              <a:ext cx="42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Rectangle 75"/>
            <p:cNvSpPr>
              <a:spLocks noChangeArrowheads="1"/>
            </p:cNvSpPr>
            <p:nvPr/>
          </p:nvSpPr>
          <p:spPr bwMode="auto">
            <a:xfrm>
              <a:off x="1748" y="1421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76"/>
            <p:cNvSpPr>
              <a:spLocks/>
            </p:cNvSpPr>
            <p:nvPr/>
          </p:nvSpPr>
          <p:spPr bwMode="auto">
            <a:xfrm>
              <a:off x="2097" y="1483"/>
              <a:ext cx="103" cy="103"/>
            </a:xfrm>
            <a:custGeom>
              <a:avLst/>
              <a:gdLst>
                <a:gd name="T0" fmla="*/ 415 w 830"/>
                <a:gd name="T1" fmla="*/ 0 h 824"/>
                <a:gd name="T2" fmla="*/ 457 w 830"/>
                <a:gd name="T3" fmla="*/ 1 h 824"/>
                <a:gd name="T4" fmla="*/ 538 w 830"/>
                <a:gd name="T5" fmla="*/ 17 h 824"/>
                <a:gd name="T6" fmla="*/ 613 w 830"/>
                <a:gd name="T7" fmla="*/ 48 h 824"/>
                <a:gd name="T8" fmla="*/ 679 w 830"/>
                <a:gd name="T9" fmla="*/ 93 h 824"/>
                <a:gd name="T10" fmla="*/ 736 w 830"/>
                <a:gd name="T11" fmla="*/ 149 h 824"/>
                <a:gd name="T12" fmla="*/ 780 w 830"/>
                <a:gd name="T13" fmla="*/ 215 h 824"/>
                <a:gd name="T14" fmla="*/ 812 w 830"/>
                <a:gd name="T15" fmla="*/ 289 h 824"/>
                <a:gd name="T16" fmla="*/ 828 w 830"/>
                <a:gd name="T17" fmla="*/ 370 h 824"/>
                <a:gd name="T18" fmla="*/ 830 w 830"/>
                <a:gd name="T19" fmla="*/ 412 h 824"/>
                <a:gd name="T20" fmla="*/ 828 w 830"/>
                <a:gd name="T21" fmla="*/ 454 h 824"/>
                <a:gd name="T22" fmla="*/ 812 w 830"/>
                <a:gd name="T23" fmla="*/ 535 h 824"/>
                <a:gd name="T24" fmla="*/ 780 w 830"/>
                <a:gd name="T25" fmla="*/ 609 h 824"/>
                <a:gd name="T26" fmla="*/ 736 w 830"/>
                <a:gd name="T27" fmla="*/ 675 h 824"/>
                <a:gd name="T28" fmla="*/ 679 w 830"/>
                <a:gd name="T29" fmla="*/ 731 h 824"/>
                <a:gd name="T30" fmla="*/ 613 w 830"/>
                <a:gd name="T31" fmla="*/ 775 h 824"/>
                <a:gd name="T32" fmla="*/ 538 w 830"/>
                <a:gd name="T33" fmla="*/ 806 h 824"/>
                <a:gd name="T34" fmla="*/ 457 w 830"/>
                <a:gd name="T35" fmla="*/ 823 h 824"/>
                <a:gd name="T36" fmla="*/ 415 w 830"/>
                <a:gd name="T37" fmla="*/ 824 h 824"/>
                <a:gd name="T38" fmla="*/ 372 w 830"/>
                <a:gd name="T39" fmla="*/ 823 h 824"/>
                <a:gd name="T40" fmla="*/ 291 w 830"/>
                <a:gd name="T41" fmla="*/ 806 h 824"/>
                <a:gd name="T42" fmla="*/ 217 w 830"/>
                <a:gd name="T43" fmla="*/ 775 h 824"/>
                <a:gd name="T44" fmla="*/ 151 w 830"/>
                <a:gd name="T45" fmla="*/ 731 h 824"/>
                <a:gd name="T46" fmla="*/ 95 w 830"/>
                <a:gd name="T47" fmla="*/ 675 h 824"/>
                <a:gd name="T48" fmla="*/ 50 w 830"/>
                <a:gd name="T49" fmla="*/ 609 h 824"/>
                <a:gd name="T50" fmla="*/ 18 w 830"/>
                <a:gd name="T51" fmla="*/ 535 h 824"/>
                <a:gd name="T52" fmla="*/ 1 w 830"/>
                <a:gd name="T53" fmla="*/ 454 h 824"/>
                <a:gd name="T54" fmla="*/ 0 w 830"/>
                <a:gd name="T55" fmla="*/ 412 h 824"/>
                <a:gd name="T56" fmla="*/ 1 w 830"/>
                <a:gd name="T57" fmla="*/ 370 h 824"/>
                <a:gd name="T58" fmla="*/ 18 w 830"/>
                <a:gd name="T59" fmla="*/ 289 h 824"/>
                <a:gd name="T60" fmla="*/ 50 w 830"/>
                <a:gd name="T61" fmla="*/ 215 h 824"/>
                <a:gd name="T62" fmla="*/ 95 w 830"/>
                <a:gd name="T63" fmla="*/ 149 h 824"/>
                <a:gd name="T64" fmla="*/ 151 w 830"/>
                <a:gd name="T65" fmla="*/ 93 h 824"/>
                <a:gd name="T66" fmla="*/ 217 w 830"/>
                <a:gd name="T67" fmla="*/ 48 h 824"/>
                <a:gd name="T68" fmla="*/ 291 w 830"/>
                <a:gd name="T69" fmla="*/ 17 h 824"/>
                <a:gd name="T70" fmla="*/ 372 w 830"/>
                <a:gd name="T71" fmla="*/ 1 h 824"/>
                <a:gd name="T72" fmla="*/ 415 w 830"/>
                <a:gd name="T73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30" h="824">
                  <a:moveTo>
                    <a:pt x="415" y="0"/>
                  </a:moveTo>
                  <a:lnTo>
                    <a:pt x="457" y="1"/>
                  </a:lnTo>
                  <a:lnTo>
                    <a:pt x="538" y="17"/>
                  </a:lnTo>
                  <a:lnTo>
                    <a:pt x="613" y="48"/>
                  </a:lnTo>
                  <a:lnTo>
                    <a:pt x="679" y="93"/>
                  </a:lnTo>
                  <a:lnTo>
                    <a:pt x="736" y="149"/>
                  </a:lnTo>
                  <a:lnTo>
                    <a:pt x="780" y="215"/>
                  </a:lnTo>
                  <a:lnTo>
                    <a:pt x="812" y="289"/>
                  </a:lnTo>
                  <a:lnTo>
                    <a:pt x="828" y="370"/>
                  </a:lnTo>
                  <a:lnTo>
                    <a:pt x="830" y="412"/>
                  </a:lnTo>
                  <a:lnTo>
                    <a:pt x="828" y="454"/>
                  </a:lnTo>
                  <a:lnTo>
                    <a:pt x="812" y="535"/>
                  </a:lnTo>
                  <a:lnTo>
                    <a:pt x="780" y="609"/>
                  </a:lnTo>
                  <a:lnTo>
                    <a:pt x="736" y="675"/>
                  </a:lnTo>
                  <a:lnTo>
                    <a:pt x="679" y="731"/>
                  </a:lnTo>
                  <a:lnTo>
                    <a:pt x="613" y="775"/>
                  </a:lnTo>
                  <a:lnTo>
                    <a:pt x="538" y="806"/>
                  </a:lnTo>
                  <a:lnTo>
                    <a:pt x="457" y="823"/>
                  </a:lnTo>
                  <a:lnTo>
                    <a:pt x="415" y="824"/>
                  </a:lnTo>
                  <a:lnTo>
                    <a:pt x="372" y="823"/>
                  </a:lnTo>
                  <a:lnTo>
                    <a:pt x="291" y="806"/>
                  </a:lnTo>
                  <a:lnTo>
                    <a:pt x="217" y="775"/>
                  </a:lnTo>
                  <a:lnTo>
                    <a:pt x="151" y="731"/>
                  </a:lnTo>
                  <a:lnTo>
                    <a:pt x="95" y="675"/>
                  </a:lnTo>
                  <a:lnTo>
                    <a:pt x="50" y="609"/>
                  </a:lnTo>
                  <a:lnTo>
                    <a:pt x="18" y="535"/>
                  </a:lnTo>
                  <a:lnTo>
                    <a:pt x="1" y="454"/>
                  </a:lnTo>
                  <a:lnTo>
                    <a:pt x="0" y="412"/>
                  </a:lnTo>
                  <a:lnTo>
                    <a:pt x="1" y="370"/>
                  </a:lnTo>
                  <a:lnTo>
                    <a:pt x="18" y="289"/>
                  </a:lnTo>
                  <a:lnTo>
                    <a:pt x="50" y="215"/>
                  </a:lnTo>
                  <a:lnTo>
                    <a:pt x="95" y="149"/>
                  </a:lnTo>
                  <a:lnTo>
                    <a:pt x="151" y="93"/>
                  </a:lnTo>
                  <a:lnTo>
                    <a:pt x="217" y="48"/>
                  </a:lnTo>
                  <a:lnTo>
                    <a:pt x="291" y="17"/>
                  </a:lnTo>
                  <a:lnTo>
                    <a:pt x="372" y="1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268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77"/>
            <p:cNvSpPr>
              <a:spLocks/>
            </p:cNvSpPr>
            <p:nvPr/>
          </p:nvSpPr>
          <p:spPr bwMode="auto">
            <a:xfrm>
              <a:off x="2154" y="1262"/>
              <a:ext cx="272" cy="367"/>
            </a:xfrm>
            <a:custGeom>
              <a:avLst/>
              <a:gdLst>
                <a:gd name="T0" fmla="*/ 642 w 2179"/>
                <a:gd name="T1" fmla="*/ 0 h 2932"/>
                <a:gd name="T2" fmla="*/ 587 w 2179"/>
                <a:gd name="T3" fmla="*/ 144 h 2932"/>
                <a:gd name="T4" fmla="*/ 0 w 2179"/>
                <a:gd name="T5" fmla="*/ 2092 h 2932"/>
                <a:gd name="T6" fmla="*/ 1867 w 2179"/>
                <a:gd name="T7" fmla="*/ 2916 h 2932"/>
                <a:gd name="T8" fmla="*/ 1901 w 2179"/>
                <a:gd name="T9" fmla="*/ 2932 h 2932"/>
                <a:gd name="T10" fmla="*/ 1934 w 2179"/>
                <a:gd name="T11" fmla="*/ 2876 h 2932"/>
                <a:gd name="T12" fmla="*/ 1992 w 2179"/>
                <a:gd name="T13" fmla="*/ 2761 h 2932"/>
                <a:gd name="T14" fmla="*/ 2044 w 2179"/>
                <a:gd name="T15" fmla="*/ 2641 h 2932"/>
                <a:gd name="T16" fmla="*/ 2088 w 2179"/>
                <a:gd name="T17" fmla="*/ 2519 h 2932"/>
                <a:gd name="T18" fmla="*/ 2124 w 2179"/>
                <a:gd name="T19" fmla="*/ 2392 h 2932"/>
                <a:gd name="T20" fmla="*/ 2150 w 2179"/>
                <a:gd name="T21" fmla="*/ 2263 h 2932"/>
                <a:gd name="T22" fmla="*/ 2168 w 2179"/>
                <a:gd name="T23" fmla="*/ 2131 h 2932"/>
                <a:gd name="T24" fmla="*/ 2179 w 2179"/>
                <a:gd name="T25" fmla="*/ 1995 h 2932"/>
                <a:gd name="T26" fmla="*/ 2179 w 2179"/>
                <a:gd name="T27" fmla="*/ 1927 h 2932"/>
                <a:gd name="T28" fmla="*/ 2177 w 2179"/>
                <a:gd name="T29" fmla="*/ 1839 h 2932"/>
                <a:gd name="T30" fmla="*/ 2163 w 2179"/>
                <a:gd name="T31" fmla="*/ 1667 h 2932"/>
                <a:gd name="T32" fmla="*/ 2134 w 2179"/>
                <a:gd name="T33" fmla="*/ 1499 h 2932"/>
                <a:gd name="T34" fmla="*/ 2090 w 2179"/>
                <a:gd name="T35" fmla="*/ 1337 h 2932"/>
                <a:gd name="T36" fmla="*/ 2034 w 2179"/>
                <a:gd name="T37" fmla="*/ 1181 h 2932"/>
                <a:gd name="T38" fmla="*/ 1964 w 2179"/>
                <a:gd name="T39" fmla="*/ 1031 h 2932"/>
                <a:gd name="T40" fmla="*/ 1883 w 2179"/>
                <a:gd name="T41" fmla="*/ 887 h 2932"/>
                <a:gd name="T42" fmla="*/ 1791 w 2179"/>
                <a:gd name="T43" fmla="*/ 752 h 2932"/>
                <a:gd name="T44" fmla="*/ 1688 w 2179"/>
                <a:gd name="T45" fmla="*/ 625 h 2932"/>
                <a:gd name="T46" fmla="*/ 1576 w 2179"/>
                <a:gd name="T47" fmla="*/ 507 h 2932"/>
                <a:gd name="T48" fmla="*/ 1454 w 2179"/>
                <a:gd name="T49" fmla="*/ 398 h 2932"/>
                <a:gd name="T50" fmla="*/ 1323 w 2179"/>
                <a:gd name="T51" fmla="*/ 299 h 2932"/>
                <a:gd name="T52" fmla="*/ 1184 w 2179"/>
                <a:gd name="T53" fmla="*/ 212 h 2932"/>
                <a:gd name="T54" fmla="*/ 1037 w 2179"/>
                <a:gd name="T55" fmla="*/ 135 h 2932"/>
                <a:gd name="T56" fmla="*/ 884 w 2179"/>
                <a:gd name="T57" fmla="*/ 72 h 2932"/>
                <a:gd name="T58" fmla="*/ 724 w 2179"/>
                <a:gd name="T59" fmla="*/ 20 h 2932"/>
                <a:gd name="T60" fmla="*/ 642 w 2179"/>
                <a:gd name="T61" fmla="*/ 0 h 2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79" h="2932">
                  <a:moveTo>
                    <a:pt x="642" y="0"/>
                  </a:moveTo>
                  <a:lnTo>
                    <a:pt x="587" y="144"/>
                  </a:lnTo>
                  <a:lnTo>
                    <a:pt x="0" y="2092"/>
                  </a:lnTo>
                  <a:lnTo>
                    <a:pt x="1867" y="2916"/>
                  </a:lnTo>
                  <a:lnTo>
                    <a:pt x="1901" y="2932"/>
                  </a:lnTo>
                  <a:lnTo>
                    <a:pt x="1934" y="2876"/>
                  </a:lnTo>
                  <a:lnTo>
                    <a:pt x="1992" y="2761"/>
                  </a:lnTo>
                  <a:lnTo>
                    <a:pt x="2044" y="2641"/>
                  </a:lnTo>
                  <a:lnTo>
                    <a:pt x="2088" y="2519"/>
                  </a:lnTo>
                  <a:lnTo>
                    <a:pt x="2124" y="2392"/>
                  </a:lnTo>
                  <a:lnTo>
                    <a:pt x="2150" y="2263"/>
                  </a:lnTo>
                  <a:lnTo>
                    <a:pt x="2168" y="2131"/>
                  </a:lnTo>
                  <a:lnTo>
                    <a:pt x="2179" y="1995"/>
                  </a:lnTo>
                  <a:lnTo>
                    <a:pt x="2179" y="1927"/>
                  </a:lnTo>
                  <a:lnTo>
                    <a:pt x="2177" y="1839"/>
                  </a:lnTo>
                  <a:lnTo>
                    <a:pt x="2163" y="1667"/>
                  </a:lnTo>
                  <a:lnTo>
                    <a:pt x="2134" y="1499"/>
                  </a:lnTo>
                  <a:lnTo>
                    <a:pt x="2090" y="1337"/>
                  </a:lnTo>
                  <a:lnTo>
                    <a:pt x="2034" y="1181"/>
                  </a:lnTo>
                  <a:lnTo>
                    <a:pt x="1964" y="1031"/>
                  </a:lnTo>
                  <a:lnTo>
                    <a:pt x="1883" y="887"/>
                  </a:lnTo>
                  <a:lnTo>
                    <a:pt x="1791" y="752"/>
                  </a:lnTo>
                  <a:lnTo>
                    <a:pt x="1688" y="625"/>
                  </a:lnTo>
                  <a:lnTo>
                    <a:pt x="1576" y="507"/>
                  </a:lnTo>
                  <a:lnTo>
                    <a:pt x="1454" y="398"/>
                  </a:lnTo>
                  <a:lnTo>
                    <a:pt x="1323" y="299"/>
                  </a:lnTo>
                  <a:lnTo>
                    <a:pt x="1184" y="212"/>
                  </a:lnTo>
                  <a:lnTo>
                    <a:pt x="1037" y="135"/>
                  </a:lnTo>
                  <a:lnTo>
                    <a:pt x="884" y="72"/>
                  </a:lnTo>
                  <a:lnTo>
                    <a:pt x="724" y="20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2A95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78"/>
            <p:cNvSpPr>
              <a:spLocks/>
            </p:cNvSpPr>
            <p:nvPr/>
          </p:nvSpPr>
          <p:spPr bwMode="auto">
            <a:xfrm>
              <a:off x="2343" y="1707"/>
              <a:ext cx="174" cy="188"/>
            </a:xfrm>
            <a:custGeom>
              <a:avLst/>
              <a:gdLst>
                <a:gd name="T0" fmla="*/ 0 w 1392"/>
                <a:gd name="T1" fmla="*/ 681 h 1507"/>
                <a:gd name="T2" fmla="*/ 664 w 1392"/>
                <a:gd name="T3" fmla="*/ 187 h 1507"/>
                <a:gd name="T4" fmla="*/ 907 w 1392"/>
                <a:gd name="T5" fmla="*/ 0 h 1507"/>
                <a:gd name="T6" fmla="*/ 1392 w 1392"/>
                <a:gd name="T7" fmla="*/ 631 h 1507"/>
                <a:gd name="T8" fmla="*/ 1162 w 1392"/>
                <a:gd name="T9" fmla="*/ 847 h 1507"/>
                <a:gd name="T10" fmla="*/ 166 w 1392"/>
                <a:gd name="T11" fmla="*/ 1507 h 1507"/>
                <a:gd name="T12" fmla="*/ 0 w 1392"/>
                <a:gd name="T13" fmla="*/ 681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2" h="1507">
                  <a:moveTo>
                    <a:pt x="0" y="681"/>
                  </a:moveTo>
                  <a:lnTo>
                    <a:pt x="664" y="187"/>
                  </a:lnTo>
                  <a:lnTo>
                    <a:pt x="907" y="0"/>
                  </a:lnTo>
                  <a:lnTo>
                    <a:pt x="1392" y="631"/>
                  </a:lnTo>
                  <a:lnTo>
                    <a:pt x="1162" y="847"/>
                  </a:lnTo>
                  <a:lnTo>
                    <a:pt x="166" y="1507"/>
                  </a:lnTo>
                  <a:lnTo>
                    <a:pt x="0" y="681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79"/>
            <p:cNvSpPr>
              <a:spLocks/>
            </p:cNvSpPr>
            <p:nvPr/>
          </p:nvSpPr>
          <p:spPr bwMode="auto">
            <a:xfrm>
              <a:off x="2426" y="1683"/>
              <a:ext cx="127" cy="130"/>
            </a:xfrm>
            <a:custGeom>
              <a:avLst/>
              <a:gdLst>
                <a:gd name="T0" fmla="*/ 0 w 1014"/>
                <a:gd name="T1" fmla="*/ 378 h 1038"/>
                <a:gd name="T2" fmla="*/ 498 w 1014"/>
                <a:gd name="T3" fmla="*/ 1038 h 1038"/>
                <a:gd name="T4" fmla="*/ 892 w 1014"/>
                <a:gd name="T5" fmla="*/ 669 h 1038"/>
                <a:gd name="T6" fmla="*/ 918 w 1014"/>
                <a:gd name="T7" fmla="*/ 644 h 1038"/>
                <a:gd name="T8" fmla="*/ 959 w 1014"/>
                <a:gd name="T9" fmla="*/ 586 h 1038"/>
                <a:gd name="T10" fmla="*/ 989 w 1014"/>
                <a:gd name="T11" fmla="*/ 522 h 1038"/>
                <a:gd name="T12" fmla="*/ 1009 w 1014"/>
                <a:gd name="T13" fmla="*/ 456 h 1038"/>
                <a:gd name="T14" fmla="*/ 1014 w 1014"/>
                <a:gd name="T15" fmla="*/ 388 h 1038"/>
                <a:gd name="T16" fmla="*/ 1009 w 1014"/>
                <a:gd name="T17" fmla="*/ 318 h 1038"/>
                <a:gd name="T18" fmla="*/ 989 w 1014"/>
                <a:gd name="T19" fmla="*/ 251 h 1038"/>
                <a:gd name="T20" fmla="*/ 958 w 1014"/>
                <a:gd name="T21" fmla="*/ 187 h 1038"/>
                <a:gd name="T22" fmla="*/ 938 w 1014"/>
                <a:gd name="T23" fmla="*/ 157 h 1038"/>
                <a:gd name="T24" fmla="*/ 938 w 1014"/>
                <a:gd name="T25" fmla="*/ 157 h 1038"/>
                <a:gd name="T26" fmla="*/ 912 w 1014"/>
                <a:gd name="T27" fmla="*/ 125 h 1038"/>
                <a:gd name="T28" fmla="*/ 854 w 1014"/>
                <a:gd name="T29" fmla="*/ 74 h 1038"/>
                <a:gd name="T30" fmla="*/ 787 w 1014"/>
                <a:gd name="T31" fmla="*/ 36 h 1038"/>
                <a:gd name="T32" fmla="*/ 716 w 1014"/>
                <a:gd name="T33" fmla="*/ 11 h 1038"/>
                <a:gd name="T34" fmla="*/ 642 w 1014"/>
                <a:gd name="T35" fmla="*/ 0 h 1038"/>
                <a:gd name="T36" fmla="*/ 565 w 1014"/>
                <a:gd name="T37" fmla="*/ 4 h 1038"/>
                <a:gd name="T38" fmla="*/ 491 w 1014"/>
                <a:gd name="T39" fmla="*/ 23 h 1038"/>
                <a:gd name="T40" fmla="*/ 420 w 1014"/>
                <a:gd name="T41" fmla="*/ 57 h 1038"/>
                <a:gd name="T42" fmla="*/ 388 w 1014"/>
                <a:gd name="T43" fmla="*/ 80 h 1038"/>
                <a:gd name="T44" fmla="*/ 0 w 1014"/>
                <a:gd name="T45" fmla="*/ 378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4" h="1038">
                  <a:moveTo>
                    <a:pt x="0" y="378"/>
                  </a:moveTo>
                  <a:lnTo>
                    <a:pt x="498" y="1038"/>
                  </a:lnTo>
                  <a:lnTo>
                    <a:pt x="892" y="669"/>
                  </a:lnTo>
                  <a:lnTo>
                    <a:pt x="918" y="644"/>
                  </a:lnTo>
                  <a:lnTo>
                    <a:pt x="959" y="586"/>
                  </a:lnTo>
                  <a:lnTo>
                    <a:pt x="989" y="522"/>
                  </a:lnTo>
                  <a:lnTo>
                    <a:pt x="1009" y="456"/>
                  </a:lnTo>
                  <a:lnTo>
                    <a:pt x="1014" y="388"/>
                  </a:lnTo>
                  <a:lnTo>
                    <a:pt x="1009" y="318"/>
                  </a:lnTo>
                  <a:lnTo>
                    <a:pt x="989" y="251"/>
                  </a:lnTo>
                  <a:lnTo>
                    <a:pt x="958" y="187"/>
                  </a:lnTo>
                  <a:lnTo>
                    <a:pt x="938" y="157"/>
                  </a:lnTo>
                  <a:lnTo>
                    <a:pt x="938" y="157"/>
                  </a:lnTo>
                  <a:lnTo>
                    <a:pt x="912" y="125"/>
                  </a:lnTo>
                  <a:lnTo>
                    <a:pt x="854" y="74"/>
                  </a:lnTo>
                  <a:lnTo>
                    <a:pt x="787" y="36"/>
                  </a:lnTo>
                  <a:lnTo>
                    <a:pt x="716" y="11"/>
                  </a:lnTo>
                  <a:lnTo>
                    <a:pt x="642" y="0"/>
                  </a:lnTo>
                  <a:lnTo>
                    <a:pt x="565" y="4"/>
                  </a:lnTo>
                  <a:lnTo>
                    <a:pt x="491" y="23"/>
                  </a:lnTo>
                  <a:lnTo>
                    <a:pt x="420" y="57"/>
                  </a:lnTo>
                  <a:lnTo>
                    <a:pt x="388" y="80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80"/>
            <p:cNvSpPr>
              <a:spLocks/>
            </p:cNvSpPr>
            <p:nvPr/>
          </p:nvSpPr>
          <p:spPr bwMode="auto">
            <a:xfrm>
              <a:off x="1690" y="1668"/>
              <a:ext cx="154" cy="163"/>
            </a:xfrm>
            <a:custGeom>
              <a:avLst/>
              <a:gdLst>
                <a:gd name="T0" fmla="*/ 1210 w 1231"/>
                <a:gd name="T1" fmla="*/ 830 h 1305"/>
                <a:gd name="T2" fmla="*/ 473 w 1231"/>
                <a:gd name="T3" fmla="*/ 1210 h 1305"/>
                <a:gd name="T4" fmla="*/ 295 w 1231"/>
                <a:gd name="T5" fmla="*/ 1305 h 1305"/>
                <a:gd name="T6" fmla="*/ 0 w 1231"/>
                <a:gd name="T7" fmla="*/ 605 h 1305"/>
                <a:gd name="T8" fmla="*/ 229 w 1231"/>
                <a:gd name="T9" fmla="*/ 495 h 1305"/>
                <a:gd name="T10" fmla="*/ 1231 w 1231"/>
                <a:gd name="T11" fmla="*/ 0 h 1305"/>
                <a:gd name="T12" fmla="*/ 1210 w 1231"/>
                <a:gd name="T13" fmla="*/ 830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305">
                  <a:moveTo>
                    <a:pt x="1210" y="830"/>
                  </a:moveTo>
                  <a:lnTo>
                    <a:pt x="473" y="1210"/>
                  </a:lnTo>
                  <a:lnTo>
                    <a:pt x="295" y="1305"/>
                  </a:lnTo>
                  <a:lnTo>
                    <a:pt x="0" y="605"/>
                  </a:lnTo>
                  <a:lnTo>
                    <a:pt x="229" y="495"/>
                  </a:lnTo>
                  <a:lnTo>
                    <a:pt x="1231" y="0"/>
                  </a:lnTo>
                  <a:lnTo>
                    <a:pt x="1210" y="830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81"/>
            <p:cNvSpPr>
              <a:spLocks/>
            </p:cNvSpPr>
            <p:nvPr/>
          </p:nvSpPr>
          <p:spPr bwMode="auto">
            <a:xfrm>
              <a:off x="1624" y="1730"/>
              <a:ext cx="125" cy="124"/>
            </a:xfrm>
            <a:custGeom>
              <a:avLst/>
              <a:gdLst>
                <a:gd name="T0" fmla="*/ 1003 w 1003"/>
                <a:gd name="T1" fmla="*/ 715 h 990"/>
                <a:gd name="T2" fmla="*/ 759 w 1003"/>
                <a:gd name="T3" fmla="*/ 0 h 990"/>
                <a:gd name="T4" fmla="*/ 173 w 1003"/>
                <a:gd name="T5" fmla="*/ 281 h 990"/>
                <a:gd name="T6" fmla="*/ 143 w 1003"/>
                <a:gd name="T7" fmla="*/ 303 h 990"/>
                <a:gd name="T8" fmla="*/ 92 w 1003"/>
                <a:gd name="T9" fmla="*/ 353 h 990"/>
                <a:gd name="T10" fmla="*/ 52 w 1003"/>
                <a:gd name="T11" fmla="*/ 410 h 990"/>
                <a:gd name="T12" fmla="*/ 22 w 1003"/>
                <a:gd name="T13" fmla="*/ 473 h 990"/>
                <a:gd name="T14" fmla="*/ 4 w 1003"/>
                <a:gd name="T15" fmla="*/ 539 h 990"/>
                <a:gd name="T16" fmla="*/ 0 w 1003"/>
                <a:gd name="T17" fmla="*/ 608 h 990"/>
                <a:gd name="T18" fmla="*/ 7 w 1003"/>
                <a:gd name="T19" fmla="*/ 677 h 990"/>
                <a:gd name="T20" fmla="*/ 27 w 1003"/>
                <a:gd name="T21" fmla="*/ 746 h 990"/>
                <a:gd name="T22" fmla="*/ 43 w 1003"/>
                <a:gd name="T23" fmla="*/ 779 h 990"/>
                <a:gd name="T24" fmla="*/ 43 w 1003"/>
                <a:gd name="T25" fmla="*/ 779 h 990"/>
                <a:gd name="T26" fmla="*/ 62 w 1003"/>
                <a:gd name="T27" fmla="*/ 814 h 990"/>
                <a:gd name="T28" fmla="*/ 111 w 1003"/>
                <a:gd name="T29" fmla="*/ 875 h 990"/>
                <a:gd name="T30" fmla="*/ 171 w 1003"/>
                <a:gd name="T31" fmla="*/ 924 h 990"/>
                <a:gd name="T32" fmla="*/ 237 w 1003"/>
                <a:gd name="T33" fmla="*/ 960 h 990"/>
                <a:gd name="T34" fmla="*/ 309 w 1003"/>
                <a:gd name="T35" fmla="*/ 982 h 990"/>
                <a:gd name="T36" fmla="*/ 384 w 1003"/>
                <a:gd name="T37" fmla="*/ 990 h 990"/>
                <a:gd name="T38" fmla="*/ 460 w 1003"/>
                <a:gd name="T39" fmla="*/ 985 h 990"/>
                <a:gd name="T40" fmla="*/ 535 w 1003"/>
                <a:gd name="T41" fmla="*/ 962 h 990"/>
                <a:gd name="T42" fmla="*/ 572 w 1003"/>
                <a:gd name="T43" fmla="*/ 944 h 990"/>
                <a:gd name="T44" fmla="*/ 1003 w 1003"/>
                <a:gd name="T45" fmla="*/ 715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03" h="990">
                  <a:moveTo>
                    <a:pt x="1003" y="715"/>
                  </a:moveTo>
                  <a:lnTo>
                    <a:pt x="759" y="0"/>
                  </a:lnTo>
                  <a:lnTo>
                    <a:pt x="173" y="281"/>
                  </a:lnTo>
                  <a:lnTo>
                    <a:pt x="143" y="303"/>
                  </a:lnTo>
                  <a:lnTo>
                    <a:pt x="92" y="353"/>
                  </a:lnTo>
                  <a:lnTo>
                    <a:pt x="52" y="410"/>
                  </a:lnTo>
                  <a:lnTo>
                    <a:pt x="22" y="473"/>
                  </a:lnTo>
                  <a:lnTo>
                    <a:pt x="4" y="539"/>
                  </a:lnTo>
                  <a:lnTo>
                    <a:pt x="0" y="608"/>
                  </a:lnTo>
                  <a:lnTo>
                    <a:pt x="7" y="677"/>
                  </a:lnTo>
                  <a:lnTo>
                    <a:pt x="27" y="746"/>
                  </a:lnTo>
                  <a:lnTo>
                    <a:pt x="43" y="779"/>
                  </a:lnTo>
                  <a:lnTo>
                    <a:pt x="43" y="779"/>
                  </a:lnTo>
                  <a:lnTo>
                    <a:pt x="62" y="814"/>
                  </a:lnTo>
                  <a:lnTo>
                    <a:pt x="111" y="875"/>
                  </a:lnTo>
                  <a:lnTo>
                    <a:pt x="171" y="924"/>
                  </a:lnTo>
                  <a:lnTo>
                    <a:pt x="237" y="960"/>
                  </a:lnTo>
                  <a:lnTo>
                    <a:pt x="309" y="982"/>
                  </a:lnTo>
                  <a:lnTo>
                    <a:pt x="384" y="990"/>
                  </a:lnTo>
                  <a:lnTo>
                    <a:pt x="460" y="985"/>
                  </a:lnTo>
                  <a:lnTo>
                    <a:pt x="535" y="962"/>
                  </a:lnTo>
                  <a:lnTo>
                    <a:pt x="572" y="944"/>
                  </a:lnTo>
                  <a:lnTo>
                    <a:pt x="1003" y="715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82"/>
            <p:cNvSpPr>
              <a:spLocks/>
            </p:cNvSpPr>
            <p:nvPr/>
          </p:nvSpPr>
          <p:spPr bwMode="auto">
            <a:xfrm>
              <a:off x="1638" y="2016"/>
              <a:ext cx="127" cy="127"/>
            </a:xfrm>
            <a:custGeom>
              <a:avLst/>
              <a:gdLst>
                <a:gd name="T0" fmla="*/ 517 w 1015"/>
                <a:gd name="T1" fmla="*/ 0 h 1010"/>
                <a:gd name="T2" fmla="*/ 103 w 1015"/>
                <a:gd name="T3" fmla="*/ 413 h 1010"/>
                <a:gd name="T4" fmla="*/ 78 w 1015"/>
                <a:gd name="T5" fmla="*/ 439 h 1010"/>
                <a:gd name="T6" fmla="*/ 40 w 1015"/>
                <a:gd name="T7" fmla="*/ 497 h 1010"/>
                <a:gd name="T8" fmla="*/ 14 w 1015"/>
                <a:gd name="T9" fmla="*/ 561 h 1010"/>
                <a:gd name="T10" fmla="*/ 0 w 1015"/>
                <a:gd name="T11" fmla="*/ 627 h 1010"/>
                <a:gd name="T12" fmla="*/ 0 w 1015"/>
                <a:gd name="T13" fmla="*/ 694 h 1010"/>
                <a:gd name="T14" fmla="*/ 14 w 1015"/>
                <a:gd name="T15" fmla="*/ 761 h 1010"/>
                <a:gd name="T16" fmla="*/ 40 w 1015"/>
                <a:gd name="T17" fmla="*/ 823 h 1010"/>
                <a:gd name="T18" fmla="*/ 78 w 1015"/>
                <a:gd name="T19" fmla="*/ 882 h 1010"/>
                <a:gd name="T20" fmla="*/ 103 w 1015"/>
                <a:gd name="T21" fmla="*/ 908 h 1010"/>
                <a:gd name="T22" fmla="*/ 103 w 1015"/>
                <a:gd name="T23" fmla="*/ 908 h 1010"/>
                <a:gd name="T24" fmla="*/ 130 w 1015"/>
                <a:gd name="T25" fmla="*/ 932 h 1010"/>
                <a:gd name="T26" fmla="*/ 188 w 1015"/>
                <a:gd name="T27" fmla="*/ 970 h 1010"/>
                <a:gd name="T28" fmla="*/ 251 w 1015"/>
                <a:gd name="T29" fmla="*/ 996 h 1010"/>
                <a:gd name="T30" fmla="*/ 318 w 1015"/>
                <a:gd name="T31" fmla="*/ 1010 h 1010"/>
                <a:gd name="T32" fmla="*/ 385 w 1015"/>
                <a:gd name="T33" fmla="*/ 1010 h 1010"/>
                <a:gd name="T34" fmla="*/ 452 w 1015"/>
                <a:gd name="T35" fmla="*/ 996 h 1010"/>
                <a:gd name="T36" fmla="*/ 516 w 1015"/>
                <a:gd name="T37" fmla="*/ 970 h 1010"/>
                <a:gd name="T38" fmla="*/ 574 w 1015"/>
                <a:gd name="T39" fmla="*/ 932 h 1010"/>
                <a:gd name="T40" fmla="*/ 600 w 1015"/>
                <a:gd name="T41" fmla="*/ 908 h 1010"/>
                <a:gd name="T42" fmla="*/ 1015 w 1015"/>
                <a:gd name="T43" fmla="*/ 495 h 1010"/>
                <a:gd name="T44" fmla="*/ 517 w 1015"/>
                <a:gd name="T45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5" h="1010">
                  <a:moveTo>
                    <a:pt x="517" y="0"/>
                  </a:moveTo>
                  <a:lnTo>
                    <a:pt x="103" y="413"/>
                  </a:lnTo>
                  <a:lnTo>
                    <a:pt x="78" y="439"/>
                  </a:lnTo>
                  <a:lnTo>
                    <a:pt x="40" y="497"/>
                  </a:lnTo>
                  <a:lnTo>
                    <a:pt x="14" y="561"/>
                  </a:lnTo>
                  <a:lnTo>
                    <a:pt x="0" y="627"/>
                  </a:lnTo>
                  <a:lnTo>
                    <a:pt x="0" y="694"/>
                  </a:lnTo>
                  <a:lnTo>
                    <a:pt x="14" y="761"/>
                  </a:lnTo>
                  <a:lnTo>
                    <a:pt x="40" y="823"/>
                  </a:lnTo>
                  <a:lnTo>
                    <a:pt x="78" y="882"/>
                  </a:lnTo>
                  <a:lnTo>
                    <a:pt x="103" y="908"/>
                  </a:lnTo>
                  <a:lnTo>
                    <a:pt x="103" y="908"/>
                  </a:lnTo>
                  <a:lnTo>
                    <a:pt x="130" y="932"/>
                  </a:lnTo>
                  <a:lnTo>
                    <a:pt x="188" y="970"/>
                  </a:lnTo>
                  <a:lnTo>
                    <a:pt x="251" y="996"/>
                  </a:lnTo>
                  <a:lnTo>
                    <a:pt x="318" y="1010"/>
                  </a:lnTo>
                  <a:lnTo>
                    <a:pt x="385" y="1010"/>
                  </a:lnTo>
                  <a:lnTo>
                    <a:pt x="452" y="996"/>
                  </a:lnTo>
                  <a:lnTo>
                    <a:pt x="516" y="970"/>
                  </a:lnTo>
                  <a:lnTo>
                    <a:pt x="574" y="932"/>
                  </a:lnTo>
                  <a:lnTo>
                    <a:pt x="600" y="908"/>
                  </a:lnTo>
                  <a:lnTo>
                    <a:pt x="1015" y="495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83"/>
            <p:cNvSpPr>
              <a:spLocks/>
            </p:cNvSpPr>
            <p:nvPr/>
          </p:nvSpPr>
          <p:spPr bwMode="auto">
            <a:xfrm>
              <a:off x="1763" y="2161"/>
              <a:ext cx="126" cy="126"/>
            </a:xfrm>
            <a:custGeom>
              <a:avLst/>
              <a:gdLst>
                <a:gd name="T0" fmla="*/ 516 w 1014"/>
                <a:gd name="T1" fmla="*/ 0 h 1010"/>
                <a:gd name="T2" fmla="*/ 1014 w 1014"/>
                <a:gd name="T3" fmla="*/ 495 h 1010"/>
                <a:gd name="T4" fmla="*/ 599 w 1014"/>
                <a:gd name="T5" fmla="*/ 908 h 1010"/>
                <a:gd name="T6" fmla="*/ 572 w 1014"/>
                <a:gd name="T7" fmla="*/ 933 h 1010"/>
                <a:gd name="T8" fmla="*/ 514 w 1014"/>
                <a:gd name="T9" fmla="*/ 971 h 1010"/>
                <a:gd name="T10" fmla="*/ 451 w 1014"/>
                <a:gd name="T11" fmla="*/ 997 h 1010"/>
                <a:gd name="T12" fmla="*/ 384 w 1014"/>
                <a:gd name="T13" fmla="*/ 1010 h 1010"/>
                <a:gd name="T14" fmla="*/ 317 w 1014"/>
                <a:gd name="T15" fmla="*/ 1010 h 1010"/>
                <a:gd name="T16" fmla="*/ 250 w 1014"/>
                <a:gd name="T17" fmla="*/ 997 h 1010"/>
                <a:gd name="T18" fmla="*/ 186 w 1014"/>
                <a:gd name="T19" fmla="*/ 971 h 1010"/>
                <a:gd name="T20" fmla="*/ 128 w 1014"/>
                <a:gd name="T21" fmla="*/ 933 h 1010"/>
                <a:gd name="T22" fmla="*/ 102 w 1014"/>
                <a:gd name="T23" fmla="*/ 908 h 1010"/>
                <a:gd name="T24" fmla="*/ 102 w 1014"/>
                <a:gd name="T25" fmla="*/ 908 h 1010"/>
                <a:gd name="T26" fmla="*/ 77 w 1014"/>
                <a:gd name="T27" fmla="*/ 882 h 1010"/>
                <a:gd name="T28" fmla="*/ 38 w 1014"/>
                <a:gd name="T29" fmla="*/ 824 h 1010"/>
                <a:gd name="T30" fmla="*/ 12 w 1014"/>
                <a:gd name="T31" fmla="*/ 760 h 1010"/>
                <a:gd name="T32" fmla="*/ 0 w 1014"/>
                <a:gd name="T33" fmla="*/ 694 h 1010"/>
                <a:gd name="T34" fmla="*/ 0 w 1014"/>
                <a:gd name="T35" fmla="*/ 626 h 1010"/>
                <a:gd name="T36" fmla="*/ 12 w 1014"/>
                <a:gd name="T37" fmla="*/ 560 h 1010"/>
                <a:gd name="T38" fmla="*/ 38 w 1014"/>
                <a:gd name="T39" fmla="*/ 497 h 1010"/>
                <a:gd name="T40" fmla="*/ 77 w 1014"/>
                <a:gd name="T41" fmla="*/ 439 h 1010"/>
                <a:gd name="T42" fmla="*/ 102 w 1014"/>
                <a:gd name="T43" fmla="*/ 413 h 1010"/>
                <a:gd name="T44" fmla="*/ 516 w 1014"/>
                <a:gd name="T45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4" h="1010">
                  <a:moveTo>
                    <a:pt x="516" y="0"/>
                  </a:moveTo>
                  <a:lnTo>
                    <a:pt x="1014" y="495"/>
                  </a:lnTo>
                  <a:lnTo>
                    <a:pt x="599" y="908"/>
                  </a:lnTo>
                  <a:lnTo>
                    <a:pt x="572" y="933"/>
                  </a:lnTo>
                  <a:lnTo>
                    <a:pt x="514" y="971"/>
                  </a:lnTo>
                  <a:lnTo>
                    <a:pt x="451" y="997"/>
                  </a:lnTo>
                  <a:lnTo>
                    <a:pt x="384" y="1010"/>
                  </a:lnTo>
                  <a:lnTo>
                    <a:pt x="317" y="1010"/>
                  </a:lnTo>
                  <a:lnTo>
                    <a:pt x="250" y="997"/>
                  </a:lnTo>
                  <a:lnTo>
                    <a:pt x="186" y="971"/>
                  </a:lnTo>
                  <a:lnTo>
                    <a:pt x="128" y="933"/>
                  </a:lnTo>
                  <a:lnTo>
                    <a:pt x="102" y="908"/>
                  </a:lnTo>
                  <a:lnTo>
                    <a:pt x="102" y="908"/>
                  </a:lnTo>
                  <a:lnTo>
                    <a:pt x="77" y="882"/>
                  </a:lnTo>
                  <a:lnTo>
                    <a:pt x="38" y="824"/>
                  </a:lnTo>
                  <a:lnTo>
                    <a:pt x="12" y="760"/>
                  </a:lnTo>
                  <a:lnTo>
                    <a:pt x="0" y="694"/>
                  </a:lnTo>
                  <a:lnTo>
                    <a:pt x="0" y="626"/>
                  </a:lnTo>
                  <a:lnTo>
                    <a:pt x="12" y="560"/>
                  </a:lnTo>
                  <a:lnTo>
                    <a:pt x="38" y="497"/>
                  </a:lnTo>
                  <a:lnTo>
                    <a:pt x="77" y="439"/>
                  </a:lnTo>
                  <a:lnTo>
                    <a:pt x="102" y="41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84"/>
            <p:cNvSpPr>
              <a:spLocks/>
            </p:cNvSpPr>
            <p:nvPr/>
          </p:nvSpPr>
          <p:spPr bwMode="auto">
            <a:xfrm>
              <a:off x="1949" y="1792"/>
              <a:ext cx="166" cy="165"/>
            </a:xfrm>
            <a:custGeom>
              <a:avLst/>
              <a:gdLst>
                <a:gd name="T0" fmla="*/ 663 w 1326"/>
                <a:gd name="T1" fmla="*/ 0 h 1321"/>
                <a:gd name="T2" fmla="*/ 0 w 1326"/>
                <a:gd name="T3" fmla="*/ 661 h 1321"/>
                <a:gd name="T4" fmla="*/ 663 w 1326"/>
                <a:gd name="T5" fmla="*/ 1321 h 1321"/>
                <a:gd name="T6" fmla="*/ 1326 w 1326"/>
                <a:gd name="T7" fmla="*/ 661 h 1321"/>
                <a:gd name="T8" fmla="*/ 663 w 1326"/>
                <a:gd name="T9" fmla="*/ 0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6" h="1321">
                  <a:moveTo>
                    <a:pt x="663" y="0"/>
                  </a:moveTo>
                  <a:lnTo>
                    <a:pt x="0" y="661"/>
                  </a:lnTo>
                  <a:lnTo>
                    <a:pt x="663" y="1321"/>
                  </a:lnTo>
                  <a:lnTo>
                    <a:pt x="1326" y="661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217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85"/>
            <p:cNvSpPr>
              <a:spLocks/>
            </p:cNvSpPr>
            <p:nvPr/>
          </p:nvSpPr>
          <p:spPr bwMode="auto">
            <a:xfrm>
              <a:off x="2258" y="1339"/>
              <a:ext cx="108" cy="123"/>
            </a:xfrm>
            <a:custGeom>
              <a:avLst/>
              <a:gdLst>
                <a:gd name="T0" fmla="*/ 868 w 868"/>
                <a:gd name="T1" fmla="*/ 985 h 985"/>
                <a:gd name="T2" fmla="*/ 538 w 868"/>
                <a:gd name="T3" fmla="*/ 985 h 985"/>
                <a:gd name="T4" fmla="*/ 537 w 868"/>
                <a:gd name="T5" fmla="*/ 937 h 985"/>
                <a:gd name="T6" fmla="*/ 526 w 868"/>
                <a:gd name="T7" fmla="*/ 847 h 985"/>
                <a:gd name="T8" fmla="*/ 505 w 868"/>
                <a:gd name="T9" fmla="*/ 766 h 985"/>
                <a:gd name="T10" fmla="*/ 475 w 868"/>
                <a:gd name="T11" fmla="*/ 693 h 985"/>
                <a:gd name="T12" fmla="*/ 438 w 868"/>
                <a:gd name="T13" fmla="*/ 629 h 985"/>
                <a:gd name="T14" fmla="*/ 397 w 868"/>
                <a:gd name="T15" fmla="*/ 571 h 985"/>
                <a:gd name="T16" fmla="*/ 351 w 868"/>
                <a:gd name="T17" fmla="*/ 521 h 985"/>
                <a:gd name="T18" fmla="*/ 302 w 868"/>
                <a:gd name="T19" fmla="*/ 477 h 985"/>
                <a:gd name="T20" fmla="*/ 227 w 868"/>
                <a:gd name="T21" fmla="*/ 423 h 985"/>
                <a:gd name="T22" fmla="*/ 134 w 868"/>
                <a:gd name="T23" fmla="*/ 370 h 985"/>
                <a:gd name="T24" fmla="*/ 24 w 868"/>
                <a:gd name="T25" fmla="*/ 326 h 985"/>
                <a:gd name="T26" fmla="*/ 0 w 868"/>
                <a:gd name="T27" fmla="*/ 321 h 985"/>
                <a:gd name="T28" fmla="*/ 79 w 868"/>
                <a:gd name="T29" fmla="*/ 0 h 985"/>
                <a:gd name="T30" fmla="*/ 133 w 868"/>
                <a:gd name="T31" fmla="*/ 15 h 985"/>
                <a:gd name="T32" fmla="*/ 253 w 868"/>
                <a:gd name="T33" fmla="*/ 62 h 985"/>
                <a:gd name="T34" fmla="*/ 383 w 868"/>
                <a:gd name="T35" fmla="*/ 132 h 985"/>
                <a:gd name="T36" fmla="*/ 482 w 868"/>
                <a:gd name="T37" fmla="*/ 201 h 985"/>
                <a:gd name="T38" fmla="*/ 545 w 868"/>
                <a:gd name="T39" fmla="*/ 255 h 985"/>
                <a:gd name="T40" fmla="*/ 607 w 868"/>
                <a:gd name="T41" fmla="*/ 314 h 985"/>
                <a:gd name="T42" fmla="*/ 664 w 868"/>
                <a:gd name="T43" fmla="*/ 381 h 985"/>
                <a:gd name="T44" fmla="*/ 717 w 868"/>
                <a:gd name="T45" fmla="*/ 454 h 985"/>
                <a:gd name="T46" fmla="*/ 763 w 868"/>
                <a:gd name="T47" fmla="*/ 535 h 985"/>
                <a:gd name="T48" fmla="*/ 803 w 868"/>
                <a:gd name="T49" fmla="*/ 621 h 985"/>
                <a:gd name="T50" fmla="*/ 834 w 868"/>
                <a:gd name="T51" fmla="*/ 717 h 985"/>
                <a:gd name="T52" fmla="*/ 856 w 868"/>
                <a:gd name="T53" fmla="*/ 818 h 985"/>
                <a:gd name="T54" fmla="*/ 867 w 868"/>
                <a:gd name="T55" fmla="*/ 928 h 985"/>
                <a:gd name="T56" fmla="*/ 868 w 868"/>
                <a:gd name="T57" fmla="*/ 985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8" h="985">
                  <a:moveTo>
                    <a:pt x="868" y="985"/>
                  </a:moveTo>
                  <a:lnTo>
                    <a:pt x="538" y="985"/>
                  </a:lnTo>
                  <a:lnTo>
                    <a:pt x="537" y="937"/>
                  </a:lnTo>
                  <a:lnTo>
                    <a:pt x="526" y="847"/>
                  </a:lnTo>
                  <a:lnTo>
                    <a:pt x="505" y="766"/>
                  </a:lnTo>
                  <a:lnTo>
                    <a:pt x="475" y="693"/>
                  </a:lnTo>
                  <a:lnTo>
                    <a:pt x="438" y="629"/>
                  </a:lnTo>
                  <a:lnTo>
                    <a:pt x="397" y="571"/>
                  </a:lnTo>
                  <a:lnTo>
                    <a:pt x="351" y="521"/>
                  </a:lnTo>
                  <a:lnTo>
                    <a:pt x="302" y="477"/>
                  </a:lnTo>
                  <a:lnTo>
                    <a:pt x="227" y="423"/>
                  </a:lnTo>
                  <a:lnTo>
                    <a:pt x="134" y="370"/>
                  </a:lnTo>
                  <a:lnTo>
                    <a:pt x="24" y="326"/>
                  </a:lnTo>
                  <a:lnTo>
                    <a:pt x="0" y="321"/>
                  </a:lnTo>
                  <a:lnTo>
                    <a:pt x="79" y="0"/>
                  </a:lnTo>
                  <a:lnTo>
                    <a:pt x="133" y="15"/>
                  </a:lnTo>
                  <a:lnTo>
                    <a:pt x="253" y="62"/>
                  </a:lnTo>
                  <a:lnTo>
                    <a:pt x="383" y="132"/>
                  </a:lnTo>
                  <a:lnTo>
                    <a:pt x="482" y="201"/>
                  </a:lnTo>
                  <a:lnTo>
                    <a:pt x="545" y="255"/>
                  </a:lnTo>
                  <a:lnTo>
                    <a:pt x="607" y="314"/>
                  </a:lnTo>
                  <a:lnTo>
                    <a:pt x="664" y="381"/>
                  </a:lnTo>
                  <a:lnTo>
                    <a:pt x="717" y="454"/>
                  </a:lnTo>
                  <a:lnTo>
                    <a:pt x="763" y="535"/>
                  </a:lnTo>
                  <a:lnTo>
                    <a:pt x="803" y="621"/>
                  </a:lnTo>
                  <a:lnTo>
                    <a:pt x="834" y="717"/>
                  </a:lnTo>
                  <a:lnTo>
                    <a:pt x="856" y="818"/>
                  </a:lnTo>
                  <a:lnTo>
                    <a:pt x="867" y="928"/>
                  </a:lnTo>
                  <a:lnTo>
                    <a:pt x="868" y="985"/>
                  </a:lnTo>
                  <a:close/>
                </a:path>
              </a:pathLst>
            </a:cu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Rectangle 86"/>
            <p:cNvSpPr>
              <a:spLocks noChangeArrowheads="1"/>
            </p:cNvSpPr>
            <p:nvPr/>
          </p:nvSpPr>
          <p:spPr bwMode="auto">
            <a:xfrm>
              <a:off x="2325" y="1503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87"/>
            <p:cNvSpPr>
              <a:spLocks/>
            </p:cNvSpPr>
            <p:nvPr/>
          </p:nvSpPr>
          <p:spPr bwMode="auto">
            <a:xfrm>
              <a:off x="1810" y="1881"/>
              <a:ext cx="226" cy="224"/>
            </a:xfrm>
            <a:custGeom>
              <a:avLst/>
              <a:gdLst>
                <a:gd name="T0" fmla="*/ 1743 w 1804"/>
                <a:gd name="T1" fmla="*/ 1484 h 1796"/>
                <a:gd name="T2" fmla="*/ 233 w 1804"/>
                <a:gd name="T3" fmla="*/ 0 h 1796"/>
                <a:gd name="T4" fmla="*/ 120 w 1804"/>
                <a:gd name="T5" fmla="*/ 114 h 1796"/>
                <a:gd name="T6" fmla="*/ 0 w 1804"/>
                <a:gd name="T7" fmla="*/ 235 h 1796"/>
                <a:gd name="T8" fmla="*/ 1504 w 1804"/>
                <a:gd name="T9" fmla="*/ 1712 h 1796"/>
                <a:gd name="T10" fmla="*/ 1579 w 1804"/>
                <a:gd name="T11" fmla="*/ 1796 h 1796"/>
                <a:gd name="T12" fmla="*/ 1608 w 1804"/>
                <a:gd name="T13" fmla="*/ 1767 h 1796"/>
                <a:gd name="T14" fmla="*/ 1804 w 1804"/>
                <a:gd name="T15" fmla="*/ 1553 h 1796"/>
                <a:gd name="T16" fmla="*/ 1743 w 1804"/>
                <a:gd name="T17" fmla="*/ 1484 h 1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4" h="1796">
                  <a:moveTo>
                    <a:pt x="1743" y="1484"/>
                  </a:moveTo>
                  <a:lnTo>
                    <a:pt x="233" y="0"/>
                  </a:lnTo>
                  <a:lnTo>
                    <a:pt x="120" y="114"/>
                  </a:lnTo>
                  <a:lnTo>
                    <a:pt x="0" y="235"/>
                  </a:lnTo>
                  <a:lnTo>
                    <a:pt x="1504" y="1712"/>
                  </a:lnTo>
                  <a:lnTo>
                    <a:pt x="1579" y="1796"/>
                  </a:lnTo>
                  <a:lnTo>
                    <a:pt x="1608" y="1767"/>
                  </a:lnTo>
                  <a:lnTo>
                    <a:pt x="1804" y="1553"/>
                  </a:lnTo>
                  <a:lnTo>
                    <a:pt x="1743" y="1484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 flipH="1">
            <a:off x="10613062" y="111551"/>
            <a:ext cx="554960" cy="430752"/>
            <a:chOff x="4099405" y="2266310"/>
            <a:chExt cx="935158" cy="725856"/>
          </a:xfrm>
        </p:grpSpPr>
        <p:sp>
          <p:nvSpPr>
            <p:cNvPr id="164" name="이등변 삼각형 163"/>
            <p:cNvSpPr/>
            <p:nvPr/>
          </p:nvSpPr>
          <p:spPr>
            <a:xfrm rot="8634949">
              <a:off x="4681166" y="2653118"/>
              <a:ext cx="170472" cy="339048"/>
            </a:xfrm>
            <a:prstGeom prst="triangle">
              <a:avLst>
                <a:gd name="adj" fmla="val 5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65" name="구름 164"/>
            <p:cNvSpPr/>
            <p:nvPr/>
          </p:nvSpPr>
          <p:spPr>
            <a:xfrm>
              <a:off x="4185992" y="2266310"/>
              <a:ext cx="761981" cy="63150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099405" y="2393812"/>
              <a:ext cx="935158" cy="363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96D1CF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나는</a:t>
              </a:r>
              <a:r>
                <a:rPr lang="en-US" altLang="ko-KR" sz="800" dirty="0">
                  <a:solidFill>
                    <a:srgbClr val="96D1CF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~??</a:t>
              </a:r>
              <a:endParaRPr lang="ko-KR" altLang="en-US" sz="800" dirty="0">
                <a:solidFill>
                  <a:srgbClr val="96D1C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CC1E21D-ED27-4289-BF1B-4B9B606D960E}"/>
              </a:ext>
            </a:extLst>
          </p:cNvPr>
          <p:cNvSpPr txBox="1"/>
          <p:nvPr/>
        </p:nvSpPr>
        <p:spPr>
          <a:xfrm>
            <a:off x="1306285" y="1680738"/>
            <a:ext cx="53735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Class</a:t>
            </a:r>
          </a:p>
          <a:p>
            <a:endParaRPr lang="en-US" altLang="ko-KR" b="1" dirty="0"/>
          </a:p>
          <a:p>
            <a:r>
              <a:rPr lang="ko-KR" altLang="en-US" dirty="0"/>
              <a:t>구조체의 확장형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멤버를 포함할 수 있는 새로운 데이터 타입의 정의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EF7CBDA-BF31-4529-8375-383BCFA8AE5A}"/>
              </a:ext>
            </a:extLst>
          </p:cNvPr>
          <p:cNvSpPr txBox="1"/>
          <p:nvPr/>
        </p:nvSpPr>
        <p:spPr>
          <a:xfrm>
            <a:off x="1306285" y="3573724"/>
            <a:ext cx="69926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Member</a:t>
            </a:r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</a:t>
            </a:r>
            <a:r>
              <a:rPr lang="en-US" altLang="ko-KR" dirty="0"/>
              <a:t>(</a:t>
            </a:r>
            <a:r>
              <a:rPr lang="ko-KR" altLang="en-US" dirty="0"/>
              <a:t>멤버변수</a:t>
            </a:r>
            <a:r>
              <a:rPr lang="en-US" altLang="ko-KR" dirty="0"/>
              <a:t>, </a:t>
            </a:r>
            <a:r>
              <a:rPr lang="ko-KR" altLang="en-US" dirty="0"/>
              <a:t>멤버</a:t>
            </a:r>
            <a:r>
              <a:rPr lang="en-US" altLang="ko-KR" dirty="0"/>
              <a:t>) : </a:t>
            </a:r>
            <a:r>
              <a:rPr lang="ko-KR" altLang="en-US" dirty="0"/>
              <a:t>클래스 선언과 객체 정의 후 사용가능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메서드</a:t>
            </a:r>
            <a:r>
              <a:rPr lang="en-US" altLang="ko-KR" dirty="0"/>
              <a:t>, </a:t>
            </a:r>
            <a:r>
              <a:rPr lang="ko-KR" altLang="en-US" dirty="0"/>
              <a:t>멤버함수</a:t>
            </a:r>
            <a:r>
              <a:rPr lang="en-US" altLang="ko-KR" dirty="0"/>
              <a:t>) (C </a:t>
            </a:r>
            <a:r>
              <a:rPr lang="ko-KR" altLang="en-US" dirty="0"/>
              <a:t>구조체와 </a:t>
            </a:r>
            <a:r>
              <a:rPr lang="ko-KR" altLang="en-US" dirty="0" err="1"/>
              <a:t>다른점</a:t>
            </a:r>
            <a:r>
              <a:rPr lang="en-US" altLang="ko-KR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타입정의</a:t>
            </a:r>
            <a:r>
              <a:rPr lang="en-US" altLang="ko-KR" dirty="0"/>
              <a:t>, </a:t>
            </a:r>
            <a:r>
              <a:rPr lang="ko-KR" altLang="en-US" dirty="0"/>
              <a:t>파생 클래스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8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586722" y="182063"/>
            <a:ext cx="588235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i="1" dirty="0">
                <a:solidFill>
                  <a:prstClr val="white"/>
                </a:solidFill>
              </a:rPr>
              <a:t>2.2 </a:t>
            </a:r>
            <a:r>
              <a:rPr lang="en-US" altLang="ko-KR" sz="3200" b="1" i="1" dirty="0">
                <a:solidFill>
                  <a:prstClr val="white"/>
                </a:solidFill>
              </a:rPr>
              <a:t>Member</a:t>
            </a:r>
          </a:p>
        </p:txBody>
      </p:sp>
      <p:sp>
        <p:nvSpPr>
          <p:cNvPr id="4" name="자유형 3"/>
          <p:cNvSpPr/>
          <p:nvPr/>
        </p:nvSpPr>
        <p:spPr>
          <a:xfrm>
            <a:off x="175259" y="857413"/>
            <a:ext cx="11842570" cy="5922772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0" name="자유형 69"/>
          <p:cNvSpPr/>
          <p:nvPr/>
        </p:nvSpPr>
        <p:spPr>
          <a:xfrm>
            <a:off x="8687549" y="675100"/>
            <a:ext cx="2507264" cy="525890"/>
          </a:xfrm>
          <a:custGeom>
            <a:avLst/>
            <a:gdLst>
              <a:gd name="connsiteX0" fmla="*/ 6012551 w 12192000"/>
              <a:gd name="connsiteY0" fmla="*/ 0 h 4678329"/>
              <a:gd name="connsiteX1" fmla="*/ 6083886 w 12192000"/>
              <a:gd name="connsiteY1" fmla="*/ 0 h 4678329"/>
              <a:gd name="connsiteX2" fmla="*/ 6120521 w 12192000"/>
              <a:gd name="connsiteY2" fmla="*/ 240041 h 4678329"/>
              <a:gd name="connsiteX3" fmla="*/ 10382903 w 12192000"/>
              <a:gd name="connsiteY3" fmla="*/ 3713983 h 4678329"/>
              <a:gd name="connsiteX4" fmla="*/ 12076421 w 12192000"/>
              <a:gd name="connsiteY4" fmla="*/ 3372078 h 4678329"/>
              <a:gd name="connsiteX5" fmla="*/ 12192000 w 12192000"/>
              <a:gd name="connsiteY5" fmla="*/ 3319826 h 4678329"/>
              <a:gd name="connsiteX6" fmla="*/ 12192000 w 12192000"/>
              <a:gd name="connsiteY6" fmla="*/ 4678329 h 4678329"/>
              <a:gd name="connsiteX7" fmla="*/ 0 w 12192000"/>
              <a:gd name="connsiteY7" fmla="*/ 4678329 h 4678329"/>
              <a:gd name="connsiteX8" fmla="*/ 0 w 12192000"/>
              <a:gd name="connsiteY8" fmla="*/ 3363030 h 4678329"/>
              <a:gd name="connsiteX9" fmla="*/ 20015 w 12192000"/>
              <a:gd name="connsiteY9" fmla="*/ 3372079 h 4678329"/>
              <a:gd name="connsiteX10" fmla="*/ 1713534 w 12192000"/>
              <a:gd name="connsiteY10" fmla="*/ 3713984 h 4678329"/>
              <a:gd name="connsiteX11" fmla="*/ 5975916 w 12192000"/>
              <a:gd name="connsiteY11" fmla="*/ 240042 h 467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678329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557571" y="18608"/>
            <a:ext cx="658056" cy="806857"/>
            <a:chOff x="9566279" y="126999"/>
            <a:chExt cx="658056" cy="806857"/>
          </a:xfrm>
        </p:grpSpPr>
        <p:grpSp>
          <p:nvGrpSpPr>
            <p:cNvPr id="72" name="Group 4"/>
            <p:cNvGrpSpPr>
              <a:grpSpLocks noChangeAspect="1"/>
            </p:cNvGrpSpPr>
            <p:nvPr/>
          </p:nvGrpSpPr>
          <p:grpSpPr bwMode="auto">
            <a:xfrm>
              <a:off x="9739131" y="126999"/>
              <a:ext cx="396566" cy="564330"/>
              <a:chOff x="749" y="781"/>
              <a:chExt cx="2118" cy="3014"/>
            </a:xfrm>
          </p:grpSpPr>
          <p:sp>
            <p:nvSpPr>
              <p:cNvPr id="77" name="Freeform 6"/>
              <p:cNvSpPr>
                <a:spLocks/>
              </p:cNvSpPr>
              <p:nvPr/>
            </p:nvSpPr>
            <p:spPr bwMode="auto">
              <a:xfrm>
                <a:off x="1440" y="781"/>
                <a:ext cx="736" cy="2160"/>
              </a:xfrm>
              <a:custGeom>
                <a:avLst/>
                <a:gdLst>
                  <a:gd name="T0" fmla="*/ 2208 w 2208"/>
                  <a:gd name="T1" fmla="*/ 6481 h 6481"/>
                  <a:gd name="T2" fmla="*/ 0 w 2208"/>
                  <a:gd name="T3" fmla="*/ 6481 h 6481"/>
                  <a:gd name="T4" fmla="*/ 0 w 2208"/>
                  <a:gd name="T5" fmla="*/ 1825 h 6481"/>
                  <a:gd name="T6" fmla="*/ 0 w 2208"/>
                  <a:gd name="T7" fmla="*/ 1766 h 6481"/>
                  <a:gd name="T8" fmla="*/ 11 w 2208"/>
                  <a:gd name="T9" fmla="*/ 1637 h 6481"/>
                  <a:gd name="T10" fmla="*/ 34 w 2208"/>
                  <a:gd name="T11" fmla="*/ 1501 h 6481"/>
                  <a:gd name="T12" fmla="*/ 66 w 2208"/>
                  <a:gd name="T13" fmla="*/ 1355 h 6481"/>
                  <a:gd name="T14" fmla="*/ 109 w 2208"/>
                  <a:gd name="T15" fmla="*/ 1205 h 6481"/>
                  <a:gd name="T16" fmla="*/ 160 w 2208"/>
                  <a:gd name="T17" fmla="*/ 1053 h 6481"/>
                  <a:gd name="T18" fmla="*/ 220 w 2208"/>
                  <a:gd name="T19" fmla="*/ 902 h 6481"/>
                  <a:gd name="T20" fmla="*/ 288 w 2208"/>
                  <a:gd name="T21" fmla="*/ 753 h 6481"/>
                  <a:gd name="T22" fmla="*/ 363 w 2208"/>
                  <a:gd name="T23" fmla="*/ 612 h 6481"/>
                  <a:gd name="T24" fmla="*/ 445 w 2208"/>
                  <a:gd name="T25" fmla="*/ 478 h 6481"/>
                  <a:gd name="T26" fmla="*/ 533 w 2208"/>
                  <a:gd name="T27" fmla="*/ 356 h 6481"/>
                  <a:gd name="T28" fmla="*/ 626 w 2208"/>
                  <a:gd name="T29" fmla="*/ 246 h 6481"/>
                  <a:gd name="T30" fmla="*/ 726 w 2208"/>
                  <a:gd name="T31" fmla="*/ 154 h 6481"/>
                  <a:gd name="T32" fmla="*/ 829 w 2208"/>
                  <a:gd name="T33" fmla="*/ 81 h 6481"/>
                  <a:gd name="T34" fmla="*/ 936 w 2208"/>
                  <a:gd name="T35" fmla="*/ 30 h 6481"/>
                  <a:gd name="T36" fmla="*/ 1019 w 2208"/>
                  <a:gd name="T37" fmla="*/ 9 h 6481"/>
                  <a:gd name="T38" fmla="*/ 1076 w 2208"/>
                  <a:gd name="T39" fmla="*/ 1 h 6481"/>
                  <a:gd name="T40" fmla="*/ 1103 w 2208"/>
                  <a:gd name="T41" fmla="*/ 0 h 6481"/>
                  <a:gd name="T42" fmla="*/ 1103 w 2208"/>
                  <a:gd name="T43" fmla="*/ 0 h 6481"/>
                  <a:gd name="T44" fmla="*/ 1132 w 2208"/>
                  <a:gd name="T45" fmla="*/ 1 h 6481"/>
                  <a:gd name="T46" fmla="*/ 1189 w 2208"/>
                  <a:gd name="T47" fmla="*/ 9 h 6481"/>
                  <a:gd name="T48" fmla="*/ 1273 w 2208"/>
                  <a:gd name="T49" fmla="*/ 30 h 6481"/>
                  <a:gd name="T50" fmla="*/ 1381 w 2208"/>
                  <a:gd name="T51" fmla="*/ 81 h 6481"/>
                  <a:gd name="T52" fmla="*/ 1485 w 2208"/>
                  <a:gd name="T53" fmla="*/ 154 h 6481"/>
                  <a:gd name="T54" fmla="*/ 1584 w 2208"/>
                  <a:gd name="T55" fmla="*/ 246 h 6481"/>
                  <a:gd name="T56" fmla="*/ 1678 w 2208"/>
                  <a:gd name="T57" fmla="*/ 356 h 6481"/>
                  <a:gd name="T58" fmla="*/ 1767 w 2208"/>
                  <a:gd name="T59" fmla="*/ 478 h 6481"/>
                  <a:gd name="T60" fmla="*/ 1848 w 2208"/>
                  <a:gd name="T61" fmla="*/ 612 h 6481"/>
                  <a:gd name="T62" fmla="*/ 1922 w 2208"/>
                  <a:gd name="T63" fmla="*/ 753 h 6481"/>
                  <a:gd name="T64" fmla="*/ 1990 w 2208"/>
                  <a:gd name="T65" fmla="*/ 902 h 6481"/>
                  <a:gd name="T66" fmla="*/ 2049 w 2208"/>
                  <a:gd name="T67" fmla="*/ 1053 h 6481"/>
                  <a:gd name="T68" fmla="*/ 2100 w 2208"/>
                  <a:gd name="T69" fmla="*/ 1205 h 6481"/>
                  <a:gd name="T70" fmla="*/ 2141 w 2208"/>
                  <a:gd name="T71" fmla="*/ 1355 h 6481"/>
                  <a:gd name="T72" fmla="*/ 2173 w 2208"/>
                  <a:gd name="T73" fmla="*/ 1501 h 6481"/>
                  <a:gd name="T74" fmla="*/ 2196 w 2208"/>
                  <a:gd name="T75" fmla="*/ 1637 h 6481"/>
                  <a:gd name="T76" fmla="*/ 2206 w 2208"/>
                  <a:gd name="T77" fmla="*/ 1766 h 6481"/>
                  <a:gd name="T78" fmla="*/ 2208 w 2208"/>
                  <a:gd name="T79" fmla="*/ 1825 h 6481"/>
                  <a:gd name="T80" fmla="*/ 2208 w 2208"/>
                  <a:gd name="T81" fmla="*/ 6481 h 6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08" h="6481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"/>
              <p:cNvSpPr>
                <a:spLocks/>
              </p:cNvSpPr>
              <p:nvPr/>
            </p:nvSpPr>
            <p:spPr bwMode="auto">
              <a:xfrm>
                <a:off x="2228" y="1229"/>
                <a:ext cx="428" cy="1712"/>
              </a:xfrm>
              <a:custGeom>
                <a:avLst/>
                <a:gdLst>
                  <a:gd name="T0" fmla="*/ 1286 w 1286"/>
                  <a:gd name="T1" fmla="*/ 5136 h 5136"/>
                  <a:gd name="T2" fmla="*/ 0 w 1286"/>
                  <a:gd name="T3" fmla="*/ 5136 h 5136"/>
                  <a:gd name="T4" fmla="*/ 0 w 1286"/>
                  <a:gd name="T5" fmla="*/ 1066 h 5136"/>
                  <a:gd name="T6" fmla="*/ 1 w 1286"/>
                  <a:gd name="T7" fmla="*/ 995 h 5136"/>
                  <a:gd name="T8" fmla="*/ 27 w 1286"/>
                  <a:gd name="T9" fmla="*/ 835 h 5136"/>
                  <a:gd name="T10" fmla="*/ 76 w 1286"/>
                  <a:gd name="T11" fmla="*/ 661 h 5136"/>
                  <a:gd name="T12" fmla="*/ 145 w 1286"/>
                  <a:gd name="T13" fmla="*/ 484 h 5136"/>
                  <a:gd name="T14" fmla="*/ 233 w 1286"/>
                  <a:gd name="T15" fmla="*/ 317 h 5136"/>
                  <a:gd name="T16" fmla="*/ 309 w 1286"/>
                  <a:gd name="T17" fmla="*/ 207 h 5136"/>
                  <a:gd name="T18" fmla="*/ 364 w 1286"/>
                  <a:gd name="T19" fmla="*/ 144 h 5136"/>
                  <a:gd name="T20" fmla="*/ 422 w 1286"/>
                  <a:gd name="T21" fmla="*/ 89 h 5136"/>
                  <a:gd name="T22" fmla="*/ 482 w 1286"/>
                  <a:gd name="T23" fmla="*/ 48 h 5136"/>
                  <a:gd name="T24" fmla="*/ 544 w 1286"/>
                  <a:gd name="T25" fmla="*/ 17 h 5136"/>
                  <a:gd name="T26" fmla="*/ 609 w 1286"/>
                  <a:gd name="T27" fmla="*/ 2 h 5136"/>
                  <a:gd name="T28" fmla="*/ 642 w 1286"/>
                  <a:gd name="T29" fmla="*/ 0 h 5136"/>
                  <a:gd name="T30" fmla="*/ 642 w 1286"/>
                  <a:gd name="T31" fmla="*/ 0 h 5136"/>
                  <a:gd name="T32" fmla="*/ 675 w 1286"/>
                  <a:gd name="T33" fmla="*/ 2 h 5136"/>
                  <a:gd name="T34" fmla="*/ 740 w 1286"/>
                  <a:gd name="T35" fmla="*/ 17 h 5136"/>
                  <a:gd name="T36" fmla="*/ 803 w 1286"/>
                  <a:gd name="T37" fmla="*/ 48 h 5136"/>
                  <a:gd name="T38" fmla="*/ 864 w 1286"/>
                  <a:gd name="T39" fmla="*/ 89 h 5136"/>
                  <a:gd name="T40" fmla="*/ 921 w 1286"/>
                  <a:gd name="T41" fmla="*/ 144 h 5136"/>
                  <a:gd name="T42" fmla="*/ 976 w 1286"/>
                  <a:gd name="T43" fmla="*/ 207 h 5136"/>
                  <a:gd name="T44" fmla="*/ 1052 w 1286"/>
                  <a:gd name="T45" fmla="*/ 317 h 5136"/>
                  <a:gd name="T46" fmla="*/ 1140 w 1286"/>
                  <a:gd name="T47" fmla="*/ 484 h 5136"/>
                  <a:gd name="T48" fmla="*/ 1209 w 1286"/>
                  <a:gd name="T49" fmla="*/ 661 h 5136"/>
                  <a:gd name="T50" fmla="*/ 1258 w 1286"/>
                  <a:gd name="T51" fmla="*/ 835 h 5136"/>
                  <a:gd name="T52" fmla="*/ 1283 w 1286"/>
                  <a:gd name="T53" fmla="*/ 995 h 5136"/>
                  <a:gd name="T54" fmla="*/ 1286 w 1286"/>
                  <a:gd name="T55" fmla="*/ 1066 h 5136"/>
                  <a:gd name="T56" fmla="*/ 1286 w 1286"/>
                  <a:gd name="T57" fmla="*/ 5136 h 5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6" h="5136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8"/>
              <p:cNvSpPr>
                <a:spLocks/>
              </p:cNvSpPr>
              <p:nvPr/>
            </p:nvSpPr>
            <p:spPr bwMode="auto">
              <a:xfrm>
                <a:off x="960" y="1229"/>
                <a:ext cx="429" cy="1712"/>
              </a:xfrm>
              <a:custGeom>
                <a:avLst/>
                <a:gdLst>
                  <a:gd name="T0" fmla="*/ 1286 w 1286"/>
                  <a:gd name="T1" fmla="*/ 5136 h 5136"/>
                  <a:gd name="T2" fmla="*/ 0 w 1286"/>
                  <a:gd name="T3" fmla="*/ 5136 h 5136"/>
                  <a:gd name="T4" fmla="*/ 0 w 1286"/>
                  <a:gd name="T5" fmla="*/ 1066 h 5136"/>
                  <a:gd name="T6" fmla="*/ 1 w 1286"/>
                  <a:gd name="T7" fmla="*/ 995 h 5136"/>
                  <a:gd name="T8" fmla="*/ 27 w 1286"/>
                  <a:gd name="T9" fmla="*/ 835 h 5136"/>
                  <a:gd name="T10" fmla="*/ 76 w 1286"/>
                  <a:gd name="T11" fmla="*/ 661 h 5136"/>
                  <a:gd name="T12" fmla="*/ 145 w 1286"/>
                  <a:gd name="T13" fmla="*/ 484 h 5136"/>
                  <a:gd name="T14" fmla="*/ 233 w 1286"/>
                  <a:gd name="T15" fmla="*/ 317 h 5136"/>
                  <a:gd name="T16" fmla="*/ 309 w 1286"/>
                  <a:gd name="T17" fmla="*/ 207 h 5136"/>
                  <a:gd name="T18" fmla="*/ 364 w 1286"/>
                  <a:gd name="T19" fmla="*/ 144 h 5136"/>
                  <a:gd name="T20" fmla="*/ 422 w 1286"/>
                  <a:gd name="T21" fmla="*/ 89 h 5136"/>
                  <a:gd name="T22" fmla="*/ 482 w 1286"/>
                  <a:gd name="T23" fmla="*/ 48 h 5136"/>
                  <a:gd name="T24" fmla="*/ 544 w 1286"/>
                  <a:gd name="T25" fmla="*/ 17 h 5136"/>
                  <a:gd name="T26" fmla="*/ 609 w 1286"/>
                  <a:gd name="T27" fmla="*/ 2 h 5136"/>
                  <a:gd name="T28" fmla="*/ 642 w 1286"/>
                  <a:gd name="T29" fmla="*/ 0 h 5136"/>
                  <a:gd name="T30" fmla="*/ 642 w 1286"/>
                  <a:gd name="T31" fmla="*/ 0 h 5136"/>
                  <a:gd name="T32" fmla="*/ 675 w 1286"/>
                  <a:gd name="T33" fmla="*/ 2 h 5136"/>
                  <a:gd name="T34" fmla="*/ 740 w 1286"/>
                  <a:gd name="T35" fmla="*/ 17 h 5136"/>
                  <a:gd name="T36" fmla="*/ 803 w 1286"/>
                  <a:gd name="T37" fmla="*/ 48 h 5136"/>
                  <a:gd name="T38" fmla="*/ 864 w 1286"/>
                  <a:gd name="T39" fmla="*/ 89 h 5136"/>
                  <a:gd name="T40" fmla="*/ 921 w 1286"/>
                  <a:gd name="T41" fmla="*/ 144 h 5136"/>
                  <a:gd name="T42" fmla="*/ 976 w 1286"/>
                  <a:gd name="T43" fmla="*/ 207 h 5136"/>
                  <a:gd name="T44" fmla="*/ 1052 w 1286"/>
                  <a:gd name="T45" fmla="*/ 317 h 5136"/>
                  <a:gd name="T46" fmla="*/ 1140 w 1286"/>
                  <a:gd name="T47" fmla="*/ 484 h 5136"/>
                  <a:gd name="T48" fmla="*/ 1209 w 1286"/>
                  <a:gd name="T49" fmla="*/ 661 h 5136"/>
                  <a:gd name="T50" fmla="*/ 1258 w 1286"/>
                  <a:gd name="T51" fmla="*/ 835 h 5136"/>
                  <a:gd name="T52" fmla="*/ 1283 w 1286"/>
                  <a:gd name="T53" fmla="*/ 995 h 5136"/>
                  <a:gd name="T54" fmla="*/ 1286 w 1286"/>
                  <a:gd name="T55" fmla="*/ 1066 h 5136"/>
                  <a:gd name="T56" fmla="*/ 1286 w 1286"/>
                  <a:gd name="T57" fmla="*/ 5136 h 5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6" h="5136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9"/>
              <p:cNvSpPr>
                <a:spLocks/>
              </p:cNvSpPr>
              <p:nvPr/>
            </p:nvSpPr>
            <p:spPr bwMode="auto">
              <a:xfrm>
                <a:off x="1869" y="3443"/>
                <a:ext cx="237" cy="352"/>
              </a:xfrm>
              <a:custGeom>
                <a:avLst/>
                <a:gdLst>
                  <a:gd name="T0" fmla="*/ 710 w 710"/>
                  <a:gd name="T1" fmla="*/ 356 h 1056"/>
                  <a:gd name="T2" fmla="*/ 707 w 710"/>
                  <a:gd name="T3" fmla="*/ 396 h 1056"/>
                  <a:gd name="T4" fmla="*/ 678 w 710"/>
                  <a:gd name="T5" fmla="*/ 494 h 1056"/>
                  <a:gd name="T6" fmla="*/ 628 w 710"/>
                  <a:gd name="T7" fmla="*/ 607 h 1056"/>
                  <a:gd name="T8" fmla="*/ 566 w 710"/>
                  <a:gd name="T9" fmla="*/ 725 h 1056"/>
                  <a:gd name="T10" fmla="*/ 399 w 710"/>
                  <a:gd name="T11" fmla="*/ 994 h 1056"/>
                  <a:gd name="T12" fmla="*/ 356 w 710"/>
                  <a:gd name="T13" fmla="*/ 1056 h 1056"/>
                  <a:gd name="T14" fmla="*/ 311 w 710"/>
                  <a:gd name="T15" fmla="*/ 993 h 1056"/>
                  <a:gd name="T16" fmla="*/ 144 w 710"/>
                  <a:gd name="T17" fmla="*/ 720 h 1056"/>
                  <a:gd name="T18" fmla="*/ 82 w 710"/>
                  <a:gd name="T19" fmla="*/ 602 h 1056"/>
                  <a:gd name="T20" fmla="*/ 32 w 710"/>
                  <a:gd name="T21" fmla="*/ 491 h 1056"/>
                  <a:gd name="T22" fmla="*/ 3 w 710"/>
                  <a:gd name="T23" fmla="*/ 394 h 1056"/>
                  <a:gd name="T24" fmla="*/ 0 w 710"/>
                  <a:gd name="T25" fmla="*/ 356 h 1056"/>
                  <a:gd name="T26" fmla="*/ 1 w 710"/>
                  <a:gd name="T27" fmla="*/ 319 h 1056"/>
                  <a:gd name="T28" fmla="*/ 16 w 710"/>
                  <a:gd name="T29" fmla="*/ 248 h 1056"/>
                  <a:gd name="T30" fmla="*/ 43 w 710"/>
                  <a:gd name="T31" fmla="*/ 183 h 1056"/>
                  <a:gd name="T32" fmla="*/ 82 w 710"/>
                  <a:gd name="T33" fmla="*/ 127 h 1056"/>
                  <a:gd name="T34" fmla="*/ 131 w 710"/>
                  <a:gd name="T35" fmla="*/ 80 h 1056"/>
                  <a:gd name="T36" fmla="*/ 187 w 710"/>
                  <a:gd name="T37" fmla="*/ 42 h 1056"/>
                  <a:gd name="T38" fmla="*/ 250 w 710"/>
                  <a:gd name="T39" fmla="*/ 15 h 1056"/>
                  <a:gd name="T40" fmla="*/ 320 w 710"/>
                  <a:gd name="T41" fmla="*/ 2 h 1056"/>
                  <a:gd name="T42" fmla="*/ 356 w 710"/>
                  <a:gd name="T43" fmla="*/ 0 h 1056"/>
                  <a:gd name="T44" fmla="*/ 392 w 710"/>
                  <a:gd name="T45" fmla="*/ 2 h 1056"/>
                  <a:gd name="T46" fmla="*/ 459 w 710"/>
                  <a:gd name="T47" fmla="*/ 15 h 1056"/>
                  <a:gd name="T48" fmla="*/ 523 w 710"/>
                  <a:gd name="T49" fmla="*/ 42 h 1056"/>
                  <a:gd name="T50" fmla="*/ 580 w 710"/>
                  <a:gd name="T51" fmla="*/ 80 h 1056"/>
                  <a:gd name="T52" fmla="*/ 628 w 710"/>
                  <a:gd name="T53" fmla="*/ 127 h 1056"/>
                  <a:gd name="T54" fmla="*/ 667 w 710"/>
                  <a:gd name="T55" fmla="*/ 183 h 1056"/>
                  <a:gd name="T56" fmla="*/ 694 w 710"/>
                  <a:gd name="T57" fmla="*/ 248 h 1056"/>
                  <a:gd name="T58" fmla="*/ 708 w 710"/>
                  <a:gd name="T59" fmla="*/ 319 h 1056"/>
                  <a:gd name="T60" fmla="*/ 710 w 710"/>
                  <a:gd name="T61" fmla="*/ 3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0" h="1056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0"/>
              <p:cNvSpPr>
                <a:spLocks/>
              </p:cNvSpPr>
              <p:nvPr/>
            </p:nvSpPr>
            <p:spPr bwMode="auto">
              <a:xfrm>
                <a:off x="1894" y="3495"/>
                <a:ext cx="180" cy="262"/>
              </a:xfrm>
              <a:custGeom>
                <a:avLst/>
                <a:gdLst>
                  <a:gd name="T0" fmla="*/ 539 w 539"/>
                  <a:gd name="T1" fmla="*/ 268 h 787"/>
                  <a:gd name="T2" fmla="*/ 536 w 539"/>
                  <a:gd name="T3" fmla="*/ 297 h 787"/>
                  <a:gd name="T4" fmla="*/ 514 w 539"/>
                  <a:gd name="T5" fmla="*/ 369 h 787"/>
                  <a:gd name="T6" fmla="*/ 454 w 539"/>
                  <a:gd name="T7" fmla="*/ 496 h 787"/>
                  <a:gd name="T8" fmla="*/ 303 w 539"/>
                  <a:gd name="T9" fmla="*/ 741 h 787"/>
                  <a:gd name="T10" fmla="*/ 270 w 539"/>
                  <a:gd name="T11" fmla="*/ 787 h 787"/>
                  <a:gd name="T12" fmla="*/ 236 w 539"/>
                  <a:gd name="T13" fmla="*/ 741 h 787"/>
                  <a:gd name="T14" fmla="*/ 85 w 539"/>
                  <a:gd name="T15" fmla="*/ 496 h 787"/>
                  <a:gd name="T16" fmla="*/ 25 w 539"/>
                  <a:gd name="T17" fmla="*/ 369 h 787"/>
                  <a:gd name="T18" fmla="*/ 3 w 539"/>
                  <a:gd name="T19" fmla="*/ 297 h 787"/>
                  <a:gd name="T20" fmla="*/ 0 w 539"/>
                  <a:gd name="T21" fmla="*/ 268 h 787"/>
                  <a:gd name="T22" fmla="*/ 2 w 539"/>
                  <a:gd name="T23" fmla="*/ 242 h 787"/>
                  <a:gd name="T24" fmla="*/ 12 w 539"/>
                  <a:gd name="T25" fmla="*/ 191 h 787"/>
                  <a:gd name="T26" fmla="*/ 32 w 539"/>
                  <a:gd name="T27" fmla="*/ 143 h 787"/>
                  <a:gd name="T28" fmla="*/ 61 w 539"/>
                  <a:gd name="T29" fmla="*/ 100 h 787"/>
                  <a:gd name="T30" fmla="*/ 97 w 539"/>
                  <a:gd name="T31" fmla="*/ 62 h 787"/>
                  <a:gd name="T32" fmla="*/ 138 w 539"/>
                  <a:gd name="T33" fmla="*/ 34 h 787"/>
                  <a:gd name="T34" fmla="*/ 187 w 539"/>
                  <a:gd name="T35" fmla="*/ 12 h 787"/>
                  <a:gd name="T36" fmla="*/ 241 w 539"/>
                  <a:gd name="T37" fmla="*/ 0 h 787"/>
                  <a:gd name="T38" fmla="*/ 270 w 539"/>
                  <a:gd name="T39" fmla="*/ 0 h 787"/>
                  <a:gd name="T40" fmla="*/ 298 w 539"/>
                  <a:gd name="T41" fmla="*/ 0 h 787"/>
                  <a:gd name="T42" fmla="*/ 352 w 539"/>
                  <a:gd name="T43" fmla="*/ 12 h 787"/>
                  <a:gd name="T44" fmla="*/ 401 w 539"/>
                  <a:gd name="T45" fmla="*/ 34 h 787"/>
                  <a:gd name="T46" fmla="*/ 442 w 539"/>
                  <a:gd name="T47" fmla="*/ 62 h 787"/>
                  <a:gd name="T48" fmla="*/ 478 w 539"/>
                  <a:gd name="T49" fmla="*/ 100 h 787"/>
                  <a:gd name="T50" fmla="*/ 507 w 539"/>
                  <a:gd name="T51" fmla="*/ 143 h 787"/>
                  <a:gd name="T52" fmla="*/ 527 w 539"/>
                  <a:gd name="T53" fmla="*/ 191 h 787"/>
                  <a:gd name="T54" fmla="*/ 537 w 539"/>
                  <a:gd name="T55" fmla="*/ 242 h 787"/>
                  <a:gd name="T56" fmla="*/ 539 w 539"/>
                  <a:gd name="T57" fmla="*/ 268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39" h="787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11"/>
              <p:cNvSpPr>
                <a:spLocks/>
              </p:cNvSpPr>
              <p:nvPr/>
            </p:nvSpPr>
            <p:spPr bwMode="auto">
              <a:xfrm>
                <a:off x="1514" y="3443"/>
                <a:ext cx="236" cy="352"/>
              </a:xfrm>
              <a:custGeom>
                <a:avLst/>
                <a:gdLst>
                  <a:gd name="T0" fmla="*/ 710 w 710"/>
                  <a:gd name="T1" fmla="*/ 356 h 1056"/>
                  <a:gd name="T2" fmla="*/ 707 w 710"/>
                  <a:gd name="T3" fmla="*/ 396 h 1056"/>
                  <a:gd name="T4" fmla="*/ 679 w 710"/>
                  <a:gd name="T5" fmla="*/ 494 h 1056"/>
                  <a:gd name="T6" fmla="*/ 628 w 710"/>
                  <a:gd name="T7" fmla="*/ 607 h 1056"/>
                  <a:gd name="T8" fmla="*/ 566 w 710"/>
                  <a:gd name="T9" fmla="*/ 725 h 1056"/>
                  <a:gd name="T10" fmla="*/ 399 w 710"/>
                  <a:gd name="T11" fmla="*/ 994 h 1056"/>
                  <a:gd name="T12" fmla="*/ 356 w 710"/>
                  <a:gd name="T13" fmla="*/ 1056 h 1056"/>
                  <a:gd name="T14" fmla="*/ 311 w 710"/>
                  <a:gd name="T15" fmla="*/ 993 h 1056"/>
                  <a:gd name="T16" fmla="*/ 144 w 710"/>
                  <a:gd name="T17" fmla="*/ 720 h 1056"/>
                  <a:gd name="T18" fmla="*/ 82 w 710"/>
                  <a:gd name="T19" fmla="*/ 602 h 1056"/>
                  <a:gd name="T20" fmla="*/ 32 w 710"/>
                  <a:gd name="T21" fmla="*/ 491 h 1056"/>
                  <a:gd name="T22" fmla="*/ 3 w 710"/>
                  <a:gd name="T23" fmla="*/ 394 h 1056"/>
                  <a:gd name="T24" fmla="*/ 0 w 710"/>
                  <a:gd name="T25" fmla="*/ 356 h 1056"/>
                  <a:gd name="T26" fmla="*/ 2 w 710"/>
                  <a:gd name="T27" fmla="*/ 319 h 1056"/>
                  <a:gd name="T28" fmla="*/ 16 w 710"/>
                  <a:gd name="T29" fmla="*/ 248 h 1056"/>
                  <a:gd name="T30" fmla="*/ 43 w 710"/>
                  <a:gd name="T31" fmla="*/ 183 h 1056"/>
                  <a:gd name="T32" fmla="*/ 82 w 710"/>
                  <a:gd name="T33" fmla="*/ 127 h 1056"/>
                  <a:gd name="T34" fmla="*/ 131 w 710"/>
                  <a:gd name="T35" fmla="*/ 80 h 1056"/>
                  <a:gd name="T36" fmla="*/ 187 w 710"/>
                  <a:gd name="T37" fmla="*/ 42 h 1056"/>
                  <a:gd name="T38" fmla="*/ 251 w 710"/>
                  <a:gd name="T39" fmla="*/ 15 h 1056"/>
                  <a:gd name="T40" fmla="*/ 320 w 710"/>
                  <a:gd name="T41" fmla="*/ 2 h 1056"/>
                  <a:gd name="T42" fmla="*/ 356 w 710"/>
                  <a:gd name="T43" fmla="*/ 0 h 1056"/>
                  <a:gd name="T44" fmla="*/ 392 w 710"/>
                  <a:gd name="T45" fmla="*/ 2 h 1056"/>
                  <a:gd name="T46" fmla="*/ 460 w 710"/>
                  <a:gd name="T47" fmla="*/ 15 h 1056"/>
                  <a:gd name="T48" fmla="*/ 523 w 710"/>
                  <a:gd name="T49" fmla="*/ 42 h 1056"/>
                  <a:gd name="T50" fmla="*/ 581 w 710"/>
                  <a:gd name="T51" fmla="*/ 80 h 1056"/>
                  <a:gd name="T52" fmla="*/ 628 w 710"/>
                  <a:gd name="T53" fmla="*/ 127 h 1056"/>
                  <a:gd name="T54" fmla="*/ 667 w 710"/>
                  <a:gd name="T55" fmla="*/ 183 h 1056"/>
                  <a:gd name="T56" fmla="*/ 694 w 710"/>
                  <a:gd name="T57" fmla="*/ 248 h 1056"/>
                  <a:gd name="T58" fmla="*/ 709 w 710"/>
                  <a:gd name="T59" fmla="*/ 319 h 1056"/>
                  <a:gd name="T60" fmla="*/ 710 w 710"/>
                  <a:gd name="T61" fmla="*/ 3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0" h="1056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12"/>
              <p:cNvSpPr>
                <a:spLocks/>
              </p:cNvSpPr>
              <p:nvPr/>
            </p:nvSpPr>
            <p:spPr bwMode="auto">
              <a:xfrm>
                <a:off x="1539" y="3495"/>
                <a:ext cx="180" cy="262"/>
              </a:xfrm>
              <a:custGeom>
                <a:avLst/>
                <a:gdLst>
                  <a:gd name="T0" fmla="*/ 538 w 538"/>
                  <a:gd name="T1" fmla="*/ 268 h 787"/>
                  <a:gd name="T2" fmla="*/ 535 w 538"/>
                  <a:gd name="T3" fmla="*/ 297 h 787"/>
                  <a:gd name="T4" fmla="*/ 514 w 538"/>
                  <a:gd name="T5" fmla="*/ 369 h 787"/>
                  <a:gd name="T6" fmla="*/ 453 w 538"/>
                  <a:gd name="T7" fmla="*/ 496 h 787"/>
                  <a:gd name="T8" fmla="*/ 302 w 538"/>
                  <a:gd name="T9" fmla="*/ 741 h 787"/>
                  <a:gd name="T10" fmla="*/ 269 w 538"/>
                  <a:gd name="T11" fmla="*/ 787 h 787"/>
                  <a:gd name="T12" fmla="*/ 236 w 538"/>
                  <a:gd name="T13" fmla="*/ 741 h 787"/>
                  <a:gd name="T14" fmla="*/ 85 w 538"/>
                  <a:gd name="T15" fmla="*/ 496 h 787"/>
                  <a:gd name="T16" fmla="*/ 24 w 538"/>
                  <a:gd name="T17" fmla="*/ 369 h 787"/>
                  <a:gd name="T18" fmla="*/ 2 w 538"/>
                  <a:gd name="T19" fmla="*/ 297 h 787"/>
                  <a:gd name="T20" fmla="*/ 0 w 538"/>
                  <a:gd name="T21" fmla="*/ 268 h 787"/>
                  <a:gd name="T22" fmla="*/ 1 w 538"/>
                  <a:gd name="T23" fmla="*/ 242 h 787"/>
                  <a:gd name="T24" fmla="*/ 11 w 538"/>
                  <a:gd name="T25" fmla="*/ 191 h 787"/>
                  <a:gd name="T26" fmla="*/ 31 w 538"/>
                  <a:gd name="T27" fmla="*/ 143 h 787"/>
                  <a:gd name="T28" fmla="*/ 60 w 538"/>
                  <a:gd name="T29" fmla="*/ 100 h 787"/>
                  <a:gd name="T30" fmla="*/ 96 w 538"/>
                  <a:gd name="T31" fmla="*/ 62 h 787"/>
                  <a:gd name="T32" fmla="*/ 138 w 538"/>
                  <a:gd name="T33" fmla="*/ 34 h 787"/>
                  <a:gd name="T34" fmla="*/ 187 w 538"/>
                  <a:gd name="T35" fmla="*/ 12 h 787"/>
                  <a:gd name="T36" fmla="*/ 240 w 538"/>
                  <a:gd name="T37" fmla="*/ 0 h 787"/>
                  <a:gd name="T38" fmla="*/ 269 w 538"/>
                  <a:gd name="T39" fmla="*/ 0 h 787"/>
                  <a:gd name="T40" fmla="*/ 298 w 538"/>
                  <a:gd name="T41" fmla="*/ 0 h 787"/>
                  <a:gd name="T42" fmla="*/ 351 w 538"/>
                  <a:gd name="T43" fmla="*/ 12 h 787"/>
                  <a:gd name="T44" fmla="*/ 400 w 538"/>
                  <a:gd name="T45" fmla="*/ 34 h 787"/>
                  <a:gd name="T46" fmla="*/ 442 w 538"/>
                  <a:gd name="T47" fmla="*/ 62 h 787"/>
                  <a:gd name="T48" fmla="*/ 478 w 538"/>
                  <a:gd name="T49" fmla="*/ 100 h 787"/>
                  <a:gd name="T50" fmla="*/ 506 w 538"/>
                  <a:gd name="T51" fmla="*/ 143 h 787"/>
                  <a:gd name="T52" fmla="*/ 527 w 538"/>
                  <a:gd name="T53" fmla="*/ 191 h 787"/>
                  <a:gd name="T54" fmla="*/ 537 w 538"/>
                  <a:gd name="T55" fmla="*/ 242 h 787"/>
                  <a:gd name="T56" fmla="*/ 538 w 538"/>
                  <a:gd name="T57" fmla="*/ 268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38" h="787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3"/>
              <p:cNvSpPr>
                <a:spLocks/>
              </p:cNvSpPr>
              <p:nvPr/>
            </p:nvSpPr>
            <p:spPr bwMode="auto">
              <a:xfrm>
                <a:off x="2077" y="1859"/>
                <a:ext cx="790" cy="1220"/>
              </a:xfrm>
              <a:custGeom>
                <a:avLst/>
                <a:gdLst>
                  <a:gd name="T0" fmla="*/ 1757 w 2372"/>
                  <a:gd name="T1" fmla="*/ 2621 h 3658"/>
                  <a:gd name="T2" fmla="*/ 1612 w 2372"/>
                  <a:gd name="T3" fmla="*/ 2543 h 3658"/>
                  <a:gd name="T4" fmla="*/ 1337 w 2372"/>
                  <a:gd name="T5" fmla="*/ 2376 h 3658"/>
                  <a:gd name="T6" fmla="*/ 1085 w 2372"/>
                  <a:gd name="T7" fmla="*/ 2196 h 3658"/>
                  <a:gd name="T8" fmla="*/ 857 w 2372"/>
                  <a:gd name="T9" fmla="*/ 2007 h 3658"/>
                  <a:gd name="T10" fmla="*/ 705 w 2372"/>
                  <a:gd name="T11" fmla="*/ 1858 h 3658"/>
                  <a:gd name="T12" fmla="*/ 611 w 2372"/>
                  <a:gd name="T13" fmla="*/ 1755 h 3658"/>
                  <a:gd name="T14" fmla="*/ 525 w 2372"/>
                  <a:gd name="T15" fmla="*/ 1650 h 3658"/>
                  <a:gd name="T16" fmla="*/ 444 w 2372"/>
                  <a:gd name="T17" fmla="*/ 1544 h 3658"/>
                  <a:gd name="T18" fmla="*/ 372 w 2372"/>
                  <a:gd name="T19" fmla="*/ 1434 h 3658"/>
                  <a:gd name="T20" fmla="*/ 309 w 2372"/>
                  <a:gd name="T21" fmla="*/ 1323 h 3658"/>
                  <a:gd name="T22" fmla="*/ 252 w 2372"/>
                  <a:gd name="T23" fmla="*/ 1210 h 3658"/>
                  <a:gd name="T24" fmla="*/ 204 w 2372"/>
                  <a:gd name="T25" fmla="*/ 1096 h 3658"/>
                  <a:gd name="T26" fmla="*/ 183 w 2372"/>
                  <a:gd name="T27" fmla="*/ 1037 h 3658"/>
                  <a:gd name="T28" fmla="*/ 142 w 2372"/>
                  <a:gd name="T29" fmla="*/ 910 h 3658"/>
                  <a:gd name="T30" fmla="*/ 74 w 2372"/>
                  <a:gd name="T31" fmla="*/ 652 h 3658"/>
                  <a:gd name="T32" fmla="*/ 28 w 2372"/>
                  <a:gd name="T33" fmla="*/ 392 h 3658"/>
                  <a:gd name="T34" fmla="*/ 3 w 2372"/>
                  <a:gd name="T35" fmla="*/ 130 h 3658"/>
                  <a:gd name="T36" fmla="*/ 0 w 2372"/>
                  <a:gd name="T37" fmla="*/ 0 h 3658"/>
                  <a:gd name="T38" fmla="*/ 0 w 2372"/>
                  <a:gd name="T39" fmla="*/ 3658 h 3658"/>
                  <a:gd name="T40" fmla="*/ 2372 w 2372"/>
                  <a:gd name="T41" fmla="*/ 3658 h 3658"/>
                  <a:gd name="T42" fmla="*/ 2372 w 2372"/>
                  <a:gd name="T43" fmla="*/ 3446 h 3658"/>
                  <a:gd name="T44" fmla="*/ 2371 w 2372"/>
                  <a:gd name="T45" fmla="*/ 3384 h 3658"/>
                  <a:gd name="T46" fmla="*/ 2349 w 2372"/>
                  <a:gd name="T47" fmla="*/ 3263 h 3658"/>
                  <a:gd name="T48" fmla="*/ 2306 w 2372"/>
                  <a:gd name="T49" fmla="*/ 3147 h 3658"/>
                  <a:gd name="T50" fmla="*/ 2244 w 2372"/>
                  <a:gd name="T51" fmla="*/ 3036 h 3658"/>
                  <a:gd name="T52" fmla="*/ 2164 w 2372"/>
                  <a:gd name="T53" fmla="*/ 2932 h 3658"/>
                  <a:gd name="T54" fmla="*/ 2067 w 2372"/>
                  <a:gd name="T55" fmla="*/ 2834 h 3658"/>
                  <a:gd name="T56" fmla="*/ 1955 w 2372"/>
                  <a:gd name="T57" fmla="*/ 2743 h 3658"/>
                  <a:gd name="T58" fmla="*/ 1827 w 2372"/>
                  <a:gd name="T59" fmla="*/ 2660 h 3658"/>
                  <a:gd name="T60" fmla="*/ 1757 w 2372"/>
                  <a:gd name="T61" fmla="*/ 2621 h 3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72" h="3658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14"/>
              <p:cNvSpPr>
                <a:spLocks/>
              </p:cNvSpPr>
              <p:nvPr/>
            </p:nvSpPr>
            <p:spPr bwMode="auto">
              <a:xfrm>
                <a:off x="749" y="1859"/>
                <a:ext cx="790" cy="1220"/>
              </a:xfrm>
              <a:custGeom>
                <a:avLst/>
                <a:gdLst>
                  <a:gd name="T0" fmla="*/ 614 w 2371"/>
                  <a:gd name="T1" fmla="*/ 2621 h 3658"/>
                  <a:gd name="T2" fmla="*/ 760 w 2371"/>
                  <a:gd name="T3" fmla="*/ 2543 h 3658"/>
                  <a:gd name="T4" fmla="*/ 1034 w 2371"/>
                  <a:gd name="T5" fmla="*/ 2376 h 3658"/>
                  <a:gd name="T6" fmla="*/ 1286 w 2371"/>
                  <a:gd name="T7" fmla="*/ 2196 h 3658"/>
                  <a:gd name="T8" fmla="*/ 1514 w 2371"/>
                  <a:gd name="T9" fmla="*/ 2007 h 3658"/>
                  <a:gd name="T10" fmla="*/ 1668 w 2371"/>
                  <a:gd name="T11" fmla="*/ 1858 h 3658"/>
                  <a:gd name="T12" fmla="*/ 1761 w 2371"/>
                  <a:gd name="T13" fmla="*/ 1755 h 3658"/>
                  <a:gd name="T14" fmla="*/ 1848 w 2371"/>
                  <a:gd name="T15" fmla="*/ 1650 h 3658"/>
                  <a:gd name="T16" fmla="*/ 1927 w 2371"/>
                  <a:gd name="T17" fmla="*/ 1544 h 3658"/>
                  <a:gd name="T18" fmla="*/ 1999 w 2371"/>
                  <a:gd name="T19" fmla="*/ 1434 h 3658"/>
                  <a:gd name="T20" fmla="*/ 2064 w 2371"/>
                  <a:gd name="T21" fmla="*/ 1323 h 3658"/>
                  <a:gd name="T22" fmla="*/ 2120 w 2371"/>
                  <a:gd name="T23" fmla="*/ 1210 h 3658"/>
                  <a:gd name="T24" fmla="*/ 2167 w 2371"/>
                  <a:gd name="T25" fmla="*/ 1096 h 3658"/>
                  <a:gd name="T26" fmla="*/ 2189 w 2371"/>
                  <a:gd name="T27" fmla="*/ 1037 h 3658"/>
                  <a:gd name="T28" fmla="*/ 2231 w 2371"/>
                  <a:gd name="T29" fmla="*/ 910 h 3658"/>
                  <a:gd name="T30" fmla="*/ 2297 w 2371"/>
                  <a:gd name="T31" fmla="*/ 652 h 3658"/>
                  <a:gd name="T32" fmla="*/ 2345 w 2371"/>
                  <a:gd name="T33" fmla="*/ 392 h 3658"/>
                  <a:gd name="T34" fmla="*/ 2369 w 2371"/>
                  <a:gd name="T35" fmla="*/ 130 h 3658"/>
                  <a:gd name="T36" fmla="*/ 2371 w 2371"/>
                  <a:gd name="T37" fmla="*/ 0 h 3658"/>
                  <a:gd name="T38" fmla="*/ 2371 w 2371"/>
                  <a:gd name="T39" fmla="*/ 3658 h 3658"/>
                  <a:gd name="T40" fmla="*/ 0 w 2371"/>
                  <a:gd name="T41" fmla="*/ 3658 h 3658"/>
                  <a:gd name="T42" fmla="*/ 0 w 2371"/>
                  <a:gd name="T43" fmla="*/ 3446 h 3658"/>
                  <a:gd name="T44" fmla="*/ 2 w 2371"/>
                  <a:gd name="T45" fmla="*/ 3384 h 3658"/>
                  <a:gd name="T46" fmla="*/ 23 w 2371"/>
                  <a:gd name="T47" fmla="*/ 3263 h 3658"/>
                  <a:gd name="T48" fmla="*/ 66 w 2371"/>
                  <a:gd name="T49" fmla="*/ 3147 h 3658"/>
                  <a:gd name="T50" fmla="*/ 128 w 2371"/>
                  <a:gd name="T51" fmla="*/ 3036 h 3658"/>
                  <a:gd name="T52" fmla="*/ 207 w 2371"/>
                  <a:gd name="T53" fmla="*/ 2932 h 3658"/>
                  <a:gd name="T54" fmla="*/ 305 w 2371"/>
                  <a:gd name="T55" fmla="*/ 2834 h 3658"/>
                  <a:gd name="T56" fmla="*/ 418 w 2371"/>
                  <a:gd name="T57" fmla="*/ 2743 h 3658"/>
                  <a:gd name="T58" fmla="*/ 544 w 2371"/>
                  <a:gd name="T59" fmla="*/ 2660 h 3658"/>
                  <a:gd name="T60" fmla="*/ 614 w 2371"/>
                  <a:gd name="T61" fmla="*/ 2621 h 3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71" h="3658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15"/>
              <p:cNvSpPr>
                <a:spLocks/>
              </p:cNvSpPr>
              <p:nvPr/>
            </p:nvSpPr>
            <p:spPr bwMode="auto">
              <a:xfrm>
                <a:off x="1501" y="1283"/>
                <a:ext cx="614" cy="480"/>
              </a:xfrm>
              <a:custGeom>
                <a:avLst/>
                <a:gdLst>
                  <a:gd name="T0" fmla="*/ 1844 w 1844"/>
                  <a:gd name="T1" fmla="*/ 1440 h 1440"/>
                  <a:gd name="T2" fmla="*/ 1842 w 1844"/>
                  <a:gd name="T3" fmla="*/ 1391 h 1440"/>
                  <a:gd name="T4" fmla="*/ 1832 w 1844"/>
                  <a:gd name="T5" fmla="*/ 1287 h 1440"/>
                  <a:gd name="T6" fmla="*/ 1812 w 1844"/>
                  <a:gd name="T7" fmla="*/ 1176 h 1440"/>
                  <a:gd name="T8" fmla="*/ 1785 w 1844"/>
                  <a:gd name="T9" fmla="*/ 1060 h 1440"/>
                  <a:gd name="T10" fmla="*/ 1730 w 1844"/>
                  <a:gd name="T11" fmla="*/ 880 h 1440"/>
                  <a:gd name="T12" fmla="*/ 1656 w 1844"/>
                  <a:gd name="T13" fmla="*/ 701 h 1440"/>
                  <a:gd name="T14" fmla="*/ 1602 w 1844"/>
                  <a:gd name="T15" fmla="*/ 585 h 1440"/>
                  <a:gd name="T16" fmla="*/ 1538 w 1844"/>
                  <a:gd name="T17" fmla="*/ 474 h 1440"/>
                  <a:gd name="T18" fmla="*/ 1471 w 1844"/>
                  <a:gd name="T19" fmla="*/ 370 h 1440"/>
                  <a:gd name="T20" fmla="*/ 1399 w 1844"/>
                  <a:gd name="T21" fmla="*/ 275 h 1440"/>
                  <a:gd name="T22" fmla="*/ 1321 w 1844"/>
                  <a:gd name="T23" fmla="*/ 190 h 1440"/>
                  <a:gd name="T24" fmla="*/ 1239 w 1844"/>
                  <a:gd name="T25" fmla="*/ 119 h 1440"/>
                  <a:gd name="T26" fmla="*/ 1152 w 1844"/>
                  <a:gd name="T27" fmla="*/ 62 h 1440"/>
                  <a:gd name="T28" fmla="*/ 1063 w 1844"/>
                  <a:gd name="T29" fmla="*/ 23 h 1440"/>
                  <a:gd name="T30" fmla="*/ 970 w 1844"/>
                  <a:gd name="T31" fmla="*/ 1 h 1440"/>
                  <a:gd name="T32" fmla="*/ 922 w 1844"/>
                  <a:gd name="T33" fmla="*/ 0 h 1440"/>
                  <a:gd name="T34" fmla="*/ 922 w 1844"/>
                  <a:gd name="T35" fmla="*/ 0 h 1440"/>
                  <a:gd name="T36" fmla="*/ 876 w 1844"/>
                  <a:gd name="T37" fmla="*/ 1 h 1440"/>
                  <a:gd name="T38" fmla="*/ 785 w 1844"/>
                  <a:gd name="T39" fmla="*/ 23 h 1440"/>
                  <a:gd name="T40" fmla="*/ 696 w 1844"/>
                  <a:gd name="T41" fmla="*/ 62 h 1440"/>
                  <a:gd name="T42" fmla="*/ 611 w 1844"/>
                  <a:gd name="T43" fmla="*/ 119 h 1440"/>
                  <a:gd name="T44" fmla="*/ 529 w 1844"/>
                  <a:gd name="T45" fmla="*/ 190 h 1440"/>
                  <a:gd name="T46" fmla="*/ 451 w 1844"/>
                  <a:gd name="T47" fmla="*/ 275 h 1440"/>
                  <a:gd name="T48" fmla="*/ 378 w 1844"/>
                  <a:gd name="T49" fmla="*/ 370 h 1440"/>
                  <a:gd name="T50" fmla="*/ 310 w 1844"/>
                  <a:gd name="T51" fmla="*/ 474 h 1440"/>
                  <a:gd name="T52" fmla="*/ 247 w 1844"/>
                  <a:gd name="T53" fmla="*/ 585 h 1440"/>
                  <a:gd name="T54" fmla="*/ 190 w 1844"/>
                  <a:gd name="T55" fmla="*/ 701 h 1440"/>
                  <a:gd name="T56" fmla="*/ 117 w 1844"/>
                  <a:gd name="T57" fmla="*/ 880 h 1440"/>
                  <a:gd name="T58" fmla="*/ 61 w 1844"/>
                  <a:gd name="T59" fmla="*/ 1060 h 1440"/>
                  <a:gd name="T60" fmla="*/ 33 w 1844"/>
                  <a:gd name="T61" fmla="*/ 1176 h 1440"/>
                  <a:gd name="T62" fmla="*/ 13 w 1844"/>
                  <a:gd name="T63" fmla="*/ 1287 h 1440"/>
                  <a:gd name="T64" fmla="*/ 3 w 1844"/>
                  <a:gd name="T65" fmla="*/ 1391 h 1440"/>
                  <a:gd name="T66" fmla="*/ 0 w 1844"/>
                  <a:gd name="T67" fmla="*/ 1440 h 1440"/>
                  <a:gd name="T68" fmla="*/ 1844 w 1844"/>
                  <a:gd name="T69" fmla="*/ 144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44" h="1440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16"/>
              <p:cNvSpPr>
                <a:spLocks/>
              </p:cNvSpPr>
              <p:nvPr/>
            </p:nvSpPr>
            <p:spPr bwMode="auto">
              <a:xfrm>
                <a:off x="1501" y="1421"/>
                <a:ext cx="614" cy="1738"/>
              </a:xfrm>
              <a:custGeom>
                <a:avLst/>
                <a:gdLst>
                  <a:gd name="T0" fmla="*/ 1681 w 1844"/>
                  <a:gd name="T1" fmla="*/ 5213 h 5213"/>
                  <a:gd name="T2" fmla="*/ 165 w 1844"/>
                  <a:gd name="T3" fmla="*/ 5213 h 5213"/>
                  <a:gd name="T4" fmla="*/ 131 w 1844"/>
                  <a:gd name="T5" fmla="*/ 5210 h 5213"/>
                  <a:gd name="T6" fmla="*/ 74 w 1844"/>
                  <a:gd name="T7" fmla="*/ 5185 h 5213"/>
                  <a:gd name="T8" fmla="*/ 29 w 1844"/>
                  <a:gd name="T9" fmla="*/ 5140 h 5213"/>
                  <a:gd name="T10" fmla="*/ 3 w 1844"/>
                  <a:gd name="T11" fmla="*/ 5082 h 5213"/>
                  <a:gd name="T12" fmla="*/ 0 w 1844"/>
                  <a:gd name="T13" fmla="*/ 5049 h 5213"/>
                  <a:gd name="T14" fmla="*/ 0 w 1844"/>
                  <a:gd name="T15" fmla="*/ 1046 h 5213"/>
                  <a:gd name="T16" fmla="*/ 2 w 1844"/>
                  <a:gd name="T17" fmla="*/ 998 h 5213"/>
                  <a:gd name="T18" fmla="*/ 10 w 1844"/>
                  <a:gd name="T19" fmla="*/ 903 h 5213"/>
                  <a:gd name="T20" fmla="*/ 29 w 1844"/>
                  <a:gd name="T21" fmla="*/ 808 h 5213"/>
                  <a:gd name="T22" fmla="*/ 56 w 1844"/>
                  <a:gd name="T23" fmla="*/ 714 h 5213"/>
                  <a:gd name="T24" fmla="*/ 91 w 1844"/>
                  <a:gd name="T25" fmla="*/ 622 h 5213"/>
                  <a:gd name="T26" fmla="*/ 134 w 1844"/>
                  <a:gd name="T27" fmla="*/ 534 h 5213"/>
                  <a:gd name="T28" fmla="*/ 183 w 1844"/>
                  <a:gd name="T29" fmla="*/ 449 h 5213"/>
                  <a:gd name="T30" fmla="*/ 239 w 1844"/>
                  <a:gd name="T31" fmla="*/ 370 h 5213"/>
                  <a:gd name="T32" fmla="*/ 303 w 1844"/>
                  <a:gd name="T33" fmla="*/ 295 h 5213"/>
                  <a:gd name="T34" fmla="*/ 370 w 1844"/>
                  <a:gd name="T35" fmla="*/ 228 h 5213"/>
                  <a:gd name="T36" fmla="*/ 444 w 1844"/>
                  <a:gd name="T37" fmla="*/ 167 h 5213"/>
                  <a:gd name="T38" fmla="*/ 523 w 1844"/>
                  <a:gd name="T39" fmla="*/ 114 h 5213"/>
                  <a:gd name="T40" fmla="*/ 605 w 1844"/>
                  <a:gd name="T41" fmla="*/ 71 h 5213"/>
                  <a:gd name="T42" fmla="*/ 692 w 1844"/>
                  <a:gd name="T43" fmla="*/ 36 h 5213"/>
                  <a:gd name="T44" fmla="*/ 782 w 1844"/>
                  <a:gd name="T45" fmla="*/ 13 h 5213"/>
                  <a:gd name="T46" fmla="*/ 874 w 1844"/>
                  <a:gd name="T47" fmla="*/ 0 h 5213"/>
                  <a:gd name="T48" fmla="*/ 922 w 1844"/>
                  <a:gd name="T49" fmla="*/ 0 h 5213"/>
                  <a:gd name="T50" fmla="*/ 922 w 1844"/>
                  <a:gd name="T51" fmla="*/ 0 h 5213"/>
                  <a:gd name="T52" fmla="*/ 970 w 1844"/>
                  <a:gd name="T53" fmla="*/ 0 h 5213"/>
                  <a:gd name="T54" fmla="*/ 1063 w 1844"/>
                  <a:gd name="T55" fmla="*/ 13 h 5213"/>
                  <a:gd name="T56" fmla="*/ 1152 w 1844"/>
                  <a:gd name="T57" fmla="*/ 36 h 5213"/>
                  <a:gd name="T58" fmla="*/ 1239 w 1844"/>
                  <a:gd name="T59" fmla="*/ 71 h 5213"/>
                  <a:gd name="T60" fmla="*/ 1322 w 1844"/>
                  <a:gd name="T61" fmla="*/ 114 h 5213"/>
                  <a:gd name="T62" fmla="*/ 1400 w 1844"/>
                  <a:gd name="T63" fmla="*/ 167 h 5213"/>
                  <a:gd name="T64" fmla="*/ 1474 w 1844"/>
                  <a:gd name="T65" fmla="*/ 228 h 5213"/>
                  <a:gd name="T66" fmla="*/ 1543 w 1844"/>
                  <a:gd name="T67" fmla="*/ 295 h 5213"/>
                  <a:gd name="T68" fmla="*/ 1605 w 1844"/>
                  <a:gd name="T69" fmla="*/ 370 h 5213"/>
                  <a:gd name="T70" fmla="*/ 1661 w 1844"/>
                  <a:gd name="T71" fmla="*/ 449 h 5213"/>
                  <a:gd name="T72" fmla="*/ 1711 w 1844"/>
                  <a:gd name="T73" fmla="*/ 534 h 5213"/>
                  <a:gd name="T74" fmla="*/ 1753 w 1844"/>
                  <a:gd name="T75" fmla="*/ 622 h 5213"/>
                  <a:gd name="T76" fmla="*/ 1789 w 1844"/>
                  <a:gd name="T77" fmla="*/ 714 h 5213"/>
                  <a:gd name="T78" fmla="*/ 1815 w 1844"/>
                  <a:gd name="T79" fmla="*/ 808 h 5213"/>
                  <a:gd name="T80" fmla="*/ 1834 w 1844"/>
                  <a:gd name="T81" fmla="*/ 903 h 5213"/>
                  <a:gd name="T82" fmla="*/ 1844 w 1844"/>
                  <a:gd name="T83" fmla="*/ 998 h 5213"/>
                  <a:gd name="T84" fmla="*/ 1844 w 1844"/>
                  <a:gd name="T85" fmla="*/ 1046 h 5213"/>
                  <a:gd name="T86" fmla="*/ 1844 w 1844"/>
                  <a:gd name="T87" fmla="*/ 5049 h 5213"/>
                  <a:gd name="T88" fmla="*/ 1842 w 1844"/>
                  <a:gd name="T89" fmla="*/ 5082 h 5213"/>
                  <a:gd name="T90" fmla="*/ 1816 w 1844"/>
                  <a:gd name="T91" fmla="*/ 5140 h 5213"/>
                  <a:gd name="T92" fmla="*/ 1772 w 1844"/>
                  <a:gd name="T93" fmla="*/ 5185 h 5213"/>
                  <a:gd name="T94" fmla="*/ 1713 w 1844"/>
                  <a:gd name="T95" fmla="*/ 5210 h 5213"/>
                  <a:gd name="T96" fmla="*/ 1681 w 1844"/>
                  <a:gd name="T97" fmla="*/ 5213 h 5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44" h="5213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17"/>
              <p:cNvSpPr>
                <a:spLocks/>
              </p:cNvSpPr>
              <p:nvPr/>
            </p:nvSpPr>
            <p:spPr bwMode="auto">
              <a:xfrm>
                <a:off x="1639" y="1366"/>
                <a:ext cx="339" cy="148"/>
              </a:xfrm>
              <a:custGeom>
                <a:avLst/>
                <a:gdLst>
                  <a:gd name="T0" fmla="*/ 508 w 1018"/>
                  <a:gd name="T1" fmla="*/ 0 h 442"/>
                  <a:gd name="T2" fmla="*/ 561 w 1018"/>
                  <a:gd name="T3" fmla="*/ 1 h 442"/>
                  <a:gd name="T4" fmla="*/ 661 w 1018"/>
                  <a:gd name="T5" fmla="*/ 10 h 442"/>
                  <a:gd name="T6" fmla="*/ 751 w 1018"/>
                  <a:gd name="T7" fmla="*/ 27 h 442"/>
                  <a:gd name="T8" fmla="*/ 832 w 1018"/>
                  <a:gd name="T9" fmla="*/ 50 h 442"/>
                  <a:gd name="T10" fmla="*/ 901 w 1018"/>
                  <a:gd name="T11" fmla="*/ 81 h 442"/>
                  <a:gd name="T12" fmla="*/ 956 w 1018"/>
                  <a:gd name="T13" fmla="*/ 115 h 442"/>
                  <a:gd name="T14" fmla="*/ 995 w 1018"/>
                  <a:gd name="T15" fmla="*/ 156 h 442"/>
                  <a:gd name="T16" fmla="*/ 1015 w 1018"/>
                  <a:gd name="T17" fmla="*/ 199 h 442"/>
                  <a:gd name="T18" fmla="*/ 1018 w 1018"/>
                  <a:gd name="T19" fmla="*/ 222 h 442"/>
                  <a:gd name="T20" fmla="*/ 1015 w 1018"/>
                  <a:gd name="T21" fmla="*/ 243 h 442"/>
                  <a:gd name="T22" fmla="*/ 995 w 1018"/>
                  <a:gd name="T23" fmla="*/ 287 h 442"/>
                  <a:gd name="T24" fmla="*/ 956 w 1018"/>
                  <a:gd name="T25" fmla="*/ 327 h 442"/>
                  <a:gd name="T26" fmla="*/ 901 w 1018"/>
                  <a:gd name="T27" fmla="*/ 361 h 442"/>
                  <a:gd name="T28" fmla="*/ 832 w 1018"/>
                  <a:gd name="T29" fmla="*/ 392 h 442"/>
                  <a:gd name="T30" fmla="*/ 751 w 1018"/>
                  <a:gd name="T31" fmla="*/ 416 h 442"/>
                  <a:gd name="T32" fmla="*/ 661 w 1018"/>
                  <a:gd name="T33" fmla="*/ 432 h 442"/>
                  <a:gd name="T34" fmla="*/ 561 w 1018"/>
                  <a:gd name="T35" fmla="*/ 441 h 442"/>
                  <a:gd name="T36" fmla="*/ 508 w 1018"/>
                  <a:gd name="T37" fmla="*/ 442 h 442"/>
                  <a:gd name="T38" fmla="*/ 456 w 1018"/>
                  <a:gd name="T39" fmla="*/ 441 h 442"/>
                  <a:gd name="T40" fmla="*/ 357 w 1018"/>
                  <a:gd name="T41" fmla="*/ 432 h 442"/>
                  <a:gd name="T42" fmla="*/ 266 w 1018"/>
                  <a:gd name="T43" fmla="*/ 416 h 442"/>
                  <a:gd name="T44" fmla="*/ 184 w 1018"/>
                  <a:gd name="T45" fmla="*/ 392 h 442"/>
                  <a:gd name="T46" fmla="*/ 115 w 1018"/>
                  <a:gd name="T47" fmla="*/ 361 h 442"/>
                  <a:gd name="T48" fmla="*/ 60 w 1018"/>
                  <a:gd name="T49" fmla="*/ 327 h 442"/>
                  <a:gd name="T50" fmla="*/ 21 w 1018"/>
                  <a:gd name="T51" fmla="*/ 287 h 442"/>
                  <a:gd name="T52" fmla="*/ 1 w 1018"/>
                  <a:gd name="T53" fmla="*/ 243 h 442"/>
                  <a:gd name="T54" fmla="*/ 0 w 1018"/>
                  <a:gd name="T55" fmla="*/ 222 h 442"/>
                  <a:gd name="T56" fmla="*/ 1 w 1018"/>
                  <a:gd name="T57" fmla="*/ 199 h 442"/>
                  <a:gd name="T58" fmla="*/ 21 w 1018"/>
                  <a:gd name="T59" fmla="*/ 156 h 442"/>
                  <a:gd name="T60" fmla="*/ 60 w 1018"/>
                  <a:gd name="T61" fmla="*/ 115 h 442"/>
                  <a:gd name="T62" fmla="*/ 115 w 1018"/>
                  <a:gd name="T63" fmla="*/ 81 h 442"/>
                  <a:gd name="T64" fmla="*/ 184 w 1018"/>
                  <a:gd name="T65" fmla="*/ 50 h 442"/>
                  <a:gd name="T66" fmla="*/ 266 w 1018"/>
                  <a:gd name="T67" fmla="*/ 27 h 442"/>
                  <a:gd name="T68" fmla="*/ 357 w 1018"/>
                  <a:gd name="T69" fmla="*/ 10 h 442"/>
                  <a:gd name="T70" fmla="*/ 456 w 1018"/>
                  <a:gd name="T71" fmla="*/ 1 h 442"/>
                  <a:gd name="T72" fmla="*/ 508 w 1018"/>
                  <a:gd name="T73" fmla="*/ 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18" h="442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18"/>
              <p:cNvSpPr>
                <a:spLocks/>
              </p:cNvSpPr>
              <p:nvPr/>
            </p:nvSpPr>
            <p:spPr bwMode="auto">
              <a:xfrm>
                <a:off x="1458" y="3155"/>
                <a:ext cx="704" cy="221"/>
              </a:xfrm>
              <a:custGeom>
                <a:avLst/>
                <a:gdLst>
                  <a:gd name="T0" fmla="*/ 1944 w 2114"/>
                  <a:gd name="T1" fmla="*/ 663 h 663"/>
                  <a:gd name="T2" fmla="*/ 158 w 2114"/>
                  <a:gd name="T3" fmla="*/ 663 h 663"/>
                  <a:gd name="T4" fmla="*/ 139 w 2114"/>
                  <a:gd name="T5" fmla="*/ 661 h 663"/>
                  <a:gd name="T6" fmla="*/ 102 w 2114"/>
                  <a:gd name="T7" fmla="*/ 653 h 663"/>
                  <a:gd name="T8" fmla="*/ 70 w 2114"/>
                  <a:gd name="T9" fmla="*/ 635 h 663"/>
                  <a:gd name="T10" fmla="*/ 43 w 2114"/>
                  <a:gd name="T11" fmla="*/ 611 h 663"/>
                  <a:gd name="T12" fmla="*/ 21 w 2114"/>
                  <a:gd name="T13" fmla="*/ 582 h 663"/>
                  <a:gd name="T14" fmla="*/ 7 w 2114"/>
                  <a:gd name="T15" fmla="*/ 548 h 663"/>
                  <a:gd name="T16" fmla="*/ 0 w 2114"/>
                  <a:gd name="T17" fmla="*/ 510 h 663"/>
                  <a:gd name="T18" fmla="*/ 0 w 2114"/>
                  <a:gd name="T19" fmla="*/ 471 h 663"/>
                  <a:gd name="T20" fmla="*/ 5 w 2114"/>
                  <a:gd name="T21" fmla="*/ 451 h 663"/>
                  <a:gd name="T22" fmla="*/ 101 w 2114"/>
                  <a:gd name="T23" fmla="*/ 115 h 663"/>
                  <a:gd name="T24" fmla="*/ 109 w 2114"/>
                  <a:gd name="T25" fmla="*/ 91 h 663"/>
                  <a:gd name="T26" fmla="*/ 139 w 2114"/>
                  <a:gd name="T27" fmla="*/ 49 h 663"/>
                  <a:gd name="T28" fmla="*/ 181 w 2114"/>
                  <a:gd name="T29" fmla="*/ 19 h 663"/>
                  <a:gd name="T30" fmla="*/ 229 w 2114"/>
                  <a:gd name="T31" fmla="*/ 2 h 663"/>
                  <a:gd name="T32" fmla="*/ 255 w 2114"/>
                  <a:gd name="T33" fmla="*/ 0 h 663"/>
                  <a:gd name="T34" fmla="*/ 1857 w 2114"/>
                  <a:gd name="T35" fmla="*/ 0 h 663"/>
                  <a:gd name="T36" fmla="*/ 1883 w 2114"/>
                  <a:gd name="T37" fmla="*/ 2 h 663"/>
                  <a:gd name="T38" fmla="*/ 1931 w 2114"/>
                  <a:gd name="T39" fmla="*/ 19 h 663"/>
                  <a:gd name="T40" fmla="*/ 1973 w 2114"/>
                  <a:gd name="T41" fmla="*/ 49 h 663"/>
                  <a:gd name="T42" fmla="*/ 2003 w 2114"/>
                  <a:gd name="T43" fmla="*/ 91 h 663"/>
                  <a:gd name="T44" fmla="*/ 2012 w 2114"/>
                  <a:gd name="T45" fmla="*/ 115 h 663"/>
                  <a:gd name="T46" fmla="*/ 2108 w 2114"/>
                  <a:gd name="T47" fmla="*/ 451 h 663"/>
                  <a:gd name="T48" fmla="*/ 2112 w 2114"/>
                  <a:gd name="T49" fmla="*/ 471 h 663"/>
                  <a:gd name="T50" fmla="*/ 2114 w 2114"/>
                  <a:gd name="T51" fmla="*/ 510 h 663"/>
                  <a:gd name="T52" fmla="*/ 2107 w 2114"/>
                  <a:gd name="T53" fmla="*/ 548 h 663"/>
                  <a:gd name="T54" fmla="*/ 2091 w 2114"/>
                  <a:gd name="T55" fmla="*/ 582 h 663"/>
                  <a:gd name="T56" fmla="*/ 2068 w 2114"/>
                  <a:gd name="T57" fmla="*/ 611 h 663"/>
                  <a:gd name="T58" fmla="*/ 2039 w 2114"/>
                  <a:gd name="T59" fmla="*/ 635 h 663"/>
                  <a:gd name="T60" fmla="*/ 2004 w 2114"/>
                  <a:gd name="T61" fmla="*/ 653 h 663"/>
                  <a:gd name="T62" fmla="*/ 1965 w 2114"/>
                  <a:gd name="T63" fmla="*/ 661 h 663"/>
                  <a:gd name="T64" fmla="*/ 1944 w 2114"/>
                  <a:gd name="T65" fmla="*/ 663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14" h="663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19"/>
              <p:cNvSpPr>
                <a:spLocks/>
              </p:cNvSpPr>
              <p:nvPr/>
            </p:nvSpPr>
            <p:spPr bwMode="auto">
              <a:xfrm>
                <a:off x="1834" y="3376"/>
                <a:ext cx="281" cy="93"/>
              </a:xfrm>
              <a:custGeom>
                <a:avLst/>
                <a:gdLst>
                  <a:gd name="T0" fmla="*/ 691 w 844"/>
                  <a:gd name="T1" fmla="*/ 0 h 278"/>
                  <a:gd name="T2" fmla="*/ 152 w 844"/>
                  <a:gd name="T3" fmla="*/ 0 h 278"/>
                  <a:gd name="T4" fmla="*/ 0 w 844"/>
                  <a:gd name="T5" fmla="*/ 278 h 278"/>
                  <a:gd name="T6" fmla="*/ 844 w 844"/>
                  <a:gd name="T7" fmla="*/ 278 h 278"/>
                  <a:gd name="T8" fmla="*/ 691 w 844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4" h="278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20"/>
              <p:cNvSpPr>
                <a:spLocks/>
              </p:cNvSpPr>
              <p:nvPr/>
            </p:nvSpPr>
            <p:spPr bwMode="auto">
              <a:xfrm>
                <a:off x="1501" y="3376"/>
                <a:ext cx="282" cy="93"/>
              </a:xfrm>
              <a:custGeom>
                <a:avLst/>
                <a:gdLst>
                  <a:gd name="T0" fmla="*/ 692 w 846"/>
                  <a:gd name="T1" fmla="*/ 0 h 278"/>
                  <a:gd name="T2" fmla="*/ 154 w 846"/>
                  <a:gd name="T3" fmla="*/ 0 h 278"/>
                  <a:gd name="T4" fmla="*/ 0 w 846"/>
                  <a:gd name="T5" fmla="*/ 278 h 278"/>
                  <a:gd name="T6" fmla="*/ 846 w 846"/>
                  <a:gd name="T7" fmla="*/ 278 h 278"/>
                  <a:gd name="T8" fmla="*/ 692 w 846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6" h="278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21"/>
              <p:cNvSpPr>
                <a:spLocks/>
              </p:cNvSpPr>
              <p:nvPr/>
            </p:nvSpPr>
            <p:spPr bwMode="auto">
              <a:xfrm>
                <a:off x="1562" y="1709"/>
                <a:ext cx="493" cy="214"/>
              </a:xfrm>
              <a:custGeom>
                <a:avLst/>
                <a:gdLst>
                  <a:gd name="T0" fmla="*/ 1479 w 1479"/>
                  <a:gd name="T1" fmla="*/ 643 h 643"/>
                  <a:gd name="T2" fmla="*/ 1399 w 1479"/>
                  <a:gd name="T3" fmla="*/ 598 h 643"/>
                  <a:gd name="T4" fmla="*/ 1226 w 1479"/>
                  <a:gd name="T5" fmla="*/ 526 h 643"/>
                  <a:gd name="T6" fmla="*/ 1040 w 1479"/>
                  <a:gd name="T7" fmla="*/ 478 h 643"/>
                  <a:gd name="T8" fmla="*/ 843 w 1479"/>
                  <a:gd name="T9" fmla="*/ 452 h 643"/>
                  <a:gd name="T10" fmla="*/ 739 w 1479"/>
                  <a:gd name="T11" fmla="*/ 451 h 643"/>
                  <a:gd name="T12" fmla="*/ 687 w 1479"/>
                  <a:gd name="T13" fmla="*/ 451 h 643"/>
                  <a:gd name="T14" fmla="*/ 586 w 1479"/>
                  <a:gd name="T15" fmla="*/ 458 h 643"/>
                  <a:gd name="T16" fmla="*/ 438 w 1479"/>
                  <a:gd name="T17" fmla="*/ 480 h 643"/>
                  <a:gd name="T18" fmla="*/ 254 w 1479"/>
                  <a:gd name="T19" fmla="*/ 530 h 643"/>
                  <a:gd name="T20" fmla="*/ 81 w 1479"/>
                  <a:gd name="T21" fmla="*/ 601 h 643"/>
                  <a:gd name="T22" fmla="*/ 0 w 1479"/>
                  <a:gd name="T23" fmla="*/ 643 h 643"/>
                  <a:gd name="T24" fmla="*/ 23 w 1479"/>
                  <a:gd name="T25" fmla="*/ 573 h 643"/>
                  <a:gd name="T26" fmla="*/ 82 w 1479"/>
                  <a:gd name="T27" fmla="*/ 444 h 643"/>
                  <a:gd name="T28" fmla="*/ 154 w 1479"/>
                  <a:gd name="T29" fmla="*/ 327 h 643"/>
                  <a:gd name="T30" fmla="*/ 239 w 1479"/>
                  <a:gd name="T31" fmla="*/ 225 h 643"/>
                  <a:gd name="T32" fmla="*/ 336 w 1479"/>
                  <a:gd name="T33" fmla="*/ 140 h 643"/>
                  <a:gd name="T34" fmla="*/ 442 w 1479"/>
                  <a:gd name="T35" fmla="*/ 72 h 643"/>
                  <a:gd name="T36" fmla="*/ 556 w 1479"/>
                  <a:gd name="T37" fmla="*/ 26 h 643"/>
                  <a:gd name="T38" fmla="*/ 677 w 1479"/>
                  <a:gd name="T39" fmla="*/ 2 h 643"/>
                  <a:gd name="T40" fmla="*/ 739 w 1479"/>
                  <a:gd name="T41" fmla="*/ 0 h 643"/>
                  <a:gd name="T42" fmla="*/ 802 w 1479"/>
                  <a:gd name="T43" fmla="*/ 2 h 643"/>
                  <a:gd name="T44" fmla="*/ 922 w 1479"/>
                  <a:gd name="T45" fmla="*/ 26 h 643"/>
                  <a:gd name="T46" fmla="*/ 1036 w 1479"/>
                  <a:gd name="T47" fmla="*/ 72 h 643"/>
                  <a:gd name="T48" fmla="*/ 1139 w 1479"/>
                  <a:gd name="T49" fmla="*/ 140 h 643"/>
                  <a:gd name="T50" fmla="*/ 1236 w 1479"/>
                  <a:gd name="T51" fmla="*/ 225 h 643"/>
                  <a:gd name="T52" fmla="*/ 1321 w 1479"/>
                  <a:gd name="T53" fmla="*/ 327 h 643"/>
                  <a:gd name="T54" fmla="*/ 1393 w 1479"/>
                  <a:gd name="T55" fmla="*/ 444 h 643"/>
                  <a:gd name="T56" fmla="*/ 1455 w 1479"/>
                  <a:gd name="T57" fmla="*/ 573 h 643"/>
                  <a:gd name="T58" fmla="*/ 1479 w 1479"/>
                  <a:gd name="T59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79" h="643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3" name="구름 72"/>
            <p:cNvSpPr/>
            <p:nvPr/>
          </p:nvSpPr>
          <p:spPr>
            <a:xfrm>
              <a:off x="9566279" y="770901"/>
              <a:ext cx="162124" cy="162124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구름 73"/>
            <p:cNvSpPr/>
            <p:nvPr/>
          </p:nvSpPr>
          <p:spPr>
            <a:xfrm>
              <a:off x="10058501" y="638895"/>
              <a:ext cx="135682" cy="13568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구름 74"/>
            <p:cNvSpPr/>
            <p:nvPr/>
          </p:nvSpPr>
          <p:spPr>
            <a:xfrm>
              <a:off x="9707450" y="651595"/>
              <a:ext cx="41906" cy="41906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구름 75"/>
            <p:cNvSpPr/>
            <p:nvPr/>
          </p:nvSpPr>
          <p:spPr>
            <a:xfrm>
              <a:off x="10145187" y="854708"/>
              <a:ext cx="79148" cy="7914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0" name="Group 55"/>
          <p:cNvGrpSpPr>
            <a:grpSpLocks noChangeAspect="1"/>
          </p:cNvGrpSpPr>
          <p:nvPr/>
        </p:nvGrpSpPr>
        <p:grpSpPr bwMode="auto">
          <a:xfrm flipH="1">
            <a:off x="10437577" y="580917"/>
            <a:ext cx="296567" cy="260642"/>
            <a:chOff x="1624" y="1235"/>
            <a:chExt cx="1197" cy="1052"/>
          </a:xfrm>
        </p:grpSpPr>
        <p:sp>
          <p:nvSpPr>
            <p:cNvPr id="131" name="Freeform 56"/>
            <p:cNvSpPr>
              <a:spLocks/>
            </p:cNvSpPr>
            <p:nvPr/>
          </p:nvSpPr>
          <p:spPr bwMode="auto">
            <a:xfrm>
              <a:off x="1680" y="1668"/>
              <a:ext cx="715" cy="578"/>
            </a:xfrm>
            <a:custGeom>
              <a:avLst/>
              <a:gdLst>
                <a:gd name="T0" fmla="*/ 4479 w 5723"/>
                <a:gd name="T1" fmla="*/ 660 h 4620"/>
                <a:gd name="T2" fmla="*/ 5307 w 5723"/>
                <a:gd name="T3" fmla="*/ 989 h 4620"/>
                <a:gd name="T4" fmla="*/ 5553 w 5723"/>
                <a:gd name="T5" fmla="*/ 806 h 4620"/>
                <a:gd name="T6" fmla="*/ 5723 w 5723"/>
                <a:gd name="T7" fmla="*/ 1650 h 4620"/>
                <a:gd name="T8" fmla="*/ 5473 w 5723"/>
                <a:gd name="T9" fmla="*/ 1815 h 4620"/>
                <a:gd name="T10" fmla="*/ 4313 w 5723"/>
                <a:gd name="T11" fmla="*/ 1650 h 4620"/>
                <a:gd name="T12" fmla="*/ 4313 w 5723"/>
                <a:gd name="T13" fmla="*/ 1650 h 4620"/>
                <a:gd name="T14" fmla="*/ 2654 w 5723"/>
                <a:gd name="T15" fmla="*/ 3465 h 4620"/>
                <a:gd name="T16" fmla="*/ 2341 w 5723"/>
                <a:gd name="T17" fmla="*/ 3776 h 4620"/>
                <a:gd name="T18" fmla="*/ 1678 w 5723"/>
                <a:gd name="T19" fmla="*/ 4435 h 4620"/>
                <a:gd name="T20" fmla="*/ 1492 w 5723"/>
                <a:gd name="T21" fmla="*/ 4620 h 4620"/>
                <a:gd name="T22" fmla="*/ 1040 w 5723"/>
                <a:gd name="T23" fmla="*/ 4080 h 4620"/>
                <a:gd name="T24" fmla="*/ 1180 w 5723"/>
                <a:gd name="T25" fmla="*/ 3940 h 4620"/>
                <a:gd name="T26" fmla="*/ 1844 w 5723"/>
                <a:gd name="T27" fmla="*/ 3280 h 4620"/>
                <a:gd name="T28" fmla="*/ 1346 w 5723"/>
                <a:gd name="T29" fmla="*/ 2785 h 4620"/>
                <a:gd name="T30" fmla="*/ 683 w 5723"/>
                <a:gd name="T31" fmla="*/ 3280 h 4620"/>
                <a:gd name="T32" fmla="*/ 468 w 5723"/>
                <a:gd name="T33" fmla="*/ 3494 h 4620"/>
                <a:gd name="T34" fmla="*/ 0 w 5723"/>
                <a:gd name="T35" fmla="*/ 2970 h 4620"/>
                <a:gd name="T36" fmla="*/ 185 w 5723"/>
                <a:gd name="T37" fmla="*/ 2785 h 4620"/>
                <a:gd name="T38" fmla="*/ 848 w 5723"/>
                <a:gd name="T39" fmla="*/ 2126 h 4620"/>
                <a:gd name="T40" fmla="*/ 1162 w 5723"/>
                <a:gd name="T41" fmla="*/ 1815 h 4620"/>
                <a:gd name="T42" fmla="*/ 2157 w 5723"/>
                <a:gd name="T43" fmla="*/ 824 h 4620"/>
                <a:gd name="T44" fmla="*/ 1300 w 5723"/>
                <a:gd name="T45" fmla="*/ 830 h 4620"/>
                <a:gd name="T46" fmla="*/ 1170 w 5723"/>
                <a:gd name="T47" fmla="*/ 894 h 4620"/>
                <a:gd name="T48" fmla="*/ 1077 w 5723"/>
                <a:gd name="T49" fmla="*/ 118 h 4620"/>
                <a:gd name="T50" fmla="*/ 1315 w 5723"/>
                <a:gd name="T51" fmla="*/ 0 h 4620"/>
                <a:gd name="T52" fmla="*/ 2489 w 5723"/>
                <a:gd name="T53" fmla="*/ 10 h 4620"/>
                <a:gd name="T54" fmla="*/ 3124 w 5723"/>
                <a:gd name="T55" fmla="*/ 0 h 4620"/>
                <a:gd name="T56" fmla="*/ 4479 w 5723"/>
                <a:gd name="T57" fmla="*/ 660 h 4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23" h="4620">
                  <a:moveTo>
                    <a:pt x="4479" y="660"/>
                  </a:moveTo>
                  <a:lnTo>
                    <a:pt x="5307" y="989"/>
                  </a:lnTo>
                  <a:lnTo>
                    <a:pt x="5553" y="806"/>
                  </a:lnTo>
                  <a:lnTo>
                    <a:pt x="5723" y="1650"/>
                  </a:lnTo>
                  <a:lnTo>
                    <a:pt x="5473" y="1815"/>
                  </a:lnTo>
                  <a:lnTo>
                    <a:pt x="4313" y="1650"/>
                  </a:lnTo>
                  <a:lnTo>
                    <a:pt x="4313" y="1650"/>
                  </a:lnTo>
                  <a:lnTo>
                    <a:pt x="2654" y="3465"/>
                  </a:lnTo>
                  <a:lnTo>
                    <a:pt x="2341" y="3776"/>
                  </a:lnTo>
                  <a:lnTo>
                    <a:pt x="1678" y="4435"/>
                  </a:lnTo>
                  <a:lnTo>
                    <a:pt x="1492" y="4620"/>
                  </a:lnTo>
                  <a:lnTo>
                    <a:pt x="1040" y="4080"/>
                  </a:lnTo>
                  <a:lnTo>
                    <a:pt x="1180" y="3940"/>
                  </a:lnTo>
                  <a:lnTo>
                    <a:pt x="1844" y="3280"/>
                  </a:lnTo>
                  <a:lnTo>
                    <a:pt x="1346" y="2785"/>
                  </a:lnTo>
                  <a:lnTo>
                    <a:pt x="683" y="3280"/>
                  </a:lnTo>
                  <a:lnTo>
                    <a:pt x="468" y="3494"/>
                  </a:lnTo>
                  <a:lnTo>
                    <a:pt x="0" y="2970"/>
                  </a:lnTo>
                  <a:lnTo>
                    <a:pt x="185" y="2785"/>
                  </a:lnTo>
                  <a:lnTo>
                    <a:pt x="848" y="2126"/>
                  </a:lnTo>
                  <a:lnTo>
                    <a:pt x="1162" y="1815"/>
                  </a:lnTo>
                  <a:lnTo>
                    <a:pt x="2157" y="824"/>
                  </a:lnTo>
                  <a:lnTo>
                    <a:pt x="1300" y="830"/>
                  </a:lnTo>
                  <a:lnTo>
                    <a:pt x="1170" y="894"/>
                  </a:lnTo>
                  <a:lnTo>
                    <a:pt x="1077" y="118"/>
                  </a:lnTo>
                  <a:lnTo>
                    <a:pt x="1315" y="0"/>
                  </a:lnTo>
                  <a:lnTo>
                    <a:pt x="2489" y="10"/>
                  </a:lnTo>
                  <a:lnTo>
                    <a:pt x="3124" y="0"/>
                  </a:lnTo>
                  <a:lnTo>
                    <a:pt x="4479" y="6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57"/>
            <p:cNvSpPr>
              <a:spLocks/>
            </p:cNvSpPr>
            <p:nvPr/>
          </p:nvSpPr>
          <p:spPr bwMode="auto">
            <a:xfrm>
              <a:off x="1929" y="1256"/>
              <a:ext cx="497" cy="495"/>
            </a:xfrm>
            <a:custGeom>
              <a:avLst/>
              <a:gdLst>
                <a:gd name="T0" fmla="*/ 2092 w 3979"/>
                <a:gd name="T1" fmla="*/ 2 h 3961"/>
                <a:gd name="T2" fmla="*/ 2487 w 3979"/>
                <a:gd name="T3" fmla="*/ 62 h 3961"/>
                <a:gd name="T4" fmla="*/ 2852 w 3979"/>
                <a:gd name="T5" fmla="*/ 195 h 3961"/>
                <a:gd name="T6" fmla="*/ 3181 w 3979"/>
                <a:gd name="T7" fmla="*/ 392 h 3961"/>
                <a:gd name="T8" fmla="*/ 3462 w 3979"/>
                <a:gd name="T9" fmla="*/ 648 h 3961"/>
                <a:gd name="T10" fmla="*/ 3691 w 3979"/>
                <a:gd name="T11" fmla="*/ 953 h 3961"/>
                <a:gd name="T12" fmla="*/ 3858 w 3979"/>
                <a:gd name="T13" fmla="*/ 1299 h 3961"/>
                <a:gd name="T14" fmla="*/ 3957 w 3979"/>
                <a:gd name="T15" fmla="*/ 1679 h 3961"/>
                <a:gd name="T16" fmla="*/ 3979 w 3979"/>
                <a:gd name="T17" fmla="*/ 1981 h 3961"/>
                <a:gd name="T18" fmla="*/ 3957 w 3979"/>
                <a:gd name="T19" fmla="*/ 2283 h 3961"/>
                <a:gd name="T20" fmla="*/ 3858 w 3979"/>
                <a:gd name="T21" fmla="*/ 2662 h 3961"/>
                <a:gd name="T22" fmla="*/ 3691 w 3979"/>
                <a:gd name="T23" fmla="*/ 3008 h 3961"/>
                <a:gd name="T24" fmla="*/ 3462 w 3979"/>
                <a:gd name="T25" fmla="*/ 3312 h 3961"/>
                <a:gd name="T26" fmla="*/ 3181 w 3979"/>
                <a:gd name="T27" fmla="*/ 3568 h 3961"/>
                <a:gd name="T28" fmla="*/ 2852 w 3979"/>
                <a:gd name="T29" fmla="*/ 3767 h 3961"/>
                <a:gd name="T30" fmla="*/ 2487 w 3979"/>
                <a:gd name="T31" fmla="*/ 3899 h 3961"/>
                <a:gd name="T32" fmla="*/ 2092 w 3979"/>
                <a:gd name="T33" fmla="*/ 3959 h 3961"/>
                <a:gd name="T34" fmla="*/ 1886 w 3979"/>
                <a:gd name="T35" fmla="*/ 3959 h 3961"/>
                <a:gd name="T36" fmla="*/ 1491 w 3979"/>
                <a:gd name="T37" fmla="*/ 3899 h 3961"/>
                <a:gd name="T38" fmla="*/ 1127 w 3979"/>
                <a:gd name="T39" fmla="*/ 3767 h 3961"/>
                <a:gd name="T40" fmla="*/ 798 w 3979"/>
                <a:gd name="T41" fmla="*/ 3568 h 3961"/>
                <a:gd name="T42" fmla="*/ 516 w 3979"/>
                <a:gd name="T43" fmla="*/ 3312 h 3961"/>
                <a:gd name="T44" fmla="*/ 287 w 3979"/>
                <a:gd name="T45" fmla="*/ 3008 h 3961"/>
                <a:gd name="T46" fmla="*/ 120 w 3979"/>
                <a:gd name="T47" fmla="*/ 2662 h 3961"/>
                <a:gd name="T48" fmla="*/ 21 w 3979"/>
                <a:gd name="T49" fmla="*/ 2283 h 3961"/>
                <a:gd name="T50" fmla="*/ 0 w 3979"/>
                <a:gd name="T51" fmla="*/ 1981 h 3961"/>
                <a:gd name="T52" fmla="*/ 21 w 3979"/>
                <a:gd name="T53" fmla="*/ 1679 h 3961"/>
                <a:gd name="T54" fmla="*/ 120 w 3979"/>
                <a:gd name="T55" fmla="*/ 1299 h 3961"/>
                <a:gd name="T56" fmla="*/ 287 w 3979"/>
                <a:gd name="T57" fmla="*/ 953 h 3961"/>
                <a:gd name="T58" fmla="*/ 516 w 3979"/>
                <a:gd name="T59" fmla="*/ 648 h 3961"/>
                <a:gd name="T60" fmla="*/ 798 w 3979"/>
                <a:gd name="T61" fmla="*/ 392 h 3961"/>
                <a:gd name="T62" fmla="*/ 1127 w 3979"/>
                <a:gd name="T63" fmla="*/ 195 h 3961"/>
                <a:gd name="T64" fmla="*/ 1491 w 3979"/>
                <a:gd name="T65" fmla="*/ 62 h 3961"/>
                <a:gd name="T66" fmla="*/ 1886 w 3979"/>
                <a:gd name="T67" fmla="*/ 2 h 3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79" h="3961">
                  <a:moveTo>
                    <a:pt x="1989" y="0"/>
                  </a:moveTo>
                  <a:lnTo>
                    <a:pt x="2092" y="2"/>
                  </a:lnTo>
                  <a:lnTo>
                    <a:pt x="2293" y="22"/>
                  </a:lnTo>
                  <a:lnTo>
                    <a:pt x="2487" y="62"/>
                  </a:lnTo>
                  <a:lnTo>
                    <a:pt x="2673" y="120"/>
                  </a:lnTo>
                  <a:lnTo>
                    <a:pt x="2852" y="195"/>
                  </a:lnTo>
                  <a:lnTo>
                    <a:pt x="3021" y="286"/>
                  </a:lnTo>
                  <a:lnTo>
                    <a:pt x="3181" y="392"/>
                  </a:lnTo>
                  <a:lnTo>
                    <a:pt x="3328" y="514"/>
                  </a:lnTo>
                  <a:lnTo>
                    <a:pt x="3462" y="648"/>
                  </a:lnTo>
                  <a:lnTo>
                    <a:pt x="3585" y="795"/>
                  </a:lnTo>
                  <a:lnTo>
                    <a:pt x="3691" y="953"/>
                  </a:lnTo>
                  <a:lnTo>
                    <a:pt x="3783" y="1122"/>
                  </a:lnTo>
                  <a:lnTo>
                    <a:pt x="3858" y="1299"/>
                  </a:lnTo>
                  <a:lnTo>
                    <a:pt x="3917" y="1485"/>
                  </a:lnTo>
                  <a:lnTo>
                    <a:pt x="3957" y="1679"/>
                  </a:lnTo>
                  <a:lnTo>
                    <a:pt x="3977" y="1879"/>
                  </a:lnTo>
                  <a:lnTo>
                    <a:pt x="3979" y="1981"/>
                  </a:lnTo>
                  <a:lnTo>
                    <a:pt x="3977" y="2083"/>
                  </a:lnTo>
                  <a:lnTo>
                    <a:pt x="3957" y="2283"/>
                  </a:lnTo>
                  <a:lnTo>
                    <a:pt x="3917" y="2475"/>
                  </a:lnTo>
                  <a:lnTo>
                    <a:pt x="3858" y="2662"/>
                  </a:lnTo>
                  <a:lnTo>
                    <a:pt x="3783" y="2839"/>
                  </a:lnTo>
                  <a:lnTo>
                    <a:pt x="3691" y="3008"/>
                  </a:lnTo>
                  <a:lnTo>
                    <a:pt x="3585" y="3165"/>
                  </a:lnTo>
                  <a:lnTo>
                    <a:pt x="3462" y="3312"/>
                  </a:lnTo>
                  <a:lnTo>
                    <a:pt x="3328" y="3447"/>
                  </a:lnTo>
                  <a:lnTo>
                    <a:pt x="3181" y="3568"/>
                  </a:lnTo>
                  <a:lnTo>
                    <a:pt x="3021" y="3675"/>
                  </a:lnTo>
                  <a:lnTo>
                    <a:pt x="2852" y="3767"/>
                  </a:lnTo>
                  <a:lnTo>
                    <a:pt x="2673" y="3842"/>
                  </a:lnTo>
                  <a:lnTo>
                    <a:pt x="2487" y="3899"/>
                  </a:lnTo>
                  <a:lnTo>
                    <a:pt x="2293" y="3939"/>
                  </a:lnTo>
                  <a:lnTo>
                    <a:pt x="2092" y="3959"/>
                  </a:lnTo>
                  <a:lnTo>
                    <a:pt x="1989" y="3961"/>
                  </a:lnTo>
                  <a:lnTo>
                    <a:pt x="1886" y="3959"/>
                  </a:lnTo>
                  <a:lnTo>
                    <a:pt x="1686" y="3939"/>
                  </a:lnTo>
                  <a:lnTo>
                    <a:pt x="1491" y="3899"/>
                  </a:lnTo>
                  <a:lnTo>
                    <a:pt x="1305" y="3842"/>
                  </a:lnTo>
                  <a:lnTo>
                    <a:pt x="1127" y="3767"/>
                  </a:lnTo>
                  <a:lnTo>
                    <a:pt x="957" y="3675"/>
                  </a:lnTo>
                  <a:lnTo>
                    <a:pt x="798" y="3568"/>
                  </a:lnTo>
                  <a:lnTo>
                    <a:pt x="651" y="3447"/>
                  </a:lnTo>
                  <a:lnTo>
                    <a:pt x="516" y="3312"/>
                  </a:lnTo>
                  <a:lnTo>
                    <a:pt x="394" y="3165"/>
                  </a:lnTo>
                  <a:lnTo>
                    <a:pt x="287" y="3008"/>
                  </a:lnTo>
                  <a:lnTo>
                    <a:pt x="195" y="2839"/>
                  </a:lnTo>
                  <a:lnTo>
                    <a:pt x="120" y="2662"/>
                  </a:lnTo>
                  <a:lnTo>
                    <a:pt x="62" y="2475"/>
                  </a:lnTo>
                  <a:lnTo>
                    <a:pt x="21" y="2283"/>
                  </a:lnTo>
                  <a:lnTo>
                    <a:pt x="1" y="2083"/>
                  </a:lnTo>
                  <a:lnTo>
                    <a:pt x="0" y="1981"/>
                  </a:lnTo>
                  <a:lnTo>
                    <a:pt x="1" y="1879"/>
                  </a:lnTo>
                  <a:lnTo>
                    <a:pt x="21" y="1679"/>
                  </a:lnTo>
                  <a:lnTo>
                    <a:pt x="62" y="1485"/>
                  </a:lnTo>
                  <a:lnTo>
                    <a:pt x="120" y="1299"/>
                  </a:lnTo>
                  <a:lnTo>
                    <a:pt x="195" y="1122"/>
                  </a:lnTo>
                  <a:lnTo>
                    <a:pt x="287" y="953"/>
                  </a:lnTo>
                  <a:lnTo>
                    <a:pt x="394" y="795"/>
                  </a:lnTo>
                  <a:lnTo>
                    <a:pt x="516" y="648"/>
                  </a:lnTo>
                  <a:lnTo>
                    <a:pt x="651" y="514"/>
                  </a:lnTo>
                  <a:lnTo>
                    <a:pt x="798" y="392"/>
                  </a:lnTo>
                  <a:lnTo>
                    <a:pt x="957" y="286"/>
                  </a:lnTo>
                  <a:lnTo>
                    <a:pt x="1127" y="195"/>
                  </a:lnTo>
                  <a:lnTo>
                    <a:pt x="1305" y="120"/>
                  </a:lnTo>
                  <a:lnTo>
                    <a:pt x="1491" y="62"/>
                  </a:lnTo>
                  <a:lnTo>
                    <a:pt x="1686" y="22"/>
                  </a:lnTo>
                  <a:lnTo>
                    <a:pt x="1886" y="2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rgbClr val="D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58"/>
            <p:cNvSpPr>
              <a:spLocks/>
            </p:cNvSpPr>
            <p:nvPr/>
          </p:nvSpPr>
          <p:spPr bwMode="auto">
            <a:xfrm>
              <a:off x="1929" y="1256"/>
              <a:ext cx="462" cy="495"/>
            </a:xfrm>
            <a:custGeom>
              <a:avLst/>
              <a:gdLst>
                <a:gd name="T0" fmla="*/ 1801 w 3702"/>
                <a:gd name="T1" fmla="*/ 2146 h 3961"/>
                <a:gd name="T2" fmla="*/ 2388 w 3702"/>
                <a:gd name="T3" fmla="*/ 198 h 3961"/>
                <a:gd name="T4" fmla="*/ 2443 w 3702"/>
                <a:gd name="T5" fmla="*/ 54 h 3961"/>
                <a:gd name="T6" fmla="*/ 2388 w 3702"/>
                <a:gd name="T7" fmla="*/ 41 h 3961"/>
                <a:gd name="T8" fmla="*/ 2277 w 3702"/>
                <a:gd name="T9" fmla="*/ 21 h 3961"/>
                <a:gd name="T10" fmla="*/ 2164 w 3702"/>
                <a:gd name="T11" fmla="*/ 8 h 3961"/>
                <a:gd name="T12" fmla="*/ 2049 w 3702"/>
                <a:gd name="T13" fmla="*/ 1 h 3961"/>
                <a:gd name="T14" fmla="*/ 1990 w 3702"/>
                <a:gd name="T15" fmla="*/ 0 h 3961"/>
                <a:gd name="T16" fmla="*/ 1887 w 3702"/>
                <a:gd name="T17" fmla="*/ 2 h 3961"/>
                <a:gd name="T18" fmla="*/ 1687 w 3702"/>
                <a:gd name="T19" fmla="*/ 22 h 3961"/>
                <a:gd name="T20" fmla="*/ 1492 w 3702"/>
                <a:gd name="T21" fmla="*/ 62 h 3961"/>
                <a:gd name="T22" fmla="*/ 1306 w 3702"/>
                <a:gd name="T23" fmla="*/ 120 h 3961"/>
                <a:gd name="T24" fmla="*/ 1127 w 3702"/>
                <a:gd name="T25" fmla="*/ 195 h 3961"/>
                <a:gd name="T26" fmla="*/ 958 w 3702"/>
                <a:gd name="T27" fmla="*/ 286 h 3961"/>
                <a:gd name="T28" fmla="*/ 799 w 3702"/>
                <a:gd name="T29" fmla="*/ 392 h 3961"/>
                <a:gd name="T30" fmla="*/ 652 w 3702"/>
                <a:gd name="T31" fmla="*/ 514 h 3961"/>
                <a:gd name="T32" fmla="*/ 517 w 3702"/>
                <a:gd name="T33" fmla="*/ 648 h 3961"/>
                <a:gd name="T34" fmla="*/ 395 w 3702"/>
                <a:gd name="T35" fmla="*/ 795 h 3961"/>
                <a:gd name="T36" fmla="*/ 288 w 3702"/>
                <a:gd name="T37" fmla="*/ 953 h 3961"/>
                <a:gd name="T38" fmla="*/ 196 w 3702"/>
                <a:gd name="T39" fmla="*/ 1122 h 3961"/>
                <a:gd name="T40" fmla="*/ 120 w 3702"/>
                <a:gd name="T41" fmla="*/ 1299 h 3961"/>
                <a:gd name="T42" fmla="*/ 63 w 3702"/>
                <a:gd name="T43" fmla="*/ 1485 h 3961"/>
                <a:gd name="T44" fmla="*/ 22 w 3702"/>
                <a:gd name="T45" fmla="*/ 1679 h 3961"/>
                <a:gd name="T46" fmla="*/ 2 w 3702"/>
                <a:gd name="T47" fmla="*/ 1879 h 3961"/>
                <a:gd name="T48" fmla="*/ 0 w 3702"/>
                <a:gd name="T49" fmla="*/ 1981 h 3961"/>
                <a:gd name="T50" fmla="*/ 2 w 3702"/>
                <a:gd name="T51" fmla="*/ 2083 h 3961"/>
                <a:gd name="T52" fmla="*/ 22 w 3702"/>
                <a:gd name="T53" fmla="*/ 2283 h 3961"/>
                <a:gd name="T54" fmla="*/ 63 w 3702"/>
                <a:gd name="T55" fmla="*/ 2475 h 3961"/>
                <a:gd name="T56" fmla="*/ 120 w 3702"/>
                <a:gd name="T57" fmla="*/ 2662 h 3961"/>
                <a:gd name="T58" fmla="*/ 196 w 3702"/>
                <a:gd name="T59" fmla="*/ 2839 h 3961"/>
                <a:gd name="T60" fmla="*/ 288 w 3702"/>
                <a:gd name="T61" fmla="*/ 3008 h 3961"/>
                <a:gd name="T62" fmla="*/ 395 w 3702"/>
                <a:gd name="T63" fmla="*/ 3165 h 3961"/>
                <a:gd name="T64" fmla="*/ 517 w 3702"/>
                <a:gd name="T65" fmla="*/ 3312 h 3961"/>
                <a:gd name="T66" fmla="*/ 652 w 3702"/>
                <a:gd name="T67" fmla="*/ 3447 h 3961"/>
                <a:gd name="T68" fmla="*/ 799 w 3702"/>
                <a:gd name="T69" fmla="*/ 3568 h 3961"/>
                <a:gd name="T70" fmla="*/ 958 w 3702"/>
                <a:gd name="T71" fmla="*/ 3675 h 3961"/>
                <a:gd name="T72" fmla="*/ 1127 w 3702"/>
                <a:gd name="T73" fmla="*/ 3767 h 3961"/>
                <a:gd name="T74" fmla="*/ 1306 w 3702"/>
                <a:gd name="T75" fmla="*/ 3842 h 3961"/>
                <a:gd name="T76" fmla="*/ 1492 w 3702"/>
                <a:gd name="T77" fmla="*/ 3899 h 3961"/>
                <a:gd name="T78" fmla="*/ 1687 w 3702"/>
                <a:gd name="T79" fmla="*/ 3939 h 3961"/>
                <a:gd name="T80" fmla="*/ 1887 w 3702"/>
                <a:gd name="T81" fmla="*/ 3959 h 3961"/>
                <a:gd name="T82" fmla="*/ 1990 w 3702"/>
                <a:gd name="T83" fmla="*/ 3961 h 3961"/>
                <a:gd name="T84" fmla="*/ 2058 w 3702"/>
                <a:gd name="T85" fmla="*/ 3961 h 3961"/>
                <a:gd name="T86" fmla="*/ 2193 w 3702"/>
                <a:gd name="T87" fmla="*/ 3950 h 3961"/>
                <a:gd name="T88" fmla="*/ 2325 w 3702"/>
                <a:gd name="T89" fmla="*/ 3934 h 3961"/>
                <a:gd name="T90" fmla="*/ 2454 w 3702"/>
                <a:gd name="T91" fmla="*/ 3907 h 3961"/>
                <a:gd name="T92" fmla="*/ 2580 w 3702"/>
                <a:gd name="T93" fmla="*/ 3872 h 3961"/>
                <a:gd name="T94" fmla="*/ 2702 w 3702"/>
                <a:gd name="T95" fmla="*/ 3830 h 3961"/>
                <a:gd name="T96" fmla="*/ 2820 w 3702"/>
                <a:gd name="T97" fmla="*/ 3780 h 3961"/>
                <a:gd name="T98" fmla="*/ 2935 w 3702"/>
                <a:gd name="T99" fmla="*/ 3723 h 3961"/>
                <a:gd name="T100" fmla="*/ 3045 w 3702"/>
                <a:gd name="T101" fmla="*/ 3659 h 3961"/>
                <a:gd name="T102" fmla="*/ 3150 w 3702"/>
                <a:gd name="T103" fmla="*/ 3588 h 3961"/>
                <a:gd name="T104" fmla="*/ 3251 w 3702"/>
                <a:gd name="T105" fmla="*/ 3511 h 3961"/>
                <a:gd name="T106" fmla="*/ 3347 w 3702"/>
                <a:gd name="T107" fmla="*/ 3428 h 3961"/>
                <a:gd name="T108" fmla="*/ 3436 w 3702"/>
                <a:gd name="T109" fmla="*/ 3339 h 3961"/>
                <a:gd name="T110" fmla="*/ 3521 w 3702"/>
                <a:gd name="T111" fmla="*/ 3244 h 3961"/>
                <a:gd name="T112" fmla="*/ 3598 w 3702"/>
                <a:gd name="T113" fmla="*/ 3144 h 3961"/>
                <a:gd name="T114" fmla="*/ 3670 w 3702"/>
                <a:gd name="T115" fmla="*/ 3040 h 3961"/>
                <a:gd name="T116" fmla="*/ 3702 w 3702"/>
                <a:gd name="T117" fmla="*/ 2986 h 3961"/>
                <a:gd name="T118" fmla="*/ 3668 w 3702"/>
                <a:gd name="T119" fmla="*/ 2970 h 3961"/>
                <a:gd name="T120" fmla="*/ 1801 w 3702"/>
                <a:gd name="T121" fmla="*/ 2146 h 3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02" h="3961">
                  <a:moveTo>
                    <a:pt x="1801" y="2146"/>
                  </a:moveTo>
                  <a:lnTo>
                    <a:pt x="2388" y="198"/>
                  </a:lnTo>
                  <a:lnTo>
                    <a:pt x="2443" y="54"/>
                  </a:lnTo>
                  <a:lnTo>
                    <a:pt x="2388" y="41"/>
                  </a:lnTo>
                  <a:lnTo>
                    <a:pt x="2277" y="21"/>
                  </a:lnTo>
                  <a:lnTo>
                    <a:pt x="2164" y="8"/>
                  </a:lnTo>
                  <a:lnTo>
                    <a:pt x="2049" y="1"/>
                  </a:lnTo>
                  <a:lnTo>
                    <a:pt x="1990" y="0"/>
                  </a:lnTo>
                  <a:lnTo>
                    <a:pt x="1887" y="2"/>
                  </a:lnTo>
                  <a:lnTo>
                    <a:pt x="1687" y="22"/>
                  </a:lnTo>
                  <a:lnTo>
                    <a:pt x="1492" y="62"/>
                  </a:lnTo>
                  <a:lnTo>
                    <a:pt x="1306" y="120"/>
                  </a:lnTo>
                  <a:lnTo>
                    <a:pt x="1127" y="195"/>
                  </a:lnTo>
                  <a:lnTo>
                    <a:pt x="958" y="286"/>
                  </a:lnTo>
                  <a:lnTo>
                    <a:pt x="799" y="392"/>
                  </a:lnTo>
                  <a:lnTo>
                    <a:pt x="652" y="514"/>
                  </a:lnTo>
                  <a:lnTo>
                    <a:pt x="517" y="648"/>
                  </a:lnTo>
                  <a:lnTo>
                    <a:pt x="395" y="795"/>
                  </a:lnTo>
                  <a:lnTo>
                    <a:pt x="288" y="953"/>
                  </a:lnTo>
                  <a:lnTo>
                    <a:pt x="196" y="1122"/>
                  </a:lnTo>
                  <a:lnTo>
                    <a:pt x="120" y="1299"/>
                  </a:lnTo>
                  <a:lnTo>
                    <a:pt x="63" y="1485"/>
                  </a:lnTo>
                  <a:lnTo>
                    <a:pt x="22" y="1679"/>
                  </a:lnTo>
                  <a:lnTo>
                    <a:pt x="2" y="1879"/>
                  </a:lnTo>
                  <a:lnTo>
                    <a:pt x="0" y="1981"/>
                  </a:lnTo>
                  <a:lnTo>
                    <a:pt x="2" y="2083"/>
                  </a:lnTo>
                  <a:lnTo>
                    <a:pt x="22" y="2283"/>
                  </a:lnTo>
                  <a:lnTo>
                    <a:pt x="63" y="2475"/>
                  </a:lnTo>
                  <a:lnTo>
                    <a:pt x="120" y="2662"/>
                  </a:lnTo>
                  <a:lnTo>
                    <a:pt x="196" y="2839"/>
                  </a:lnTo>
                  <a:lnTo>
                    <a:pt x="288" y="3008"/>
                  </a:lnTo>
                  <a:lnTo>
                    <a:pt x="395" y="3165"/>
                  </a:lnTo>
                  <a:lnTo>
                    <a:pt x="517" y="3312"/>
                  </a:lnTo>
                  <a:lnTo>
                    <a:pt x="652" y="3447"/>
                  </a:lnTo>
                  <a:lnTo>
                    <a:pt x="799" y="3568"/>
                  </a:lnTo>
                  <a:lnTo>
                    <a:pt x="958" y="3675"/>
                  </a:lnTo>
                  <a:lnTo>
                    <a:pt x="1127" y="3767"/>
                  </a:lnTo>
                  <a:lnTo>
                    <a:pt x="1306" y="3842"/>
                  </a:lnTo>
                  <a:lnTo>
                    <a:pt x="1492" y="3899"/>
                  </a:lnTo>
                  <a:lnTo>
                    <a:pt x="1687" y="3939"/>
                  </a:lnTo>
                  <a:lnTo>
                    <a:pt x="1887" y="3959"/>
                  </a:lnTo>
                  <a:lnTo>
                    <a:pt x="1990" y="3961"/>
                  </a:lnTo>
                  <a:lnTo>
                    <a:pt x="2058" y="3961"/>
                  </a:lnTo>
                  <a:lnTo>
                    <a:pt x="2193" y="3950"/>
                  </a:lnTo>
                  <a:lnTo>
                    <a:pt x="2325" y="3934"/>
                  </a:lnTo>
                  <a:lnTo>
                    <a:pt x="2454" y="3907"/>
                  </a:lnTo>
                  <a:lnTo>
                    <a:pt x="2580" y="3872"/>
                  </a:lnTo>
                  <a:lnTo>
                    <a:pt x="2702" y="3830"/>
                  </a:lnTo>
                  <a:lnTo>
                    <a:pt x="2820" y="3780"/>
                  </a:lnTo>
                  <a:lnTo>
                    <a:pt x="2935" y="3723"/>
                  </a:lnTo>
                  <a:lnTo>
                    <a:pt x="3045" y="3659"/>
                  </a:lnTo>
                  <a:lnTo>
                    <a:pt x="3150" y="3588"/>
                  </a:lnTo>
                  <a:lnTo>
                    <a:pt x="3251" y="3511"/>
                  </a:lnTo>
                  <a:lnTo>
                    <a:pt x="3347" y="3428"/>
                  </a:lnTo>
                  <a:lnTo>
                    <a:pt x="3436" y="3339"/>
                  </a:lnTo>
                  <a:lnTo>
                    <a:pt x="3521" y="3244"/>
                  </a:lnTo>
                  <a:lnTo>
                    <a:pt x="3598" y="3144"/>
                  </a:lnTo>
                  <a:lnTo>
                    <a:pt x="3670" y="3040"/>
                  </a:lnTo>
                  <a:lnTo>
                    <a:pt x="3702" y="2986"/>
                  </a:lnTo>
                  <a:lnTo>
                    <a:pt x="3668" y="2970"/>
                  </a:lnTo>
                  <a:lnTo>
                    <a:pt x="1801" y="21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59"/>
            <p:cNvSpPr>
              <a:spLocks/>
            </p:cNvSpPr>
            <p:nvPr/>
          </p:nvSpPr>
          <p:spPr bwMode="auto">
            <a:xfrm>
              <a:off x="2576" y="1235"/>
              <a:ext cx="245" cy="233"/>
            </a:xfrm>
            <a:custGeom>
              <a:avLst/>
              <a:gdLst>
                <a:gd name="T0" fmla="*/ 981 w 1961"/>
                <a:gd name="T1" fmla="*/ 0 h 1864"/>
                <a:gd name="T2" fmla="*/ 1284 w 1961"/>
                <a:gd name="T3" fmla="*/ 614 h 1864"/>
                <a:gd name="T4" fmla="*/ 1961 w 1961"/>
                <a:gd name="T5" fmla="*/ 712 h 1864"/>
                <a:gd name="T6" fmla="*/ 1471 w 1961"/>
                <a:gd name="T7" fmla="*/ 1190 h 1864"/>
                <a:gd name="T8" fmla="*/ 1587 w 1961"/>
                <a:gd name="T9" fmla="*/ 1864 h 1864"/>
                <a:gd name="T10" fmla="*/ 981 w 1961"/>
                <a:gd name="T11" fmla="*/ 1546 h 1864"/>
                <a:gd name="T12" fmla="*/ 375 w 1961"/>
                <a:gd name="T13" fmla="*/ 1864 h 1864"/>
                <a:gd name="T14" fmla="*/ 491 w 1961"/>
                <a:gd name="T15" fmla="*/ 1190 h 1864"/>
                <a:gd name="T16" fmla="*/ 0 w 1961"/>
                <a:gd name="T17" fmla="*/ 712 h 1864"/>
                <a:gd name="T18" fmla="*/ 678 w 1961"/>
                <a:gd name="T19" fmla="*/ 614 h 1864"/>
                <a:gd name="T20" fmla="*/ 981 w 1961"/>
                <a:gd name="T21" fmla="*/ 0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1" h="1864">
                  <a:moveTo>
                    <a:pt x="981" y="0"/>
                  </a:moveTo>
                  <a:lnTo>
                    <a:pt x="1284" y="614"/>
                  </a:lnTo>
                  <a:lnTo>
                    <a:pt x="1961" y="712"/>
                  </a:lnTo>
                  <a:lnTo>
                    <a:pt x="1471" y="1190"/>
                  </a:lnTo>
                  <a:lnTo>
                    <a:pt x="1587" y="1864"/>
                  </a:lnTo>
                  <a:lnTo>
                    <a:pt x="981" y="1546"/>
                  </a:lnTo>
                  <a:lnTo>
                    <a:pt x="375" y="1864"/>
                  </a:lnTo>
                  <a:lnTo>
                    <a:pt x="491" y="1190"/>
                  </a:lnTo>
                  <a:lnTo>
                    <a:pt x="0" y="712"/>
                  </a:lnTo>
                  <a:lnTo>
                    <a:pt x="678" y="614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rgbClr val="F89B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Rectangle 60"/>
            <p:cNvSpPr>
              <a:spLocks noChangeArrowheads="1"/>
            </p:cNvSpPr>
            <p:nvPr/>
          </p:nvSpPr>
          <p:spPr bwMode="auto">
            <a:xfrm>
              <a:off x="2574" y="1936"/>
              <a:ext cx="41" cy="42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Rectangle 61"/>
            <p:cNvSpPr>
              <a:spLocks noChangeArrowheads="1"/>
            </p:cNvSpPr>
            <p:nvPr/>
          </p:nvSpPr>
          <p:spPr bwMode="auto">
            <a:xfrm>
              <a:off x="2574" y="2019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Rectangle 62"/>
            <p:cNvSpPr>
              <a:spLocks noChangeArrowheads="1"/>
            </p:cNvSpPr>
            <p:nvPr/>
          </p:nvSpPr>
          <p:spPr bwMode="auto">
            <a:xfrm>
              <a:off x="2615" y="1978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Rectangle 63"/>
            <p:cNvSpPr>
              <a:spLocks noChangeArrowheads="1"/>
            </p:cNvSpPr>
            <p:nvPr/>
          </p:nvSpPr>
          <p:spPr bwMode="auto">
            <a:xfrm>
              <a:off x="2532" y="1978"/>
              <a:ext cx="42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Rectangle 64"/>
            <p:cNvSpPr>
              <a:spLocks noChangeArrowheads="1"/>
            </p:cNvSpPr>
            <p:nvPr/>
          </p:nvSpPr>
          <p:spPr bwMode="auto">
            <a:xfrm>
              <a:off x="2429" y="2163"/>
              <a:ext cx="41" cy="42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65"/>
            <p:cNvSpPr>
              <a:spLocks noChangeArrowheads="1"/>
            </p:cNvSpPr>
            <p:nvPr/>
          </p:nvSpPr>
          <p:spPr bwMode="auto">
            <a:xfrm>
              <a:off x="2429" y="2246"/>
              <a:ext cx="41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Rectangle 66"/>
            <p:cNvSpPr>
              <a:spLocks noChangeArrowheads="1"/>
            </p:cNvSpPr>
            <p:nvPr/>
          </p:nvSpPr>
          <p:spPr bwMode="auto">
            <a:xfrm>
              <a:off x="2470" y="2205"/>
              <a:ext cx="42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Rectangle 67"/>
            <p:cNvSpPr>
              <a:spLocks noChangeArrowheads="1"/>
            </p:cNvSpPr>
            <p:nvPr/>
          </p:nvSpPr>
          <p:spPr bwMode="auto">
            <a:xfrm>
              <a:off x="2388" y="2205"/>
              <a:ext cx="41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Rectangle 68"/>
            <p:cNvSpPr>
              <a:spLocks noChangeArrowheads="1"/>
            </p:cNvSpPr>
            <p:nvPr/>
          </p:nvSpPr>
          <p:spPr bwMode="auto">
            <a:xfrm>
              <a:off x="2181" y="2081"/>
              <a:ext cx="42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Rectangle 69"/>
            <p:cNvSpPr>
              <a:spLocks noChangeArrowheads="1"/>
            </p:cNvSpPr>
            <p:nvPr/>
          </p:nvSpPr>
          <p:spPr bwMode="auto">
            <a:xfrm>
              <a:off x="2181" y="2163"/>
              <a:ext cx="42" cy="42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Rectangle 70"/>
            <p:cNvSpPr>
              <a:spLocks noChangeArrowheads="1"/>
            </p:cNvSpPr>
            <p:nvPr/>
          </p:nvSpPr>
          <p:spPr bwMode="auto">
            <a:xfrm>
              <a:off x="2223" y="2122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Rectangle 71"/>
            <p:cNvSpPr>
              <a:spLocks noChangeArrowheads="1"/>
            </p:cNvSpPr>
            <p:nvPr/>
          </p:nvSpPr>
          <p:spPr bwMode="auto">
            <a:xfrm>
              <a:off x="2140" y="2122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Rectangle 72"/>
            <p:cNvSpPr>
              <a:spLocks noChangeArrowheads="1"/>
            </p:cNvSpPr>
            <p:nvPr/>
          </p:nvSpPr>
          <p:spPr bwMode="auto">
            <a:xfrm>
              <a:off x="1789" y="1379"/>
              <a:ext cx="41" cy="42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Rectangle 73"/>
            <p:cNvSpPr>
              <a:spLocks noChangeArrowheads="1"/>
            </p:cNvSpPr>
            <p:nvPr/>
          </p:nvSpPr>
          <p:spPr bwMode="auto">
            <a:xfrm>
              <a:off x="1789" y="1462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Rectangle 74"/>
            <p:cNvSpPr>
              <a:spLocks noChangeArrowheads="1"/>
            </p:cNvSpPr>
            <p:nvPr/>
          </p:nvSpPr>
          <p:spPr bwMode="auto">
            <a:xfrm>
              <a:off x="1830" y="1421"/>
              <a:ext cx="42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Rectangle 75"/>
            <p:cNvSpPr>
              <a:spLocks noChangeArrowheads="1"/>
            </p:cNvSpPr>
            <p:nvPr/>
          </p:nvSpPr>
          <p:spPr bwMode="auto">
            <a:xfrm>
              <a:off x="1748" y="1421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76"/>
            <p:cNvSpPr>
              <a:spLocks/>
            </p:cNvSpPr>
            <p:nvPr/>
          </p:nvSpPr>
          <p:spPr bwMode="auto">
            <a:xfrm>
              <a:off x="2097" y="1483"/>
              <a:ext cx="103" cy="103"/>
            </a:xfrm>
            <a:custGeom>
              <a:avLst/>
              <a:gdLst>
                <a:gd name="T0" fmla="*/ 415 w 830"/>
                <a:gd name="T1" fmla="*/ 0 h 824"/>
                <a:gd name="T2" fmla="*/ 457 w 830"/>
                <a:gd name="T3" fmla="*/ 1 h 824"/>
                <a:gd name="T4" fmla="*/ 538 w 830"/>
                <a:gd name="T5" fmla="*/ 17 h 824"/>
                <a:gd name="T6" fmla="*/ 613 w 830"/>
                <a:gd name="T7" fmla="*/ 48 h 824"/>
                <a:gd name="T8" fmla="*/ 679 w 830"/>
                <a:gd name="T9" fmla="*/ 93 h 824"/>
                <a:gd name="T10" fmla="*/ 736 w 830"/>
                <a:gd name="T11" fmla="*/ 149 h 824"/>
                <a:gd name="T12" fmla="*/ 780 w 830"/>
                <a:gd name="T13" fmla="*/ 215 h 824"/>
                <a:gd name="T14" fmla="*/ 812 w 830"/>
                <a:gd name="T15" fmla="*/ 289 h 824"/>
                <a:gd name="T16" fmla="*/ 828 w 830"/>
                <a:gd name="T17" fmla="*/ 370 h 824"/>
                <a:gd name="T18" fmla="*/ 830 w 830"/>
                <a:gd name="T19" fmla="*/ 412 h 824"/>
                <a:gd name="T20" fmla="*/ 828 w 830"/>
                <a:gd name="T21" fmla="*/ 454 h 824"/>
                <a:gd name="T22" fmla="*/ 812 w 830"/>
                <a:gd name="T23" fmla="*/ 535 h 824"/>
                <a:gd name="T24" fmla="*/ 780 w 830"/>
                <a:gd name="T25" fmla="*/ 609 h 824"/>
                <a:gd name="T26" fmla="*/ 736 w 830"/>
                <a:gd name="T27" fmla="*/ 675 h 824"/>
                <a:gd name="T28" fmla="*/ 679 w 830"/>
                <a:gd name="T29" fmla="*/ 731 h 824"/>
                <a:gd name="T30" fmla="*/ 613 w 830"/>
                <a:gd name="T31" fmla="*/ 775 h 824"/>
                <a:gd name="T32" fmla="*/ 538 w 830"/>
                <a:gd name="T33" fmla="*/ 806 h 824"/>
                <a:gd name="T34" fmla="*/ 457 w 830"/>
                <a:gd name="T35" fmla="*/ 823 h 824"/>
                <a:gd name="T36" fmla="*/ 415 w 830"/>
                <a:gd name="T37" fmla="*/ 824 h 824"/>
                <a:gd name="T38" fmla="*/ 372 w 830"/>
                <a:gd name="T39" fmla="*/ 823 h 824"/>
                <a:gd name="T40" fmla="*/ 291 w 830"/>
                <a:gd name="T41" fmla="*/ 806 h 824"/>
                <a:gd name="T42" fmla="*/ 217 w 830"/>
                <a:gd name="T43" fmla="*/ 775 h 824"/>
                <a:gd name="T44" fmla="*/ 151 w 830"/>
                <a:gd name="T45" fmla="*/ 731 h 824"/>
                <a:gd name="T46" fmla="*/ 95 w 830"/>
                <a:gd name="T47" fmla="*/ 675 h 824"/>
                <a:gd name="T48" fmla="*/ 50 w 830"/>
                <a:gd name="T49" fmla="*/ 609 h 824"/>
                <a:gd name="T50" fmla="*/ 18 w 830"/>
                <a:gd name="T51" fmla="*/ 535 h 824"/>
                <a:gd name="T52" fmla="*/ 1 w 830"/>
                <a:gd name="T53" fmla="*/ 454 h 824"/>
                <a:gd name="T54" fmla="*/ 0 w 830"/>
                <a:gd name="T55" fmla="*/ 412 h 824"/>
                <a:gd name="T56" fmla="*/ 1 w 830"/>
                <a:gd name="T57" fmla="*/ 370 h 824"/>
                <a:gd name="T58" fmla="*/ 18 w 830"/>
                <a:gd name="T59" fmla="*/ 289 h 824"/>
                <a:gd name="T60" fmla="*/ 50 w 830"/>
                <a:gd name="T61" fmla="*/ 215 h 824"/>
                <a:gd name="T62" fmla="*/ 95 w 830"/>
                <a:gd name="T63" fmla="*/ 149 h 824"/>
                <a:gd name="T64" fmla="*/ 151 w 830"/>
                <a:gd name="T65" fmla="*/ 93 h 824"/>
                <a:gd name="T66" fmla="*/ 217 w 830"/>
                <a:gd name="T67" fmla="*/ 48 h 824"/>
                <a:gd name="T68" fmla="*/ 291 w 830"/>
                <a:gd name="T69" fmla="*/ 17 h 824"/>
                <a:gd name="T70" fmla="*/ 372 w 830"/>
                <a:gd name="T71" fmla="*/ 1 h 824"/>
                <a:gd name="T72" fmla="*/ 415 w 830"/>
                <a:gd name="T73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30" h="824">
                  <a:moveTo>
                    <a:pt x="415" y="0"/>
                  </a:moveTo>
                  <a:lnTo>
                    <a:pt x="457" y="1"/>
                  </a:lnTo>
                  <a:lnTo>
                    <a:pt x="538" y="17"/>
                  </a:lnTo>
                  <a:lnTo>
                    <a:pt x="613" y="48"/>
                  </a:lnTo>
                  <a:lnTo>
                    <a:pt x="679" y="93"/>
                  </a:lnTo>
                  <a:lnTo>
                    <a:pt x="736" y="149"/>
                  </a:lnTo>
                  <a:lnTo>
                    <a:pt x="780" y="215"/>
                  </a:lnTo>
                  <a:lnTo>
                    <a:pt x="812" y="289"/>
                  </a:lnTo>
                  <a:lnTo>
                    <a:pt x="828" y="370"/>
                  </a:lnTo>
                  <a:lnTo>
                    <a:pt x="830" y="412"/>
                  </a:lnTo>
                  <a:lnTo>
                    <a:pt x="828" y="454"/>
                  </a:lnTo>
                  <a:lnTo>
                    <a:pt x="812" y="535"/>
                  </a:lnTo>
                  <a:lnTo>
                    <a:pt x="780" y="609"/>
                  </a:lnTo>
                  <a:lnTo>
                    <a:pt x="736" y="675"/>
                  </a:lnTo>
                  <a:lnTo>
                    <a:pt x="679" y="731"/>
                  </a:lnTo>
                  <a:lnTo>
                    <a:pt x="613" y="775"/>
                  </a:lnTo>
                  <a:lnTo>
                    <a:pt x="538" y="806"/>
                  </a:lnTo>
                  <a:lnTo>
                    <a:pt x="457" y="823"/>
                  </a:lnTo>
                  <a:lnTo>
                    <a:pt x="415" y="824"/>
                  </a:lnTo>
                  <a:lnTo>
                    <a:pt x="372" y="823"/>
                  </a:lnTo>
                  <a:lnTo>
                    <a:pt x="291" y="806"/>
                  </a:lnTo>
                  <a:lnTo>
                    <a:pt x="217" y="775"/>
                  </a:lnTo>
                  <a:lnTo>
                    <a:pt x="151" y="731"/>
                  </a:lnTo>
                  <a:lnTo>
                    <a:pt x="95" y="675"/>
                  </a:lnTo>
                  <a:lnTo>
                    <a:pt x="50" y="609"/>
                  </a:lnTo>
                  <a:lnTo>
                    <a:pt x="18" y="535"/>
                  </a:lnTo>
                  <a:lnTo>
                    <a:pt x="1" y="454"/>
                  </a:lnTo>
                  <a:lnTo>
                    <a:pt x="0" y="412"/>
                  </a:lnTo>
                  <a:lnTo>
                    <a:pt x="1" y="370"/>
                  </a:lnTo>
                  <a:lnTo>
                    <a:pt x="18" y="289"/>
                  </a:lnTo>
                  <a:lnTo>
                    <a:pt x="50" y="215"/>
                  </a:lnTo>
                  <a:lnTo>
                    <a:pt x="95" y="149"/>
                  </a:lnTo>
                  <a:lnTo>
                    <a:pt x="151" y="93"/>
                  </a:lnTo>
                  <a:lnTo>
                    <a:pt x="217" y="48"/>
                  </a:lnTo>
                  <a:lnTo>
                    <a:pt x="291" y="17"/>
                  </a:lnTo>
                  <a:lnTo>
                    <a:pt x="372" y="1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268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77"/>
            <p:cNvSpPr>
              <a:spLocks/>
            </p:cNvSpPr>
            <p:nvPr/>
          </p:nvSpPr>
          <p:spPr bwMode="auto">
            <a:xfrm>
              <a:off x="2154" y="1262"/>
              <a:ext cx="272" cy="367"/>
            </a:xfrm>
            <a:custGeom>
              <a:avLst/>
              <a:gdLst>
                <a:gd name="T0" fmla="*/ 642 w 2179"/>
                <a:gd name="T1" fmla="*/ 0 h 2932"/>
                <a:gd name="T2" fmla="*/ 587 w 2179"/>
                <a:gd name="T3" fmla="*/ 144 h 2932"/>
                <a:gd name="T4" fmla="*/ 0 w 2179"/>
                <a:gd name="T5" fmla="*/ 2092 h 2932"/>
                <a:gd name="T6" fmla="*/ 1867 w 2179"/>
                <a:gd name="T7" fmla="*/ 2916 h 2932"/>
                <a:gd name="T8" fmla="*/ 1901 w 2179"/>
                <a:gd name="T9" fmla="*/ 2932 h 2932"/>
                <a:gd name="T10" fmla="*/ 1934 w 2179"/>
                <a:gd name="T11" fmla="*/ 2876 h 2932"/>
                <a:gd name="T12" fmla="*/ 1992 w 2179"/>
                <a:gd name="T13" fmla="*/ 2761 h 2932"/>
                <a:gd name="T14" fmla="*/ 2044 w 2179"/>
                <a:gd name="T15" fmla="*/ 2641 h 2932"/>
                <a:gd name="T16" fmla="*/ 2088 w 2179"/>
                <a:gd name="T17" fmla="*/ 2519 h 2932"/>
                <a:gd name="T18" fmla="*/ 2124 w 2179"/>
                <a:gd name="T19" fmla="*/ 2392 h 2932"/>
                <a:gd name="T20" fmla="*/ 2150 w 2179"/>
                <a:gd name="T21" fmla="*/ 2263 h 2932"/>
                <a:gd name="T22" fmla="*/ 2168 w 2179"/>
                <a:gd name="T23" fmla="*/ 2131 h 2932"/>
                <a:gd name="T24" fmla="*/ 2179 w 2179"/>
                <a:gd name="T25" fmla="*/ 1995 h 2932"/>
                <a:gd name="T26" fmla="*/ 2179 w 2179"/>
                <a:gd name="T27" fmla="*/ 1927 h 2932"/>
                <a:gd name="T28" fmla="*/ 2177 w 2179"/>
                <a:gd name="T29" fmla="*/ 1839 h 2932"/>
                <a:gd name="T30" fmla="*/ 2163 w 2179"/>
                <a:gd name="T31" fmla="*/ 1667 h 2932"/>
                <a:gd name="T32" fmla="*/ 2134 w 2179"/>
                <a:gd name="T33" fmla="*/ 1499 h 2932"/>
                <a:gd name="T34" fmla="*/ 2090 w 2179"/>
                <a:gd name="T35" fmla="*/ 1337 h 2932"/>
                <a:gd name="T36" fmla="*/ 2034 w 2179"/>
                <a:gd name="T37" fmla="*/ 1181 h 2932"/>
                <a:gd name="T38" fmla="*/ 1964 w 2179"/>
                <a:gd name="T39" fmla="*/ 1031 h 2932"/>
                <a:gd name="T40" fmla="*/ 1883 w 2179"/>
                <a:gd name="T41" fmla="*/ 887 h 2932"/>
                <a:gd name="T42" fmla="*/ 1791 w 2179"/>
                <a:gd name="T43" fmla="*/ 752 h 2932"/>
                <a:gd name="T44" fmla="*/ 1688 w 2179"/>
                <a:gd name="T45" fmla="*/ 625 h 2932"/>
                <a:gd name="T46" fmla="*/ 1576 w 2179"/>
                <a:gd name="T47" fmla="*/ 507 h 2932"/>
                <a:gd name="T48" fmla="*/ 1454 w 2179"/>
                <a:gd name="T49" fmla="*/ 398 h 2932"/>
                <a:gd name="T50" fmla="*/ 1323 w 2179"/>
                <a:gd name="T51" fmla="*/ 299 h 2932"/>
                <a:gd name="T52" fmla="*/ 1184 w 2179"/>
                <a:gd name="T53" fmla="*/ 212 h 2932"/>
                <a:gd name="T54" fmla="*/ 1037 w 2179"/>
                <a:gd name="T55" fmla="*/ 135 h 2932"/>
                <a:gd name="T56" fmla="*/ 884 w 2179"/>
                <a:gd name="T57" fmla="*/ 72 h 2932"/>
                <a:gd name="T58" fmla="*/ 724 w 2179"/>
                <a:gd name="T59" fmla="*/ 20 h 2932"/>
                <a:gd name="T60" fmla="*/ 642 w 2179"/>
                <a:gd name="T61" fmla="*/ 0 h 2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79" h="2932">
                  <a:moveTo>
                    <a:pt x="642" y="0"/>
                  </a:moveTo>
                  <a:lnTo>
                    <a:pt x="587" y="144"/>
                  </a:lnTo>
                  <a:lnTo>
                    <a:pt x="0" y="2092"/>
                  </a:lnTo>
                  <a:lnTo>
                    <a:pt x="1867" y="2916"/>
                  </a:lnTo>
                  <a:lnTo>
                    <a:pt x="1901" y="2932"/>
                  </a:lnTo>
                  <a:lnTo>
                    <a:pt x="1934" y="2876"/>
                  </a:lnTo>
                  <a:lnTo>
                    <a:pt x="1992" y="2761"/>
                  </a:lnTo>
                  <a:lnTo>
                    <a:pt x="2044" y="2641"/>
                  </a:lnTo>
                  <a:lnTo>
                    <a:pt x="2088" y="2519"/>
                  </a:lnTo>
                  <a:lnTo>
                    <a:pt x="2124" y="2392"/>
                  </a:lnTo>
                  <a:lnTo>
                    <a:pt x="2150" y="2263"/>
                  </a:lnTo>
                  <a:lnTo>
                    <a:pt x="2168" y="2131"/>
                  </a:lnTo>
                  <a:lnTo>
                    <a:pt x="2179" y="1995"/>
                  </a:lnTo>
                  <a:lnTo>
                    <a:pt x="2179" y="1927"/>
                  </a:lnTo>
                  <a:lnTo>
                    <a:pt x="2177" y="1839"/>
                  </a:lnTo>
                  <a:lnTo>
                    <a:pt x="2163" y="1667"/>
                  </a:lnTo>
                  <a:lnTo>
                    <a:pt x="2134" y="1499"/>
                  </a:lnTo>
                  <a:lnTo>
                    <a:pt x="2090" y="1337"/>
                  </a:lnTo>
                  <a:lnTo>
                    <a:pt x="2034" y="1181"/>
                  </a:lnTo>
                  <a:lnTo>
                    <a:pt x="1964" y="1031"/>
                  </a:lnTo>
                  <a:lnTo>
                    <a:pt x="1883" y="887"/>
                  </a:lnTo>
                  <a:lnTo>
                    <a:pt x="1791" y="752"/>
                  </a:lnTo>
                  <a:lnTo>
                    <a:pt x="1688" y="625"/>
                  </a:lnTo>
                  <a:lnTo>
                    <a:pt x="1576" y="507"/>
                  </a:lnTo>
                  <a:lnTo>
                    <a:pt x="1454" y="398"/>
                  </a:lnTo>
                  <a:lnTo>
                    <a:pt x="1323" y="299"/>
                  </a:lnTo>
                  <a:lnTo>
                    <a:pt x="1184" y="212"/>
                  </a:lnTo>
                  <a:lnTo>
                    <a:pt x="1037" y="135"/>
                  </a:lnTo>
                  <a:lnTo>
                    <a:pt x="884" y="72"/>
                  </a:lnTo>
                  <a:lnTo>
                    <a:pt x="724" y="20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2A95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78"/>
            <p:cNvSpPr>
              <a:spLocks/>
            </p:cNvSpPr>
            <p:nvPr/>
          </p:nvSpPr>
          <p:spPr bwMode="auto">
            <a:xfrm>
              <a:off x="2343" y="1707"/>
              <a:ext cx="174" cy="188"/>
            </a:xfrm>
            <a:custGeom>
              <a:avLst/>
              <a:gdLst>
                <a:gd name="T0" fmla="*/ 0 w 1392"/>
                <a:gd name="T1" fmla="*/ 681 h 1507"/>
                <a:gd name="T2" fmla="*/ 664 w 1392"/>
                <a:gd name="T3" fmla="*/ 187 h 1507"/>
                <a:gd name="T4" fmla="*/ 907 w 1392"/>
                <a:gd name="T5" fmla="*/ 0 h 1507"/>
                <a:gd name="T6" fmla="*/ 1392 w 1392"/>
                <a:gd name="T7" fmla="*/ 631 h 1507"/>
                <a:gd name="T8" fmla="*/ 1162 w 1392"/>
                <a:gd name="T9" fmla="*/ 847 h 1507"/>
                <a:gd name="T10" fmla="*/ 166 w 1392"/>
                <a:gd name="T11" fmla="*/ 1507 h 1507"/>
                <a:gd name="T12" fmla="*/ 0 w 1392"/>
                <a:gd name="T13" fmla="*/ 681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2" h="1507">
                  <a:moveTo>
                    <a:pt x="0" y="681"/>
                  </a:moveTo>
                  <a:lnTo>
                    <a:pt x="664" y="187"/>
                  </a:lnTo>
                  <a:lnTo>
                    <a:pt x="907" y="0"/>
                  </a:lnTo>
                  <a:lnTo>
                    <a:pt x="1392" y="631"/>
                  </a:lnTo>
                  <a:lnTo>
                    <a:pt x="1162" y="847"/>
                  </a:lnTo>
                  <a:lnTo>
                    <a:pt x="166" y="1507"/>
                  </a:lnTo>
                  <a:lnTo>
                    <a:pt x="0" y="681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79"/>
            <p:cNvSpPr>
              <a:spLocks/>
            </p:cNvSpPr>
            <p:nvPr/>
          </p:nvSpPr>
          <p:spPr bwMode="auto">
            <a:xfrm>
              <a:off x="2426" y="1683"/>
              <a:ext cx="127" cy="130"/>
            </a:xfrm>
            <a:custGeom>
              <a:avLst/>
              <a:gdLst>
                <a:gd name="T0" fmla="*/ 0 w 1014"/>
                <a:gd name="T1" fmla="*/ 378 h 1038"/>
                <a:gd name="T2" fmla="*/ 498 w 1014"/>
                <a:gd name="T3" fmla="*/ 1038 h 1038"/>
                <a:gd name="T4" fmla="*/ 892 w 1014"/>
                <a:gd name="T5" fmla="*/ 669 h 1038"/>
                <a:gd name="T6" fmla="*/ 918 w 1014"/>
                <a:gd name="T7" fmla="*/ 644 h 1038"/>
                <a:gd name="T8" fmla="*/ 959 w 1014"/>
                <a:gd name="T9" fmla="*/ 586 h 1038"/>
                <a:gd name="T10" fmla="*/ 989 w 1014"/>
                <a:gd name="T11" fmla="*/ 522 h 1038"/>
                <a:gd name="T12" fmla="*/ 1009 w 1014"/>
                <a:gd name="T13" fmla="*/ 456 h 1038"/>
                <a:gd name="T14" fmla="*/ 1014 w 1014"/>
                <a:gd name="T15" fmla="*/ 388 h 1038"/>
                <a:gd name="T16" fmla="*/ 1009 w 1014"/>
                <a:gd name="T17" fmla="*/ 318 h 1038"/>
                <a:gd name="T18" fmla="*/ 989 w 1014"/>
                <a:gd name="T19" fmla="*/ 251 h 1038"/>
                <a:gd name="T20" fmla="*/ 958 w 1014"/>
                <a:gd name="T21" fmla="*/ 187 h 1038"/>
                <a:gd name="T22" fmla="*/ 938 w 1014"/>
                <a:gd name="T23" fmla="*/ 157 h 1038"/>
                <a:gd name="T24" fmla="*/ 938 w 1014"/>
                <a:gd name="T25" fmla="*/ 157 h 1038"/>
                <a:gd name="T26" fmla="*/ 912 w 1014"/>
                <a:gd name="T27" fmla="*/ 125 h 1038"/>
                <a:gd name="T28" fmla="*/ 854 w 1014"/>
                <a:gd name="T29" fmla="*/ 74 h 1038"/>
                <a:gd name="T30" fmla="*/ 787 w 1014"/>
                <a:gd name="T31" fmla="*/ 36 h 1038"/>
                <a:gd name="T32" fmla="*/ 716 w 1014"/>
                <a:gd name="T33" fmla="*/ 11 h 1038"/>
                <a:gd name="T34" fmla="*/ 642 w 1014"/>
                <a:gd name="T35" fmla="*/ 0 h 1038"/>
                <a:gd name="T36" fmla="*/ 565 w 1014"/>
                <a:gd name="T37" fmla="*/ 4 h 1038"/>
                <a:gd name="T38" fmla="*/ 491 w 1014"/>
                <a:gd name="T39" fmla="*/ 23 h 1038"/>
                <a:gd name="T40" fmla="*/ 420 w 1014"/>
                <a:gd name="T41" fmla="*/ 57 h 1038"/>
                <a:gd name="T42" fmla="*/ 388 w 1014"/>
                <a:gd name="T43" fmla="*/ 80 h 1038"/>
                <a:gd name="T44" fmla="*/ 0 w 1014"/>
                <a:gd name="T45" fmla="*/ 378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4" h="1038">
                  <a:moveTo>
                    <a:pt x="0" y="378"/>
                  </a:moveTo>
                  <a:lnTo>
                    <a:pt x="498" y="1038"/>
                  </a:lnTo>
                  <a:lnTo>
                    <a:pt x="892" y="669"/>
                  </a:lnTo>
                  <a:lnTo>
                    <a:pt x="918" y="644"/>
                  </a:lnTo>
                  <a:lnTo>
                    <a:pt x="959" y="586"/>
                  </a:lnTo>
                  <a:lnTo>
                    <a:pt x="989" y="522"/>
                  </a:lnTo>
                  <a:lnTo>
                    <a:pt x="1009" y="456"/>
                  </a:lnTo>
                  <a:lnTo>
                    <a:pt x="1014" y="388"/>
                  </a:lnTo>
                  <a:lnTo>
                    <a:pt x="1009" y="318"/>
                  </a:lnTo>
                  <a:lnTo>
                    <a:pt x="989" y="251"/>
                  </a:lnTo>
                  <a:lnTo>
                    <a:pt x="958" y="187"/>
                  </a:lnTo>
                  <a:lnTo>
                    <a:pt x="938" y="157"/>
                  </a:lnTo>
                  <a:lnTo>
                    <a:pt x="938" y="157"/>
                  </a:lnTo>
                  <a:lnTo>
                    <a:pt x="912" y="125"/>
                  </a:lnTo>
                  <a:lnTo>
                    <a:pt x="854" y="74"/>
                  </a:lnTo>
                  <a:lnTo>
                    <a:pt x="787" y="36"/>
                  </a:lnTo>
                  <a:lnTo>
                    <a:pt x="716" y="11"/>
                  </a:lnTo>
                  <a:lnTo>
                    <a:pt x="642" y="0"/>
                  </a:lnTo>
                  <a:lnTo>
                    <a:pt x="565" y="4"/>
                  </a:lnTo>
                  <a:lnTo>
                    <a:pt x="491" y="23"/>
                  </a:lnTo>
                  <a:lnTo>
                    <a:pt x="420" y="57"/>
                  </a:lnTo>
                  <a:lnTo>
                    <a:pt x="388" y="80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80"/>
            <p:cNvSpPr>
              <a:spLocks/>
            </p:cNvSpPr>
            <p:nvPr/>
          </p:nvSpPr>
          <p:spPr bwMode="auto">
            <a:xfrm>
              <a:off x="1690" y="1668"/>
              <a:ext cx="154" cy="163"/>
            </a:xfrm>
            <a:custGeom>
              <a:avLst/>
              <a:gdLst>
                <a:gd name="T0" fmla="*/ 1210 w 1231"/>
                <a:gd name="T1" fmla="*/ 830 h 1305"/>
                <a:gd name="T2" fmla="*/ 473 w 1231"/>
                <a:gd name="T3" fmla="*/ 1210 h 1305"/>
                <a:gd name="T4" fmla="*/ 295 w 1231"/>
                <a:gd name="T5" fmla="*/ 1305 h 1305"/>
                <a:gd name="T6" fmla="*/ 0 w 1231"/>
                <a:gd name="T7" fmla="*/ 605 h 1305"/>
                <a:gd name="T8" fmla="*/ 229 w 1231"/>
                <a:gd name="T9" fmla="*/ 495 h 1305"/>
                <a:gd name="T10" fmla="*/ 1231 w 1231"/>
                <a:gd name="T11" fmla="*/ 0 h 1305"/>
                <a:gd name="T12" fmla="*/ 1210 w 1231"/>
                <a:gd name="T13" fmla="*/ 830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305">
                  <a:moveTo>
                    <a:pt x="1210" y="830"/>
                  </a:moveTo>
                  <a:lnTo>
                    <a:pt x="473" y="1210"/>
                  </a:lnTo>
                  <a:lnTo>
                    <a:pt x="295" y="1305"/>
                  </a:lnTo>
                  <a:lnTo>
                    <a:pt x="0" y="605"/>
                  </a:lnTo>
                  <a:lnTo>
                    <a:pt x="229" y="495"/>
                  </a:lnTo>
                  <a:lnTo>
                    <a:pt x="1231" y="0"/>
                  </a:lnTo>
                  <a:lnTo>
                    <a:pt x="1210" y="830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81"/>
            <p:cNvSpPr>
              <a:spLocks/>
            </p:cNvSpPr>
            <p:nvPr/>
          </p:nvSpPr>
          <p:spPr bwMode="auto">
            <a:xfrm>
              <a:off x="1624" y="1730"/>
              <a:ext cx="125" cy="124"/>
            </a:xfrm>
            <a:custGeom>
              <a:avLst/>
              <a:gdLst>
                <a:gd name="T0" fmla="*/ 1003 w 1003"/>
                <a:gd name="T1" fmla="*/ 715 h 990"/>
                <a:gd name="T2" fmla="*/ 759 w 1003"/>
                <a:gd name="T3" fmla="*/ 0 h 990"/>
                <a:gd name="T4" fmla="*/ 173 w 1003"/>
                <a:gd name="T5" fmla="*/ 281 h 990"/>
                <a:gd name="T6" fmla="*/ 143 w 1003"/>
                <a:gd name="T7" fmla="*/ 303 h 990"/>
                <a:gd name="T8" fmla="*/ 92 w 1003"/>
                <a:gd name="T9" fmla="*/ 353 h 990"/>
                <a:gd name="T10" fmla="*/ 52 w 1003"/>
                <a:gd name="T11" fmla="*/ 410 h 990"/>
                <a:gd name="T12" fmla="*/ 22 w 1003"/>
                <a:gd name="T13" fmla="*/ 473 h 990"/>
                <a:gd name="T14" fmla="*/ 4 w 1003"/>
                <a:gd name="T15" fmla="*/ 539 h 990"/>
                <a:gd name="T16" fmla="*/ 0 w 1003"/>
                <a:gd name="T17" fmla="*/ 608 h 990"/>
                <a:gd name="T18" fmla="*/ 7 w 1003"/>
                <a:gd name="T19" fmla="*/ 677 h 990"/>
                <a:gd name="T20" fmla="*/ 27 w 1003"/>
                <a:gd name="T21" fmla="*/ 746 h 990"/>
                <a:gd name="T22" fmla="*/ 43 w 1003"/>
                <a:gd name="T23" fmla="*/ 779 h 990"/>
                <a:gd name="T24" fmla="*/ 43 w 1003"/>
                <a:gd name="T25" fmla="*/ 779 h 990"/>
                <a:gd name="T26" fmla="*/ 62 w 1003"/>
                <a:gd name="T27" fmla="*/ 814 h 990"/>
                <a:gd name="T28" fmla="*/ 111 w 1003"/>
                <a:gd name="T29" fmla="*/ 875 h 990"/>
                <a:gd name="T30" fmla="*/ 171 w 1003"/>
                <a:gd name="T31" fmla="*/ 924 h 990"/>
                <a:gd name="T32" fmla="*/ 237 w 1003"/>
                <a:gd name="T33" fmla="*/ 960 h 990"/>
                <a:gd name="T34" fmla="*/ 309 w 1003"/>
                <a:gd name="T35" fmla="*/ 982 h 990"/>
                <a:gd name="T36" fmla="*/ 384 w 1003"/>
                <a:gd name="T37" fmla="*/ 990 h 990"/>
                <a:gd name="T38" fmla="*/ 460 w 1003"/>
                <a:gd name="T39" fmla="*/ 985 h 990"/>
                <a:gd name="T40" fmla="*/ 535 w 1003"/>
                <a:gd name="T41" fmla="*/ 962 h 990"/>
                <a:gd name="T42" fmla="*/ 572 w 1003"/>
                <a:gd name="T43" fmla="*/ 944 h 990"/>
                <a:gd name="T44" fmla="*/ 1003 w 1003"/>
                <a:gd name="T45" fmla="*/ 715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03" h="990">
                  <a:moveTo>
                    <a:pt x="1003" y="715"/>
                  </a:moveTo>
                  <a:lnTo>
                    <a:pt x="759" y="0"/>
                  </a:lnTo>
                  <a:lnTo>
                    <a:pt x="173" y="281"/>
                  </a:lnTo>
                  <a:lnTo>
                    <a:pt x="143" y="303"/>
                  </a:lnTo>
                  <a:lnTo>
                    <a:pt x="92" y="353"/>
                  </a:lnTo>
                  <a:lnTo>
                    <a:pt x="52" y="410"/>
                  </a:lnTo>
                  <a:lnTo>
                    <a:pt x="22" y="473"/>
                  </a:lnTo>
                  <a:lnTo>
                    <a:pt x="4" y="539"/>
                  </a:lnTo>
                  <a:lnTo>
                    <a:pt x="0" y="608"/>
                  </a:lnTo>
                  <a:lnTo>
                    <a:pt x="7" y="677"/>
                  </a:lnTo>
                  <a:lnTo>
                    <a:pt x="27" y="746"/>
                  </a:lnTo>
                  <a:lnTo>
                    <a:pt x="43" y="779"/>
                  </a:lnTo>
                  <a:lnTo>
                    <a:pt x="43" y="779"/>
                  </a:lnTo>
                  <a:lnTo>
                    <a:pt x="62" y="814"/>
                  </a:lnTo>
                  <a:lnTo>
                    <a:pt x="111" y="875"/>
                  </a:lnTo>
                  <a:lnTo>
                    <a:pt x="171" y="924"/>
                  </a:lnTo>
                  <a:lnTo>
                    <a:pt x="237" y="960"/>
                  </a:lnTo>
                  <a:lnTo>
                    <a:pt x="309" y="982"/>
                  </a:lnTo>
                  <a:lnTo>
                    <a:pt x="384" y="990"/>
                  </a:lnTo>
                  <a:lnTo>
                    <a:pt x="460" y="985"/>
                  </a:lnTo>
                  <a:lnTo>
                    <a:pt x="535" y="962"/>
                  </a:lnTo>
                  <a:lnTo>
                    <a:pt x="572" y="944"/>
                  </a:lnTo>
                  <a:lnTo>
                    <a:pt x="1003" y="715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82"/>
            <p:cNvSpPr>
              <a:spLocks/>
            </p:cNvSpPr>
            <p:nvPr/>
          </p:nvSpPr>
          <p:spPr bwMode="auto">
            <a:xfrm>
              <a:off x="1638" y="2016"/>
              <a:ext cx="127" cy="127"/>
            </a:xfrm>
            <a:custGeom>
              <a:avLst/>
              <a:gdLst>
                <a:gd name="T0" fmla="*/ 517 w 1015"/>
                <a:gd name="T1" fmla="*/ 0 h 1010"/>
                <a:gd name="T2" fmla="*/ 103 w 1015"/>
                <a:gd name="T3" fmla="*/ 413 h 1010"/>
                <a:gd name="T4" fmla="*/ 78 w 1015"/>
                <a:gd name="T5" fmla="*/ 439 h 1010"/>
                <a:gd name="T6" fmla="*/ 40 w 1015"/>
                <a:gd name="T7" fmla="*/ 497 h 1010"/>
                <a:gd name="T8" fmla="*/ 14 w 1015"/>
                <a:gd name="T9" fmla="*/ 561 h 1010"/>
                <a:gd name="T10" fmla="*/ 0 w 1015"/>
                <a:gd name="T11" fmla="*/ 627 h 1010"/>
                <a:gd name="T12" fmla="*/ 0 w 1015"/>
                <a:gd name="T13" fmla="*/ 694 h 1010"/>
                <a:gd name="T14" fmla="*/ 14 w 1015"/>
                <a:gd name="T15" fmla="*/ 761 h 1010"/>
                <a:gd name="T16" fmla="*/ 40 w 1015"/>
                <a:gd name="T17" fmla="*/ 823 h 1010"/>
                <a:gd name="T18" fmla="*/ 78 w 1015"/>
                <a:gd name="T19" fmla="*/ 882 h 1010"/>
                <a:gd name="T20" fmla="*/ 103 w 1015"/>
                <a:gd name="T21" fmla="*/ 908 h 1010"/>
                <a:gd name="T22" fmla="*/ 103 w 1015"/>
                <a:gd name="T23" fmla="*/ 908 h 1010"/>
                <a:gd name="T24" fmla="*/ 130 w 1015"/>
                <a:gd name="T25" fmla="*/ 932 h 1010"/>
                <a:gd name="T26" fmla="*/ 188 w 1015"/>
                <a:gd name="T27" fmla="*/ 970 h 1010"/>
                <a:gd name="T28" fmla="*/ 251 w 1015"/>
                <a:gd name="T29" fmla="*/ 996 h 1010"/>
                <a:gd name="T30" fmla="*/ 318 w 1015"/>
                <a:gd name="T31" fmla="*/ 1010 h 1010"/>
                <a:gd name="T32" fmla="*/ 385 w 1015"/>
                <a:gd name="T33" fmla="*/ 1010 h 1010"/>
                <a:gd name="T34" fmla="*/ 452 w 1015"/>
                <a:gd name="T35" fmla="*/ 996 h 1010"/>
                <a:gd name="T36" fmla="*/ 516 w 1015"/>
                <a:gd name="T37" fmla="*/ 970 h 1010"/>
                <a:gd name="T38" fmla="*/ 574 w 1015"/>
                <a:gd name="T39" fmla="*/ 932 h 1010"/>
                <a:gd name="T40" fmla="*/ 600 w 1015"/>
                <a:gd name="T41" fmla="*/ 908 h 1010"/>
                <a:gd name="T42" fmla="*/ 1015 w 1015"/>
                <a:gd name="T43" fmla="*/ 495 h 1010"/>
                <a:gd name="T44" fmla="*/ 517 w 1015"/>
                <a:gd name="T45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5" h="1010">
                  <a:moveTo>
                    <a:pt x="517" y="0"/>
                  </a:moveTo>
                  <a:lnTo>
                    <a:pt x="103" y="413"/>
                  </a:lnTo>
                  <a:lnTo>
                    <a:pt x="78" y="439"/>
                  </a:lnTo>
                  <a:lnTo>
                    <a:pt x="40" y="497"/>
                  </a:lnTo>
                  <a:lnTo>
                    <a:pt x="14" y="561"/>
                  </a:lnTo>
                  <a:lnTo>
                    <a:pt x="0" y="627"/>
                  </a:lnTo>
                  <a:lnTo>
                    <a:pt x="0" y="694"/>
                  </a:lnTo>
                  <a:lnTo>
                    <a:pt x="14" y="761"/>
                  </a:lnTo>
                  <a:lnTo>
                    <a:pt x="40" y="823"/>
                  </a:lnTo>
                  <a:lnTo>
                    <a:pt x="78" y="882"/>
                  </a:lnTo>
                  <a:lnTo>
                    <a:pt x="103" y="908"/>
                  </a:lnTo>
                  <a:lnTo>
                    <a:pt x="103" y="908"/>
                  </a:lnTo>
                  <a:lnTo>
                    <a:pt x="130" y="932"/>
                  </a:lnTo>
                  <a:lnTo>
                    <a:pt x="188" y="970"/>
                  </a:lnTo>
                  <a:lnTo>
                    <a:pt x="251" y="996"/>
                  </a:lnTo>
                  <a:lnTo>
                    <a:pt x="318" y="1010"/>
                  </a:lnTo>
                  <a:lnTo>
                    <a:pt x="385" y="1010"/>
                  </a:lnTo>
                  <a:lnTo>
                    <a:pt x="452" y="996"/>
                  </a:lnTo>
                  <a:lnTo>
                    <a:pt x="516" y="970"/>
                  </a:lnTo>
                  <a:lnTo>
                    <a:pt x="574" y="932"/>
                  </a:lnTo>
                  <a:lnTo>
                    <a:pt x="600" y="908"/>
                  </a:lnTo>
                  <a:lnTo>
                    <a:pt x="1015" y="495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83"/>
            <p:cNvSpPr>
              <a:spLocks/>
            </p:cNvSpPr>
            <p:nvPr/>
          </p:nvSpPr>
          <p:spPr bwMode="auto">
            <a:xfrm>
              <a:off x="1763" y="2161"/>
              <a:ext cx="126" cy="126"/>
            </a:xfrm>
            <a:custGeom>
              <a:avLst/>
              <a:gdLst>
                <a:gd name="T0" fmla="*/ 516 w 1014"/>
                <a:gd name="T1" fmla="*/ 0 h 1010"/>
                <a:gd name="T2" fmla="*/ 1014 w 1014"/>
                <a:gd name="T3" fmla="*/ 495 h 1010"/>
                <a:gd name="T4" fmla="*/ 599 w 1014"/>
                <a:gd name="T5" fmla="*/ 908 h 1010"/>
                <a:gd name="T6" fmla="*/ 572 w 1014"/>
                <a:gd name="T7" fmla="*/ 933 h 1010"/>
                <a:gd name="T8" fmla="*/ 514 w 1014"/>
                <a:gd name="T9" fmla="*/ 971 h 1010"/>
                <a:gd name="T10" fmla="*/ 451 w 1014"/>
                <a:gd name="T11" fmla="*/ 997 h 1010"/>
                <a:gd name="T12" fmla="*/ 384 w 1014"/>
                <a:gd name="T13" fmla="*/ 1010 h 1010"/>
                <a:gd name="T14" fmla="*/ 317 w 1014"/>
                <a:gd name="T15" fmla="*/ 1010 h 1010"/>
                <a:gd name="T16" fmla="*/ 250 w 1014"/>
                <a:gd name="T17" fmla="*/ 997 h 1010"/>
                <a:gd name="T18" fmla="*/ 186 w 1014"/>
                <a:gd name="T19" fmla="*/ 971 h 1010"/>
                <a:gd name="T20" fmla="*/ 128 w 1014"/>
                <a:gd name="T21" fmla="*/ 933 h 1010"/>
                <a:gd name="T22" fmla="*/ 102 w 1014"/>
                <a:gd name="T23" fmla="*/ 908 h 1010"/>
                <a:gd name="T24" fmla="*/ 102 w 1014"/>
                <a:gd name="T25" fmla="*/ 908 h 1010"/>
                <a:gd name="T26" fmla="*/ 77 w 1014"/>
                <a:gd name="T27" fmla="*/ 882 h 1010"/>
                <a:gd name="T28" fmla="*/ 38 w 1014"/>
                <a:gd name="T29" fmla="*/ 824 h 1010"/>
                <a:gd name="T30" fmla="*/ 12 w 1014"/>
                <a:gd name="T31" fmla="*/ 760 h 1010"/>
                <a:gd name="T32" fmla="*/ 0 w 1014"/>
                <a:gd name="T33" fmla="*/ 694 h 1010"/>
                <a:gd name="T34" fmla="*/ 0 w 1014"/>
                <a:gd name="T35" fmla="*/ 626 h 1010"/>
                <a:gd name="T36" fmla="*/ 12 w 1014"/>
                <a:gd name="T37" fmla="*/ 560 h 1010"/>
                <a:gd name="T38" fmla="*/ 38 w 1014"/>
                <a:gd name="T39" fmla="*/ 497 h 1010"/>
                <a:gd name="T40" fmla="*/ 77 w 1014"/>
                <a:gd name="T41" fmla="*/ 439 h 1010"/>
                <a:gd name="T42" fmla="*/ 102 w 1014"/>
                <a:gd name="T43" fmla="*/ 413 h 1010"/>
                <a:gd name="T44" fmla="*/ 516 w 1014"/>
                <a:gd name="T45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4" h="1010">
                  <a:moveTo>
                    <a:pt x="516" y="0"/>
                  </a:moveTo>
                  <a:lnTo>
                    <a:pt x="1014" y="495"/>
                  </a:lnTo>
                  <a:lnTo>
                    <a:pt x="599" y="908"/>
                  </a:lnTo>
                  <a:lnTo>
                    <a:pt x="572" y="933"/>
                  </a:lnTo>
                  <a:lnTo>
                    <a:pt x="514" y="971"/>
                  </a:lnTo>
                  <a:lnTo>
                    <a:pt x="451" y="997"/>
                  </a:lnTo>
                  <a:lnTo>
                    <a:pt x="384" y="1010"/>
                  </a:lnTo>
                  <a:lnTo>
                    <a:pt x="317" y="1010"/>
                  </a:lnTo>
                  <a:lnTo>
                    <a:pt x="250" y="997"/>
                  </a:lnTo>
                  <a:lnTo>
                    <a:pt x="186" y="971"/>
                  </a:lnTo>
                  <a:lnTo>
                    <a:pt x="128" y="933"/>
                  </a:lnTo>
                  <a:lnTo>
                    <a:pt x="102" y="908"/>
                  </a:lnTo>
                  <a:lnTo>
                    <a:pt x="102" y="908"/>
                  </a:lnTo>
                  <a:lnTo>
                    <a:pt x="77" y="882"/>
                  </a:lnTo>
                  <a:lnTo>
                    <a:pt x="38" y="824"/>
                  </a:lnTo>
                  <a:lnTo>
                    <a:pt x="12" y="760"/>
                  </a:lnTo>
                  <a:lnTo>
                    <a:pt x="0" y="694"/>
                  </a:lnTo>
                  <a:lnTo>
                    <a:pt x="0" y="626"/>
                  </a:lnTo>
                  <a:lnTo>
                    <a:pt x="12" y="560"/>
                  </a:lnTo>
                  <a:lnTo>
                    <a:pt x="38" y="497"/>
                  </a:lnTo>
                  <a:lnTo>
                    <a:pt x="77" y="439"/>
                  </a:lnTo>
                  <a:lnTo>
                    <a:pt x="102" y="41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84"/>
            <p:cNvSpPr>
              <a:spLocks/>
            </p:cNvSpPr>
            <p:nvPr/>
          </p:nvSpPr>
          <p:spPr bwMode="auto">
            <a:xfrm>
              <a:off x="1949" y="1792"/>
              <a:ext cx="166" cy="165"/>
            </a:xfrm>
            <a:custGeom>
              <a:avLst/>
              <a:gdLst>
                <a:gd name="T0" fmla="*/ 663 w 1326"/>
                <a:gd name="T1" fmla="*/ 0 h 1321"/>
                <a:gd name="T2" fmla="*/ 0 w 1326"/>
                <a:gd name="T3" fmla="*/ 661 h 1321"/>
                <a:gd name="T4" fmla="*/ 663 w 1326"/>
                <a:gd name="T5" fmla="*/ 1321 h 1321"/>
                <a:gd name="T6" fmla="*/ 1326 w 1326"/>
                <a:gd name="T7" fmla="*/ 661 h 1321"/>
                <a:gd name="T8" fmla="*/ 663 w 1326"/>
                <a:gd name="T9" fmla="*/ 0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6" h="1321">
                  <a:moveTo>
                    <a:pt x="663" y="0"/>
                  </a:moveTo>
                  <a:lnTo>
                    <a:pt x="0" y="661"/>
                  </a:lnTo>
                  <a:lnTo>
                    <a:pt x="663" y="1321"/>
                  </a:lnTo>
                  <a:lnTo>
                    <a:pt x="1326" y="661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217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85"/>
            <p:cNvSpPr>
              <a:spLocks/>
            </p:cNvSpPr>
            <p:nvPr/>
          </p:nvSpPr>
          <p:spPr bwMode="auto">
            <a:xfrm>
              <a:off x="2258" y="1339"/>
              <a:ext cx="108" cy="123"/>
            </a:xfrm>
            <a:custGeom>
              <a:avLst/>
              <a:gdLst>
                <a:gd name="T0" fmla="*/ 868 w 868"/>
                <a:gd name="T1" fmla="*/ 985 h 985"/>
                <a:gd name="T2" fmla="*/ 538 w 868"/>
                <a:gd name="T3" fmla="*/ 985 h 985"/>
                <a:gd name="T4" fmla="*/ 537 w 868"/>
                <a:gd name="T5" fmla="*/ 937 h 985"/>
                <a:gd name="T6" fmla="*/ 526 w 868"/>
                <a:gd name="T7" fmla="*/ 847 h 985"/>
                <a:gd name="T8" fmla="*/ 505 w 868"/>
                <a:gd name="T9" fmla="*/ 766 h 985"/>
                <a:gd name="T10" fmla="*/ 475 w 868"/>
                <a:gd name="T11" fmla="*/ 693 h 985"/>
                <a:gd name="T12" fmla="*/ 438 w 868"/>
                <a:gd name="T13" fmla="*/ 629 h 985"/>
                <a:gd name="T14" fmla="*/ 397 w 868"/>
                <a:gd name="T15" fmla="*/ 571 h 985"/>
                <a:gd name="T16" fmla="*/ 351 w 868"/>
                <a:gd name="T17" fmla="*/ 521 h 985"/>
                <a:gd name="T18" fmla="*/ 302 w 868"/>
                <a:gd name="T19" fmla="*/ 477 h 985"/>
                <a:gd name="T20" fmla="*/ 227 w 868"/>
                <a:gd name="T21" fmla="*/ 423 h 985"/>
                <a:gd name="T22" fmla="*/ 134 w 868"/>
                <a:gd name="T23" fmla="*/ 370 h 985"/>
                <a:gd name="T24" fmla="*/ 24 w 868"/>
                <a:gd name="T25" fmla="*/ 326 h 985"/>
                <a:gd name="T26" fmla="*/ 0 w 868"/>
                <a:gd name="T27" fmla="*/ 321 h 985"/>
                <a:gd name="T28" fmla="*/ 79 w 868"/>
                <a:gd name="T29" fmla="*/ 0 h 985"/>
                <a:gd name="T30" fmla="*/ 133 w 868"/>
                <a:gd name="T31" fmla="*/ 15 h 985"/>
                <a:gd name="T32" fmla="*/ 253 w 868"/>
                <a:gd name="T33" fmla="*/ 62 h 985"/>
                <a:gd name="T34" fmla="*/ 383 w 868"/>
                <a:gd name="T35" fmla="*/ 132 h 985"/>
                <a:gd name="T36" fmla="*/ 482 w 868"/>
                <a:gd name="T37" fmla="*/ 201 h 985"/>
                <a:gd name="T38" fmla="*/ 545 w 868"/>
                <a:gd name="T39" fmla="*/ 255 h 985"/>
                <a:gd name="T40" fmla="*/ 607 w 868"/>
                <a:gd name="T41" fmla="*/ 314 h 985"/>
                <a:gd name="T42" fmla="*/ 664 w 868"/>
                <a:gd name="T43" fmla="*/ 381 h 985"/>
                <a:gd name="T44" fmla="*/ 717 w 868"/>
                <a:gd name="T45" fmla="*/ 454 h 985"/>
                <a:gd name="T46" fmla="*/ 763 w 868"/>
                <a:gd name="T47" fmla="*/ 535 h 985"/>
                <a:gd name="T48" fmla="*/ 803 w 868"/>
                <a:gd name="T49" fmla="*/ 621 h 985"/>
                <a:gd name="T50" fmla="*/ 834 w 868"/>
                <a:gd name="T51" fmla="*/ 717 h 985"/>
                <a:gd name="T52" fmla="*/ 856 w 868"/>
                <a:gd name="T53" fmla="*/ 818 h 985"/>
                <a:gd name="T54" fmla="*/ 867 w 868"/>
                <a:gd name="T55" fmla="*/ 928 h 985"/>
                <a:gd name="T56" fmla="*/ 868 w 868"/>
                <a:gd name="T57" fmla="*/ 985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8" h="985">
                  <a:moveTo>
                    <a:pt x="868" y="985"/>
                  </a:moveTo>
                  <a:lnTo>
                    <a:pt x="538" y="985"/>
                  </a:lnTo>
                  <a:lnTo>
                    <a:pt x="537" y="937"/>
                  </a:lnTo>
                  <a:lnTo>
                    <a:pt x="526" y="847"/>
                  </a:lnTo>
                  <a:lnTo>
                    <a:pt x="505" y="766"/>
                  </a:lnTo>
                  <a:lnTo>
                    <a:pt x="475" y="693"/>
                  </a:lnTo>
                  <a:lnTo>
                    <a:pt x="438" y="629"/>
                  </a:lnTo>
                  <a:lnTo>
                    <a:pt x="397" y="571"/>
                  </a:lnTo>
                  <a:lnTo>
                    <a:pt x="351" y="521"/>
                  </a:lnTo>
                  <a:lnTo>
                    <a:pt x="302" y="477"/>
                  </a:lnTo>
                  <a:lnTo>
                    <a:pt x="227" y="423"/>
                  </a:lnTo>
                  <a:lnTo>
                    <a:pt x="134" y="370"/>
                  </a:lnTo>
                  <a:lnTo>
                    <a:pt x="24" y="326"/>
                  </a:lnTo>
                  <a:lnTo>
                    <a:pt x="0" y="321"/>
                  </a:lnTo>
                  <a:lnTo>
                    <a:pt x="79" y="0"/>
                  </a:lnTo>
                  <a:lnTo>
                    <a:pt x="133" y="15"/>
                  </a:lnTo>
                  <a:lnTo>
                    <a:pt x="253" y="62"/>
                  </a:lnTo>
                  <a:lnTo>
                    <a:pt x="383" y="132"/>
                  </a:lnTo>
                  <a:lnTo>
                    <a:pt x="482" y="201"/>
                  </a:lnTo>
                  <a:lnTo>
                    <a:pt x="545" y="255"/>
                  </a:lnTo>
                  <a:lnTo>
                    <a:pt x="607" y="314"/>
                  </a:lnTo>
                  <a:lnTo>
                    <a:pt x="664" y="381"/>
                  </a:lnTo>
                  <a:lnTo>
                    <a:pt x="717" y="454"/>
                  </a:lnTo>
                  <a:lnTo>
                    <a:pt x="763" y="535"/>
                  </a:lnTo>
                  <a:lnTo>
                    <a:pt x="803" y="621"/>
                  </a:lnTo>
                  <a:lnTo>
                    <a:pt x="834" y="717"/>
                  </a:lnTo>
                  <a:lnTo>
                    <a:pt x="856" y="818"/>
                  </a:lnTo>
                  <a:lnTo>
                    <a:pt x="867" y="928"/>
                  </a:lnTo>
                  <a:lnTo>
                    <a:pt x="868" y="985"/>
                  </a:lnTo>
                  <a:close/>
                </a:path>
              </a:pathLst>
            </a:cu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Rectangle 86"/>
            <p:cNvSpPr>
              <a:spLocks noChangeArrowheads="1"/>
            </p:cNvSpPr>
            <p:nvPr/>
          </p:nvSpPr>
          <p:spPr bwMode="auto">
            <a:xfrm>
              <a:off x="2325" y="1503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87"/>
            <p:cNvSpPr>
              <a:spLocks/>
            </p:cNvSpPr>
            <p:nvPr/>
          </p:nvSpPr>
          <p:spPr bwMode="auto">
            <a:xfrm>
              <a:off x="1810" y="1881"/>
              <a:ext cx="226" cy="224"/>
            </a:xfrm>
            <a:custGeom>
              <a:avLst/>
              <a:gdLst>
                <a:gd name="T0" fmla="*/ 1743 w 1804"/>
                <a:gd name="T1" fmla="*/ 1484 h 1796"/>
                <a:gd name="T2" fmla="*/ 233 w 1804"/>
                <a:gd name="T3" fmla="*/ 0 h 1796"/>
                <a:gd name="T4" fmla="*/ 120 w 1804"/>
                <a:gd name="T5" fmla="*/ 114 h 1796"/>
                <a:gd name="T6" fmla="*/ 0 w 1804"/>
                <a:gd name="T7" fmla="*/ 235 h 1796"/>
                <a:gd name="T8" fmla="*/ 1504 w 1804"/>
                <a:gd name="T9" fmla="*/ 1712 h 1796"/>
                <a:gd name="T10" fmla="*/ 1579 w 1804"/>
                <a:gd name="T11" fmla="*/ 1796 h 1796"/>
                <a:gd name="T12" fmla="*/ 1608 w 1804"/>
                <a:gd name="T13" fmla="*/ 1767 h 1796"/>
                <a:gd name="T14" fmla="*/ 1804 w 1804"/>
                <a:gd name="T15" fmla="*/ 1553 h 1796"/>
                <a:gd name="T16" fmla="*/ 1743 w 1804"/>
                <a:gd name="T17" fmla="*/ 1484 h 1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4" h="1796">
                  <a:moveTo>
                    <a:pt x="1743" y="1484"/>
                  </a:moveTo>
                  <a:lnTo>
                    <a:pt x="233" y="0"/>
                  </a:lnTo>
                  <a:lnTo>
                    <a:pt x="120" y="114"/>
                  </a:lnTo>
                  <a:lnTo>
                    <a:pt x="0" y="235"/>
                  </a:lnTo>
                  <a:lnTo>
                    <a:pt x="1504" y="1712"/>
                  </a:lnTo>
                  <a:lnTo>
                    <a:pt x="1579" y="1796"/>
                  </a:lnTo>
                  <a:lnTo>
                    <a:pt x="1608" y="1767"/>
                  </a:lnTo>
                  <a:lnTo>
                    <a:pt x="1804" y="1553"/>
                  </a:lnTo>
                  <a:lnTo>
                    <a:pt x="1743" y="1484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 flipH="1">
            <a:off x="10613062" y="111551"/>
            <a:ext cx="554960" cy="430752"/>
            <a:chOff x="4099405" y="2266310"/>
            <a:chExt cx="935158" cy="725856"/>
          </a:xfrm>
        </p:grpSpPr>
        <p:sp>
          <p:nvSpPr>
            <p:cNvPr id="164" name="이등변 삼각형 163"/>
            <p:cNvSpPr/>
            <p:nvPr/>
          </p:nvSpPr>
          <p:spPr>
            <a:xfrm rot="8634949">
              <a:off x="4681166" y="2653118"/>
              <a:ext cx="170472" cy="339048"/>
            </a:xfrm>
            <a:prstGeom prst="triangle">
              <a:avLst>
                <a:gd name="adj" fmla="val 5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65" name="구름 164"/>
            <p:cNvSpPr/>
            <p:nvPr/>
          </p:nvSpPr>
          <p:spPr>
            <a:xfrm>
              <a:off x="4185992" y="2266310"/>
              <a:ext cx="761981" cy="63150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099405" y="2393812"/>
              <a:ext cx="935158" cy="363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96D1CF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나는</a:t>
              </a:r>
              <a:r>
                <a:rPr lang="en-US" altLang="ko-KR" sz="800" dirty="0">
                  <a:solidFill>
                    <a:srgbClr val="96D1CF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~??</a:t>
              </a:r>
              <a:endParaRPr lang="ko-KR" altLang="en-US" sz="800" dirty="0">
                <a:solidFill>
                  <a:srgbClr val="96D1C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B2F08ED-D57C-4C20-8E68-54FD6C0444E9}"/>
              </a:ext>
            </a:extLst>
          </p:cNvPr>
          <p:cNvSpPr txBox="1"/>
          <p:nvPr/>
        </p:nvSpPr>
        <p:spPr>
          <a:xfrm>
            <a:off x="975359" y="1593255"/>
            <a:ext cx="58569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접근 지정자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Public : </a:t>
            </a:r>
            <a:r>
              <a:rPr lang="ko-KR" altLang="en-US" dirty="0"/>
              <a:t>어디에서나 접근가능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Protected : </a:t>
            </a:r>
            <a:r>
              <a:rPr lang="ko-KR" altLang="en-US" dirty="0"/>
              <a:t>클래스 내부와 파생클래스에서 접근가능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Private : </a:t>
            </a:r>
            <a:r>
              <a:rPr lang="ko-KR" altLang="en-US" dirty="0"/>
              <a:t>클래스 내부에서만 접근가능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D46D15A-CA50-4F3C-921A-1D64F76F1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023263"/>
              </p:ext>
            </p:extLst>
          </p:nvPr>
        </p:nvGraphicFramePr>
        <p:xfrm>
          <a:off x="1332410" y="3598272"/>
          <a:ext cx="7887063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79932">
                  <a:extLst>
                    <a:ext uri="{9D8B030D-6E8A-4147-A177-3AD203B41FA5}">
                      <a16:colId xmlns:a16="http://schemas.microsoft.com/office/drawing/2014/main" val="2353751496"/>
                    </a:ext>
                  </a:extLst>
                </a:gridCol>
                <a:gridCol w="1585917">
                  <a:extLst>
                    <a:ext uri="{9D8B030D-6E8A-4147-A177-3AD203B41FA5}">
                      <a16:colId xmlns:a16="http://schemas.microsoft.com/office/drawing/2014/main" val="2075257412"/>
                    </a:ext>
                  </a:extLst>
                </a:gridCol>
                <a:gridCol w="1627546">
                  <a:extLst>
                    <a:ext uri="{9D8B030D-6E8A-4147-A177-3AD203B41FA5}">
                      <a16:colId xmlns:a16="http://schemas.microsoft.com/office/drawing/2014/main" val="4149049857"/>
                    </a:ext>
                  </a:extLst>
                </a:gridCol>
                <a:gridCol w="1593668">
                  <a:extLst>
                    <a:ext uri="{9D8B030D-6E8A-4147-A177-3AD203B41FA5}">
                      <a16:colId xmlns:a16="http://schemas.microsoft.com/office/drawing/2014/main" val="1216338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접근위치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Public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Protected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Private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854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클래스 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74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객체에서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불가능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불가능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51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상속받은 </a:t>
                      </a:r>
                      <a:r>
                        <a:rPr lang="ko-KR" altLang="en-US" dirty="0" err="1"/>
                        <a:t>파생클래스내에서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불가능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8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상속받은 객체에서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불가능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불가능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550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5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175259" y="857413"/>
            <a:ext cx="11842570" cy="5922772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0" name="자유형 69"/>
          <p:cNvSpPr/>
          <p:nvPr/>
        </p:nvSpPr>
        <p:spPr>
          <a:xfrm>
            <a:off x="8687549" y="675100"/>
            <a:ext cx="2507264" cy="525890"/>
          </a:xfrm>
          <a:custGeom>
            <a:avLst/>
            <a:gdLst>
              <a:gd name="connsiteX0" fmla="*/ 6012551 w 12192000"/>
              <a:gd name="connsiteY0" fmla="*/ 0 h 4678329"/>
              <a:gd name="connsiteX1" fmla="*/ 6083886 w 12192000"/>
              <a:gd name="connsiteY1" fmla="*/ 0 h 4678329"/>
              <a:gd name="connsiteX2" fmla="*/ 6120521 w 12192000"/>
              <a:gd name="connsiteY2" fmla="*/ 240041 h 4678329"/>
              <a:gd name="connsiteX3" fmla="*/ 10382903 w 12192000"/>
              <a:gd name="connsiteY3" fmla="*/ 3713983 h 4678329"/>
              <a:gd name="connsiteX4" fmla="*/ 12076421 w 12192000"/>
              <a:gd name="connsiteY4" fmla="*/ 3372078 h 4678329"/>
              <a:gd name="connsiteX5" fmla="*/ 12192000 w 12192000"/>
              <a:gd name="connsiteY5" fmla="*/ 3319826 h 4678329"/>
              <a:gd name="connsiteX6" fmla="*/ 12192000 w 12192000"/>
              <a:gd name="connsiteY6" fmla="*/ 4678329 h 4678329"/>
              <a:gd name="connsiteX7" fmla="*/ 0 w 12192000"/>
              <a:gd name="connsiteY7" fmla="*/ 4678329 h 4678329"/>
              <a:gd name="connsiteX8" fmla="*/ 0 w 12192000"/>
              <a:gd name="connsiteY8" fmla="*/ 3363030 h 4678329"/>
              <a:gd name="connsiteX9" fmla="*/ 20015 w 12192000"/>
              <a:gd name="connsiteY9" fmla="*/ 3372079 h 4678329"/>
              <a:gd name="connsiteX10" fmla="*/ 1713534 w 12192000"/>
              <a:gd name="connsiteY10" fmla="*/ 3713984 h 4678329"/>
              <a:gd name="connsiteX11" fmla="*/ 5975916 w 12192000"/>
              <a:gd name="connsiteY11" fmla="*/ 240042 h 467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678329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557571" y="18608"/>
            <a:ext cx="658056" cy="806857"/>
            <a:chOff x="9566279" y="126999"/>
            <a:chExt cx="658056" cy="806857"/>
          </a:xfrm>
        </p:grpSpPr>
        <p:grpSp>
          <p:nvGrpSpPr>
            <p:cNvPr id="72" name="Group 4"/>
            <p:cNvGrpSpPr>
              <a:grpSpLocks noChangeAspect="1"/>
            </p:cNvGrpSpPr>
            <p:nvPr/>
          </p:nvGrpSpPr>
          <p:grpSpPr bwMode="auto">
            <a:xfrm>
              <a:off x="9739131" y="126999"/>
              <a:ext cx="396566" cy="564330"/>
              <a:chOff x="749" y="781"/>
              <a:chExt cx="2118" cy="3014"/>
            </a:xfrm>
          </p:grpSpPr>
          <p:sp>
            <p:nvSpPr>
              <p:cNvPr id="77" name="Freeform 6"/>
              <p:cNvSpPr>
                <a:spLocks/>
              </p:cNvSpPr>
              <p:nvPr/>
            </p:nvSpPr>
            <p:spPr bwMode="auto">
              <a:xfrm>
                <a:off x="1440" y="781"/>
                <a:ext cx="736" cy="2160"/>
              </a:xfrm>
              <a:custGeom>
                <a:avLst/>
                <a:gdLst>
                  <a:gd name="T0" fmla="*/ 2208 w 2208"/>
                  <a:gd name="T1" fmla="*/ 6481 h 6481"/>
                  <a:gd name="T2" fmla="*/ 0 w 2208"/>
                  <a:gd name="T3" fmla="*/ 6481 h 6481"/>
                  <a:gd name="T4" fmla="*/ 0 w 2208"/>
                  <a:gd name="T5" fmla="*/ 1825 h 6481"/>
                  <a:gd name="T6" fmla="*/ 0 w 2208"/>
                  <a:gd name="T7" fmla="*/ 1766 h 6481"/>
                  <a:gd name="T8" fmla="*/ 11 w 2208"/>
                  <a:gd name="T9" fmla="*/ 1637 h 6481"/>
                  <a:gd name="T10" fmla="*/ 34 w 2208"/>
                  <a:gd name="T11" fmla="*/ 1501 h 6481"/>
                  <a:gd name="T12" fmla="*/ 66 w 2208"/>
                  <a:gd name="T13" fmla="*/ 1355 h 6481"/>
                  <a:gd name="T14" fmla="*/ 109 w 2208"/>
                  <a:gd name="T15" fmla="*/ 1205 h 6481"/>
                  <a:gd name="T16" fmla="*/ 160 w 2208"/>
                  <a:gd name="T17" fmla="*/ 1053 h 6481"/>
                  <a:gd name="T18" fmla="*/ 220 w 2208"/>
                  <a:gd name="T19" fmla="*/ 902 h 6481"/>
                  <a:gd name="T20" fmla="*/ 288 w 2208"/>
                  <a:gd name="T21" fmla="*/ 753 h 6481"/>
                  <a:gd name="T22" fmla="*/ 363 w 2208"/>
                  <a:gd name="T23" fmla="*/ 612 h 6481"/>
                  <a:gd name="T24" fmla="*/ 445 w 2208"/>
                  <a:gd name="T25" fmla="*/ 478 h 6481"/>
                  <a:gd name="T26" fmla="*/ 533 w 2208"/>
                  <a:gd name="T27" fmla="*/ 356 h 6481"/>
                  <a:gd name="T28" fmla="*/ 626 w 2208"/>
                  <a:gd name="T29" fmla="*/ 246 h 6481"/>
                  <a:gd name="T30" fmla="*/ 726 w 2208"/>
                  <a:gd name="T31" fmla="*/ 154 h 6481"/>
                  <a:gd name="T32" fmla="*/ 829 w 2208"/>
                  <a:gd name="T33" fmla="*/ 81 h 6481"/>
                  <a:gd name="T34" fmla="*/ 936 w 2208"/>
                  <a:gd name="T35" fmla="*/ 30 h 6481"/>
                  <a:gd name="T36" fmla="*/ 1019 w 2208"/>
                  <a:gd name="T37" fmla="*/ 9 h 6481"/>
                  <a:gd name="T38" fmla="*/ 1076 w 2208"/>
                  <a:gd name="T39" fmla="*/ 1 h 6481"/>
                  <a:gd name="T40" fmla="*/ 1103 w 2208"/>
                  <a:gd name="T41" fmla="*/ 0 h 6481"/>
                  <a:gd name="T42" fmla="*/ 1103 w 2208"/>
                  <a:gd name="T43" fmla="*/ 0 h 6481"/>
                  <a:gd name="T44" fmla="*/ 1132 w 2208"/>
                  <a:gd name="T45" fmla="*/ 1 h 6481"/>
                  <a:gd name="T46" fmla="*/ 1189 w 2208"/>
                  <a:gd name="T47" fmla="*/ 9 h 6481"/>
                  <a:gd name="T48" fmla="*/ 1273 w 2208"/>
                  <a:gd name="T49" fmla="*/ 30 h 6481"/>
                  <a:gd name="T50" fmla="*/ 1381 w 2208"/>
                  <a:gd name="T51" fmla="*/ 81 h 6481"/>
                  <a:gd name="T52" fmla="*/ 1485 w 2208"/>
                  <a:gd name="T53" fmla="*/ 154 h 6481"/>
                  <a:gd name="T54" fmla="*/ 1584 w 2208"/>
                  <a:gd name="T55" fmla="*/ 246 h 6481"/>
                  <a:gd name="T56" fmla="*/ 1678 w 2208"/>
                  <a:gd name="T57" fmla="*/ 356 h 6481"/>
                  <a:gd name="T58" fmla="*/ 1767 w 2208"/>
                  <a:gd name="T59" fmla="*/ 478 h 6481"/>
                  <a:gd name="T60" fmla="*/ 1848 w 2208"/>
                  <a:gd name="T61" fmla="*/ 612 h 6481"/>
                  <a:gd name="T62" fmla="*/ 1922 w 2208"/>
                  <a:gd name="T63" fmla="*/ 753 h 6481"/>
                  <a:gd name="T64" fmla="*/ 1990 w 2208"/>
                  <a:gd name="T65" fmla="*/ 902 h 6481"/>
                  <a:gd name="T66" fmla="*/ 2049 w 2208"/>
                  <a:gd name="T67" fmla="*/ 1053 h 6481"/>
                  <a:gd name="T68" fmla="*/ 2100 w 2208"/>
                  <a:gd name="T69" fmla="*/ 1205 h 6481"/>
                  <a:gd name="T70" fmla="*/ 2141 w 2208"/>
                  <a:gd name="T71" fmla="*/ 1355 h 6481"/>
                  <a:gd name="T72" fmla="*/ 2173 w 2208"/>
                  <a:gd name="T73" fmla="*/ 1501 h 6481"/>
                  <a:gd name="T74" fmla="*/ 2196 w 2208"/>
                  <a:gd name="T75" fmla="*/ 1637 h 6481"/>
                  <a:gd name="T76" fmla="*/ 2206 w 2208"/>
                  <a:gd name="T77" fmla="*/ 1766 h 6481"/>
                  <a:gd name="T78" fmla="*/ 2208 w 2208"/>
                  <a:gd name="T79" fmla="*/ 1825 h 6481"/>
                  <a:gd name="T80" fmla="*/ 2208 w 2208"/>
                  <a:gd name="T81" fmla="*/ 6481 h 6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08" h="6481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"/>
              <p:cNvSpPr>
                <a:spLocks/>
              </p:cNvSpPr>
              <p:nvPr/>
            </p:nvSpPr>
            <p:spPr bwMode="auto">
              <a:xfrm>
                <a:off x="2228" y="1229"/>
                <a:ext cx="428" cy="1712"/>
              </a:xfrm>
              <a:custGeom>
                <a:avLst/>
                <a:gdLst>
                  <a:gd name="T0" fmla="*/ 1286 w 1286"/>
                  <a:gd name="T1" fmla="*/ 5136 h 5136"/>
                  <a:gd name="T2" fmla="*/ 0 w 1286"/>
                  <a:gd name="T3" fmla="*/ 5136 h 5136"/>
                  <a:gd name="T4" fmla="*/ 0 w 1286"/>
                  <a:gd name="T5" fmla="*/ 1066 h 5136"/>
                  <a:gd name="T6" fmla="*/ 1 w 1286"/>
                  <a:gd name="T7" fmla="*/ 995 h 5136"/>
                  <a:gd name="T8" fmla="*/ 27 w 1286"/>
                  <a:gd name="T9" fmla="*/ 835 h 5136"/>
                  <a:gd name="T10" fmla="*/ 76 w 1286"/>
                  <a:gd name="T11" fmla="*/ 661 h 5136"/>
                  <a:gd name="T12" fmla="*/ 145 w 1286"/>
                  <a:gd name="T13" fmla="*/ 484 h 5136"/>
                  <a:gd name="T14" fmla="*/ 233 w 1286"/>
                  <a:gd name="T15" fmla="*/ 317 h 5136"/>
                  <a:gd name="T16" fmla="*/ 309 w 1286"/>
                  <a:gd name="T17" fmla="*/ 207 h 5136"/>
                  <a:gd name="T18" fmla="*/ 364 w 1286"/>
                  <a:gd name="T19" fmla="*/ 144 h 5136"/>
                  <a:gd name="T20" fmla="*/ 422 w 1286"/>
                  <a:gd name="T21" fmla="*/ 89 h 5136"/>
                  <a:gd name="T22" fmla="*/ 482 w 1286"/>
                  <a:gd name="T23" fmla="*/ 48 h 5136"/>
                  <a:gd name="T24" fmla="*/ 544 w 1286"/>
                  <a:gd name="T25" fmla="*/ 17 h 5136"/>
                  <a:gd name="T26" fmla="*/ 609 w 1286"/>
                  <a:gd name="T27" fmla="*/ 2 h 5136"/>
                  <a:gd name="T28" fmla="*/ 642 w 1286"/>
                  <a:gd name="T29" fmla="*/ 0 h 5136"/>
                  <a:gd name="T30" fmla="*/ 642 w 1286"/>
                  <a:gd name="T31" fmla="*/ 0 h 5136"/>
                  <a:gd name="T32" fmla="*/ 675 w 1286"/>
                  <a:gd name="T33" fmla="*/ 2 h 5136"/>
                  <a:gd name="T34" fmla="*/ 740 w 1286"/>
                  <a:gd name="T35" fmla="*/ 17 h 5136"/>
                  <a:gd name="T36" fmla="*/ 803 w 1286"/>
                  <a:gd name="T37" fmla="*/ 48 h 5136"/>
                  <a:gd name="T38" fmla="*/ 864 w 1286"/>
                  <a:gd name="T39" fmla="*/ 89 h 5136"/>
                  <a:gd name="T40" fmla="*/ 921 w 1286"/>
                  <a:gd name="T41" fmla="*/ 144 h 5136"/>
                  <a:gd name="T42" fmla="*/ 976 w 1286"/>
                  <a:gd name="T43" fmla="*/ 207 h 5136"/>
                  <a:gd name="T44" fmla="*/ 1052 w 1286"/>
                  <a:gd name="T45" fmla="*/ 317 h 5136"/>
                  <a:gd name="T46" fmla="*/ 1140 w 1286"/>
                  <a:gd name="T47" fmla="*/ 484 h 5136"/>
                  <a:gd name="T48" fmla="*/ 1209 w 1286"/>
                  <a:gd name="T49" fmla="*/ 661 h 5136"/>
                  <a:gd name="T50" fmla="*/ 1258 w 1286"/>
                  <a:gd name="T51" fmla="*/ 835 h 5136"/>
                  <a:gd name="T52" fmla="*/ 1283 w 1286"/>
                  <a:gd name="T53" fmla="*/ 995 h 5136"/>
                  <a:gd name="T54" fmla="*/ 1286 w 1286"/>
                  <a:gd name="T55" fmla="*/ 1066 h 5136"/>
                  <a:gd name="T56" fmla="*/ 1286 w 1286"/>
                  <a:gd name="T57" fmla="*/ 5136 h 5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6" h="5136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8"/>
              <p:cNvSpPr>
                <a:spLocks/>
              </p:cNvSpPr>
              <p:nvPr/>
            </p:nvSpPr>
            <p:spPr bwMode="auto">
              <a:xfrm>
                <a:off x="960" y="1229"/>
                <a:ext cx="429" cy="1712"/>
              </a:xfrm>
              <a:custGeom>
                <a:avLst/>
                <a:gdLst>
                  <a:gd name="T0" fmla="*/ 1286 w 1286"/>
                  <a:gd name="T1" fmla="*/ 5136 h 5136"/>
                  <a:gd name="T2" fmla="*/ 0 w 1286"/>
                  <a:gd name="T3" fmla="*/ 5136 h 5136"/>
                  <a:gd name="T4" fmla="*/ 0 w 1286"/>
                  <a:gd name="T5" fmla="*/ 1066 h 5136"/>
                  <a:gd name="T6" fmla="*/ 1 w 1286"/>
                  <a:gd name="T7" fmla="*/ 995 h 5136"/>
                  <a:gd name="T8" fmla="*/ 27 w 1286"/>
                  <a:gd name="T9" fmla="*/ 835 h 5136"/>
                  <a:gd name="T10" fmla="*/ 76 w 1286"/>
                  <a:gd name="T11" fmla="*/ 661 h 5136"/>
                  <a:gd name="T12" fmla="*/ 145 w 1286"/>
                  <a:gd name="T13" fmla="*/ 484 h 5136"/>
                  <a:gd name="T14" fmla="*/ 233 w 1286"/>
                  <a:gd name="T15" fmla="*/ 317 h 5136"/>
                  <a:gd name="T16" fmla="*/ 309 w 1286"/>
                  <a:gd name="T17" fmla="*/ 207 h 5136"/>
                  <a:gd name="T18" fmla="*/ 364 w 1286"/>
                  <a:gd name="T19" fmla="*/ 144 h 5136"/>
                  <a:gd name="T20" fmla="*/ 422 w 1286"/>
                  <a:gd name="T21" fmla="*/ 89 h 5136"/>
                  <a:gd name="T22" fmla="*/ 482 w 1286"/>
                  <a:gd name="T23" fmla="*/ 48 h 5136"/>
                  <a:gd name="T24" fmla="*/ 544 w 1286"/>
                  <a:gd name="T25" fmla="*/ 17 h 5136"/>
                  <a:gd name="T26" fmla="*/ 609 w 1286"/>
                  <a:gd name="T27" fmla="*/ 2 h 5136"/>
                  <a:gd name="T28" fmla="*/ 642 w 1286"/>
                  <a:gd name="T29" fmla="*/ 0 h 5136"/>
                  <a:gd name="T30" fmla="*/ 642 w 1286"/>
                  <a:gd name="T31" fmla="*/ 0 h 5136"/>
                  <a:gd name="T32" fmla="*/ 675 w 1286"/>
                  <a:gd name="T33" fmla="*/ 2 h 5136"/>
                  <a:gd name="T34" fmla="*/ 740 w 1286"/>
                  <a:gd name="T35" fmla="*/ 17 h 5136"/>
                  <a:gd name="T36" fmla="*/ 803 w 1286"/>
                  <a:gd name="T37" fmla="*/ 48 h 5136"/>
                  <a:gd name="T38" fmla="*/ 864 w 1286"/>
                  <a:gd name="T39" fmla="*/ 89 h 5136"/>
                  <a:gd name="T40" fmla="*/ 921 w 1286"/>
                  <a:gd name="T41" fmla="*/ 144 h 5136"/>
                  <a:gd name="T42" fmla="*/ 976 w 1286"/>
                  <a:gd name="T43" fmla="*/ 207 h 5136"/>
                  <a:gd name="T44" fmla="*/ 1052 w 1286"/>
                  <a:gd name="T45" fmla="*/ 317 h 5136"/>
                  <a:gd name="T46" fmla="*/ 1140 w 1286"/>
                  <a:gd name="T47" fmla="*/ 484 h 5136"/>
                  <a:gd name="T48" fmla="*/ 1209 w 1286"/>
                  <a:gd name="T49" fmla="*/ 661 h 5136"/>
                  <a:gd name="T50" fmla="*/ 1258 w 1286"/>
                  <a:gd name="T51" fmla="*/ 835 h 5136"/>
                  <a:gd name="T52" fmla="*/ 1283 w 1286"/>
                  <a:gd name="T53" fmla="*/ 995 h 5136"/>
                  <a:gd name="T54" fmla="*/ 1286 w 1286"/>
                  <a:gd name="T55" fmla="*/ 1066 h 5136"/>
                  <a:gd name="T56" fmla="*/ 1286 w 1286"/>
                  <a:gd name="T57" fmla="*/ 5136 h 5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6" h="5136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9"/>
              <p:cNvSpPr>
                <a:spLocks/>
              </p:cNvSpPr>
              <p:nvPr/>
            </p:nvSpPr>
            <p:spPr bwMode="auto">
              <a:xfrm>
                <a:off x="1869" y="3443"/>
                <a:ext cx="237" cy="352"/>
              </a:xfrm>
              <a:custGeom>
                <a:avLst/>
                <a:gdLst>
                  <a:gd name="T0" fmla="*/ 710 w 710"/>
                  <a:gd name="T1" fmla="*/ 356 h 1056"/>
                  <a:gd name="T2" fmla="*/ 707 w 710"/>
                  <a:gd name="T3" fmla="*/ 396 h 1056"/>
                  <a:gd name="T4" fmla="*/ 678 w 710"/>
                  <a:gd name="T5" fmla="*/ 494 h 1056"/>
                  <a:gd name="T6" fmla="*/ 628 w 710"/>
                  <a:gd name="T7" fmla="*/ 607 h 1056"/>
                  <a:gd name="T8" fmla="*/ 566 w 710"/>
                  <a:gd name="T9" fmla="*/ 725 h 1056"/>
                  <a:gd name="T10" fmla="*/ 399 w 710"/>
                  <a:gd name="T11" fmla="*/ 994 h 1056"/>
                  <a:gd name="T12" fmla="*/ 356 w 710"/>
                  <a:gd name="T13" fmla="*/ 1056 h 1056"/>
                  <a:gd name="T14" fmla="*/ 311 w 710"/>
                  <a:gd name="T15" fmla="*/ 993 h 1056"/>
                  <a:gd name="T16" fmla="*/ 144 w 710"/>
                  <a:gd name="T17" fmla="*/ 720 h 1056"/>
                  <a:gd name="T18" fmla="*/ 82 w 710"/>
                  <a:gd name="T19" fmla="*/ 602 h 1056"/>
                  <a:gd name="T20" fmla="*/ 32 w 710"/>
                  <a:gd name="T21" fmla="*/ 491 h 1056"/>
                  <a:gd name="T22" fmla="*/ 3 w 710"/>
                  <a:gd name="T23" fmla="*/ 394 h 1056"/>
                  <a:gd name="T24" fmla="*/ 0 w 710"/>
                  <a:gd name="T25" fmla="*/ 356 h 1056"/>
                  <a:gd name="T26" fmla="*/ 1 w 710"/>
                  <a:gd name="T27" fmla="*/ 319 h 1056"/>
                  <a:gd name="T28" fmla="*/ 16 w 710"/>
                  <a:gd name="T29" fmla="*/ 248 h 1056"/>
                  <a:gd name="T30" fmla="*/ 43 w 710"/>
                  <a:gd name="T31" fmla="*/ 183 h 1056"/>
                  <a:gd name="T32" fmla="*/ 82 w 710"/>
                  <a:gd name="T33" fmla="*/ 127 h 1056"/>
                  <a:gd name="T34" fmla="*/ 131 w 710"/>
                  <a:gd name="T35" fmla="*/ 80 h 1056"/>
                  <a:gd name="T36" fmla="*/ 187 w 710"/>
                  <a:gd name="T37" fmla="*/ 42 h 1056"/>
                  <a:gd name="T38" fmla="*/ 250 w 710"/>
                  <a:gd name="T39" fmla="*/ 15 h 1056"/>
                  <a:gd name="T40" fmla="*/ 320 w 710"/>
                  <a:gd name="T41" fmla="*/ 2 h 1056"/>
                  <a:gd name="T42" fmla="*/ 356 w 710"/>
                  <a:gd name="T43" fmla="*/ 0 h 1056"/>
                  <a:gd name="T44" fmla="*/ 392 w 710"/>
                  <a:gd name="T45" fmla="*/ 2 h 1056"/>
                  <a:gd name="T46" fmla="*/ 459 w 710"/>
                  <a:gd name="T47" fmla="*/ 15 h 1056"/>
                  <a:gd name="T48" fmla="*/ 523 w 710"/>
                  <a:gd name="T49" fmla="*/ 42 h 1056"/>
                  <a:gd name="T50" fmla="*/ 580 w 710"/>
                  <a:gd name="T51" fmla="*/ 80 h 1056"/>
                  <a:gd name="T52" fmla="*/ 628 w 710"/>
                  <a:gd name="T53" fmla="*/ 127 h 1056"/>
                  <a:gd name="T54" fmla="*/ 667 w 710"/>
                  <a:gd name="T55" fmla="*/ 183 h 1056"/>
                  <a:gd name="T56" fmla="*/ 694 w 710"/>
                  <a:gd name="T57" fmla="*/ 248 h 1056"/>
                  <a:gd name="T58" fmla="*/ 708 w 710"/>
                  <a:gd name="T59" fmla="*/ 319 h 1056"/>
                  <a:gd name="T60" fmla="*/ 710 w 710"/>
                  <a:gd name="T61" fmla="*/ 3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0" h="1056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0"/>
              <p:cNvSpPr>
                <a:spLocks/>
              </p:cNvSpPr>
              <p:nvPr/>
            </p:nvSpPr>
            <p:spPr bwMode="auto">
              <a:xfrm>
                <a:off x="1894" y="3495"/>
                <a:ext cx="180" cy="262"/>
              </a:xfrm>
              <a:custGeom>
                <a:avLst/>
                <a:gdLst>
                  <a:gd name="T0" fmla="*/ 539 w 539"/>
                  <a:gd name="T1" fmla="*/ 268 h 787"/>
                  <a:gd name="T2" fmla="*/ 536 w 539"/>
                  <a:gd name="T3" fmla="*/ 297 h 787"/>
                  <a:gd name="T4" fmla="*/ 514 w 539"/>
                  <a:gd name="T5" fmla="*/ 369 h 787"/>
                  <a:gd name="T6" fmla="*/ 454 w 539"/>
                  <a:gd name="T7" fmla="*/ 496 h 787"/>
                  <a:gd name="T8" fmla="*/ 303 w 539"/>
                  <a:gd name="T9" fmla="*/ 741 h 787"/>
                  <a:gd name="T10" fmla="*/ 270 w 539"/>
                  <a:gd name="T11" fmla="*/ 787 h 787"/>
                  <a:gd name="T12" fmla="*/ 236 w 539"/>
                  <a:gd name="T13" fmla="*/ 741 h 787"/>
                  <a:gd name="T14" fmla="*/ 85 w 539"/>
                  <a:gd name="T15" fmla="*/ 496 h 787"/>
                  <a:gd name="T16" fmla="*/ 25 w 539"/>
                  <a:gd name="T17" fmla="*/ 369 h 787"/>
                  <a:gd name="T18" fmla="*/ 3 w 539"/>
                  <a:gd name="T19" fmla="*/ 297 h 787"/>
                  <a:gd name="T20" fmla="*/ 0 w 539"/>
                  <a:gd name="T21" fmla="*/ 268 h 787"/>
                  <a:gd name="T22" fmla="*/ 2 w 539"/>
                  <a:gd name="T23" fmla="*/ 242 h 787"/>
                  <a:gd name="T24" fmla="*/ 12 w 539"/>
                  <a:gd name="T25" fmla="*/ 191 h 787"/>
                  <a:gd name="T26" fmla="*/ 32 w 539"/>
                  <a:gd name="T27" fmla="*/ 143 h 787"/>
                  <a:gd name="T28" fmla="*/ 61 w 539"/>
                  <a:gd name="T29" fmla="*/ 100 h 787"/>
                  <a:gd name="T30" fmla="*/ 97 w 539"/>
                  <a:gd name="T31" fmla="*/ 62 h 787"/>
                  <a:gd name="T32" fmla="*/ 138 w 539"/>
                  <a:gd name="T33" fmla="*/ 34 h 787"/>
                  <a:gd name="T34" fmla="*/ 187 w 539"/>
                  <a:gd name="T35" fmla="*/ 12 h 787"/>
                  <a:gd name="T36" fmla="*/ 241 w 539"/>
                  <a:gd name="T37" fmla="*/ 0 h 787"/>
                  <a:gd name="T38" fmla="*/ 270 w 539"/>
                  <a:gd name="T39" fmla="*/ 0 h 787"/>
                  <a:gd name="T40" fmla="*/ 298 w 539"/>
                  <a:gd name="T41" fmla="*/ 0 h 787"/>
                  <a:gd name="T42" fmla="*/ 352 w 539"/>
                  <a:gd name="T43" fmla="*/ 12 h 787"/>
                  <a:gd name="T44" fmla="*/ 401 w 539"/>
                  <a:gd name="T45" fmla="*/ 34 h 787"/>
                  <a:gd name="T46" fmla="*/ 442 w 539"/>
                  <a:gd name="T47" fmla="*/ 62 h 787"/>
                  <a:gd name="T48" fmla="*/ 478 w 539"/>
                  <a:gd name="T49" fmla="*/ 100 h 787"/>
                  <a:gd name="T50" fmla="*/ 507 w 539"/>
                  <a:gd name="T51" fmla="*/ 143 h 787"/>
                  <a:gd name="T52" fmla="*/ 527 w 539"/>
                  <a:gd name="T53" fmla="*/ 191 h 787"/>
                  <a:gd name="T54" fmla="*/ 537 w 539"/>
                  <a:gd name="T55" fmla="*/ 242 h 787"/>
                  <a:gd name="T56" fmla="*/ 539 w 539"/>
                  <a:gd name="T57" fmla="*/ 268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39" h="787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11"/>
              <p:cNvSpPr>
                <a:spLocks/>
              </p:cNvSpPr>
              <p:nvPr/>
            </p:nvSpPr>
            <p:spPr bwMode="auto">
              <a:xfrm>
                <a:off x="1514" y="3443"/>
                <a:ext cx="236" cy="352"/>
              </a:xfrm>
              <a:custGeom>
                <a:avLst/>
                <a:gdLst>
                  <a:gd name="T0" fmla="*/ 710 w 710"/>
                  <a:gd name="T1" fmla="*/ 356 h 1056"/>
                  <a:gd name="T2" fmla="*/ 707 w 710"/>
                  <a:gd name="T3" fmla="*/ 396 h 1056"/>
                  <a:gd name="T4" fmla="*/ 679 w 710"/>
                  <a:gd name="T5" fmla="*/ 494 h 1056"/>
                  <a:gd name="T6" fmla="*/ 628 w 710"/>
                  <a:gd name="T7" fmla="*/ 607 h 1056"/>
                  <a:gd name="T8" fmla="*/ 566 w 710"/>
                  <a:gd name="T9" fmla="*/ 725 h 1056"/>
                  <a:gd name="T10" fmla="*/ 399 w 710"/>
                  <a:gd name="T11" fmla="*/ 994 h 1056"/>
                  <a:gd name="T12" fmla="*/ 356 w 710"/>
                  <a:gd name="T13" fmla="*/ 1056 h 1056"/>
                  <a:gd name="T14" fmla="*/ 311 w 710"/>
                  <a:gd name="T15" fmla="*/ 993 h 1056"/>
                  <a:gd name="T16" fmla="*/ 144 w 710"/>
                  <a:gd name="T17" fmla="*/ 720 h 1056"/>
                  <a:gd name="T18" fmla="*/ 82 w 710"/>
                  <a:gd name="T19" fmla="*/ 602 h 1056"/>
                  <a:gd name="T20" fmla="*/ 32 w 710"/>
                  <a:gd name="T21" fmla="*/ 491 h 1056"/>
                  <a:gd name="T22" fmla="*/ 3 w 710"/>
                  <a:gd name="T23" fmla="*/ 394 h 1056"/>
                  <a:gd name="T24" fmla="*/ 0 w 710"/>
                  <a:gd name="T25" fmla="*/ 356 h 1056"/>
                  <a:gd name="T26" fmla="*/ 2 w 710"/>
                  <a:gd name="T27" fmla="*/ 319 h 1056"/>
                  <a:gd name="T28" fmla="*/ 16 w 710"/>
                  <a:gd name="T29" fmla="*/ 248 h 1056"/>
                  <a:gd name="T30" fmla="*/ 43 w 710"/>
                  <a:gd name="T31" fmla="*/ 183 h 1056"/>
                  <a:gd name="T32" fmla="*/ 82 w 710"/>
                  <a:gd name="T33" fmla="*/ 127 h 1056"/>
                  <a:gd name="T34" fmla="*/ 131 w 710"/>
                  <a:gd name="T35" fmla="*/ 80 h 1056"/>
                  <a:gd name="T36" fmla="*/ 187 w 710"/>
                  <a:gd name="T37" fmla="*/ 42 h 1056"/>
                  <a:gd name="T38" fmla="*/ 251 w 710"/>
                  <a:gd name="T39" fmla="*/ 15 h 1056"/>
                  <a:gd name="T40" fmla="*/ 320 w 710"/>
                  <a:gd name="T41" fmla="*/ 2 h 1056"/>
                  <a:gd name="T42" fmla="*/ 356 w 710"/>
                  <a:gd name="T43" fmla="*/ 0 h 1056"/>
                  <a:gd name="T44" fmla="*/ 392 w 710"/>
                  <a:gd name="T45" fmla="*/ 2 h 1056"/>
                  <a:gd name="T46" fmla="*/ 460 w 710"/>
                  <a:gd name="T47" fmla="*/ 15 h 1056"/>
                  <a:gd name="T48" fmla="*/ 523 w 710"/>
                  <a:gd name="T49" fmla="*/ 42 h 1056"/>
                  <a:gd name="T50" fmla="*/ 581 w 710"/>
                  <a:gd name="T51" fmla="*/ 80 h 1056"/>
                  <a:gd name="T52" fmla="*/ 628 w 710"/>
                  <a:gd name="T53" fmla="*/ 127 h 1056"/>
                  <a:gd name="T54" fmla="*/ 667 w 710"/>
                  <a:gd name="T55" fmla="*/ 183 h 1056"/>
                  <a:gd name="T56" fmla="*/ 694 w 710"/>
                  <a:gd name="T57" fmla="*/ 248 h 1056"/>
                  <a:gd name="T58" fmla="*/ 709 w 710"/>
                  <a:gd name="T59" fmla="*/ 319 h 1056"/>
                  <a:gd name="T60" fmla="*/ 710 w 710"/>
                  <a:gd name="T61" fmla="*/ 3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0" h="1056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12"/>
              <p:cNvSpPr>
                <a:spLocks/>
              </p:cNvSpPr>
              <p:nvPr/>
            </p:nvSpPr>
            <p:spPr bwMode="auto">
              <a:xfrm>
                <a:off x="1539" y="3495"/>
                <a:ext cx="180" cy="262"/>
              </a:xfrm>
              <a:custGeom>
                <a:avLst/>
                <a:gdLst>
                  <a:gd name="T0" fmla="*/ 538 w 538"/>
                  <a:gd name="T1" fmla="*/ 268 h 787"/>
                  <a:gd name="T2" fmla="*/ 535 w 538"/>
                  <a:gd name="T3" fmla="*/ 297 h 787"/>
                  <a:gd name="T4" fmla="*/ 514 w 538"/>
                  <a:gd name="T5" fmla="*/ 369 h 787"/>
                  <a:gd name="T6" fmla="*/ 453 w 538"/>
                  <a:gd name="T7" fmla="*/ 496 h 787"/>
                  <a:gd name="T8" fmla="*/ 302 w 538"/>
                  <a:gd name="T9" fmla="*/ 741 h 787"/>
                  <a:gd name="T10" fmla="*/ 269 w 538"/>
                  <a:gd name="T11" fmla="*/ 787 h 787"/>
                  <a:gd name="T12" fmla="*/ 236 w 538"/>
                  <a:gd name="T13" fmla="*/ 741 h 787"/>
                  <a:gd name="T14" fmla="*/ 85 w 538"/>
                  <a:gd name="T15" fmla="*/ 496 h 787"/>
                  <a:gd name="T16" fmla="*/ 24 w 538"/>
                  <a:gd name="T17" fmla="*/ 369 h 787"/>
                  <a:gd name="T18" fmla="*/ 2 w 538"/>
                  <a:gd name="T19" fmla="*/ 297 h 787"/>
                  <a:gd name="T20" fmla="*/ 0 w 538"/>
                  <a:gd name="T21" fmla="*/ 268 h 787"/>
                  <a:gd name="T22" fmla="*/ 1 w 538"/>
                  <a:gd name="T23" fmla="*/ 242 h 787"/>
                  <a:gd name="T24" fmla="*/ 11 w 538"/>
                  <a:gd name="T25" fmla="*/ 191 h 787"/>
                  <a:gd name="T26" fmla="*/ 31 w 538"/>
                  <a:gd name="T27" fmla="*/ 143 h 787"/>
                  <a:gd name="T28" fmla="*/ 60 w 538"/>
                  <a:gd name="T29" fmla="*/ 100 h 787"/>
                  <a:gd name="T30" fmla="*/ 96 w 538"/>
                  <a:gd name="T31" fmla="*/ 62 h 787"/>
                  <a:gd name="T32" fmla="*/ 138 w 538"/>
                  <a:gd name="T33" fmla="*/ 34 h 787"/>
                  <a:gd name="T34" fmla="*/ 187 w 538"/>
                  <a:gd name="T35" fmla="*/ 12 h 787"/>
                  <a:gd name="T36" fmla="*/ 240 w 538"/>
                  <a:gd name="T37" fmla="*/ 0 h 787"/>
                  <a:gd name="T38" fmla="*/ 269 w 538"/>
                  <a:gd name="T39" fmla="*/ 0 h 787"/>
                  <a:gd name="T40" fmla="*/ 298 w 538"/>
                  <a:gd name="T41" fmla="*/ 0 h 787"/>
                  <a:gd name="T42" fmla="*/ 351 w 538"/>
                  <a:gd name="T43" fmla="*/ 12 h 787"/>
                  <a:gd name="T44" fmla="*/ 400 w 538"/>
                  <a:gd name="T45" fmla="*/ 34 h 787"/>
                  <a:gd name="T46" fmla="*/ 442 w 538"/>
                  <a:gd name="T47" fmla="*/ 62 h 787"/>
                  <a:gd name="T48" fmla="*/ 478 w 538"/>
                  <a:gd name="T49" fmla="*/ 100 h 787"/>
                  <a:gd name="T50" fmla="*/ 506 w 538"/>
                  <a:gd name="T51" fmla="*/ 143 h 787"/>
                  <a:gd name="T52" fmla="*/ 527 w 538"/>
                  <a:gd name="T53" fmla="*/ 191 h 787"/>
                  <a:gd name="T54" fmla="*/ 537 w 538"/>
                  <a:gd name="T55" fmla="*/ 242 h 787"/>
                  <a:gd name="T56" fmla="*/ 538 w 538"/>
                  <a:gd name="T57" fmla="*/ 268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38" h="787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3"/>
              <p:cNvSpPr>
                <a:spLocks/>
              </p:cNvSpPr>
              <p:nvPr/>
            </p:nvSpPr>
            <p:spPr bwMode="auto">
              <a:xfrm>
                <a:off x="2077" y="1859"/>
                <a:ext cx="790" cy="1220"/>
              </a:xfrm>
              <a:custGeom>
                <a:avLst/>
                <a:gdLst>
                  <a:gd name="T0" fmla="*/ 1757 w 2372"/>
                  <a:gd name="T1" fmla="*/ 2621 h 3658"/>
                  <a:gd name="T2" fmla="*/ 1612 w 2372"/>
                  <a:gd name="T3" fmla="*/ 2543 h 3658"/>
                  <a:gd name="T4" fmla="*/ 1337 w 2372"/>
                  <a:gd name="T5" fmla="*/ 2376 h 3658"/>
                  <a:gd name="T6" fmla="*/ 1085 w 2372"/>
                  <a:gd name="T7" fmla="*/ 2196 h 3658"/>
                  <a:gd name="T8" fmla="*/ 857 w 2372"/>
                  <a:gd name="T9" fmla="*/ 2007 h 3658"/>
                  <a:gd name="T10" fmla="*/ 705 w 2372"/>
                  <a:gd name="T11" fmla="*/ 1858 h 3658"/>
                  <a:gd name="T12" fmla="*/ 611 w 2372"/>
                  <a:gd name="T13" fmla="*/ 1755 h 3658"/>
                  <a:gd name="T14" fmla="*/ 525 w 2372"/>
                  <a:gd name="T15" fmla="*/ 1650 h 3658"/>
                  <a:gd name="T16" fmla="*/ 444 w 2372"/>
                  <a:gd name="T17" fmla="*/ 1544 h 3658"/>
                  <a:gd name="T18" fmla="*/ 372 w 2372"/>
                  <a:gd name="T19" fmla="*/ 1434 h 3658"/>
                  <a:gd name="T20" fmla="*/ 309 w 2372"/>
                  <a:gd name="T21" fmla="*/ 1323 h 3658"/>
                  <a:gd name="T22" fmla="*/ 252 w 2372"/>
                  <a:gd name="T23" fmla="*/ 1210 h 3658"/>
                  <a:gd name="T24" fmla="*/ 204 w 2372"/>
                  <a:gd name="T25" fmla="*/ 1096 h 3658"/>
                  <a:gd name="T26" fmla="*/ 183 w 2372"/>
                  <a:gd name="T27" fmla="*/ 1037 h 3658"/>
                  <a:gd name="T28" fmla="*/ 142 w 2372"/>
                  <a:gd name="T29" fmla="*/ 910 h 3658"/>
                  <a:gd name="T30" fmla="*/ 74 w 2372"/>
                  <a:gd name="T31" fmla="*/ 652 h 3658"/>
                  <a:gd name="T32" fmla="*/ 28 w 2372"/>
                  <a:gd name="T33" fmla="*/ 392 h 3658"/>
                  <a:gd name="T34" fmla="*/ 3 w 2372"/>
                  <a:gd name="T35" fmla="*/ 130 h 3658"/>
                  <a:gd name="T36" fmla="*/ 0 w 2372"/>
                  <a:gd name="T37" fmla="*/ 0 h 3658"/>
                  <a:gd name="T38" fmla="*/ 0 w 2372"/>
                  <a:gd name="T39" fmla="*/ 3658 h 3658"/>
                  <a:gd name="T40" fmla="*/ 2372 w 2372"/>
                  <a:gd name="T41" fmla="*/ 3658 h 3658"/>
                  <a:gd name="T42" fmla="*/ 2372 w 2372"/>
                  <a:gd name="T43" fmla="*/ 3446 h 3658"/>
                  <a:gd name="T44" fmla="*/ 2371 w 2372"/>
                  <a:gd name="T45" fmla="*/ 3384 h 3658"/>
                  <a:gd name="T46" fmla="*/ 2349 w 2372"/>
                  <a:gd name="T47" fmla="*/ 3263 h 3658"/>
                  <a:gd name="T48" fmla="*/ 2306 w 2372"/>
                  <a:gd name="T49" fmla="*/ 3147 h 3658"/>
                  <a:gd name="T50" fmla="*/ 2244 w 2372"/>
                  <a:gd name="T51" fmla="*/ 3036 h 3658"/>
                  <a:gd name="T52" fmla="*/ 2164 w 2372"/>
                  <a:gd name="T53" fmla="*/ 2932 h 3658"/>
                  <a:gd name="T54" fmla="*/ 2067 w 2372"/>
                  <a:gd name="T55" fmla="*/ 2834 h 3658"/>
                  <a:gd name="T56" fmla="*/ 1955 w 2372"/>
                  <a:gd name="T57" fmla="*/ 2743 h 3658"/>
                  <a:gd name="T58" fmla="*/ 1827 w 2372"/>
                  <a:gd name="T59" fmla="*/ 2660 h 3658"/>
                  <a:gd name="T60" fmla="*/ 1757 w 2372"/>
                  <a:gd name="T61" fmla="*/ 2621 h 3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72" h="3658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14"/>
              <p:cNvSpPr>
                <a:spLocks/>
              </p:cNvSpPr>
              <p:nvPr/>
            </p:nvSpPr>
            <p:spPr bwMode="auto">
              <a:xfrm>
                <a:off x="749" y="1859"/>
                <a:ext cx="790" cy="1220"/>
              </a:xfrm>
              <a:custGeom>
                <a:avLst/>
                <a:gdLst>
                  <a:gd name="T0" fmla="*/ 614 w 2371"/>
                  <a:gd name="T1" fmla="*/ 2621 h 3658"/>
                  <a:gd name="T2" fmla="*/ 760 w 2371"/>
                  <a:gd name="T3" fmla="*/ 2543 h 3658"/>
                  <a:gd name="T4" fmla="*/ 1034 w 2371"/>
                  <a:gd name="T5" fmla="*/ 2376 h 3658"/>
                  <a:gd name="T6" fmla="*/ 1286 w 2371"/>
                  <a:gd name="T7" fmla="*/ 2196 h 3658"/>
                  <a:gd name="T8" fmla="*/ 1514 w 2371"/>
                  <a:gd name="T9" fmla="*/ 2007 h 3658"/>
                  <a:gd name="T10" fmla="*/ 1668 w 2371"/>
                  <a:gd name="T11" fmla="*/ 1858 h 3658"/>
                  <a:gd name="T12" fmla="*/ 1761 w 2371"/>
                  <a:gd name="T13" fmla="*/ 1755 h 3658"/>
                  <a:gd name="T14" fmla="*/ 1848 w 2371"/>
                  <a:gd name="T15" fmla="*/ 1650 h 3658"/>
                  <a:gd name="T16" fmla="*/ 1927 w 2371"/>
                  <a:gd name="T17" fmla="*/ 1544 h 3658"/>
                  <a:gd name="T18" fmla="*/ 1999 w 2371"/>
                  <a:gd name="T19" fmla="*/ 1434 h 3658"/>
                  <a:gd name="T20" fmla="*/ 2064 w 2371"/>
                  <a:gd name="T21" fmla="*/ 1323 h 3658"/>
                  <a:gd name="T22" fmla="*/ 2120 w 2371"/>
                  <a:gd name="T23" fmla="*/ 1210 h 3658"/>
                  <a:gd name="T24" fmla="*/ 2167 w 2371"/>
                  <a:gd name="T25" fmla="*/ 1096 h 3658"/>
                  <a:gd name="T26" fmla="*/ 2189 w 2371"/>
                  <a:gd name="T27" fmla="*/ 1037 h 3658"/>
                  <a:gd name="T28" fmla="*/ 2231 w 2371"/>
                  <a:gd name="T29" fmla="*/ 910 h 3658"/>
                  <a:gd name="T30" fmla="*/ 2297 w 2371"/>
                  <a:gd name="T31" fmla="*/ 652 h 3658"/>
                  <a:gd name="T32" fmla="*/ 2345 w 2371"/>
                  <a:gd name="T33" fmla="*/ 392 h 3658"/>
                  <a:gd name="T34" fmla="*/ 2369 w 2371"/>
                  <a:gd name="T35" fmla="*/ 130 h 3658"/>
                  <a:gd name="T36" fmla="*/ 2371 w 2371"/>
                  <a:gd name="T37" fmla="*/ 0 h 3658"/>
                  <a:gd name="T38" fmla="*/ 2371 w 2371"/>
                  <a:gd name="T39" fmla="*/ 3658 h 3658"/>
                  <a:gd name="T40" fmla="*/ 0 w 2371"/>
                  <a:gd name="T41" fmla="*/ 3658 h 3658"/>
                  <a:gd name="T42" fmla="*/ 0 w 2371"/>
                  <a:gd name="T43" fmla="*/ 3446 h 3658"/>
                  <a:gd name="T44" fmla="*/ 2 w 2371"/>
                  <a:gd name="T45" fmla="*/ 3384 h 3658"/>
                  <a:gd name="T46" fmla="*/ 23 w 2371"/>
                  <a:gd name="T47" fmla="*/ 3263 h 3658"/>
                  <a:gd name="T48" fmla="*/ 66 w 2371"/>
                  <a:gd name="T49" fmla="*/ 3147 h 3658"/>
                  <a:gd name="T50" fmla="*/ 128 w 2371"/>
                  <a:gd name="T51" fmla="*/ 3036 h 3658"/>
                  <a:gd name="T52" fmla="*/ 207 w 2371"/>
                  <a:gd name="T53" fmla="*/ 2932 h 3658"/>
                  <a:gd name="T54" fmla="*/ 305 w 2371"/>
                  <a:gd name="T55" fmla="*/ 2834 h 3658"/>
                  <a:gd name="T56" fmla="*/ 418 w 2371"/>
                  <a:gd name="T57" fmla="*/ 2743 h 3658"/>
                  <a:gd name="T58" fmla="*/ 544 w 2371"/>
                  <a:gd name="T59" fmla="*/ 2660 h 3658"/>
                  <a:gd name="T60" fmla="*/ 614 w 2371"/>
                  <a:gd name="T61" fmla="*/ 2621 h 3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71" h="3658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15"/>
              <p:cNvSpPr>
                <a:spLocks/>
              </p:cNvSpPr>
              <p:nvPr/>
            </p:nvSpPr>
            <p:spPr bwMode="auto">
              <a:xfrm>
                <a:off x="1501" y="1283"/>
                <a:ext cx="614" cy="480"/>
              </a:xfrm>
              <a:custGeom>
                <a:avLst/>
                <a:gdLst>
                  <a:gd name="T0" fmla="*/ 1844 w 1844"/>
                  <a:gd name="T1" fmla="*/ 1440 h 1440"/>
                  <a:gd name="T2" fmla="*/ 1842 w 1844"/>
                  <a:gd name="T3" fmla="*/ 1391 h 1440"/>
                  <a:gd name="T4" fmla="*/ 1832 w 1844"/>
                  <a:gd name="T5" fmla="*/ 1287 h 1440"/>
                  <a:gd name="T6" fmla="*/ 1812 w 1844"/>
                  <a:gd name="T7" fmla="*/ 1176 h 1440"/>
                  <a:gd name="T8" fmla="*/ 1785 w 1844"/>
                  <a:gd name="T9" fmla="*/ 1060 h 1440"/>
                  <a:gd name="T10" fmla="*/ 1730 w 1844"/>
                  <a:gd name="T11" fmla="*/ 880 h 1440"/>
                  <a:gd name="T12" fmla="*/ 1656 w 1844"/>
                  <a:gd name="T13" fmla="*/ 701 h 1440"/>
                  <a:gd name="T14" fmla="*/ 1602 w 1844"/>
                  <a:gd name="T15" fmla="*/ 585 h 1440"/>
                  <a:gd name="T16" fmla="*/ 1538 w 1844"/>
                  <a:gd name="T17" fmla="*/ 474 h 1440"/>
                  <a:gd name="T18" fmla="*/ 1471 w 1844"/>
                  <a:gd name="T19" fmla="*/ 370 h 1440"/>
                  <a:gd name="T20" fmla="*/ 1399 w 1844"/>
                  <a:gd name="T21" fmla="*/ 275 h 1440"/>
                  <a:gd name="T22" fmla="*/ 1321 w 1844"/>
                  <a:gd name="T23" fmla="*/ 190 h 1440"/>
                  <a:gd name="T24" fmla="*/ 1239 w 1844"/>
                  <a:gd name="T25" fmla="*/ 119 h 1440"/>
                  <a:gd name="T26" fmla="*/ 1152 w 1844"/>
                  <a:gd name="T27" fmla="*/ 62 h 1440"/>
                  <a:gd name="T28" fmla="*/ 1063 w 1844"/>
                  <a:gd name="T29" fmla="*/ 23 h 1440"/>
                  <a:gd name="T30" fmla="*/ 970 w 1844"/>
                  <a:gd name="T31" fmla="*/ 1 h 1440"/>
                  <a:gd name="T32" fmla="*/ 922 w 1844"/>
                  <a:gd name="T33" fmla="*/ 0 h 1440"/>
                  <a:gd name="T34" fmla="*/ 922 w 1844"/>
                  <a:gd name="T35" fmla="*/ 0 h 1440"/>
                  <a:gd name="T36" fmla="*/ 876 w 1844"/>
                  <a:gd name="T37" fmla="*/ 1 h 1440"/>
                  <a:gd name="T38" fmla="*/ 785 w 1844"/>
                  <a:gd name="T39" fmla="*/ 23 h 1440"/>
                  <a:gd name="T40" fmla="*/ 696 w 1844"/>
                  <a:gd name="T41" fmla="*/ 62 h 1440"/>
                  <a:gd name="T42" fmla="*/ 611 w 1844"/>
                  <a:gd name="T43" fmla="*/ 119 h 1440"/>
                  <a:gd name="T44" fmla="*/ 529 w 1844"/>
                  <a:gd name="T45" fmla="*/ 190 h 1440"/>
                  <a:gd name="T46" fmla="*/ 451 w 1844"/>
                  <a:gd name="T47" fmla="*/ 275 h 1440"/>
                  <a:gd name="T48" fmla="*/ 378 w 1844"/>
                  <a:gd name="T49" fmla="*/ 370 h 1440"/>
                  <a:gd name="T50" fmla="*/ 310 w 1844"/>
                  <a:gd name="T51" fmla="*/ 474 h 1440"/>
                  <a:gd name="T52" fmla="*/ 247 w 1844"/>
                  <a:gd name="T53" fmla="*/ 585 h 1440"/>
                  <a:gd name="T54" fmla="*/ 190 w 1844"/>
                  <a:gd name="T55" fmla="*/ 701 h 1440"/>
                  <a:gd name="T56" fmla="*/ 117 w 1844"/>
                  <a:gd name="T57" fmla="*/ 880 h 1440"/>
                  <a:gd name="T58" fmla="*/ 61 w 1844"/>
                  <a:gd name="T59" fmla="*/ 1060 h 1440"/>
                  <a:gd name="T60" fmla="*/ 33 w 1844"/>
                  <a:gd name="T61" fmla="*/ 1176 h 1440"/>
                  <a:gd name="T62" fmla="*/ 13 w 1844"/>
                  <a:gd name="T63" fmla="*/ 1287 h 1440"/>
                  <a:gd name="T64" fmla="*/ 3 w 1844"/>
                  <a:gd name="T65" fmla="*/ 1391 h 1440"/>
                  <a:gd name="T66" fmla="*/ 0 w 1844"/>
                  <a:gd name="T67" fmla="*/ 1440 h 1440"/>
                  <a:gd name="T68" fmla="*/ 1844 w 1844"/>
                  <a:gd name="T69" fmla="*/ 144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44" h="1440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16"/>
              <p:cNvSpPr>
                <a:spLocks/>
              </p:cNvSpPr>
              <p:nvPr/>
            </p:nvSpPr>
            <p:spPr bwMode="auto">
              <a:xfrm>
                <a:off x="1501" y="1421"/>
                <a:ext cx="614" cy="1738"/>
              </a:xfrm>
              <a:custGeom>
                <a:avLst/>
                <a:gdLst>
                  <a:gd name="T0" fmla="*/ 1681 w 1844"/>
                  <a:gd name="T1" fmla="*/ 5213 h 5213"/>
                  <a:gd name="T2" fmla="*/ 165 w 1844"/>
                  <a:gd name="T3" fmla="*/ 5213 h 5213"/>
                  <a:gd name="T4" fmla="*/ 131 w 1844"/>
                  <a:gd name="T5" fmla="*/ 5210 h 5213"/>
                  <a:gd name="T6" fmla="*/ 74 w 1844"/>
                  <a:gd name="T7" fmla="*/ 5185 h 5213"/>
                  <a:gd name="T8" fmla="*/ 29 w 1844"/>
                  <a:gd name="T9" fmla="*/ 5140 h 5213"/>
                  <a:gd name="T10" fmla="*/ 3 w 1844"/>
                  <a:gd name="T11" fmla="*/ 5082 h 5213"/>
                  <a:gd name="T12" fmla="*/ 0 w 1844"/>
                  <a:gd name="T13" fmla="*/ 5049 h 5213"/>
                  <a:gd name="T14" fmla="*/ 0 w 1844"/>
                  <a:gd name="T15" fmla="*/ 1046 h 5213"/>
                  <a:gd name="T16" fmla="*/ 2 w 1844"/>
                  <a:gd name="T17" fmla="*/ 998 h 5213"/>
                  <a:gd name="T18" fmla="*/ 10 w 1844"/>
                  <a:gd name="T19" fmla="*/ 903 h 5213"/>
                  <a:gd name="T20" fmla="*/ 29 w 1844"/>
                  <a:gd name="T21" fmla="*/ 808 h 5213"/>
                  <a:gd name="T22" fmla="*/ 56 w 1844"/>
                  <a:gd name="T23" fmla="*/ 714 h 5213"/>
                  <a:gd name="T24" fmla="*/ 91 w 1844"/>
                  <a:gd name="T25" fmla="*/ 622 h 5213"/>
                  <a:gd name="T26" fmla="*/ 134 w 1844"/>
                  <a:gd name="T27" fmla="*/ 534 h 5213"/>
                  <a:gd name="T28" fmla="*/ 183 w 1844"/>
                  <a:gd name="T29" fmla="*/ 449 h 5213"/>
                  <a:gd name="T30" fmla="*/ 239 w 1844"/>
                  <a:gd name="T31" fmla="*/ 370 h 5213"/>
                  <a:gd name="T32" fmla="*/ 303 w 1844"/>
                  <a:gd name="T33" fmla="*/ 295 h 5213"/>
                  <a:gd name="T34" fmla="*/ 370 w 1844"/>
                  <a:gd name="T35" fmla="*/ 228 h 5213"/>
                  <a:gd name="T36" fmla="*/ 444 w 1844"/>
                  <a:gd name="T37" fmla="*/ 167 h 5213"/>
                  <a:gd name="T38" fmla="*/ 523 w 1844"/>
                  <a:gd name="T39" fmla="*/ 114 h 5213"/>
                  <a:gd name="T40" fmla="*/ 605 w 1844"/>
                  <a:gd name="T41" fmla="*/ 71 h 5213"/>
                  <a:gd name="T42" fmla="*/ 692 w 1844"/>
                  <a:gd name="T43" fmla="*/ 36 h 5213"/>
                  <a:gd name="T44" fmla="*/ 782 w 1844"/>
                  <a:gd name="T45" fmla="*/ 13 h 5213"/>
                  <a:gd name="T46" fmla="*/ 874 w 1844"/>
                  <a:gd name="T47" fmla="*/ 0 h 5213"/>
                  <a:gd name="T48" fmla="*/ 922 w 1844"/>
                  <a:gd name="T49" fmla="*/ 0 h 5213"/>
                  <a:gd name="T50" fmla="*/ 922 w 1844"/>
                  <a:gd name="T51" fmla="*/ 0 h 5213"/>
                  <a:gd name="T52" fmla="*/ 970 w 1844"/>
                  <a:gd name="T53" fmla="*/ 0 h 5213"/>
                  <a:gd name="T54" fmla="*/ 1063 w 1844"/>
                  <a:gd name="T55" fmla="*/ 13 h 5213"/>
                  <a:gd name="T56" fmla="*/ 1152 w 1844"/>
                  <a:gd name="T57" fmla="*/ 36 h 5213"/>
                  <a:gd name="T58" fmla="*/ 1239 w 1844"/>
                  <a:gd name="T59" fmla="*/ 71 h 5213"/>
                  <a:gd name="T60" fmla="*/ 1322 w 1844"/>
                  <a:gd name="T61" fmla="*/ 114 h 5213"/>
                  <a:gd name="T62" fmla="*/ 1400 w 1844"/>
                  <a:gd name="T63" fmla="*/ 167 h 5213"/>
                  <a:gd name="T64" fmla="*/ 1474 w 1844"/>
                  <a:gd name="T65" fmla="*/ 228 h 5213"/>
                  <a:gd name="T66" fmla="*/ 1543 w 1844"/>
                  <a:gd name="T67" fmla="*/ 295 h 5213"/>
                  <a:gd name="T68" fmla="*/ 1605 w 1844"/>
                  <a:gd name="T69" fmla="*/ 370 h 5213"/>
                  <a:gd name="T70" fmla="*/ 1661 w 1844"/>
                  <a:gd name="T71" fmla="*/ 449 h 5213"/>
                  <a:gd name="T72" fmla="*/ 1711 w 1844"/>
                  <a:gd name="T73" fmla="*/ 534 h 5213"/>
                  <a:gd name="T74" fmla="*/ 1753 w 1844"/>
                  <a:gd name="T75" fmla="*/ 622 h 5213"/>
                  <a:gd name="T76" fmla="*/ 1789 w 1844"/>
                  <a:gd name="T77" fmla="*/ 714 h 5213"/>
                  <a:gd name="T78" fmla="*/ 1815 w 1844"/>
                  <a:gd name="T79" fmla="*/ 808 h 5213"/>
                  <a:gd name="T80" fmla="*/ 1834 w 1844"/>
                  <a:gd name="T81" fmla="*/ 903 h 5213"/>
                  <a:gd name="T82" fmla="*/ 1844 w 1844"/>
                  <a:gd name="T83" fmla="*/ 998 h 5213"/>
                  <a:gd name="T84" fmla="*/ 1844 w 1844"/>
                  <a:gd name="T85" fmla="*/ 1046 h 5213"/>
                  <a:gd name="T86" fmla="*/ 1844 w 1844"/>
                  <a:gd name="T87" fmla="*/ 5049 h 5213"/>
                  <a:gd name="T88" fmla="*/ 1842 w 1844"/>
                  <a:gd name="T89" fmla="*/ 5082 h 5213"/>
                  <a:gd name="T90" fmla="*/ 1816 w 1844"/>
                  <a:gd name="T91" fmla="*/ 5140 h 5213"/>
                  <a:gd name="T92" fmla="*/ 1772 w 1844"/>
                  <a:gd name="T93" fmla="*/ 5185 h 5213"/>
                  <a:gd name="T94" fmla="*/ 1713 w 1844"/>
                  <a:gd name="T95" fmla="*/ 5210 h 5213"/>
                  <a:gd name="T96" fmla="*/ 1681 w 1844"/>
                  <a:gd name="T97" fmla="*/ 5213 h 5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44" h="5213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17"/>
              <p:cNvSpPr>
                <a:spLocks/>
              </p:cNvSpPr>
              <p:nvPr/>
            </p:nvSpPr>
            <p:spPr bwMode="auto">
              <a:xfrm>
                <a:off x="1639" y="1366"/>
                <a:ext cx="339" cy="148"/>
              </a:xfrm>
              <a:custGeom>
                <a:avLst/>
                <a:gdLst>
                  <a:gd name="T0" fmla="*/ 508 w 1018"/>
                  <a:gd name="T1" fmla="*/ 0 h 442"/>
                  <a:gd name="T2" fmla="*/ 561 w 1018"/>
                  <a:gd name="T3" fmla="*/ 1 h 442"/>
                  <a:gd name="T4" fmla="*/ 661 w 1018"/>
                  <a:gd name="T5" fmla="*/ 10 h 442"/>
                  <a:gd name="T6" fmla="*/ 751 w 1018"/>
                  <a:gd name="T7" fmla="*/ 27 h 442"/>
                  <a:gd name="T8" fmla="*/ 832 w 1018"/>
                  <a:gd name="T9" fmla="*/ 50 h 442"/>
                  <a:gd name="T10" fmla="*/ 901 w 1018"/>
                  <a:gd name="T11" fmla="*/ 81 h 442"/>
                  <a:gd name="T12" fmla="*/ 956 w 1018"/>
                  <a:gd name="T13" fmla="*/ 115 h 442"/>
                  <a:gd name="T14" fmla="*/ 995 w 1018"/>
                  <a:gd name="T15" fmla="*/ 156 h 442"/>
                  <a:gd name="T16" fmla="*/ 1015 w 1018"/>
                  <a:gd name="T17" fmla="*/ 199 h 442"/>
                  <a:gd name="T18" fmla="*/ 1018 w 1018"/>
                  <a:gd name="T19" fmla="*/ 222 h 442"/>
                  <a:gd name="T20" fmla="*/ 1015 w 1018"/>
                  <a:gd name="T21" fmla="*/ 243 h 442"/>
                  <a:gd name="T22" fmla="*/ 995 w 1018"/>
                  <a:gd name="T23" fmla="*/ 287 h 442"/>
                  <a:gd name="T24" fmla="*/ 956 w 1018"/>
                  <a:gd name="T25" fmla="*/ 327 h 442"/>
                  <a:gd name="T26" fmla="*/ 901 w 1018"/>
                  <a:gd name="T27" fmla="*/ 361 h 442"/>
                  <a:gd name="T28" fmla="*/ 832 w 1018"/>
                  <a:gd name="T29" fmla="*/ 392 h 442"/>
                  <a:gd name="T30" fmla="*/ 751 w 1018"/>
                  <a:gd name="T31" fmla="*/ 416 h 442"/>
                  <a:gd name="T32" fmla="*/ 661 w 1018"/>
                  <a:gd name="T33" fmla="*/ 432 h 442"/>
                  <a:gd name="T34" fmla="*/ 561 w 1018"/>
                  <a:gd name="T35" fmla="*/ 441 h 442"/>
                  <a:gd name="T36" fmla="*/ 508 w 1018"/>
                  <a:gd name="T37" fmla="*/ 442 h 442"/>
                  <a:gd name="T38" fmla="*/ 456 w 1018"/>
                  <a:gd name="T39" fmla="*/ 441 h 442"/>
                  <a:gd name="T40" fmla="*/ 357 w 1018"/>
                  <a:gd name="T41" fmla="*/ 432 h 442"/>
                  <a:gd name="T42" fmla="*/ 266 w 1018"/>
                  <a:gd name="T43" fmla="*/ 416 h 442"/>
                  <a:gd name="T44" fmla="*/ 184 w 1018"/>
                  <a:gd name="T45" fmla="*/ 392 h 442"/>
                  <a:gd name="T46" fmla="*/ 115 w 1018"/>
                  <a:gd name="T47" fmla="*/ 361 h 442"/>
                  <a:gd name="T48" fmla="*/ 60 w 1018"/>
                  <a:gd name="T49" fmla="*/ 327 h 442"/>
                  <a:gd name="T50" fmla="*/ 21 w 1018"/>
                  <a:gd name="T51" fmla="*/ 287 h 442"/>
                  <a:gd name="T52" fmla="*/ 1 w 1018"/>
                  <a:gd name="T53" fmla="*/ 243 h 442"/>
                  <a:gd name="T54" fmla="*/ 0 w 1018"/>
                  <a:gd name="T55" fmla="*/ 222 h 442"/>
                  <a:gd name="T56" fmla="*/ 1 w 1018"/>
                  <a:gd name="T57" fmla="*/ 199 h 442"/>
                  <a:gd name="T58" fmla="*/ 21 w 1018"/>
                  <a:gd name="T59" fmla="*/ 156 h 442"/>
                  <a:gd name="T60" fmla="*/ 60 w 1018"/>
                  <a:gd name="T61" fmla="*/ 115 h 442"/>
                  <a:gd name="T62" fmla="*/ 115 w 1018"/>
                  <a:gd name="T63" fmla="*/ 81 h 442"/>
                  <a:gd name="T64" fmla="*/ 184 w 1018"/>
                  <a:gd name="T65" fmla="*/ 50 h 442"/>
                  <a:gd name="T66" fmla="*/ 266 w 1018"/>
                  <a:gd name="T67" fmla="*/ 27 h 442"/>
                  <a:gd name="T68" fmla="*/ 357 w 1018"/>
                  <a:gd name="T69" fmla="*/ 10 h 442"/>
                  <a:gd name="T70" fmla="*/ 456 w 1018"/>
                  <a:gd name="T71" fmla="*/ 1 h 442"/>
                  <a:gd name="T72" fmla="*/ 508 w 1018"/>
                  <a:gd name="T73" fmla="*/ 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18" h="442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18"/>
              <p:cNvSpPr>
                <a:spLocks/>
              </p:cNvSpPr>
              <p:nvPr/>
            </p:nvSpPr>
            <p:spPr bwMode="auto">
              <a:xfrm>
                <a:off x="1458" y="3155"/>
                <a:ext cx="704" cy="221"/>
              </a:xfrm>
              <a:custGeom>
                <a:avLst/>
                <a:gdLst>
                  <a:gd name="T0" fmla="*/ 1944 w 2114"/>
                  <a:gd name="T1" fmla="*/ 663 h 663"/>
                  <a:gd name="T2" fmla="*/ 158 w 2114"/>
                  <a:gd name="T3" fmla="*/ 663 h 663"/>
                  <a:gd name="T4" fmla="*/ 139 w 2114"/>
                  <a:gd name="T5" fmla="*/ 661 h 663"/>
                  <a:gd name="T6" fmla="*/ 102 w 2114"/>
                  <a:gd name="T7" fmla="*/ 653 h 663"/>
                  <a:gd name="T8" fmla="*/ 70 w 2114"/>
                  <a:gd name="T9" fmla="*/ 635 h 663"/>
                  <a:gd name="T10" fmla="*/ 43 w 2114"/>
                  <a:gd name="T11" fmla="*/ 611 h 663"/>
                  <a:gd name="T12" fmla="*/ 21 w 2114"/>
                  <a:gd name="T13" fmla="*/ 582 h 663"/>
                  <a:gd name="T14" fmla="*/ 7 w 2114"/>
                  <a:gd name="T15" fmla="*/ 548 h 663"/>
                  <a:gd name="T16" fmla="*/ 0 w 2114"/>
                  <a:gd name="T17" fmla="*/ 510 h 663"/>
                  <a:gd name="T18" fmla="*/ 0 w 2114"/>
                  <a:gd name="T19" fmla="*/ 471 h 663"/>
                  <a:gd name="T20" fmla="*/ 5 w 2114"/>
                  <a:gd name="T21" fmla="*/ 451 h 663"/>
                  <a:gd name="T22" fmla="*/ 101 w 2114"/>
                  <a:gd name="T23" fmla="*/ 115 h 663"/>
                  <a:gd name="T24" fmla="*/ 109 w 2114"/>
                  <a:gd name="T25" fmla="*/ 91 h 663"/>
                  <a:gd name="T26" fmla="*/ 139 w 2114"/>
                  <a:gd name="T27" fmla="*/ 49 h 663"/>
                  <a:gd name="T28" fmla="*/ 181 w 2114"/>
                  <a:gd name="T29" fmla="*/ 19 h 663"/>
                  <a:gd name="T30" fmla="*/ 229 w 2114"/>
                  <a:gd name="T31" fmla="*/ 2 h 663"/>
                  <a:gd name="T32" fmla="*/ 255 w 2114"/>
                  <a:gd name="T33" fmla="*/ 0 h 663"/>
                  <a:gd name="T34" fmla="*/ 1857 w 2114"/>
                  <a:gd name="T35" fmla="*/ 0 h 663"/>
                  <a:gd name="T36" fmla="*/ 1883 w 2114"/>
                  <a:gd name="T37" fmla="*/ 2 h 663"/>
                  <a:gd name="T38" fmla="*/ 1931 w 2114"/>
                  <a:gd name="T39" fmla="*/ 19 h 663"/>
                  <a:gd name="T40" fmla="*/ 1973 w 2114"/>
                  <a:gd name="T41" fmla="*/ 49 h 663"/>
                  <a:gd name="T42" fmla="*/ 2003 w 2114"/>
                  <a:gd name="T43" fmla="*/ 91 h 663"/>
                  <a:gd name="T44" fmla="*/ 2012 w 2114"/>
                  <a:gd name="T45" fmla="*/ 115 h 663"/>
                  <a:gd name="T46" fmla="*/ 2108 w 2114"/>
                  <a:gd name="T47" fmla="*/ 451 h 663"/>
                  <a:gd name="T48" fmla="*/ 2112 w 2114"/>
                  <a:gd name="T49" fmla="*/ 471 h 663"/>
                  <a:gd name="T50" fmla="*/ 2114 w 2114"/>
                  <a:gd name="T51" fmla="*/ 510 h 663"/>
                  <a:gd name="T52" fmla="*/ 2107 w 2114"/>
                  <a:gd name="T53" fmla="*/ 548 h 663"/>
                  <a:gd name="T54" fmla="*/ 2091 w 2114"/>
                  <a:gd name="T55" fmla="*/ 582 h 663"/>
                  <a:gd name="T56" fmla="*/ 2068 w 2114"/>
                  <a:gd name="T57" fmla="*/ 611 h 663"/>
                  <a:gd name="T58" fmla="*/ 2039 w 2114"/>
                  <a:gd name="T59" fmla="*/ 635 h 663"/>
                  <a:gd name="T60" fmla="*/ 2004 w 2114"/>
                  <a:gd name="T61" fmla="*/ 653 h 663"/>
                  <a:gd name="T62" fmla="*/ 1965 w 2114"/>
                  <a:gd name="T63" fmla="*/ 661 h 663"/>
                  <a:gd name="T64" fmla="*/ 1944 w 2114"/>
                  <a:gd name="T65" fmla="*/ 663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14" h="663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19"/>
              <p:cNvSpPr>
                <a:spLocks/>
              </p:cNvSpPr>
              <p:nvPr/>
            </p:nvSpPr>
            <p:spPr bwMode="auto">
              <a:xfrm>
                <a:off x="1834" y="3376"/>
                <a:ext cx="281" cy="93"/>
              </a:xfrm>
              <a:custGeom>
                <a:avLst/>
                <a:gdLst>
                  <a:gd name="T0" fmla="*/ 691 w 844"/>
                  <a:gd name="T1" fmla="*/ 0 h 278"/>
                  <a:gd name="T2" fmla="*/ 152 w 844"/>
                  <a:gd name="T3" fmla="*/ 0 h 278"/>
                  <a:gd name="T4" fmla="*/ 0 w 844"/>
                  <a:gd name="T5" fmla="*/ 278 h 278"/>
                  <a:gd name="T6" fmla="*/ 844 w 844"/>
                  <a:gd name="T7" fmla="*/ 278 h 278"/>
                  <a:gd name="T8" fmla="*/ 691 w 844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4" h="278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20"/>
              <p:cNvSpPr>
                <a:spLocks/>
              </p:cNvSpPr>
              <p:nvPr/>
            </p:nvSpPr>
            <p:spPr bwMode="auto">
              <a:xfrm>
                <a:off x="1501" y="3376"/>
                <a:ext cx="282" cy="93"/>
              </a:xfrm>
              <a:custGeom>
                <a:avLst/>
                <a:gdLst>
                  <a:gd name="T0" fmla="*/ 692 w 846"/>
                  <a:gd name="T1" fmla="*/ 0 h 278"/>
                  <a:gd name="T2" fmla="*/ 154 w 846"/>
                  <a:gd name="T3" fmla="*/ 0 h 278"/>
                  <a:gd name="T4" fmla="*/ 0 w 846"/>
                  <a:gd name="T5" fmla="*/ 278 h 278"/>
                  <a:gd name="T6" fmla="*/ 846 w 846"/>
                  <a:gd name="T7" fmla="*/ 278 h 278"/>
                  <a:gd name="T8" fmla="*/ 692 w 846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6" h="278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21"/>
              <p:cNvSpPr>
                <a:spLocks/>
              </p:cNvSpPr>
              <p:nvPr/>
            </p:nvSpPr>
            <p:spPr bwMode="auto">
              <a:xfrm>
                <a:off x="1562" y="1709"/>
                <a:ext cx="493" cy="214"/>
              </a:xfrm>
              <a:custGeom>
                <a:avLst/>
                <a:gdLst>
                  <a:gd name="T0" fmla="*/ 1479 w 1479"/>
                  <a:gd name="T1" fmla="*/ 643 h 643"/>
                  <a:gd name="T2" fmla="*/ 1399 w 1479"/>
                  <a:gd name="T3" fmla="*/ 598 h 643"/>
                  <a:gd name="T4" fmla="*/ 1226 w 1479"/>
                  <a:gd name="T5" fmla="*/ 526 h 643"/>
                  <a:gd name="T6" fmla="*/ 1040 w 1479"/>
                  <a:gd name="T7" fmla="*/ 478 h 643"/>
                  <a:gd name="T8" fmla="*/ 843 w 1479"/>
                  <a:gd name="T9" fmla="*/ 452 h 643"/>
                  <a:gd name="T10" fmla="*/ 739 w 1479"/>
                  <a:gd name="T11" fmla="*/ 451 h 643"/>
                  <a:gd name="T12" fmla="*/ 687 w 1479"/>
                  <a:gd name="T13" fmla="*/ 451 h 643"/>
                  <a:gd name="T14" fmla="*/ 586 w 1479"/>
                  <a:gd name="T15" fmla="*/ 458 h 643"/>
                  <a:gd name="T16" fmla="*/ 438 w 1479"/>
                  <a:gd name="T17" fmla="*/ 480 h 643"/>
                  <a:gd name="T18" fmla="*/ 254 w 1479"/>
                  <a:gd name="T19" fmla="*/ 530 h 643"/>
                  <a:gd name="T20" fmla="*/ 81 w 1479"/>
                  <a:gd name="T21" fmla="*/ 601 h 643"/>
                  <a:gd name="T22" fmla="*/ 0 w 1479"/>
                  <a:gd name="T23" fmla="*/ 643 h 643"/>
                  <a:gd name="T24" fmla="*/ 23 w 1479"/>
                  <a:gd name="T25" fmla="*/ 573 h 643"/>
                  <a:gd name="T26" fmla="*/ 82 w 1479"/>
                  <a:gd name="T27" fmla="*/ 444 h 643"/>
                  <a:gd name="T28" fmla="*/ 154 w 1479"/>
                  <a:gd name="T29" fmla="*/ 327 h 643"/>
                  <a:gd name="T30" fmla="*/ 239 w 1479"/>
                  <a:gd name="T31" fmla="*/ 225 h 643"/>
                  <a:gd name="T32" fmla="*/ 336 w 1479"/>
                  <a:gd name="T33" fmla="*/ 140 h 643"/>
                  <a:gd name="T34" fmla="*/ 442 w 1479"/>
                  <a:gd name="T35" fmla="*/ 72 h 643"/>
                  <a:gd name="T36" fmla="*/ 556 w 1479"/>
                  <a:gd name="T37" fmla="*/ 26 h 643"/>
                  <a:gd name="T38" fmla="*/ 677 w 1479"/>
                  <a:gd name="T39" fmla="*/ 2 h 643"/>
                  <a:gd name="T40" fmla="*/ 739 w 1479"/>
                  <a:gd name="T41" fmla="*/ 0 h 643"/>
                  <a:gd name="T42" fmla="*/ 802 w 1479"/>
                  <a:gd name="T43" fmla="*/ 2 h 643"/>
                  <a:gd name="T44" fmla="*/ 922 w 1479"/>
                  <a:gd name="T45" fmla="*/ 26 h 643"/>
                  <a:gd name="T46" fmla="*/ 1036 w 1479"/>
                  <a:gd name="T47" fmla="*/ 72 h 643"/>
                  <a:gd name="T48" fmla="*/ 1139 w 1479"/>
                  <a:gd name="T49" fmla="*/ 140 h 643"/>
                  <a:gd name="T50" fmla="*/ 1236 w 1479"/>
                  <a:gd name="T51" fmla="*/ 225 h 643"/>
                  <a:gd name="T52" fmla="*/ 1321 w 1479"/>
                  <a:gd name="T53" fmla="*/ 327 h 643"/>
                  <a:gd name="T54" fmla="*/ 1393 w 1479"/>
                  <a:gd name="T55" fmla="*/ 444 h 643"/>
                  <a:gd name="T56" fmla="*/ 1455 w 1479"/>
                  <a:gd name="T57" fmla="*/ 573 h 643"/>
                  <a:gd name="T58" fmla="*/ 1479 w 1479"/>
                  <a:gd name="T59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79" h="643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3" name="구름 72"/>
            <p:cNvSpPr/>
            <p:nvPr/>
          </p:nvSpPr>
          <p:spPr>
            <a:xfrm>
              <a:off x="9566279" y="770901"/>
              <a:ext cx="162124" cy="162124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구름 73"/>
            <p:cNvSpPr/>
            <p:nvPr/>
          </p:nvSpPr>
          <p:spPr>
            <a:xfrm>
              <a:off x="10058501" y="638895"/>
              <a:ext cx="135682" cy="13568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구름 74"/>
            <p:cNvSpPr/>
            <p:nvPr/>
          </p:nvSpPr>
          <p:spPr>
            <a:xfrm>
              <a:off x="9707450" y="651595"/>
              <a:ext cx="41906" cy="41906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구름 75"/>
            <p:cNvSpPr/>
            <p:nvPr/>
          </p:nvSpPr>
          <p:spPr>
            <a:xfrm>
              <a:off x="10145187" y="854708"/>
              <a:ext cx="79148" cy="7914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0" name="Group 55"/>
          <p:cNvGrpSpPr>
            <a:grpSpLocks noChangeAspect="1"/>
          </p:cNvGrpSpPr>
          <p:nvPr/>
        </p:nvGrpSpPr>
        <p:grpSpPr bwMode="auto">
          <a:xfrm flipH="1">
            <a:off x="10437577" y="580917"/>
            <a:ext cx="296567" cy="260642"/>
            <a:chOff x="1624" y="1235"/>
            <a:chExt cx="1197" cy="1052"/>
          </a:xfrm>
        </p:grpSpPr>
        <p:sp>
          <p:nvSpPr>
            <p:cNvPr id="131" name="Freeform 56"/>
            <p:cNvSpPr>
              <a:spLocks/>
            </p:cNvSpPr>
            <p:nvPr/>
          </p:nvSpPr>
          <p:spPr bwMode="auto">
            <a:xfrm>
              <a:off x="1680" y="1668"/>
              <a:ext cx="715" cy="578"/>
            </a:xfrm>
            <a:custGeom>
              <a:avLst/>
              <a:gdLst>
                <a:gd name="T0" fmla="*/ 4479 w 5723"/>
                <a:gd name="T1" fmla="*/ 660 h 4620"/>
                <a:gd name="T2" fmla="*/ 5307 w 5723"/>
                <a:gd name="T3" fmla="*/ 989 h 4620"/>
                <a:gd name="T4" fmla="*/ 5553 w 5723"/>
                <a:gd name="T5" fmla="*/ 806 h 4620"/>
                <a:gd name="T6" fmla="*/ 5723 w 5723"/>
                <a:gd name="T7" fmla="*/ 1650 h 4620"/>
                <a:gd name="T8" fmla="*/ 5473 w 5723"/>
                <a:gd name="T9" fmla="*/ 1815 h 4620"/>
                <a:gd name="T10" fmla="*/ 4313 w 5723"/>
                <a:gd name="T11" fmla="*/ 1650 h 4620"/>
                <a:gd name="T12" fmla="*/ 4313 w 5723"/>
                <a:gd name="T13" fmla="*/ 1650 h 4620"/>
                <a:gd name="T14" fmla="*/ 2654 w 5723"/>
                <a:gd name="T15" fmla="*/ 3465 h 4620"/>
                <a:gd name="T16" fmla="*/ 2341 w 5723"/>
                <a:gd name="T17" fmla="*/ 3776 h 4620"/>
                <a:gd name="T18" fmla="*/ 1678 w 5723"/>
                <a:gd name="T19" fmla="*/ 4435 h 4620"/>
                <a:gd name="T20" fmla="*/ 1492 w 5723"/>
                <a:gd name="T21" fmla="*/ 4620 h 4620"/>
                <a:gd name="T22" fmla="*/ 1040 w 5723"/>
                <a:gd name="T23" fmla="*/ 4080 h 4620"/>
                <a:gd name="T24" fmla="*/ 1180 w 5723"/>
                <a:gd name="T25" fmla="*/ 3940 h 4620"/>
                <a:gd name="T26" fmla="*/ 1844 w 5723"/>
                <a:gd name="T27" fmla="*/ 3280 h 4620"/>
                <a:gd name="T28" fmla="*/ 1346 w 5723"/>
                <a:gd name="T29" fmla="*/ 2785 h 4620"/>
                <a:gd name="T30" fmla="*/ 683 w 5723"/>
                <a:gd name="T31" fmla="*/ 3280 h 4620"/>
                <a:gd name="T32" fmla="*/ 468 w 5723"/>
                <a:gd name="T33" fmla="*/ 3494 h 4620"/>
                <a:gd name="T34" fmla="*/ 0 w 5723"/>
                <a:gd name="T35" fmla="*/ 2970 h 4620"/>
                <a:gd name="T36" fmla="*/ 185 w 5723"/>
                <a:gd name="T37" fmla="*/ 2785 h 4620"/>
                <a:gd name="T38" fmla="*/ 848 w 5723"/>
                <a:gd name="T39" fmla="*/ 2126 h 4620"/>
                <a:gd name="T40" fmla="*/ 1162 w 5723"/>
                <a:gd name="T41" fmla="*/ 1815 h 4620"/>
                <a:gd name="T42" fmla="*/ 2157 w 5723"/>
                <a:gd name="T43" fmla="*/ 824 h 4620"/>
                <a:gd name="T44" fmla="*/ 1300 w 5723"/>
                <a:gd name="T45" fmla="*/ 830 h 4620"/>
                <a:gd name="T46" fmla="*/ 1170 w 5723"/>
                <a:gd name="T47" fmla="*/ 894 h 4620"/>
                <a:gd name="T48" fmla="*/ 1077 w 5723"/>
                <a:gd name="T49" fmla="*/ 118 h 4620"/>
                <a:gd name="T50" fmla="*/ 1315 w 5723"/>
                <a:gd name="T51" fmla="*/ 0 h 4620"/>
                <a:gd name="T52" fmla="*/ 2489 w 5723"/>
                <a:gd name="T53" fmla="*/ 10 h 4620"/>
                <a:gd name="T54" fmla="*/ 3124 w 5723"/>
                <a:gd name="T55" fmla="*/ 0 h 4620"/>
                <a:gd name="T56" fmla="*/ 4479 w 5723"/>
                <a:gd name="T57" fmla="*/ 660 h 4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23" h="4620">
                  <a:moveTo>
                    <a:pt x="4479" y="660"/>
                  </a:moveTo>
                  <a:lnTo>
                    <a:pt x="5307" y="989"/>
                  </a:lnTo>
                  <a:lnTo>
                    <a:pt x="5553" y="806"/>
                  </a:lnTo>
                  <a:lnTo>
                    <a:pt x="5723" y="1650"/>
                  </a:lnTo>
                  <a:lnTo>
                    <a:pt x="5473" y="1815"/>
                  </a:lnTo>
                  <a:lnTo>
                    <a:pt x="4313" y="1650"/>
                  </a:lnTo>
                  <a:lnTo>
                    <a:pt x="4313" y="1650"/>
                  </a:lnTo>
                  <a:lnTo>
                    <a:pt x="2654" y="3465"/>
                  </a:lnTo>
                  <a:lnTo>
                    <a:pt x="2341" y="3776"/>
                  </a:lnTo>
                  <a:lnTo>
                    <a:pt x="1678" y="4435"/>
                  </a:lnTo>
                  <a:lnTo>
                    <a:pt x="1492" y="4620"/>
                  </a:lnTo>
                  <a:lnTo>
                    <a:pt x="1040" y="4080"/>
                  </a:lnTo>
                  <a:lnTo>
                    <a:pt x="1180" y="3940"/>
                  </a:lnTo>
                  <a:lnTo>
                    <a:pt x="1844" y="3280"/>
                  </a:lnTo>
                  <a:lnTo>
                    <a:pt x="1346" y="2785"/>
                  </a:lnTo>
                  <a:lnTo>
                    <a:pt x="683" y="3280"/>
                  </a:lnTo>
                  <a:lnTo>
                    <a:pt x="468" y="3494"/>
                  </a:lnTo>
                  <a:lnTo>
                    <a:pt x="0" y="2970"/>
                  </a:lnTo>
                  <a:lnTo>
                    <a:pt x="185" y="2785"/>
                  </a:lnTo>
                  <a:lnTo>
                    <a:pt x="848" y="2126"/>
                  </a:lnTo>
                  <a:lnTo>
                    <a:pt x="1162" y="1815"/>
                  </a:lnTo>
                  <a:lnTo>
                    <a:pt x="2157" y="824"/>
                  </a:lnTo>
                  <a:lnTo>
                    <a:pt x="1300" y="830"/>
                  </a:lnTo>
                  <a:lnTo>
                    <a:pt x="1170" y="894"/>
                  </a:lnTo>
                  <a:lnTo>
                    <a:pt x="1077" y="118"/>
                  </a:lnTo>
                  <a:lnTo>
                    <a:pt x="1315" y="0"/>
                  </a:lnTo>
                  <a:lnTo>
                    <a:pt x="2489" y="10"/>
                  </a:lnTo>
                  <a:lnTo>
                    <a:pt x="3124" y="0"/>
                  </a:lnTo>
                  <a:lnTo>
                    <a:pt x="4479" y="6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57"/>
            <p:cNvSpPr>
              <a:spLocks/>
            </p:cNvSpPr>
            <p:nvPr/>
          </p:nvSpPr>
          <p:spPr bwMode="auto">
            <a:xfrm>
              <a:off x="1929" y="1256"/>
              <a:ext cx="497" cy="495"/>
            </a:xfrm>
            <a:custGeom>
              <a:avLst/>
              <a:gdLst>
                <a:gd name="T0" fmla="*/ 2092 w 3979"/>
                <a:gd name="T1" fmla="*/ 2 h 3961"/>
                <a:gd name="T2" fmla="*/ 2487 w 3979"/>
                <a:gd name="T3" fmla="*/ 62 h 3961"/>
                <a:gd name="T4" fmla="*/ 2852 w 3979"/>
                <a:gd name="T5" fmla="*/ 195 h 3961"/>
                <a:gd name="T6" fmla="*/ 3181 w 3979"/>
                <a:gd name="T7" fmla="*/ 392 h 3961"/>
                <a:gd name="T8" fmla="*/ 3462 w 3979"/>
                <a:gd name="T9" fmla="*/ 648 h 3961"/>
                <a:gd name="T10" fmla="*/ 3691 w 3979"/>
                <a:gd name="T11" fmla="*/ 953 h 3961"/>
                <a:gd name="T12" fmla="*/ 3858 w 3979"/>
                <a:gd name="T13" fmla="*/ 1299 h 3961"/>
                <a:gd name="T14" fmla="*/ 3957 w 3979"/>
                <a:gd name="T15" fmla="*/ 1679 h 3961"/>
                <a:gd name="T16" fmla="*/ 3979 w 3979"/>
                <a:gd name="T17" fmla="*/ 1981 h 3961"/>
                <a:gd name="T18" fmla="*/ 3957 w 3979"/>
                <a:gd name="T19" fmla="*/ 2283 h 3961"/>
                <a:gd name="T20" fmla="*/ 3858 w 3979"/>
                <a:gd name="T21" fmla="*/ 2662 h 3961"/>
                <a:gd name="T22" fmla="*/ 3691 w 3979"/>
                <a:gd name="T23" fmla="*/ 3008 h 3961"/>
                <a:gd name="T24" fmla="*/ 3462 w 3979"/>
                <a:gd name="T25" fmla="*/ 3312 h 3961"/>
                <a:gd name="T26" fmla="*/ 3181 w 3979"/>
                <a:gd name="T27" fmla="*/ 3568 h 3961"/>
                <a:gd name="T28" fmla="*/ 2852 w 3979"/>
                <a:gd name="T29" fmla="*/ 3767 h 3961"/>
                <a:gd name="T30" fmla="*/ 2487 w 3979"/>
                <a:gd name="T31" fmla="*/ 3899 h 3961"/>
                <a:gd name="T32" fmla="*/ 2092 w 3979"/>
                <a:gd name="T33" fmla="*/ 3959 h 3961"/>
                <a:gd name="T34" fmla="*/ 1886 w 3979"/>
                <a:gd name="T35" fmla="*/ 3959 h 3961"/>
                <a:gd name="T36" fmla="*/ 1491 w 3979"/>
                <a:gd name="T37" fmla="*/ 3899 h 3961"/>
                <a:gd name="T38" fmla="*/ 1127 w 3979"/>
                <a:gd name="T39" fmla="*/ 3767 h 3961"/>
                <a:gd name="T40" fmla="*/ 798 w 3979"/>
                <a:gd name="T41" fmla="*/ 3568 h 3961"/>
                <a:gd name="T42" fmla="*/ 516 w 3979"/>
                <a:gd name="T43" fmla="*/ 3312 h 3961"/>
                <a:gd name="T44" fmla="*/ 287 w 3979"/>
                <a:gd name="T45" fmla="*/ 3008 h 3961"/>
                <a:gd name="T46" fmla="*/ 120 w 3979"/>
                <a:gd name="T47" fmla="*/ 2662 h 3961"/>
                <a:gd name="T48" fmla="*/ 21 w 3979"/>
                <a:gd name="T49" fmla="*/ 2283 h 3961"/>
                <a:gd name="T50" fmla="*/ 0 w 3979"/>
                <a:gd name="T51" fmla="*/ 1981 h 3961"/>
                <a:gd name="T52" fmla="*/ 21 w 3979"/>
                <a:gd name="T53" fmla="*/ 1679 h 3961"/>
                <a:gd name="T54" fmla="*/ 120 w 3979"/>
                <a:gd name="T55" fmla="*/ 1299 h 3961"/>
                <a:gd name="T56" fmla="*/ 287 w 3979"/>
                <a:gd name="T57" fmla="*/ 953 h 3961"/>
                <a:gd name="T58" fmla="*/ 516 w 3979"/>
                <a:gd name="T59" fmla="*/ 648 h 3961"/>
                <a:gd name="T60" fmla="*/ 798 w 3979"/>
                <a:gd name="T61" fmla="*/ 392 h 3961"/>
                <a:gd name="T62" fmla="*/ 1127 w 3979"/>
                <a:gd name="T63" fmla="*/ 195 h 3961"/>
                <a:gd name="T64" fmla="*/ 1491 w 3979"/>
                <a:gd name="T65" fmla="*/ 62 h 3961"/>
                <a:gd name="T66" fmla="*/ 1886 w 3979"/>
                <a:gd name="T67" fmla="*/ 2 h 3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79" h="3961">
                  <a:moveTo>
                    <a:pt x="1989" y="0"/>
                  </a:moveTo>
                  <a:lnTo>
                    <a:pt x="2092" y="2"/>
                  </a:lnTo>
                  <a:lnTo>
                    <a:pt x="2293" y="22"/>
                  </a:lnTo>
                  <a:lnTo>
                    <a:pt x="2487" y="62"/>
                  </a:lnTo>
                  <a:lnTo>
                    <a:pt x="2673" y="120"/>
                  </a:lnTo>
                  <a:lnTo>
                    <a:pt x="2852" y="195"/>
                  </a:lnTo>
                  <a:lnTo>
                    <a:pt x="3021" y="286"/>
                  </a:lnTo>
                  <a:lnTo>
                    <a:pt x="3181" y="392"/>
                  </a:lnTo>
                  <a:lnTo>
                    <a:pt x="3328" y="514"/>
                  </a:lnTo>
                  <a:lnTo>
                    <a:pt x="3462" y="648"/>
                  </a:lnTo>
                  <a:lnTo>
                    <a:pt x="3585" y="795"/>
                  </a:lnTo>
                  <a:lnTo>
                    <a:pt x="3691" y="953"/>
                  </a:lnTo>
                  <a:lnTo>
                    <a:pt x="3783" y="1122"/>
                  </a:lnTo>
                  <a:lnTo>
                    <a:pt x="3858" y="1299"/>
                  </a:lnTo>
                  <a:lnTo>
                    <a:pt x="3917" y="1485"/>
                  </a:lnTo>
                  <a:lnTo>
                    <a:pt x="3957" y="1679"/>
                  </a:lnTo>
                  <a:lnTo>
                    <a:pt x="3977" y="1879"/>
                  </a:lnTo>
                  <a:lnTo>
                    <a:pt x="3979" y="1981"/>
                  </a:lnTo>
                  <a:lnTo>
                    <a:pt x="3977" y="2083"/>
                  </a:lnTo>
                  <a:lnTo>
                    <a:pt x="3957" y="2283"/>
                  </a:lnTo>
                  <a:lnTo>
                    <a:pt x="3917" y="2475"/>
                  </a:lnTo>
                  <a:lnTo>
                    <a:pt x="3858" y="2662"/>
                  </a:lnTo>
                  <a:lnTo>
                    <a:pt x="3783" y="2839"/>
                  </a:lnTo>
                  <a:lnTo>
                    <a:pt x="3691" y="3008"/>
                  </a:lnTo>
                  <a:lnTo>
                    <a:pt x="3585" y="3165"/>
                  </a:lnTo>
                  <a:lnTo>
                    <a:pt x="3462" y="3312"/>
                  </a:lnTo>
                  <a:lnTo>
                    <a:pt x="3328" y="3447"/>
                  </a:lnTo>
                  <a:lnTo>
                    <a:pt x="3181" y="3568"/>
                  </a:lnTo>
                  <a:lnTo>
                    <a:pt x="3021" y="3675"/>
                  </a:lnTo>
                  <a:lnTo>
                    <a:pt x="2852" y="3767"/>
                  </a:lnTo>
                  <a:lnTo>
                    <a:pt x="2673" y="3842"/>
                  </a:lnTo>
                  <a:lnTo>
                    <a:pt x="2487" y="3899"/>
                  </a:lnTo>
                  <a:lnTo>
                    <a:pt x="2293" y="3939"/>
                  </a:lnTo>
                  <a:lnTo>
                    <a:pt x="2092" y="3959"/>
                  </a:lnTo>
                  <a:lnTo>
                    <a:pt x="1989" y="3961"/>
                  </a:lnTo>
                  <a:lnTo>
                    <a:pt x="1886" y="3959"/>
                  </a:lnTo>
                  <a:lnTo>
                    <a:pt x="1686" y="3939"/>
                  </a:lnTo>
                  <a:lnTo>
                    <a:pt x="1491" y="3899"/>
                  </a:lnTo>
                  <a:lnTo>
                    <a:pt x="1305" y="3842"/>
                  </a:lnTo>
                  <a:lnTo>
                    <a:pt x="1127" y="3767"/>
                  </a:lnTo>
                  <a:lnTo>
                    <a:pt x="957" y="3675"/>
                  </a:lnTo>
                  <a:lnTo>
                    <a:pt x="798" y="3568"/>
                  </a:lnTo>
                  <a:lnTo>
                    <a:pt x="651" y="3447"/>
                  </a:lnTo>
                  <a:lnTo>
                    <a:pt x="516" y="3312"/>
                  </a:lnTo>
                  <a:lnTo>
                    <a:pt x="394" y="3165"/>
                  </a:lnTo>
                  <a:lnTo>
                    <a:pt x="287" y="3008"/>
                  </a:lnTo>
                  <a:lnTo>
                    <a:pt x="195" y="2839"/>
                  </a:lnTo>
                  <a:lnTo>
                    <a:pt x="120" y="2662"/>
                  </a:lnTo>
                  <a:lnTo>
                    <a:pt x="62" y="2475"/>
                  </a:lnTo>
                  <a:lnTo>
                    <a:pt x="21" y="2283"/>
                  </a:lnTo>
                  <a:lnTo>
                    <a:pt x="1" y="2083"/>
                  </a:lnTo>
                  <a:lnTo>
                    <a:pt x="0" y="1981"/>
                  </a:lnTo>
                  <a:lnTo>
                    <a:pt x="1" y="1879"/>
                  </a:lnTo>
                  <a:lnTo>
                    <a:pt x="21" y="1679"/>
                  </a:lnTo>
                  <a:lnTo>
                    <a:pt x="62" y="1485"/>
                  </a:lnTo>
                  <a:lnTo>
                    <a:pt x="120" y="1299"/>
                  </a:lnTo>
                  <a:lnTo>
                    <a:pt x="195" y="1122"/>
                  </a:lnTo>
                  <a:lnTo>
                    <a:pt x="287" y="953"/>
                  </a:lnTo>
                  <a:lnTo>
                    <a:pt x="394" y="795"/>
                  </a:lnTo>
                  <a:lnTo>
                    <a:pt x="516" y="648"/>
                  </a:lnTo>
                  <a:lnTo>
                    <a:pt x="651" y="514"/>
                  </a:lnTo>
                  <a:lnTo>
                    <a:pt x="798" y="392"/>
                  </a:lnTo>
                  <a:lnTo>
                    <a:pt x="957" y="286"/>
                  </a:lnTo>
                  <a:lnTo>
                    <a:pt x="1127" y="195"/>
                  </a:lnTo>
                  <a:lnTo>
                    <a:pt x="1305" y="120"/>
                  </a:lnTo>
                  <a:lnTo>
                    <a:pt x="1491" y="62"/>
                  </a:lnTo>
                  <a:lnTo>
                    <a:pt x="1686" y="22"/>
                  </a:lnTo>
                  <a:lnTo>
                    <a:pt x="1886" y="2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rgbClr val="D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58"/>
            <p:cNvSpPr>
              <a:spLocks/>
            </p:cNvSpPr>
            <p:nvPr/>
          </p:nvSpPr>
          <p:spPr bwMode="auto">
            <a:xfrm>
              <a:off x="1929" y="1256"/>
              <a:ext cx="462" cy="495"/>
            </a:xfrm>
            <a:custGeom>
              <a:avLst/>
              <a:gdLst>
                <a:gd name="T0" fmla="*/ 1801 w 3702"/>
                <a:gd name="T1" fmla="*/ 2146 h 3961"/>
                <a:gd name="T2" fmla="*/ 2388 w 3702"/>
                <a:gd name="T3" fmla="*/ 198 h 3961"/>
                <a:gd name="T4" fmla="*/ 2443 w 3702"/>
                <a:gd name="T5" fmla="*/ 54 h 3961"/>
                <a:gd name="T6" fmla="*/ 2388 w 3702"/>
                <a:gd name="T7" fmla="*/ 41 h 3961"/>
                <a:gd name="T8" fmla="*/ 2277 w 3702"/>
                <a:gd name="T9" fmla="*/ 21 h 3961"/>
                <a:gd name="T10" fmla="*/ 2164 w 3702"/>
                <a:gd name="T11" fmla="*/ 8 h 3961"/>
                <a:gd name="T12" fmla="*/ 2049 w 3702"/>
                <a:gd name="T13" fmla="*/ 1 h 3961"/>
                <a:gd name="T14" fmla="*/ 1990 w 3702"/>
                <a:gd name="T15" fmla="*/ 0 h 3961"/>
                <a:gd name="T16" fmla="*/ 1887 w 3702"/>
                <a:gd name="T17" fmla="*/ 2 h 3961"/>
                <a:gd name="T18" fmla="*/ 1687 w 3702"/>
                <a:gd name="T19" fmla="*/ 22 h 3961"/>
                <a:gd name="T20" fmla="*/ 1492 w 3702"/>
                <a:gd name="T21" fmla="*/ 62 h 3961"/>
                <a:gd name="T22" fmla="*/ 1306 w 3702"/>
                <a:gd name="T23" fmla="*/ 120 h 3961"/>
                <a:gd name="T24" fmla="*/ 1127 w 3702"/>
                <a:gd name="T25" fmla="*/ 195 h 3961"/>
                <a:gd name="T26" fmla="*/ 958 w 3702"/>
                <a:gd name="T27" fmla="*/ 286 h 3961"/>
                <a:gd name="T28" fmla="*/ 799 w 3702"/>
                <a:gd name="T29" fmla="*/ 392 h 3961"/>
                <a:gd name="T30" fmla="*/ 652 w 3702"/>
                <a:gd name="T31" fmla="*/ 514 h 3961"/>
                <a:gd name="T32" fmla="*/ 517 w 3702"/>
                <a:gd name="T33" fmla="*/ 648 h 3961"/>
                <a:gd name="T34" fmla="*/ 395 w 3702"/>
                <a:gd name="T35" fmla="*/ 795 h 3961"/>
                <a:gd name="T36" fmla="*/ 288 w 3702"/>
                <a:gd name="T37" fmla="*/ 953 h 3961"/>
                <a:gd name="T38" fmla="*/ 196 w 3702"/>
                <a:gd name="T39" fmla="*/ 1122 h 3961"/>
                <a:gd name="T40" fmla="*/ 120 w 3702"/>
                <a:gd name="T41" fmla="*/ 1299 h 3961"/>
                <a:gd name="T42" fmla="*/ 63 w 3702"/>
                <a:gd name="T43" fmla="*/ 1485 h 3961"/>
                <a:gd name="T44" fmla="*/ 22 w 3702"/>
                <a:gd name="T45" fmla="*/ 1679 h 3961"/>
                <a:gd name="T46" fmla="*/ 2 w 3702"/>
                <a:gd name="T47" fmla="*/ 1879 h 3961"/>
                <a:gd name="T48" fmla="*/ 0 w 3702"/>
                <a:gd name="T49" fmla="*/ 1981 h 3961"/>
                <a:gd name="T50" fmla="*/ 2 w 3702"/>
                <a:gd name="T51" fmla="*/ 2083 h 3961"/>
                <a:gd name="T52" fmla="*/ 22 w 3702"/>
                <a:gd name="T53" fmla="*/ 2283 h 3961"/>
                <a:gd name="T54" fmla="*/ 63 w 3702"/>
                <a:gd name="T55" fmla="*/ 2475 h 3961"/>
                <a:gd name="T56" fmla="*/ 120 w 3702"/>
                <a:gd name="T57" fmla="*/ 2662 h 3961"/>
                <a:gd name="T58" fmla="*/ 196 w 3702"/>
                <a:gd name="T59" fmla="*/ 2839 h 3961"/>
                <a:gd name="T60" fmla="*/ 288 w 3702"/>
                <a:gd name="T61" fmla="*/ 3008 h 3961"/>
                <a:gd name="T62" fmla="*/ 395 w 3702"/>
                <a:gd name="T63" fmla="*/ 3165 h 3961"/>
                <a:gd name="T64" fmla="*/ 517 w 3702"/>
                <a:gd name="T65" fmla="*/ 3312 h 3961"/>
                <a:gd name="T66" fmla="*/ 652 w 3702"/>
                <a:gd name="T67" fmla="*/ 3447 h 3961"/>
                <a:gd name="T68" fmla="*/ 799 w 3702"/>
                <a:gd name="T69" fmla="*/ 3568 h 3961"/>
                <a:gd name="T70" fmla="*/ 958 w 3702"/>
                <a:gd name="T71" fmla="*/ 3675 h 3961"/>
                <a:gd name="T72" fmla="*/ 1127 w 3702"/>
                <a:gd name="T73" fmla="*/ 3767 h 3961"/>
                <a:gd name="T74" fmla="*/ 1306 w 3702"/>
                <a:gd name="T75" fmla="*/ 3842 h 3961"/>
                <a:gd name="T76" fmla="*/ 1492 w 3702"/>
                <a:gd name="T77" fmla="*/ 3899 h 3961"/>
                <a:gd name="T78" fmla="*/ 1687 w 3702"/>
                <a:gd name="T79" fmla="*/ 3939 h 3961"/>
                <a:gd name="T80" fmla="*/ 1887 w 3702"/>
                <a:gd name="T81" fmla="*/ 3959 h 3961"/>
                <a:gd name="T82" fmla="*/ 1990 w 3702"/>
                <a:gd name="T83" fmla="*/ 3961 h 3961"/>
                <a:gd name="T84" fmla="*/ 2058 w 3702"/>
                <a:gd name="T85" fmla="*/ 3961 h 3961"/>
                <a:gd name="T86" fmla="*/ 2193 w 3702"/>
                <a:gd name="T87" fmla="*/ 3950 h 3961"/>
                <a:gd name="T88" fmla="*/ 2325 w 3702"/>
                <a:gd name="T89" fmla="*/ 3934 h 3961"/>
                <a:gd name="T90" fmla="*/ 2454 w 3702"/>
                <a:gd name="T91" fmla="*/ 3907 h 3961"/>
                <a:gd name="T92" fmla="*/ 2580 w 3702"/>
                <a:gd name="T93" fmla="*/ 3872 h 3961"/>
                <a:gd name="T94" fmla="*/ 2702 w 3702"/>
                <a:gd name="T95" fmla="*/ 3830 h 3961"/>
                <a:gd name="T96" fmla="*/ 2820 w 3702"/>
                <a:gd name="T97" fmla="*/ 3780 h 3961"/>
                <a:gd name="T98" fmla="*/ 2935 w 3702"/>
                <a:gd name="T99" fmla="*/ 3723 h 3961"/>
                <a:gd name="T100" fmla="*/ 3045 w 3702"/>
                <a:gd name="T101" fmla="*/ 3659 h 3961"/>
                <a:gd name="T102" fmla="*/ 3150 w 3702"/>
                <a:gd name="T103" fmla="*/ 3588 h 3961"/>
                <a:gd name="T104" fmla="*/ 3251 w 3702"/>
                <a:gd name="T105" fmla="*/ 3511 h 3961"/>
                <a:gd name="T106" fmla="*/ 3347 w 3702"/>
                <a:gd name="T107" fmla="*/ 3428 h 3961"/>
                <a:gd name="T108" fmla="*/ 3436 w 3702"/>
                <a:gd name="T109" fmla="*/ 3339 h 3961"/>
                <a:gd name="T110" fmla="*/ 3521 w 3702"/>
                <a:gd name="T111" fmla="*/ 3244 h 3961"/>
                <a:gd name="T112" fmla="*/ 3598 w 3702"/>
                <a:gd name="T113" fmla="*/ 3144 h 3961"/>
                <a:gd name="T114" fmla="*/ 3670 w 3702"/>
                <a:gd name="T115" fmla="*/ 3040 h 3961"/>
                <a:gd name="T116" fmla="*/ 3702 w 3702"/>
                <a:gd name="T117" fmla="*/ 2986 h 3961"/>
                <a:gd name="T118" fmla="*/ 3668 w 3702"/>
                <a:gd name="T119" fmla="*/ 2970 h 3961"/>
                <a:gd name="T120" fmla="*/ 1801 w 3702"/>
                <a:gd name="T121" fmla="*/ 2146 h 3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02" h="3961">
                  <a:moveTo>
                    <a:pt x="1801" y="2146"/>
                  </a:moveTo>
                  <a:lnTo>
                    <a:pt x="2388" y="198"/>
                  </a:lnTo>
                  <a:lnTo>
                    <a:pt x="2443" y="54"/>
                  </a:lnTo>
                  <a:lnTo>
                    <a:pt x="2388" y="41"/>
                  </a:lnTo>
                  <a:lnTo>
                    <a:pt x="2277" y="21"/>
                  </a:lnTo>
                  <a:lnTo>
                    <a:pt x="2164" y="8"/>
                  </a:lnTo>
                  <a:lnTo>
                    <a:pt x="2049" y="1"/>
                  </a:lnTo>
                  <a:lnTo>
                    <a:pt x="1990" y="0"/>
                  </a:lnTo>
                  <a:lnTo>
                    <a:pt x="1887" y="2"/>
                  </a:lnTo>
                  <a:lnTo>
                    <a:pt x="1687" y="22"/>
                  </a:lnTo>
                  <a:lnTo>
                    <a:pt x="1492" y="62"/>
                  </a:lnTo>
                  <a:lnTo>
                    <a:pt x="1306" y="120"/>
                  </a:lnTo>
                  <a:lnTo>
                    <a:pt x="1127" y="195"/>
                  </a:lnTo>
                  <a:lnTo>
                    <a:pt x="958" y="286"/>
                  </a:lnTo>
                  <a:lnTo>
                    <a:pt x="799" y="392"/>
                  </a:lnTo>
                  <a:lnTo>
                    <a:pt x="652" y="514"/>
                  </a:lnTo>
                  <a:lnTo>
                    <a:pt x="517" y="648"/>
                  </a:lnTo>
                  <a:lnTo>
                    <a:pt x="395" y="795"/>
                  </a:lnTo>
                  <a:lnTo>
                    <a:pt x="288" y="953"/>
                  </a:lnTo>
                  <a:lnTo>
                    <a:pt x="196" y="1122"/>
                  </a:lnTo>
                  <a:lnTo>
                    <a:pt x="120" y="1299"/>
                  </a:lnTo>
                  <a:lnTo>
                    <a:pt x="63" y="1485"/>
                  </a:lnTo>
                  <a:lnTo>
                    <a:pt x="22" y="1679"/>
                  </a:lnTo>
                  <a:lnTo>
                    <a:pt x="2" y="1879"/>
                  </a:lnTo>
                  <a:lnTo>
                    <a:pt x="0" y="1981"/>
                  </a:lnTo>
                  <a:lnTo>
                    <a:pt x="2" y="2083"/>
                  </a:lnTo>
                  <a:lnTo>
                    <a:pt x="22" y="2283"/>
                  </a:lnTo>
                  <a:lnTo>
                    <a:pt x="63" y="2475"/>
                  </a:lnTo>
                  <a:lnTo>
                    <a:pt x="120" y="2662"/>
                  </a:lnTo>
                  <a:lnTo>
                    <a:pt x="196" y="2839"/>
                  </a:lnTo>
                  <a:lnTo>
                    <a:pt x="288" y="3008"/>
                  </a:lnTo>
                  <a:lnTo>
                    <a:pt x="395" y="3165"/>
                  </a:lnTo>
                  <a:lnTo>
                    <a:pt x="517" y="3312"/>
                  </a:lnTo>
                  <a:lnTo>
                    <a:pt x="652" y="3447"/>
                  </a:lnTo>
                  <a:lnTo>
                    <a:pt x="799" y="3568"/>
                  </a:lnTo>
                  <a:lnTo>
                    <a:pt x="958" y="3675"/>
                  </a:lnTo>
                  <a:lnTo>
                    <a:pt x="1127" y="3767"/>
                  </a:lnTo>
                  <a:lnTo>
                    <a:pt x="1306" y="3842"/>
                  </a:lnTo>
                  <a:lnTo>
                    <a:pt x="1492" y="3899"/>
                  </a:lnTo>
                  <a:lnTo>
                    <a:pt x="1687" y="3939"/>
                  </a:lnTo>
                  <a:lnTo>
                    <a:pt x="1887" y="3959"/>
                  </a:lnTo>
                  <a:lnTo>
                    <a:pt x="1990" y="3961"/>
                  </a:lnTo>
                  <a:lnTo>
                    <a:pt x="2058" y="3961"/>
                  </a:lnTo>
                  <a:lnTo>
                    <a:pt x="2193" y="3950"/>
                  </a:lnTo>
                  <a:lnTo>
                    <a:pt x="2325" y="3934"/>
                  </a:lnTo>
                  <a:lnTo>
                    <a:pt x="2454" y="3907"/>
                  </a:lnTo>
                  <a:lnTo>
                    <a:pt x="2580" y="3872"/>
                  </a:lnTo>
                  <a:lnTo>
                    <a:pt x="2702" y="3830"/>
                  </a:lnTo>
                  <a:lnTo>
                    <a:pt x="2820" y="3780"/>
                  </a:lnTo>
                  <a:lnTo>
                    <a:pt x="2935" y="3723"/>
                  </a:lnTo>
                  <a:lnTo>
                    <a:pt x="3045" y="3659"/>
                  </a:lnTo>
                  <a:lnTo>
                    <a:pt x="3150" y="3588"/>
                  </a:lnTo>
                  <a:lnTo>
                    <a:pt x="3251" y="3511"/>
                  </a:lnTo>
                  <a:lnTo>
                    <a:pt x="3347" y="3428"/>
                  </a:lnTo>
                  <a:lnTo>
                    <a:pt x="3436" y="3339"/>
                  </a:lnTo>
                  <a:lnTo>
                    <a:pt x="3521" y="3244"/>
                  </a:lnTo>
                  <a:lnTo>
                    <a:pt x="3598" y="3144"/>
                  </a:lnTo>
                  <a:lnTo>
                    <a:pt x="3670" y="3040"/>
                  </a:lnTo>
                  <a:lnTo>
                    <a:pt x="3702" y="2986"/>
                  </a:lnTo>
                  <a:lnTo>
                    <a:pt x="3668" y="2970"/>
                  </a:lnTo>
                  <a:lnTo>
                    <a:pt x="1801" y="21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59"/>
            <p:cNvSpPr>
              <a:spLocks/>
            </p:cNvSpPr>
            <p:nvPr/>
          </p:nvSpPr>
          <p:spPr bwMode="auto">
            <a:xfrm>
              <a:off x="2576" y="1235"/>
              <a:ext cx="245" cy="233"/>
            </a:xfrm>
            <a:custGeom>
              <a:avLst/>
              <a:gdLst>
                <a:gd name="T0" fmla="*/ 981 w 1961"/>
                <a:gd name="T1" fmla="*/ 0 h 1864"/>
                <a:gd name="T2" fmla="*/ 1284 w 1961"/>
                <a:gd name="T3" fmla="*/ 614 h 1864"/>
                <a:gd name="T4" fmla="*/ 1961 w 1961"/>
                <a:gd name="T5" fmla="*/ 712 h 1864"/>
                <a:gd name="T6" fmla="*/ 1471 w 1961"/>
                <a:gd name="T7" fmla="*/ 1190 h 1864"/>
                <a:gd name="T8" fmla="*/ 1587 w 1961"/>
                <a:gd name="T9" fmla="*/ 1864 h 1864"/>
                <a:gd name="T10" fmla="*/ 981 w 1961"/>
                <a:gd name="T11" fmla="*/ 1546 h 1864"/>
                <a:gd name="T12" fmla="*/ 375 w 1961"/>
                <a:gd name="T13" fmla="*/ 1864 h 1864"/>
                <a:gd name="T14" fmla="*/ 491 w 1961"/>
                <a:gd name="T15" fmla="*/ 1190 h 1864"/>
                <a:gd name="T16" fmla="*/ 0 w 1961"/>
                <a:gd name="T17" fmla="*/ 712 h 1864"/>
                <a:gd name="T18" fmla="*/ 678 w 1961"/>
                <a:gd name="T19" fmla="*/ 614 h 1864"/>
                <a:gd name="T20" fmla="*/ 981 w 1961"/>
                <a:gd name="T21" fmla="*/ 0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1" h="1864">
                  <a:moveTo>
                    <a:pt x="981" y="0"/>
                  </a:moveTo>
                  <a:lnTo>
                    <a:pt x="1284" y="614"/>
                  </a:lnTo>
                  <a:lnTo>
                    <a:pt x="1961" y="712"/>
                  </a:lnTo>
                  <a:lnTo>
                    <a:pt x="1471" y="1190"/>
                  </a:lnTo>
                  <a:lnTo>
                    <a:pt x="1587" y="1864"/>
                  </a:lnTo>
                  <a:lnTo>
                    <a:pt x="981" y="1546"/>
                  </a:lnTo>
                  <a:lnTo>
                    <a:pt x="375" y="1864"/>
                  </a:lnTo>
                  <a:lnTo>
                    <a:pt x="491" y="1190"/>
                  </a:lnTo>
                  <a:lnTo>
                    <a:pt x="0" y="712"/>
                  </a:lnTo>
                  <a:lnTo>
                    <a:pt x="678" y="614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rgbClr val="F89B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Rectangle 60"/>
            <p:cNvSpPr>
              <a:spLocks noChangeArrowheads="1"/>
            </p:cNvSpPr>
            <p:nvPr/>
          </p:nvSpPr>
          <p:spPr bwMode="auto">
            <a:xfrm>
              <a:off x="2574" y="1936"/>
              <a:ext cx="41" cy="42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Rectangle 61"/>
            <p:cNvSpPr>
              <a:spLocks noChangeArrowheads="1"/>
            </p:cNvSpPr>
            <p:nvPr/>
          </p:nvSpPr>
          <p:spPr bwMode="auto">
            <a:xfrm>
              <a:off x="2574" y="2019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Rectangle 62"/>
            <p:cNvSpPr>
              <a:spLocks noChangeArrowheads="1"/>
            </p:cNvSpPr>
            <p:nvPr/>
          </p:nvSpPr>
          <p:spPr bwMode="auto">
            <a:xfrm>
              <a:off x="2615" y="1978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Rectangle 63"/>
            <p:cNvSpPr>
              <a:spLocks noChangeArrowheads="1"/>
            </p:cNvSpPr>
            <p:nvPr/>
          </p:nvSpPr>
          <p:spPr bwMode="auto">
            <a:xfrm>
              <a:off x="2532" y="1978"/>
              <a:ext cx="42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Rectangle 64"/>
            <p:cNvSpPr>
              <a:spLocks noChangeArrowheads="1"/>
            </p:cNvSpPr>
            <p:nvPr/>
          </p:nvSpPr>
          <p:spPr bwMode="auto">
            <a:xfrm>
              <a:off x="2429" y="2163"/>
              <a:ext cx="41" cy="42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65"/>
            <p:cNvSpPr>
              <a:spLocks noChangeArrowheads="1"/>
            </p:cNvSpPr>
            <p:nvPr/>
          </p:nvSpPr>
          <p:spPr bwMode="auto">
            <a:xfrm>
              <a:off x="2429" y="2246"/>
              <a:ext cx="41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Rectangle 66"/>
            <p:cNvSpPr>
              <a:spLocks noChangeArrowheads="1"/>
            </p:cNvSpPr>
            <p:nvPr/>
          </p:nvSpPr>
          <p:spPr bwMode="auto">
            <a:xfrm>
              <a:off x="2470" y="2205"/>
              <a:ext cx="42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Rectangle 67"/>
            <p:cNvSpPr>
              <a:spLocks noChangeArrowheads="1"/>
            </p:cNvSpPr>
            <p:nvPr/>
          </p:nvSpPr>
          <p:spPr bwMode="auto">
            <a:xfrm>
              <a:off x="2388" y="2205"/>
              <a:ext cx="41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Rectangle 68"/>
            <p:cNvSpPr>
              <a:spLocks noChangeArrowheads="1"/>
            </p:cNvSpPr>
            <p:nvPr/>
          </p:nvSpPr>
          <p:spPr bwMode="auto">
            <a:xfrm>
              <a:off x="2181" y="2081"/>
              <a:ext cx="42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Rectangle 69"/>
            <p:cNvSpPr>
              <a:spLocks noChangeArrowheads="1"/>
            </p:cNvSpPr>
            <p:nvPr/>
          </p:nvSpPr>
          <p:spPr bwMode="auto">
            <a:xfrm>
              <a:off x="2181" y="2163"/>
              <a:ext cx="42" cy="42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Rectangle 70"/>
            <p:cNvSpPr>
              <a:spLocks noChangeArrowheads="1"/>
            </p:cNvSpPr>
            <p:nvPr/>
          </p:nvSpPr>
          <p:spPr bwMode="auto">
            <a:xfrm>
              <a:off x="2223" y="2122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Rectangle 71"/>
            <p:cNvSpPr>
              <a:spLocks noChangeArrowheads="1"/>
            </p:cNvSpPr>
            <p:nvPr/>
          </p:nvSpPr>
          <p:spPr bwMode="auto">
            <a:xfrm>
              <a:off x="2140" y="2122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Rectangle 72"/>
            <p:cNvSpPr>
              <a:spLocks noChangeArrowheads="1"/>
            </p:cNvSpPr>
            <p:nvPr/>
          </p:nvSpPr>
          <p:spPr bwMode="auto">
            <a:xfrm>
              <a:off x="1789" y="1379"/>
              <a:ext cx="41" cy="42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Rectangle 73"/>
            <p:cNvSpPr>
              <a:spLocks noChangeArrowheads="1"/>
            </p:cNvSpPr>
            <p:nvPr/>
          </p:nvSpPr>
          <p:spPr bwMode="auto">
            <a:xfrm>
              <a:off x="1789" y="1462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Rectangle 74"/>
            <p:cNvSpPr>
              <a:spLocks noChangeArrowheads="1"/>
            </p:cNvSpPr>
            <p:nvPr/>
          </p:nvSpPr>
          <p:spPr bwMode="auto">
            <a:xfrm>
              <a:off x="1830" y="1421"/>
              <a:ext cx="42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Rectangle 75"/>
            <p:cNvSpPr>
              <a:spLocks noChangeArrowheads="1"/>
            </p:cNvSpPr>
            <p:nvPr/>
          </p:nvSpPr>
          <p:spPr bwMode="auto">
            <a:xfrm>
              <a:off x="1748" y="1421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76"/>
            <p:cNvSpPr>
              <a:spLocks/>
            </p:cNvSpPr>
            <p:nvPr/>
          </p:nvSpPr>
          <p:spPr bwMode="auto">
            <a:xfrm>
              <a:off x="2097" y="1483"/>
              <a:ext cx="103" cy="103"/>
            </a:xfrm>
            <a:custGeom>
              <a:avLst/>
              <a:gdLst>
                <a:gd name="T0" fmla="*/ 415 w 830"/>
                <a:gd name="T1" fmla="*/ 0 h 824"/>
                <a:gd name="T2" fmla="*/ 457 w 830"/>
                <a:gd name="T3" fmla="*/ 1 h 824"/>
                <a:gd name="T4" fmla="*/ 538 w 830"/>
                <a:gd name="T5" fmla="*/ 17 h 824"/>
                <a:gd name="T6" fmla="*/ 613 w 830"/>
                <a:gd name="T7" fmla="*/ 48 h 824"/>
                <a:gd name="T8" fmla="*/ 679 w 830"/>
                <a:gd name="T9" fmla="*/ 93 h 824"/>
                <a:gd name="T10" fmla="*/ 736 w 830"/>
                <a:gd name="T11" fmla="*/ 149 h 824"/>
                <a:gd name="T12" fmla="*/ 780 w 830"/>
                <a:gd name="T13" fmla="*/ 215 h 824"/>
                <a:gd name="T14" fmla="*/ 812 w 830"/>
                <a:gd name="T15" fmla="*/ 289 h 824"/>
                <a:gd name="T16" fmla="*/ 828 w 830"/>
                <a:gd name="T17" fmla="*/ 370 h 824"/>
                <a:gd name="T18" fmla="*/ 830 w 830"/>
                <a:gd name="T19" fmla="*/ 412 h 824"/>
                <a:gd name="T20" fmla="*/ 828 w 830"/>
                <a:gd name="T21" fmla="*/ 454 h 824"/>
                <a:gd name="T22" fmla="*/ 812 w 830"/>
                <a:gd name="T23" fmla="*/ 535 h 824"/>
                <a:gd name="T24" fmla="*/ 780 w 830"/>
                <a:gd name="T25" fmla="*/ 609 h 824"/>
                <a:gd name="T26" fmla="*/ 736 w 830"/>
                <a:gd name="T27" fmla="*/ 675 h 824"/>
                <a:gd name="T28" fmla="*/ 679 w 830"/>
                <a:gd name="T29" fmla="*/ 731 h 824"/>
                <a:gd name="T30" fmla="*/ 613 w 830"/>
                <a:gd name="T31" fmla="*/ 775 h 824"/>
                <a:gd name="T32" fmla="*/ 538 w 830"/>
                <a:gd name="T33" fmla="*/ 806 h 824"/>
                <a:gd name="T34" fmla="*/ 457 w 830"/>
                <a:gd name="T35" fmla="*/ 823 h 824"/>
                <a:gd name="T36" fmla="*/ 415 w 830"/>
                <a:gd name="T37" fmla="*/ 824 h 824"/>
                <a:gd name="T38" fmla="*/ 372 w 830"/>
                <a:gd name="T39" fmla="*/ 823 h 824"/>
                <a:gd name="T40" fmla="*/ 291 w 830"/>
                <a:gd name="T41" fmla="*/ 806 h 824"/>
                <a:gd name="T42" fmla="*/ 217 w 830"/>
                <a:gd name="T43" fmla="*/ 775 h 824"/>
                <a:gd name="T44" fmla="*/ 151 w 830"/>
                <a:gd name="T45" fmla="*/ 731 h 824"/>
                <a:gd name="T46" fmla="*/ 95 w 830"/>
                <a:gd name="T47" fmla="*/ 675 h 824"/>
                <a:gd name="T48" fmla="*/ 50 w 830"/>
                <a:gd name="T49" fmla="*/ 609 h 824"/>
                <a:gd name="T50" fmla="*/ 18 w 830"/>
                <a:gd name="T51" fmla="*/ 535 h 824"/>
                <a:gd name="T52" fmla="*/ 1 w 830"/>
                <a:gd name="T53" fmla="*/ 454 h 824"/>
                <a:gd name="T54" fmla="*/ 0 w 830"/>
                <a:gd name="T55" fmla="*/ 412 h 824"/>
                <a:gd name="T56" fmla="*/ 1 w 830"/>
                <a:gd name="T57" fmla="*/ 370 h 824"/>
                <a:gd name="T58" fmla="*/ 18 w 830"/>
                <a:gd name="T59" fmla="*/ 289 h 824"/>
                <a:gd name="T60" fmla="*/ 50 w 830"/>
                <a:gd name="T61" fmla="*/ 215 h 824"/>
                <a:gd name="T62" fmla="*/ 95 w 830"/>
                <a:gd name="T63" fmla="*/ 149 h 824"/>
                <a:gd name="T64" fmla="*/ 151 w 830"/>
                <a:gd name="T65" fmla="*/ 93 h 824"/>
                <a:gd name="T66" fmla="*/ 217 w 830"/>
                <a:gd name="T67" fmla="*/ 48 h 824"/>
                <a:gd name="T68" fmla="*/ 291 w 830"/>
                <a:gd name="T69" fmla="*/ 17 h 824"/>
                <a:gd name="T70" fmla="*/ 372 w 830"/>
                <a:gd name="T71" fmla="*/ 1 h 824"/>
                <a:gd name="T72" fmla="*/ 415 w 830"/>
                <a:gd name="T73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30" h="824">
                  <a:moveTo>
                    <a:pt x="415" y="0"/>
                  </a:moveTo>
                  <a:lnTo>
                    <a:pt x="457" y="1"/>
                  </a:lnTo>
                  <a:lnTo>
                    <a:pt x="538" y="17"/>
                  </a:lnTo>
                  <a:lnTo>
                    <a:pt x="613" y="48"/>
                  </a:lnTo>
                  <a:lnTo>
                    <a:pt x="679" y="93"/>
                  </a:lnTo>
                  <a:lnTo>
                    <a:pt x="736" y="149"/>
                  </a:lnTo>
                  <a:lnTo>
                    <a:pt x="780" y="215"/>
                  </a:lnTo>
                  <a:lnTo>
                    <a:pt x="812" y="289"/>
                  </a:lnTo>
                  <a:lnTo>
                    <a:pt x="828" y="370"/>
                  </a:lnTo>
                  <a:lnTo>
                    <a:pt x="830" y="412"/>
                  </a:lnTo>
                  <a:lnTo>
                    <a:pt x="828" y="454"/>
                  </a:lnTo>
                  <a:lnTo>
                    <a:pt x="812" y="535"/>
                  </a:lnTo>
                  <a:lnTo>
                    <a:pt x="780" y="609"/>
                  </a:lnTo>
                  <a:lnTo>
                    <a:pt x="736" y="675"/>
                  </a:lnTo>
                  <a:lnTo>
                    <a:pt x="679" y="731"/>
                  </a:lnTo>
                  <a:lnTo>
                    <a:pt x="613" y="775"/>
                  </a:lnTo>
                  <a:lnTo>
                    <a:pt x="538" y="806"/>
                  </a:lnTo>
                  <a:lnTo>
                    <a:pt x="457" y="823"/>
                  </a:lnTo>
                  <a:lnTo>
                    <a:pt x="415" y="824"/>
                  </a:lnTo>
                  <a:lnTo>
                    <a:pt x="372" y="823"/>
                  </a:lnTo>
                  <a:lnTo>
                    <a:pt x="291" y="806"/>
                  </a:lnTo>
                  <a:lnTo>
                    <a:pt x="217" y="775"/>
                  </a:lnTo>
                  <a:lnTo>
                    <a:pt x="151" y="731"/>
                  </a:lnTo>
                  <a:lnTo>
                    <a:pt x="95" y="675"/>
                  </a:lnTo>
                  <a:lnTo>
                    <a:pt x="50" y="609"/>
                  </a:lnTo>
                  <a:lnTo>
                    <a:pt x="18" y="535"/>
                  </a:lnTo>
                  <a:lnTo>
                    <a:pt x="1" y="454"/>
                  </a:lnTo>
                  <a:lnTo>
                    <a:pt x="0" y="412"/>
                  </a:lnTo>
                  <a:lnTo>
                    <a:pt x="1" y="370"/>
                  </a:lnTo>
                  <a:lnTo>
                    <a:pt x="18" y="289"/>
                  </a:lnTo>
                  <a:lnTo>
                    <a:pt x="50" y="215"/>
                  </a:lnTo>
                  <a:lnTo>
                    <a:pt x="95" y="149"/>
                  </a:lnTo>
                  <a:lnTo>
                    <a:pt x="151" y="93"/>
                  </a:lnTo>
                  <a:lnTo>
                    <a:pt x="217" y="48"/>
                  </a:lnTo>
                  <a:lnTo>
                    <a:pt x="291" y="17"/>
                  </a:lnTo>
                  <a:lnTo>
                    <a:pt x="372" y="1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268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77"/>
            <p:cNvSpPr>
              <a:spLocks/>
            </p:cNvSpPr>
            <p:nvPr/>
          </p:nvSpPr>
          <p:spPr bwMode="auto">
            <a:xfrm>
              <a:off x="2154" y="1262"/>
              <a:ext cx="272" cy="367"/>
            </a:xfrm>
            <a:custGeom>
              <a:avLst/>
              <a:gdLst>
                <a:gd name="T0" fmla="*/ 642 w 2179"/>
                <a:gd name="T1" fmla="*/ 0 h 2932"/>
                <a:gd name="T2" fmla="*/ 587 w 2179"/>
                <a:gd name="T3" fmla="*/ 144 h 2932"/>
                <a:gd name="T4" fmla="*/ 0 w 2179"/>
                <a:gd name="T5" fmla="*/ 2092 h 2932"/>
                <a:gd name="T6" fmla="*/ 1867 w 2179"/>
                <a:gd name="T7" fmla="*/ 2916 h 2932"/>
                <a:gd name="T8" fmla="*/ 1901 w 2179"/>
                <a:gd name="T9" fmla="*/ 2932 h 2932"/>
                <a:gd name="T10" fmla="*/ 1934 w 2179"/>
                <a:gd name="T11" fmla="*/ 2876 h 2932"/>
                <a:gd name="T12" fmla="*/ 1992 w 2179"/>
                <a:gd name="T13" fmla="*/ 2761 h 2932"/>
                <a:gd name="T14" fmla="*/ 2044 w 2179"/>
                <a:gd name="T15" fmla="*/ 2641 h 2932"/>
                <a:gd name="T16" fmla="*/ 2088 w 2179"/>
                <a:gd name="T17" fmla="*/ 2519 h 2932"/>
                <a:gd name="T18" fmla="*/ 2124 w 2179"/>
                <a:gd name="T19" fmla="*/ 2392 h 2932"/>
                <a:gd name="T20" fmla="*/ 2150 w 2179"/>
                <a:gd name="T21" fmla="*/ 2263 h 2932"/>
                <a:gd name="T22" fmla="*/ 2168 w 2179"/>
                <a:gd name="T23" fmla="*/ 2131 h 2932"/>
                <a:gd name="T24" fmla="*/ 2179 w 2179"/>
                <a:gd name="T25" fmla="*/ 1995 h 2932"/>
                <a:gd name="T26" fmla="*/ 2179 w 2179"/>
                <a:gd name="T27" fmla="*/ 1927 h 2932"/>
                <a:gd name="T28" fmla="*/ 2177 w 2179"/>
                <a:gd name="T29" fmla="*/ 1839 h 2932"/>
                <a:gd name="T30" fmla="*/ 2163 w 2179"/>
                <a:gd name="T31" fmla="*/ 1667 h 2932"/>
                <a:gd name="T32" fmla="*/ 2134 w 2179"/>
                <a:gd name="T33" fmla="*/ 1499 h 2932"/>
                <a:gd name="T34" fmla="*/ 2090 w 2179"/>
                <a:gd name="T35" fmla="*/ 1337 h 2932"/>
                <a:gd name="T36" fmla="*/ 2034 w 2179"/>
                <a:gd name="T37" fmla="*/ 1181 h 2932"/>
                <a:gd name="T38" fmla="*/ 1964 w 2179"/>
                <a:gd name="T39" fmla="*/ 1031 h 2932"/>
                <a:gd name="T40" fmla="*/ 1883 w 2179"/>
                <a:gd name="T41" fmla="*/ 887 h 2932"/>
                <a:gd name="T42" fmla="*/ 1791 w 2179"/>
                <a:gd name="T43" fmla="*/ 752 h 2932"/>
                <a:gd name="T44" fmla="*/ 1688 w 2179"/>
                <a:gd name="T45" fmla="*/ 625 h 2932"/>
                <a:gd name="T46" fmla="*/ 1576 w 2179"/>
                <a:gd name="T47" fmla="*/ 507 h 2932"/>
                <a:gd name="T48" fmla="*/ 1454 w 2179"/>
                <a:gd name="T49" fmla="*/ 398 h 2932"/>
                <a:gd name="T50" fmla="*/ 1323 w 2179"/>
                <a:gd name="T51" fmla="*/ 299 h 2932"/>
                <a:gd name="T52" fmla="*/ 1184 w 2179"/>
                <a:gd name="T53" fmla="*/ 212 h 2932"/>
                <a:gd name="T54" fmla="*/ 1037 w 2179"/>
                <a:gd name="T55" fmla="*/ 135 h 2932"/>
                <a:gd name="T56" fmla="*/ 884 w 2179"/>
                <a:gd name="T57" fmla="*/ 72 h 2932"/>
                <a:gd name="T58" fmla="*/ 724 w 2179"/>
                <a:gd name="T59" fmla="*/ 20 h 2932"/>
                <a:gd name="T60" fmla="*/ 642 w 2179"/>
                <a:gd name="T61" fmla="*/ 0 h 2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79" h="2932">
                  <a:moveTo>
                    <a:pt x="642" y="0"/>
                  </a:moveTo>
                  <a:lnTo>
                    <a:pt x="587" y="144"/>
                  </a:lnTo>
                  <a:lnTo>
                    <a:pt x="0" y="2092"/>
                  </a:lnTo>
                  <a:lnTo>
                    <a:pt x="1867" y="2916"/>
                  </a:lnTo>
                  <a:lnTo>
                    <a:pt x="1901" y="2932"/>
                  </a:lnTo>
                  <a:lnTo>
                    <a:pt x="1934" y="2876"/>
                  </a:lnTo>
                  <a:lnTo>
                    <a:pt x="1992" y="2761"/>
                  </a:lnTo>
                  <a:lnTo>
                    <a:pt x="2044" y="2641"/>
                  </a:lnTo>
                  <a:lnTo>
                    <a:pt x="2088" y="2519"/>
                  </a:lnTo>
                  <a:lnTo>
                    <a:pt x="2124" y="2392"/>
                  </a:lnTo>
                  <a:lnTo>
                    <a:pt x="2150" y="2263"/>
                  </a:lnTo>
                  <a:lnTo>
                    <a:pt x="2168" y="2131"/>
                  </a:lnTo>
                  <a:lnTo>
                    <a:pt x="2179" y="1995"/>
                  </a:lnTo>
                  <a:lnTo>
                    <a:pt x="2179" y="1927"/>
                  </a:lnTo>
                  <a:lnTo>
                    <a:pt x="2177" y="1839"/>
                  </a:lnTo>
                  <a:lnTo>
                    <a:pt x="2163" y="1667"/>
                  </a:lnTo>
                  <a:lnTo>
                    <a:pt x="2134" y="1499"/>
                  </a:lnTo>
                  <a:lnTo>
                    <a:pt x="2090" y="1337"/>
                  </a:lnTo>
                  <a:lnTo>
                    <a:pt x="2034" y="1181"/>
                  </a:lnTo>
                  <a:lnTo>
                    <a:pt x="1964" y="1031"/>
                  </a:lnTo>
                  <a:lnTo>
                    <a:pt x="1883" y="887"/>
                  </a:lnTo>
                  <a:lnTo>
                    <a:pt x="1791" y="752"/>
                  </a:lnTo>
                  <a:lnTo>
                    <a:pt x="1688" y="625"/>
                  </a:lnTo>
                  <a:lnTo>
                    <a:pt x="1576" y="507"/>
                  </a:lnTo>
                  <a:lnTo>
                    <a:pt x="1454" y="398"/>
                  </a:lnTo>
                  <a:lnTo>
                    <a:pt x="1323" y="299"/>
                  </a:lnTo>
                  <a:lnTo>
                    <a:pt x="1184" y="212"/>
                  </a:lnTo>
                  <a:lnTo>
                    <a:pt x="1037" y="135"/>
                  </a:lnTo>
                  <a:lnTo>
                    <a:pt x="884" y="72"/>
                  </a:lnTo>
                  <a:lnTo>
                    <a:pt x="724" y="20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2A95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78"/>
            <p:cNvSpPr>
              <a:spLocks/>
            </p:cNvSpPr>
            <p:nvPr/>
          </p:nvSpPr>
          <p:spPr bwMode="auto">
            <a:xfrm>
              <a:off x="2343" y="1707"/>
              <a:ext cx="174" cy="188"/>
            </a:xfrm>
            <a:custGeom>
              <a:avLst/>
              <a:gdLst>
                <a:gd name="T0" fmla="*/ 0 w 1392"/>
                <a:gd name="T1" fmla="*/ 681 h 1507"/>
                <a:gd name="T2" fmla="*/ 664 w 1392"/>
                <a:gd name="T3" fmla="*/ 187 h 1507"/>
                <a:gd name="T4" fmla="*/ 907 w 1392"/>
                <a:gd name="T5" fmla="*/ 0 h 1507"/>
                <a:gd name="T6" fmla="*/ 1392 w 1392"/>
                <a:gd name="T7" fmla="*/ 631 h 1507"/>
                <a:gd name="T8" fmla="*/ 1162 w 1392"/>
                <a:gd name="T9" fmla="*/ 847 h 1507"/>
                <a:gd name="T10" fmla="*/ 166 w 1392"/>
                <a:gd name="T11" fmla="*/ 1507 h 1507"/>
                <a:gd name="T12" fmla="*/ 0 w 1392"/>
                <a:gd name="T13" fmla="*/ 681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2" h="1507">
                  <a:moveTo>
                    <a:pt x="0" y="681"/>
                  </a:moveTo>
                  <a:lnTo>
                    <a:pt x="664" y="187"/>
                  </a:lnTo>
                  <a:lnTo>
                    <a:pt x="907" y="0"/>
                  </a:lnTo>
                  <a:lnTo>
                    <a:pt x="1392" y="631"/>
                  </a:lnTo>
                  <a:lnTo>
                    <a:pt x="1162" y="847"/>
                  </a:lnTo>
                  <a:lnTo>
                    <a:pt x="166" y="1507"/>
                  </a:lnTo>
                  <a:lnTo>
                    <a:pt x="0" y="681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79"/>
            <p:cNvSpPr>
              <a:spLocks/>
            </p:cNvSpPr>
            <p:nvPr/>
          </p:nvSpPr>
          <p:spPr bwMode="auto">
            <a:xfrm>
              <a:off x="2426" y="1683"/>
              <a:ext cx="127" cy="130"/>
            </a:xfrm>
            <a:custGeom>
              <a:avLst/>
              <a:gdLst>
                <a:gd name="T0" fmla="*/ 0 w 1014"/>
                <a:gd name="T1" fmla="*/ 378 h 1038"/>
                <a:gd name="T2" fmla="*/ 498 w 1014"/>
                <a:gd name="T3" fmla="*/ 1038 h 1038"/>
                <a:gd name="T4" fmla="*/ 892 w 1014"/>
                <a:gd name="T5" fmla="*/ 669 h 1038"/>
                <a:gd name="T6" fmla="*/ 918 w 1014"/>
                <a:gd name="T7" fmla="*/ 644 h 1038"/>
                <a:gd name="T8" fmla="*/ 959 w 1014"/>
                <a:gd name="T9" fmla="*/ 586 h 1038"/>
                <a:gd name="T10" fmla="*/ 989 w 1014"/>
                <a:gd name="T11" fmla="*/ 522 h 1038"/>
                <a:gd name="T12" fmla="*/ 1009 w 1014"/>
                <a:gd name="T13" fmla="*/ 456 h 1038"/>
                <a:gd name="T14" fmla="*/ 1014 w 1014"/>
                <a:gd name="T15" fmla="*/ 388 h 1038"/>
                <a:gd name="T16" fmla="*/ 1009 w 1014"/>
                <a:gd name="T17" fmla="*/ 318 h 1038"/>
                <a:gd name="T18" fmla="*/ 989 w 1014"/>
                <a:gd name="T19" fmla="*/ 251 h 1038"/>
                <a:gd name="T20" fmla="*/ 958 w 1014"/>
                <a:gd name="T21" fmla="*/ 187 h 1038"/>
                <a:gd name="T22" fmla="*/ 938 w 1014"/>
                <a:gd name="T23" fmla="*/ 157 h 1038"/>
                <a:gd name="T24" fmla="*/ 938 w 1014"/>
                <a:gd name="T25" fmla="*/ 157 h 1038"/>
                <a:gd name="T26" fmla="*/ 912 w 1014"/>
                <a:gd name="T27" fmla="*/ 125 h 1038"/>
                <a:gd name="T28" fmla="*/ 854 w 1014"/>
                <a:gd name="T29" fmla="*/ 74 h 1038"/>
                <a:gd name="T30" fmla="*/ 787 w 1014"/>
                <a:gd name="T31" fmla="*/ 36 h 1038"/>
                <a:gd name="T32" fmla="*/ 716 w 1014"/>
                <a:gd name="T33" fmla="*/ 11 h 1038"/>
                <a:gd name="T34" fmla="*/ 642 w 1014"/>
                <a:gd name="T35" fmla="*/ 0 h 1038"/>
                <a:gd name="T36" fmla="*/ 565 w 1014"/>
                <a:gd name="T37" fmla="*/ 4 h 1038"/>
                <a:gd name="T38" fmla="*/ 491 w 1014"/>
                <a:gd name="T39" fmla="*/ 23 h 1038"/>
                <a:gd name="T40" fmla="*/ 420 w 1014"/>
                <a:gd name="T41" fmla="*/ 57 h 1038"/>
                <a:gd name="T42" fmla="*/ 388 w 1014"/>
                <a:gd name="T43" fmla="*/ 80 h 1038"/>
                <a:gd name="T44" fmla="*/ 0 w 1014"/>
                <a:gd name="T45" fmla="*/ 378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4" h="1038">
                  <a:moveTo>
                    <a:pt x="0" y="378"/>
                  </a:moveTo>
                  <a:lnTo>
                    <a:pt x="498" y="1038"/>
                  </a:lnTo>
                  <a:lnTo>
                    <a:pt x="892" y="669"/>
                  </a:lnTo>
                  <a:lnTo>
                    <a:pt x="918" y="644"/>
                  </a:lnTo>
                  <a:lnTo>
                    <a:pt x="959" y="586"/>
                  </a:lnTo>
                  <a:lnTo>
                    <a:pt x="989" y="522"/>
                  </a:lnTo>
                  <a:lnTo>
                    <a:pt x="1009" y="456"/>
                  </a:lnTo>
                  <a:lnTo>
                    <a:pt x="1014" y="388"/>
                  </a:lnTo>
                  <a:lnTo>
                    <a:pt x="1009" y="318"/>
                  </a:lnTo>
                  <a:lnTo>
                    <a:pt x="989" y="251"/>
                  </a:lnTo>
                  <a:lnTo>
                    <a:pt x="958" y="187"/>
                  </a:lnTo>
                  <a:lnTo>
                    <a:pt x="938" y="157"/>
                  </a:lnTo>
                  <a:lnTo>
                    <a:pt x="938" y="157"/>
                  </a:lnTo>
                  <a:lnTo>
                    <a:pt x="912" y="125"/>
                  </a:lnTo>
                  <a:lnTo>
                    <a:pt x="854" y="74"/>
                  </a:lnTo>
                  <a:lnTo>
                    <a:pt x="787" y="36"/>
                  </a:lnTo>
                  <a:lnTo>
                    <a:pt x="716" y="11"/>
                  </a:lnTo>
                  <a:lnTo>
                    <a:pt x="642" y="0"/>
                  </a:lnTo>
                  <a:lnTo>
                    <a:pt x="565" y="4"/>
                  </a:lnTo>
                  <a:lnTo>
                    <a:pt x="491" y="23"/>
                  </a:lnTo>
                  <a:lnTo>
                    <a:pt x="420" y="57"/>
                  </a:lnTo>
                  <a:lnTo>
                    <a:pt x="388" y="80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80"/>
            <p:cNvSpPr>
              <a:spLocks/>
            </p:cNvSpPr>
            <p:nvPr/>
          </p:nvSpPr>
          <p:spPr bwMode="auto">
            <a:xfrm>
              <a:off x="1690" y="1668"/>
              <a:ext cx="154" cy="163"/>
            </a:xfrm>
            <a:custGeom>
              <a:avLst/>
              <a:gdLst>
                <a:gd name="T0" fmla="*/ 1210 w 1231"/>
                <a:gd name="T1" fmla="*/ 830 h 1305"/>
                <a:gd name="T2" fmla="*/ 473 w 1231"/>
                <a:gd name="T3" fmla="*/ 1210 h 1305"/>
                <a:gd name="T4" fmla="*/ 295 w 1231"/>
                <a:gd name="T5" fmla="*/ 1305 h 1305"/>
                <a:gd name="T6" fmla="*/ 0 w 1231"/>
                <a:gd name="T7" fmla="*/ 605 h 1305"/>
                <a:gd name="T8" fmla="*/ 229 w 1231"/>
                <a:gd name="T9" fmla="*/ 495 h 1305"/>
                <a:gd name="T10" fmla="*/ 1231 w 1231"/>
                <a:gd name="T11" fmla="*/ 0 h 1305"/>
                <a:gd name="T12" fmla="*/ 1210 w 1231"/>
                <a:gd name="T13" fmla="*/ 830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305">
                  <a:moveTo>
                    <a:pt x="1210" y="830"/>
                  </a:moveTo>
                  <a:lnTo>
                    <a:pt x="473" y="1210"/>
                  </a:lnTo>
                  <a:lnTo>
                    <a:pt x="295" y="1305"/>
                  </a:lnTo>
                  <a:lnTo>
                    <a:pt x="0" y="605"/>
                  </a:lnTo>
                  <a:lnTo>
                    <a:pt x="229" y="495"/>
                  </a:lnTo>
                  <a:lnTo>
                    <a:pt x="1231" y="0"/>
                  </a:lnTo>
                  <a:lnTo>
                    <a:pt x="1210" y="830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81"/>
            <p:cNvSpPr>
              <a:spLocks/>
            </p:cNvSpPr>
            <p:nvPr/>
          </p:nvSpPr>
          <p:spPr bwMode="auto">
            <a:xfrm>
              <a:off x="1624" y="1730"/>
              <a:ext cx="125" cy="124"/>
            </a:xfrm>
            <a:custGeom>
              <a:avLst/>
              <a:gdLst>
                <a:gd name="T0" fmla="*/ 1003 w 1003"/>
                <a:gd name="T1" fmla="*/ 715 h 990"/>
                <a:gd name="T2" fmla="*/ 759 w 1003"/>
                <a:gd name="T3" fmla="*/ 0 h 990"/>
                <a:gd name="T4" fmla="*/ 173 w 1003"/>
                <a:gd name="T5" fmla="*/ 281 h 990"/>
                <a:gd name="T6" fmla="*/ 143 w 1003"/>
                <a:gd name="T7" fmla="*/ 303 h 990"/>
                <a:gd name="T8" fmla="*/ 92 w 1003"/>
                <a:gd name="T9" fmla="*/ 353 h 990"/>
                <a:gd name="T10" fmla="*/ 52 w 1003"/>
                <a:gd name="T11" fmla="*/ 410 h 990"/>
                <a:gd name="T12" fmla="*/ 22 w 1003"/>
                <a:gd name="T13" fmla="*/ 473 h 990"/>
                <a:gd name="T14" fmla="*/ 4 w 1003"/>
                <a:gd name="T15" fmla="*/ 539 h 990"/>
                <a:gd name="T16" fmla="*/ 0 w 1003"/>
                <a:gd name="T17" fmla="*/ 608 h 990"/>
                <a:gd name="T18" fmla="*/ 7 w 1003"/>
                <a:gd name="T19" fmla="*/ 677 h 990"/>
                <a:gd name="T20" fmla="*/ 27 w 1003"/>
                <a:gd name="T21" fmla="*/ 746 h 990"/>
                <a:gd name="T22" fmla="*/ 43 w 1003"/>
                <a:gd name="T23" fmla="*/ 779 h 990"/>
                <a:gd name="T24" fmla="*/ 43 w 1003"/>
                <a:gd name="T25" fmla="*/ 779 h 990"/>
                <a:gd name="T26" fmla="*/ 62 w 1003"/>
                <a:gd name="T27" fmla="*/ 814 h 990"/>
                <a:gd name="T28" fmla="*/ 111 w 1003"/>
                <a:gd name="T29" fmla="*/ 875 h 990"/>
                <a:gd name="T30" fmla="*/ 171 w 1003"/>
                <a:gd name="T31" fmla="*/ 924 h 990"/>
                <a:gd name="T32" fmla="*/ 237 w 1003"/>
                <a:gd name="T33" fmla="*/ 960 h 990"/>
                <a:gd name="T34" fmla="*/ 309 w 1003"/>
                <a:gd name="T35" fmla="*/ 982 h 990"/>
                <a:gd name="T36" fmla="*/ 384 w 1003"/>
                <a:gd name="T37" fmla="*/ 990 h 990"/>
                <a:gd name="T38" fmla="*/ 460 w 1003"/>
                <a:gd name="T39" fmla="*/ 985 h 990"/>
                <a:gd name="T40" fmla="*/ 535 w 1003"/>
                <a:gd name="T41" fmla="*/ 962 h 990"/>
                <a:gd name="T42" fmla="*/ 572 w 1003"/>
                <a:gd name="T43" fmla="*/ 944 h 990"/>
                <a:gd name="T44" fmla="*/ 1003 w 1003"/>
                <a:gd name="T45" fmla="*/ 715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03" h="990">
                  <a:moveTo>
                    <a:pt x="1003" y="715"/>
                  </a:moveTo>
                  <a:lnTo>
                    <a:pt x="759" y="0"/>
                  </a:lnTo>
                  <a:lnTo>
                    <a:pt x="173" y="281"/>
                  </a:lnTo>
                  <a:lnTo>
                    <a:pt x="143" y="303"/>
                  </a:lnTo>
                  <a:lnTo>
                    <a:pt x="92" y="353"/>
                  </a:lnTo>
                  <a:lnTo>
                    <a:pt x="52" y="410"/>
                  </a:lnTo>
                  <a:lnTo>
                    <a:pt x="22" y="473"/>
                  </a:lnTo>
                  <a:lnTo>
                    <a:pt x="4" y="539"/>
                  </a:lnTo>
                  <a:lnTo>
                    <a:pt x="0" y="608"/>
                  </a:lnTo>
                  <a:lnTo>
                    <a:pt x="7" y="677"/>
                  </a:lnTo>
                  <a:lnTo>
                    <a:pt x="27" y="746"/>
                  </a:lnTo>
                  <a:lnTo>
                    <a:pt x="43" y="779"/>
                  </a:lnTo>
                  <a:lnTo>
                    <a:pt x="43" y="779"/>
                  </a:lnTo>
                  <a:lnTo>
                    <a:pt x="62" y="814"/>
                  </a:lnTo>
                  <a:lnTo>
                    <a:pt x="111" y="875"/>
                  </a:lnTo>
                  <a:lnTo>
                    <a:pt x="171" y="924"/>
                  </a:lnTo>
                  <a:lnTo>
                    <a:pt x="237" y="960"/>
                  </a:lnTo>
                  <a:lnTo>
                    <a:pt x="309" y="982"/>
                  </a:lnTo>
                  <a:lnTo>
                    <a:pt x="384" y="990"/>
                  </a:lnTo>
                  <a:lnTo>
                    <a:pt x="460" y="985"/>
                  </a:lnTo>
                  <a:lnTo>
                    <a:pt x="535" y="962"/>
                  </a:lnTo>
                  <a:lnTo>
                    <a:pt x="572" y="944"/>
                  </a:lnTo>
                  <a:lnTo>
                    <a:pt x="1003" y="715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82"/>
            <p:cNvSpPr>
              <a:spLocks/>
            </p:cNvSpPr>
            <p:nvPr/>
          </p:nvSpPr>
          <p:spPr bwMode="auto">
            <a:xfrm>
              <a:off x="1638" y="2016"/>
              <a:ext cx="127" cy="127"/>
            </a:xfrm>
            <a:custGeom>
              <a:avLst/>
              <a:gdLst>
                <a:gd name="T0" fmla="*/ 517 w 1015"/>
                <a:gd name="T1" fmla="*/ 0 h 1010"/>
                <a:gd name="T2" fmla="*/ 103 w 1015"/>
                <a:gd name="T3" fmla="*/ 413 h 1010"/>
                <a:gd name="T4" fmla="*/ 78 w 1015"/>
                <a:gd name="T5" fmla="*/ 439 h 1010"/>
                <a:gd name="T6" fmla="*/ 40 w 1015"/>
                <a:gd name="T7" fmla="*/ 497 h 1010"/>
                <a:gd name="T8" fmla="*/ 14 w 1015"/>
                <a:gd name="T9" fmla="*/ 561 h 1010"/>
                <a:gd name="T10" fmla="*/ 0 w 1015"/>
                <a:gd name="T11" fmla="*/ 627 h 1010"/>
                <a:gd name="T12" fmla="*/ 0 w 1015"/>
                <a:gd name="T13" fmla="*/ 694 h 1010"/>
                <a:gd name="T14" fmla="*/ 14 w 1015"/>
                <a:gd name="T15" fmla="*/ 761 h 1010"/>
                <a:gd name="T16" fmla="*/ 40 w 1015"/>
                <a:gd name="T17" fmla="*/ 823 h 1010"/>
                <a:gd name="T18" fmla="*/ 78 w 1015"/>
                <a:gd name="T19" fmla="*/ 882 h 1010"/>
                <a:gd name="T20" fmla="*/ 103 w 1015"/>
                <a:gd name="T21" fmla="*/ 908 h 1010"/>
                <a:gd name="T22" fmla="*/ 103 w 1015"/>
                <a:gd name="T23" fmla="*/ 908 h 1010"/>
                <a:gd name="T24" fmla="*/ 130 w 1015"/>
                <a:gd name="T25" fmla="*/ 932 h 1010"/>
                <a:gd name="T26" fmla="*/ 188 w 1015"/>
                <a:gd name="T27" fmla="*/ 970 h 1010"/>
                <a:gd name="T28" fmla="*/ 251 w 1015"/>
                <a:gd name="T29" fmla="*/ 996 h 1010"/>
                <a:gd name="T30" fmla="*/ 318 w 1015"/>
                <a:gd name="T31" fmla="*/ 1010 h 1010"/>
                <a:gd name="T32" fmla="*/ 385 w 1015"/>
                <a:gd name="T33" fmla="*/ 1010 h 1010"/>
                <a:gd name="T34" fmla="*/ 452 w 1015"/>
                <a:gd name="T35" fmla="*/ 996 h 1010"/>
                <a:gd name="T36" fmla="*/ 516 w 1015"/>
                <a:gd name="T37" fmla="*/ 970 h 1010"/>
                <a:gd name="T38" fmla="*/ 574 w 1015"/>
                <a:gd name="T39" fmla="*/ 932 h 1010"/>
                <a:gd name="T40" fmla="*/ 600 w 1015"/>
                <a:gd name="T41" fmla="*/ 908 h 1010"/>
                <a:gd name="T42" fmla="*/ 1015 w 1015"/>
                <a:gd name="T43" fmla="*/ 495 h 1010"/>
                <a:gd name="T44" fmla="*/ 517 w 1015"/>
                <a:gd name="T45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5" h="1010">
                  <a:moveTo>
                    <a:pt x="517" y="0"/>
                  </a:moveTo>
                  <a:lnTo>
                    <a:pt x="103" y="413"/>
                  </a:lnTo>
                  <a:lnTo>
                    <a:pt x="78" y="439"/>
                  </a:lnTo>
                  <a:lnTo>
                    <a:pt x="40" y="497"/>
                  </a:lnTo>
                  <a:lnTo>
                    <a:pt x="14" y="561"/>
                  </a:lnTo>
                  <a:lnTo>
                    <a:pt x="0" y="627"/>
                  </a:lnTo>
                  <a:lnTo>
                    <a:pt x="0" y="694"/>
                  </a:lnTo>
                  <a:lnTo>
                    <a:pt x="14" y="761"/>
                  </a:lnTo>
                  <a:lnTo>
                    <a:pt x="40" y="823"/>
                  </a:lnTo>
                  <a:lnTo>
                    <a:pt x="78" y="882"/>
                  </a:lnTo>
                  <a:lnTo>
                    <a:pt x="103" y="908"/>
                  </a:lnTo>
                  <a:lnTo>
                    <a:pt x="103" y="908"/>
                  </a:lnTo>
                  <a:lnTo>
                    <a:pt x="130" y="932"/>
                  </a:lnTo>
                  <a:lnTo>
                    <a:pt x="188" y="970"/>
                  </a:lnTo>
                  <a:lnTo>
                    <a:pt x="251" y="996"/>
                  </a:lnTo>
                  <a:lnTo>
                    <a:pt x="318" y="1010"/>
                  </a:lnTo>
                  <a:lnTo>
                    <a:pt x="385" y="1010"/>
                  </a:lnTo>
                  <a:lnTo>
                    <a:pt x="452" y="996"/>
                  </a:lnTo>
                  <a:lnTo>
                    <a:pt x="516" y="970"/>
                  </a:lnTo>
                  <a:lnTo>
                    <a:pt x="574" y="932"/>
                  </a:lnTo>
                  <a:lnTo>
                    <a:pt x="600" y="908"/>
                  </a:lnTo>
                  <a:lnTo>
                    <a:pt x="1015" y="495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83"/>
            <p:cNvSpPr>
              <a:spLocks/>
            </p:cNvSpPr>
            <p:nvPr/>
          </p:nvSpPr>
          <p:spPr bwMode="auto">
            <a:xfrm>
              <a:off x="1763" y="2161"/>
              <a:ext cx="126" cy="126"/>
            </a:xfrm>
            <a:custGeom>
              <a:avLst/>
              <a:gdLst>
                <a:gd name="T0" fmla="*/ 516 w 1014"/>
                <a:gd name="T1" fmla="*/ 0 h 1010"/>
                <a:gd name="T2" fmla="*/ 1014 w 1014"/>
                <a:gd name="T3" fmla="*/ 495 h 1010"/>
                <a:gd name="T4" fmla="*/ 599 w 1014"/>
                <a:gd name="T5" fmla="*/ 908 h 1010"/>
                <a:gd name="T6" fmla="*/ 572 w 1014"/>
                <a:gd name="T7" fmla="*/ 933 h 1010"/>
                <a:gd name="T8" fmla="*/ 514 w 1014"/>
                <a:gd name="T9" fmla="*/ 971 h 1010"/>
                <a:gd name="T10" fmla="*/ 451 w 1014"/>
                <a:gd name="T11" fmla="*/ 997 h 1010"/>
                <a:gd name="T12" fmla="*/ 384 w 1014"/>
                <a:gd name="T13" fmla="*/ 1010 h 1010"/>
                <a:gd name="T14" fmla="*/ 317 w 1014"/>
                <a:gd name="T15" fmla="*/ 1010 h 1010"/>
                <a:gd name="T16" fmla="*/ 250 w 1014"/>
                <a:gd name="T17" fmla="*/ 997 h 1010"/>
                <a:gd name="T18" fmla="*/ 186 w 1014"/>
                <a:gd name="T19" fmla="*/ 971 h 1010"/>
                <a:gd name="T20" fmla="*/ 128 w 1014"/>
                <a:gd name="T21" fmla="*/ 933 h 1010"/>
                <a:gd name="T22" fmla="*/ 102 w 1014"/>
                <a:gd name="T23" fmla="*/ 908 h 1010"/>
                <a:gd name="T24" fmla="*/ 102 w 1014"/>
                <a:gd name="T25" fmla="*/ 908 h 1010"/>
                <a:gd name="T26" fmla="*/ 77 w 1014"/>
                <a:gd name="T27" fmla="*/ 882 h 1010"/>
                <a:gd name="T28" fmla="*/ 38 w 1014"/>
                <a:gd name="T29" fmla="*/ 824 h 1010"/>
                <a:gd name="T30" fmla="*/ 12 w 1014"/>
                <a:gd name="T31" fmla="*/ 760 h 1010"/>
                <a:gd name="T32" fmla="*/ 0 w 1014"/>
                <a:gd name="T33" fmla="*/ 694 h 1010"/>
                <a:gd name="T34" fmla="*/ 0 w 1014"/>
                <a:gd name="T35" fmla="*/ 626 h 1010"/>
                <a:gd name="T36" fmla="*/ 12 w 1014"/>
                <a:gd name="T37" fmla="*/ 560 h 1010"/>
                <a:gd name="T38" fmla="*/ 38 w 1014"/>
                <a:gd name="T39" fmla="*/ 497 h 1010"/>
                <a:gd name="T40" fmla="*/ 77 w 1014"/>
                <a:gd name="T41" fmla="*/ 439 h 1010"/>
                <a:gd name="T42" fmla="*/ 102 w 1014"/>
                <a:gd name="T43" fmla="*/ 413 h 1010"/>
                <a:gd name="T44" fmla="*/ 516 w 1014"/>
                <a:gd name="T45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4" h="1010">
                  <a:moveTo>
                    <a:pt x="516" y="0"/>
                  </a:moveTo>
                  <a:lnTo>
                    <a:pt x="1014" y="495"/>
                  </a:lnTo>
                  <a:lnTo>
                    <a:pt x="599" y="908"/>
                  </a:lnTo>
                  <a:lnTo>
                    <a:pt x="572" y="933"/>
                  </a:lnTo>
                  <a:lnTo>
                    <a:pt x="514" y="971"/>
                  </a:lnTo>
                  <a:lnTo>
                    <a:pt x="451" y="997"/>
                  </a:lnTo>
                  <a:lnTo>
                    <a:pt x="384" y="1010"/>
                  </a:lnTo>
                  <a:lnTo>
                    <a:pt x="317" y="1010"/>
                  </a:lnTo>
                  <a:lnTo>
                    <a:pt x="250" y="997"/>
                  </a:lnTo>
                  <a:lnTo>
                    <a:pt x="186" y="971"/>
                  </a:lnTo>
                  <a:lnTo>
                    <a:pt x="128" y="933"/>
                  </a:lnTo>
                  <a:lnTo>
                    <a:pt x="102" y="908"/>
                  </a:lnTo>
                  <a:lnTo>
                    <a:pt x="102" y="908"/>
                  </a:lnTo>
                  <a:lnTo>
                    <a:pt x="77" y="882"/>
                  </a:lnTo>
                  <a:lnTo>
                    <a:pt x="38" y="824"/>
                  </a:lnTo>
                  <a:lnTo>
                    <a:pt x="12" y="760"/>
                  </a:lnTo>
                  <a:lnTo>
                    <a:pt x="0" y="694"/>
                  </a:lnTo>
                  <a:lnTo>
                    <a:pt x="0" y="626"/>
                  </a:lnTo>
                  <a:lnTo>
                    <a:pt x="12" y="560"/>
                  </a:lnTo>
                  <a:lnTo>
                    <a:pt x="38" y="497"/>
                  </a:lnTo>
                  <a:lnTo>
                    <a:pt x="77" y="439"/>
                  </a:lnTo>
                  <a:lnTo>
                    <a:pt x="102" y="41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84"/>
            <p:cNvSpPr>
              <a:spLocks/>
            </p:cNvSpPr>
            <p:nvPr/>
          </p:nvSpPr>
          <p:spPr bwMode="auto">
            <a:xfrm>
              <a:off x="1949" y="1792"/>
              <a:ext cx="166" cy="165"/>
            </a:xfrm>
            <a:custGeom>
              <a:avLst/>
              <a:gdLst>
                <a:gd name="T0" fmla="*/ 663 w 1326"/>
                <a:gd name="T1" fmla="*/ 0 h 1321"/>
                <a:gd name="T2" fmla="*/ 0 w 1326"/>
                <a:gd name="T3" fmla="*/ 661 h 1321"/>
                <a:gd name="T4" fmla="*/ 663 w 1326"/>
                <a:gd name="T5" fmla="*/ 1321 h 1321"/>
                <a:gd name="T6" fmla="*/ 1326 w 1326"/>
                <a:gd name="T7" fmla="*/ 661 h 1321"/>
                <a:gd name="T8" fmla="*/ 663 w 1326"/>
                <a:gd name="T9" fmla="*/ 0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6" h="1321">
                  <a:moveTo>
                    <a:pt x="663" y="0"/>
                  </a:moveTo>
                  <a:lnTo>
                    <a:pt x="0" y="661"/>
                  </a:lnTo>
                  <a:lnTo>
                    <a:pt x="663" y="1321"/>
                  </a:lnTo>
                  <a:lnTo>
                    <a:pt x="1326" y="661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217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85"/>
            <p:cNvSpPr>
              <a:spLocks/>
            </p:cNvSpPr>
            <p:nvPr/>
          </p:nvSpPr>
          <p:spPr bwMode="auto">
            <a:xfrm>
              <a:off x="2258" y="1339"/>
              <a:ext cx="108" cy="123"/>
            </a:xfrm>
            <a:custGeom>
              <a:avLst/>
              <a:gdLst>
                <a:gd name="T0" fmla="*/ 868 w 868"/>
                <a:gd name="T1" fmla="*/ 985 h 985"/>
                <a:gd name="T2" fmla="*/ 538 w 868"/>
                <a:gd name="T3" fmla="*/ 985 h 985"/>
                <a:gd name="T4" fmla="*/ 537 w 868"/>
                <a:gd name="T5" fmla="*/ 937 h 985"/>
                <a:gd name="T6" fmla="*/ 526 w 868"/>
                <a:gd name="T7" fmla="*/ 847 h 985"/>
                <a:gd name="T8" fmla="*/ 505 w 868"/>
                <a:gd name="T9" fmla="*/ 766 h 985"/>
                <a:gd name="T10" fmla="*/ 475 w 868"/>
                <a:gd name="T11" fmla="*/ 693 h 985"/>
                <a:gd name="T12" fmla="*/ 438 w 868"/>
                <a:gd name="T13" fmla="*/ 629 h 985"/>
                <a:gd name="T14" fmla="*/ 397 w 868"/>
                <a:gd name="T15" fmla="*/ 571 h 985"/>
                <a:gd name="T16" fmla="*/ 351 w 868"/>
                <a:gd name="T17" fmla="*/ 521 h 985"/>
                <a:gd name="T18" fmla="*/ 302 w 868"/>
                <a:gd name="T19" fmla="*/ 477 h 985"/>
                <a:gd name="T20" fmla="*/ 227 w 868"/>
                <a:gd name="T21" fmla="*/ 423 h 985"/>
                <a:gd name="T22" fmla="*/ 134 w 868"/>
                <a:gd name="T23" fmla="*/ 370 h 985"/>
                <a:gd name="T24" fmla="*/ 24 w 868"/>
                <a:gd name="T25" fmla="*/ 326 h 985"/>
                <a:gd name="T26" fmla="*/ 0 w 868"/>
                <a:gd name="T27" fmla="*/ 321 h 985"/>
                <a:gd name="T28" fmla="*/ 79 w 868"/>
                <a:gd name="T29" fmla="*/ 0 h 985"/>
                <a:gd name="T30" fmla="*/ 133 w 868"/>
                <a:gd name="T31" fmla="*/ 15 h 985"/>
                <a:gd name="T32" fmla="*/ 253 w 868"/>
                <a:gd name="T33" fmla="*/ 62 h 985"/>
                <a:gd name="T34" fmla="*/ 383 w 868"/>
                <a:gd name="T35" fmla="*/ 132 h 985"/>
                <a:gd name="T36" fmla="*/ 482 w 868"/>
                <a:gd name="T37" fmla="*/ 201 h 985"/>
                <a:gd name="T38" fmla="*/ 545 w 868"/>
                <a:gd name="T39" fmla="*/ 255 h 985"/>
                <a:gd name="T40" fmla="*/ 607 w 868"/>
                <a:gd name="T41" fmla="*/ 314 h 985"/>
                <a:gd name="T42" fmla="*/ 664 w 868"/>
                <a:gd name="T43" fmla="*/ 381 h 985"/>
                <a:gd name="T44" fmla="*/ 717 w 868"/>
                <a:gd name="T45" fmla="*/ 454 h 985"/>
                <a:gd name="T46" fmla="*/ 763 w 868"/>
                <a:gd name="T47" fmla="*/ 535 h 985"/>
                <a:gd name="T48" fmla="*/ 803 w 868"/>
                <a:gd name="T49" fmla="*/ 621 h 985"/>
                <a:gd name="T50" fmla="*/ 834 w 868"/>
                <a:gd name="T51" fmla="*/ 717 h 985"/>
                <a:gd name="T52" fmla="*/ 856 w 868"/>
                <a:gd name="T53" fmla="*/ 818 h 985"/>
                <a:gd name="T54" fmla="*/ 867 w 868"/>
                <a:gd name="T55" fmla="*/ 928 h 985"/>
                <a:gd name="T56" fmla="*/ 868 w 868"/>
                <a:gd name="T57" fmla="*/ 985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8" h="985">
                  <a:moveTo>
                    <a:pt x="868" y="985"/>
                  </a:moveTo>
                  <a:lnTo>
                    <a:pt x="538" y="985"/>
                  </a:lnTo>
                  <a:lnTo>
                    <a:pt x="537" y="937"/>
                  </a:lnTo>
                  <a:lnTo>
                    <a:pt x="526" y="847"/>
                  </a:lnTo>
                  <a:lnTo>
                    <a:pt x="505" y="766"/>
                  </a:lnTo>
                  <a:lnTo>
                    <a:pt x="475" y="693"/>
                  </a:lnTo>
                  <a:lnTo>
                    <a:pt x="438" y="629"/>
                  </a:lnTo>
                  <a:lnTo>
                    <a:pt x="397" y="571"/>
                  </a:lnTo>
                  <a:lnTo>
                    <a:pt x="351" y="521"/>
                  </a:lnTo>
                  <a:lnTo>
                    <a:pt x="302" y="477"/>
                  </a:lnTo>
                  <a:lnTo>
                    <a:pt x="227" y="423"/>
                  </a:lnTo>
                  <a:lnTo>
                    <a:pt x="134" y="370"/>
                  </a:lnTo>
                  <a:lnTo>
                    <a:pt x="24" y="326"/>
                  </a:lnTo>
                  <a:lnTo>
                    <a:pt x="0" y="321"/>
                  </a:lnTo>
                  <a:lnTo>
                    <a:pt x="79" y="0"/>
                  </a:lnTo>
                  <a:lnTo>
                    <a:pt x="133" y="15"/>
                  </a:lnTo>
                  <a:lnTo>
                    <a:pt x="253" y="62"/>
                  </a:lnTo>
                  <a:lnTo>
                    <a:pt x="383" y="132"/>
                  </a:lnTo>
                  <a:lnTo>
                    <a:pt x="482" y="201"/>
                  </a:lnTo>
                  <a:lnTo>
                    <a:pt x="545" y="255"/>
                  </a:lnTo>
                  <a:lnTo>
                    <a:pt x="607" y="314"/>
                  </a:lnTo>
                  <a:lnTo>
                    <a:pt x="664" y="381"/>
                  </a:lnTo>
                  <a:lnTo>
                    <a:pt x="717" y="454"/>
                  </a:lnTo>
                  <a:lnTo>
                    <a:pt x="763" y="535"/>
                  </a:lnTo>
                  <a:lnTo>
                    <a:pt x="803" y="621"/>
                  </a:lnTo>
                  <a:lnTo>
                    <a:pt x="834" y="717"/>
                  </a:lnTo>
                  <a:lnTo>
                    <a:pt x="856" y="818"/>
                  </a:lnTo>
                  <a:lnTo>
                    <a:pt x="867" y="928"/>
                  </a:lnTo>
                  <a:lnTo>
                    <a:pt x="868" y="985"/>
                  </a:lnTo>
                  <a:close/>
                </a:path>
              </a:pathLst>
            </a:cu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Rectangle 86"/>
            <p:cNvSpPr>
              <a:spLocks noChangeArrowheads="1"/>
            </p:cNvSpPr>
            <p:nvPr/>
          </p:nvSpPr>
          <p:spPr bwMode="auto">
            <a:xfrm>
              <a:off x="2325" y="1503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87"/>
            <p:cNvSpPr>
              <a:spLocks/>
            </p:cNvSpPr>
            <p:nvPr/>
          </p:nvSpPr>
          <p:spPr bwMode="auto">
            <a:xfrm>
              <a:off x="1810" y="1881"/>
              <a:ext cx="226" cy="224"/>
            </a:xfrm>
            <a:custGeom>
              <a:avLst/>
              <a:gdLst>
                <a:gd name="T0" fmla="*/ 1743 w 1804"/>
                <a:gd name="T1" fmla="*/ 1484 h 1796"/>
                <a:gd name="T2" fmla="*/ 233 w 1804"/>
                <a:gd name="T3" fmla="*/ 0 h 1796"/>
                <a:gd name="T4" fmla="*/ 120 w 1804"/>
                <a:gd name="T5" fmla="*/ 114 h 1796"/>
                <a:gd name="T6" fmla="*/ 0 w 1804"/>
                <a:gd name="T7" fmla="*/ 235 h 1796"/>
                <a:gd name="T8" fmla="*/ 1504 w 1804"/>
                <a:gd name="T9" fmla="*/ 1712 h 1796"/>
                <a:gd name="T10" fmla="*/ 1579 w 1804"/>
                <a:gd name="T11" fmla="*/ 1796 h 1796"/>
                <a:gd name="T12" fmla="*/ 1608 w 1804"/>
                <a:gd name="T13" fmla="*/ 1767 h 1796"/>
                <a:gd name="T14" fmla="*/ 1804 w 1804"/>
                <a:gd name="T15" fmla="*/ 1553 h 1796"/>
                <a:gd name="T16" fmla="*/ 1743 w 1804"/>
                <a:gd name="T17" fmla="*/ 1484 h 1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4" h="1796">
                  <a:moveTo>
                    <a:pt x="1743" y="1484"/>
                  </a:moveTo>
                  <a:lnTo>
                    <a:pt x="233" y="0"/>
                  </a:lnTo>
                  <a:lnTo>
                    <a:pt x="120" y="114"/>
                  </a:lnTo>
                  <a:lnTo>
                    <a:pt x="0" y="235"/>
                  </a:lnTo>
                  <a:lnTo>
                    <a:pt x="1504" y="1712"/>
                  </a:lnTo>
                  <a:lnTo>
                    <a:pt x="1579" y="1796"/>
                  </a:lnTo>
                  <a:lnTo>
                    <a:pt x="1608" y="1767"/>
                  </a:lnTo>
                  <a:lnTo>
                    <a:pt x="1804" y="1553"/>
                  </a:lnTo>
                  <a:lnTo>
                    <a:pt x="1743" y="1484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 flipH="1">
            <a:off x="10613062" y="111551"/>
            <a:ext cx="554960" cy="430752"/>
            <a:chOff x="4099405" y="2266310"/>
            <a:chExt cx="935158" cy="725856"/>
          </a:xfrm>
        </p:grpSpPr>
        <p:sp>
          <p:nvSpPr>
            <p:cNvPr id="164" name="이등변 삼각형 163"/>
            <p:cNvSpPr/>
            <p:nvPr/>
          </p:nvSpPr>
          <p:spPr>
            <a:xfrm rot="8634949">
              <a:off x="4681166" y="2653118"/>
              <a:ext cx="170472" cy="339048"/>
            </a:xfrm>
            <a:prstGeom prst="triangle">
              <a:avLst>
                <a:gd name="adj" fmla="val 5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65" name="구름 164"/>
            <p:cNvSpPr/>
            <p:nvPr/>
          </p:nvSpPr>
          <p:spPr>
            <a:xfrm>
              <a:off x="4185992" y="2266310"/>
              <a:ext cx="761981" cy="63150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099405" y="2393812"/>
              <a:ext cx="935158" cy="363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96D1CF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나는</a:t>
              </a:r>
              <a:r>
                <a:rPr lang="en-US" altLang="ko-KR" sz="800" dirty="0">
                  <a:solidFill>
                    <a:srgbClr val="96D1CF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~??</a:t>
              </a:r>
              <a:endParaRPr lang="ko-KR" altLang="en-US" sz="800" dirty="0">
                <a:solidFill>
                  <a:srgbClr val="96D1C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666361D-6DC6-4A89-B282-A207790BB7E4}"/>
              </a:ext>
            </a:extLst>
          </p:cNvPr>
          <p:cNvSpPr txBox="1"/>
          <p:nvPr/>
        </p:nvSpPr>
        <p:spPr>
          <a:xfrm>
            <a:off x="975359" y="1593255"/>
            <a:ext cx="30411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접근 연산자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‘.’</a:t>
            </a:r>
            <a:r>
              <a:rPr lang="ko-KR" altLang="en-US" dirty="0"/>
              <a:t>을 통한 멤버선택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Ex)class complex{ </a:t>
            </a:r>
          </a:p>
          <a:p>
            <a:r>
              <a:rPr lang="en-US" altLang="ko-KR" dirty="0"/>
              <a:t>           public : double r,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};</a:t>
            </a:r>
          </a:p>
          <a:p>
            <a:pPr algn="ctr"/>
            <a:r>
              <a:rPr lang="en-US" altLang="ko-KR" dirty="0"/>
              <a:t>:</a:t>
            </a:r>
          </a:p>
          <a:p>
            <a:r>
              <a:rPr lang="en-US" altLang="ko-KR" dirty="0"/>
              <a:t>       complex</a:t>
            </a:r>
            <a:r>
              <a:rPr lang="ko-KR" altLang="en-US" dirty="0"/>
              <a:t> </a:t>
            </a:r>
            <a:r>
              <a:rPr lang="en-US" altLang="ko-KR" dirty="0"/>
              <a:t>z;</a:t>
            </a:r>
          </a:p>
          <a:p>
            <a:r>
              <a:rPr lang="en-US" altLang="ko-KR" dirty="0"/>
              <a:t>       </a:t>
            </a:r>
            <a:r>
              <a:rPr lang="en-US" altLang="ko-KR" dirty="0" err="1"/>
              <a:t>z.r</a:t>
            </a:r>
            <a:r>
              <a:rPr lang="en-US" altLang="ko-KR" dirty="0"/>
              <a:t> = 3.5;</a:t>
            </a:r>
          </a:p>
          <a:p>
            <a:r>
              <a:rPr lang="en-US" altLang="ko-KR" dirty="0"/>
              <a:t>       </a:t>
            </a:r>
            <a:r>
              <a:rPr lang="en-US" altLang="ko-KR" dirty="0" err="1"/>
              <a:t>z.i</a:t>
            </a:r>
            <a:r>
              <a:rPr lang="en-US" altLang="ko-KR" dirty="0"/>
              <a:t> = 2;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E65C48-19B3-4897-82C3-F7E4515609B4}"/>
              </a:ext>
            </a:extLst>
          </p:cNvPr>
          <p:cNvSpPr txBox="1"/>
          <p:nvPr/>
        </p:nvSpPr>
        <p:spPr>
          <a:xfrm>
            <a:off x="4841252" y="1315115"/>
            <a:ext cx="5827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클래스에 대한 </a:t>
            </a:r>
            <a:r>
              <a:rPr lang="en-US" altLang="ko-KR" b="1" dirty="0"/>
              <a:t>static </a:t>
            </a:r>
            <a:r>
              <a:rPr lang="ko-KR" altLang="en-US" b="1" dirty="0"/>
              <a:t>선언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static </a:t>
            </a:r>
            <a:r>
              <a:rPr lang="ko-KR" altLang="en-US" dirty="0"/>
              <a:t>및 </a:t>
            </a:r>
            <a:r>
              <a:rPr lang="en-US" altLang="ko-KR" dirty="0" err="1"/>
              <a:t>const</a:t>
            </a:r>
            <a:r>
              <a:rPr lang="ko-KR" altLang="en-US" dirty="0"/>
              <a:t>는 하나만 존재하며 변경할 수 없다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객체단위가 아닌 클래스 단위로 사용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128781E-760A-4C32-9BE3-ED0F4A819CC5}"/>
              </a:ext>
            </a:extLst>
          </p:cNvPr>
          <p:cNvSpPr/>
          <p:nvPr/>
        </p:nvSpPr>
        <p:spPr>
          <a:xfrm>
            <a:off x="586722" y="182063"/>
            <a:ext cx="588235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i="1" dirty="0">
                <a:solidFill>
                  <a:prstClr val="white"/>
                </a:solidFill>
              </a:rPr>
              <a:t>2.2 </a:t>
            </a:r>
            <a:r>
              <a:rPr lang="en-US" altLang="ko-KR" sz="3200" b="1" i="1" dirty="0">
                <a:solidFill>
                  <a:prstClr val="white"/>
                </a:solidFill>
              </a:rPr>
              <a:t>Member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48FEEC-65F1-4B8D-B154-04E7B1B45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69"/>
          <a:stretch/>
        </p:blipFill>
        <p:spPr>
          <a:xfrm>
            <a:off x="5171408" y="2516584"/>
            <a:ext cx="4467225" cy="403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8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175259" y="857413"/>
            <a:ext cx="11842570" cy="5922772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0" name="자유형 69"/>
          <p:cNvSpPr/>
          <p:nvPr/>
        </p:nvSpPr>
        <p:spPr>
          <a:xfrm>
            <a:off x="8687549" y="675100"/>
            <a:ext cx="2507264" cy="525890"/>
          </a:xfrm>
          <a:custGeom>
            <a:avLst/>
            <a:gdLst>
              <a:gd name="connsiteX0" fmla="*/ 6012551 w 12192000"/>
              <a:gd name="connsiteY0" fmla="*/ 0 h 4678329"/>
              <a:gd name="connsiteX1" fmla="*/ 6083886 w 12192000"/>
              <a:gd name="connsiteY1" fmla="*/ 0 h 4678329"/>
              <a:gd name="connsiteX2" fmla="*/ 6120521 w 12192000"/>
              <a:gd name="connsiteY2" fmla="*/ 240041 h 4678329"/>
              <a:gd name="connsiteX3" fmla="*/ 10382903 w 12192000"/>
              <a:gd name="connsiteY3" fmla="*/ 3713983 h 4678329"/>
              <a:gd name="connsiteX4" fmla="*/ 12076421 w 12192000"/>
              <a:gd name="connsiteY4" fmla="*/ 3372078 h 4678329"/>
              <a:gd name="connsiteX5" fmla="*/ 12192000 w 12192000"/>
              <a:gd name="connsiteY5" fmla="*/ 3319826 h 4678329"/>
              <a:gd name="connsiteX6" fmla="*/ 12192000 w 12192000"/>
              <a:gd name="connsiteY6" fmla="*/ 4678329 h 4678329"/>
              <a:gd name="connsiteX7" fmla="*/ 0 w 12192000"/>
              <a:gd name="connsiteY7" fmla="*/ 4678329 h 4678329"/>
              <a:gd name="connsiteX8" fmla="*/ 0 w 12192000"/>
              <a:gd name="connsiteY8" fmla="*/ 3363030 h 4678329"/>
              <a:gd name="connsiteX9" fmla="*/ 20015 w 12192000"/>
              <a:gd name="connsiteY9" fmla="*/ 3372079 h 4678329"/>
              <a:gd name="connsiteX10" fmla="*/ 1713534 w 12192000"/>
              <a:gd name="connsiteY10" fmla="*/ 3713984 h 4678329"/>
              <a:gd name="connsiteX11" fmla="*/ 5975916 w 12192000"/>
              <a:gd name="connsiteY11" fmla="*/ 240042 h 467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678329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557571" y="18608"/>
            <a:ext cx="658056" cy="806857"/>
            <a:chOff x="9566279" y="126999"/>
            <a:chExt cx="658056" cy="806857"/>
          </a:xfrm>
        </p:grpSpPr>
        <p:grpSp>
          <p:nvGrpSpPr>
            <p:cNvPr id="72" name="Group 4"/>
            <p:cNvGrpSpPr>
              <a:grpSpLocks noChangeAspect="1"/>
            </p:cNvGrpSpPr>
            <p:nvPr/>
          </p:nvGrpSpPr>
          <p:grpSpPr bwMode="auto">
            <a:xfrm>
              <a:off x="9739131" y="126999"/>
              <a:ext cx="396566" cy="564330"/>
              <a:chOff x="749" y="781"/>
              <a:chExt cx="2118" cy="3014"/>
            </a:xfrm>
          </p:grpSpPr>
          <p:sp>
            <p:nvSpPr>
              <p:cNvPr id="77" name="Freeform 6"/>
              <p:cNvSpPr>
                <a:spLocks/>
              </p:cNvSpPr>
              <p:nvPr/>
            </p:nvSpPr>
            <p:spPr bwMode="auto">
              <a:xfrm>
                <a:off x="1440" y="781"/>
                <a:ext cx="736" cy="2160"/>
              </a:xfrm>
              <a:custGeom>
                <a:avLst/>
                <a:gdLst>
                  <a:gd name="T0" fmla="*/ 2208 w 2208"/>
                  <a:gd name="T1" fmla="*/ 6481 h 6481"/>
                  <a:gd name="T2" fmla="*/ 0 w 2208"/>
                  <a:gd name="T3" fmla="*/ 6481 h 6481"/>
                  <a:gd name="T4" fmla="*/ 0 w 2208"/>
                  <a:gd name="T5" fmla="*/ 1825 h 6481"/>
                  <a:gd name="T6" fmla="*/ 0 w 2208"/>
                  <a:gd name="T7" fmla="*/ 1766 h 6481"/>
                  <a:gd name="T8" fmla="*/ 11 w 2208"/>
                  <a:gd name="T9" fmla="*/ 1637 h 6481"/>
                  <a:gd name="T10" fmla="*/ 34 w 2208"/>
                  <a:gd name="T11" fmla="*/ 1501 h 6481"/>
                  <a:gd name="T12" fmla="*/ 66 w 2208"/>
                  <a:gd name="T13" fmla="*/ 1355 h 6481"/>
                  <a:gd name="T14" fmla="*/ 109 w 2208"/>
                  <a:gd name="T15" fmla="*/ 1205 h 6481"/>
                  <a:gd name="T16" fmla="*/ 160 w 2208"/>
                  <a:gd name="T17" fmla="*/ 1053 h 6481"/>
                  <a:gd name="T18" fmla="*/ 220 w 2208"/>
                  <a:gd name="T19" fmla="*/ 902 h 6481"/>
                  <a:gd name="T20" fmla="*/ 288 w 2208"/>
                  <a:gd name="T21" fmla="*/ 753 h 6481"/>
                  <a:gd name="T22" fmla="*/ 363 w 2208"/>
                  <a:gd name="T23" fmla="*/ 612 h 6481"/>
                  <a:gd name="T24" fmla="*/ 445 w 2208"/>
                  <a:gd name="T25" fmla="*/ 478 h 6481"/>
                  <a:gd name="T26" fmla="*/ 533 w 2208"/>
                  <a:gd name="T27" fmla="*/ 356 h 6481"/>
                  <a:gd name="T28" fmla="*/ 626 w 2208"/>
                  <a:gd name="T29" fmla="*/ 246 h 6481"/>
                  <a:gd name="T30" fmla="*/ 726 w 2208"/>
                  <a:gd name="T31" fmla="*/ 154 h 6481"/>
                  <a:gd name="T32" fmla="*/ 829 w 2208"/>
                  <a:gd name="T33" fmla="*/ 81 h 6481"/>
                  <a:gd name="T34" fmla="*/ 936 w 2208"/>
                  <a:gd name="T35" fmla="*/ 30 h 6481"/>
                  <a:gd name="T36" fmla="*/ 1019 w 2208"/>
                  <a:gd name="T37" fmla="*/ 9 h 6481"/>
                  <a:gd name="T38" fmla="*/ 1076 w 2208"/>
                  <a:gd name="T39" fmla="*/ 1 h 6481"/>
                  <a:gd name="T40" fmla="*/ 1103 w 2208"/>
                  <a:gd name="T41" fmla="*/ 0 h 6481"/>
                  <a:gd name="T42" fmla="*/ 1103 w 2208"/>
                  <a:gd name="T43" fmla="*/ 0 h 6481"/>
                  <a:gd name="T44" fmla="*/ 1132 w 2208"/>
                  <a:gd name="T45" fmla="*/ 1 h 6481"/>
                  <a:gd name="T46" fmla="*/ 1189 w 2208"/>
                  <a:gd name="T47" fmla="*/ 9 h 6481"/>
                  <a:gd name="T48" fmla="*/ 1273 w 2208"/>
                  <a:gd name="T49" fmla="*/ 30 h 6481"/>
                  <a:gd name="T50" fmla="*/ 1381 w 2208"/>
                  <a:gd name="T51" fmla="*/ 81 h 6481"/>
                  <a:gd name="T52" fmla="*/ 1485 w 2208"/>
                  <a:gd name="T53" fmla="*/ 154 h 6481"/>
                  <a:gd name="T54" fmla="*/ 1584 w 2208"/>
                  <a:gd name="T55" fmla="*/ 246 h 6481"/>
                  <a:gd name="T56" fmla="*/ 1678 w 2208"/>
                  <a:gd name="T57" fmla="*/ 356 h 6481"/>
                  <a:gd name="T58" fmla="*/ 1767 w 2208"/>
                  <a:gd name="T59" fmla="*/ 478 h 6481"/>
                  <a:gd name="T60" fmla="*/ 1848 w 2208"/>
                  <a:gd name="T61" fmla="*/ 612 h 6481"/>
                  <a:gd name="T62" fmla="*/ 1922 w 2208"/>
                  <a:gd name="T63" fmla="*/ 753 h 6481"/>
                  <a:gd name="T64" fmla="*/ 1990 w 2208"/>
                  <a:gd name="T65" fmla="*/ 902 h 6481"/>
                  <a:gd name="T66" fmla="*/ 2049 w 2208"/>
                  <a:gd name="T67" fmla="*/ 1053 h 6481"/>
                  <a:gd name="T68" fmla="*/ 2100 w 2208"/>
                  <a:gd name="T69" fmla="*/ 1205 h 6481"/>
                  <a:gd name="T70" fmla="*/ 2141 w 2208"/>
                  <a:gd name="T71" fmla="*/ 1355 h 6481"/>
                  <a:gd name="T72" fmla="*/ 2173 w 2208"/>
                  <a:gd name="T73" fmla="*/ 1501 h 6481"/>
                  <a:gd name="T74" fmla="*/ 2196 w 2208"/>
                  <a:gd name="T75" fmla="*/ 1637 h 6481"/>
                  <a:gd name="T76" fmla="*/ 2206 w 2208"/>
                  <a:gd name="T77" fmla="*/ 1766 h 6481"/>
                  <a:gd name="T78" fmla="*/ 2208 w 2208"/>
                  <a:gd name="T79" fmla="*/ 1825 h 6481"/>
                  <a:gd name="T80" fmla="*/ 2208 w 2208"/>
                  <a:gd name="T81" fmla="*/ 6481 h 6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08" h="6481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"/>
              <p:cNvSpPr>
                <a:spLocks/>
              </p:cNvSpPr>
              <p:nvPr/>
            </p:nvSpPr>
            <p:spPr bwMode="auto">
              <a:xfrm>
                <a:off x="2228" y="1229"/>
                <a:ext cx="428" cy="1712"/>
              </a:xfrm>
              <a:custGeom>
                <a:avLst/>
                <a:gdLst>
                  <a:gd name="T0" fmla="*/ 1286 w 1286"/>
                  <a:gd name="T1" fmla="*/ 5136 h 5136"/>
                  <a:gd name="T2" fmla="*/ 0 w 1286"/>
                  <a:gd name="T3" fmla="*/ 5136 h 5136"/>
                  <a:gd name="T4" fmla="*/ 0 w 1286"/>
                  <a:gd name="T5" fmla="*/ 1066 h 5136"/>
                  <a:gd name="T6" fmla="*/ 1 w 1286"/>
                  <a:gd name="T7" fmla="*/ 995 h 5136"/>
                  <a:gd name="T8" fmla="*/ 27 w 1286"/>
                  <a:gd name="T9" fmla="*/ 835 h 5136"/>
                  <a:gd name="T10" fmla="*/ 76 w 1286"/>
                  <a:gd name="T11" fmla="*/ 661 h 5136"/>
                  <a:gd name="T12" fmla="*/ 145 w 1286"/>
                  <a:gd name="T13" fmla="*/ 484 h 5136"/>
                  <a:gd name="T14" fmla="*/ 233 w 1286"/>
                  <a:gd name="T15" fmla="*/ 317 h 5136"/>
                  <a:gd name="T16" fmla="*/ 309 w 1286"/>
                  <a:gd name="T17" fmla="*/ 207 h 5136"/>
                  <a:gd name="T18" fmla="*/ 364 w 1286"/>
                  <a:gd name="T19" fmla="*/ 144 h 5136"/>
                  <a:gd name="T20" fmla="*/ 422 w 1286"/>
                  <a:gd name="T21" fmla="*/ 89 h 5136"/>
                  <a:gd name="T22" fmla="*/ 482 w 1286"/>
                  <a:gd name="T23" fmla="*/ 48 h 5136"/>
                  <a:gd name="T24" fmla="*/ 544 w 1286"/>
                  <a:gd name="T25" fmla="*/ 17 h 5136"/>
                  <a:gd name="T26" fmla="*/ 609 w 1286"/>
                  <a:gd name="T27" fmla="*/ 2 h 5136"/>
                  <a:gd name="T28" fmla="*/ 642 w 1286"/>
                  <a:gd name="T29" fmla="*/ 0 h 5136"/>
                  <a:gd name="T30" fmla="*/ 642 w 1286"/>
                  <a:gd name="T31" fmla="*/ 0 h 5136"/>
                  <a:gd name="T32" fmla="*/ 675 w 1286"/>
                  <a:gd name="T33" fmla="*/ 2 h 5136"/>
                  <a:gd name="T34" fmla="*/ 740 w 1286"/>
                  <a:gd name="T35" fmla="*/ 17 h 5136"/>
                  <a:gd name="T36" fmla="*/ 803 w 1286"/>
                  <a:gd name="T37" fmla="*/ 48 h 5136"/>
                  <a:gd name="T38" fmla="*/ 864 w 1286"/>
                  <a:gd name="T39" fmla="*/ 89 h 5136"/>
                  <a:gd name="T40" fmla="*/ 921 w 1286"/>
                  <a:gd name="T41" fmla="*/ 144 h 5136"/>
                  <a:gd name="T42" fmla="*/ 976 w 1286"/>
                  <a:gd name="T43" fmla="*/ 207 h 5136"/>
                  <a:gd name="T44" fmla="*/ 1052 w 1286"/>
                  <a:gd name="T45" fmla="*/ 317 h 5136"/>
                  <a:gd name="T46" fmla="*/ 1140 w 1286"/>
                  <a:gd name="T47" fmla="*/ 484 h 5136"/>
                  <a:gd name="T48" fmla="*/ 1209 w 1286"/>
                  <a:gd name="T49" fmla="*/ 661 h 5136"/>
                  <a:gd name="T50" fmla="*/ 1258 w 1286"/>
                  <a:gd name="T51" fmla="*/ 835 h 5136"/>
                  <a:gd name="T52" fmla="*/ 1283 w 1286"/>
                  <a:gd name="T53" fmla="*/ 995 h 5136"/>
                  <a:gd name="T54" fmla="*/ 1286 w 1286"/>
                  <a:gd name="T55" fmla="*/ 1066 h 5136"/>
                  <a:gd name="T56" fmla="*/ 1286 w 1286"/>
                  <a:gd name="T57" fmla="*/ 5136 h 5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6" h="5136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8"/>
              <p:cNvSpPr>
                <a:spLocks/>
              </p:cNvSpPr>
              <p:nvPr/>
            </p:nvSpPr>
            <p:spPr bwMode="auto">
              <a:xfrm>
                <a:off x="960" y="1229"/>
                <a:ext cx="429" cy="1712"/>
              </a:xfrm>
              <a:custGeom>
                <a:avLst/>
                <a:gdLst>
                  <a:gd name="T0" fmla="*/ 1286 w 1286"/>
                  <a:gd name="T1" fmla="*/ 5136 h 5136"/>
                  <a:gd name="T2" fmla="*/ 0 w 1286"/>
                  <a:gd name="T3" fmla="*/ 5136 h 5136"/>
                  <a:gd name="T4" fmla="*/ 0 w 1286"/>
                  <a:gd name="T5" fmla="*/ 1066 h 5136"/>
                  <a:gd name="T6" fmla="*/ 1 w 1286"/>
                  <a:gd name="T7" fmla="*/ 995 h 5136"/>
                  <a:gd name="T8" fmla="*/ 27 w 1286"/>
                  <a:gd name="T9" fmla="*/ 835 h 5136"/>
                  <a:gd name="T10" fmla="*/ 76 w 1286"/>
                  <a:gd name="T11" fmla="*/ 661 h 5136"/>
                  <a:gd name="T12" fmla="*/ 145 w 1286"/>
                  <a:gd name="T13" fmla="*/ 484 h 5136"/>
                  <a:gd name="T14" fmla="*/ 233 w 1286"/>
                  <a:gd name="T15" fmla="*/ 317 h 5136"/>
                  <a:gd name="T16" fmla="*/ 309 w 1286"/>
                  <a:gd name="T17" fmla="*/ 207 h 5136"/>
                  <a:gd name="T18" fmla="*/ 364 w 1286"/>
                  <a:gd name="T19" fmla="*/ 144 h 5136"/>
                  <a:gd name="T20" fmla="*/ 422 w 1286"/>
                  <a:gd name="T21" fmla="*/ 89 h 5136"/>
                  <a:gd name="T22" fmla="*/ 482 w 1286"/>
                  <a:gd name="T23" fmla="*/ 48 h 5136"/>
                  <a:gd name="T24" fmla="*/ 544 w 1286"/>
                  <a:gd name="T25" fmla="*/ 17 h 5136"/>
                  <a:gd name="T26" fmla="*/ 609 w 1286"/>
                  <a:gd name="T27" fmla="*/ 2 h 5136"/>
                  <a:gd name="T28" fmla="*/ 642 w 1286"/>
                  <a:gd name="T29" fmla="*/ 0 h 5136"/>
                  <a:gd name="T30" fmla="*/ 642 w 1286"/>
                  <a:gd name="T31" fmla="*/ 0 h 5136"/>
                  <a:gd name="T32" fmla="*/ 675 w 1286"/>
                  <a:gd name="T33" fmla="*/ 2 h 5136"/>
                  <a:gd name="T34" fmla="*/ 740 w 1286"/>
                  <a:gd name="T35" fmla="*/ 17 h 5136"/>
                  <a:gd name="T36" fmla="*/ 803 w 1286"/>
                  <a:gd name="T37" fmla="*/ 48 h 5136"/>
                  <a:gd name="T38" fmla="*/ 864 w 1286"/>
                  <a:gd name="T39" fmla="*/ 89 h 5136"/>
                  <a:gd name="T40" fmla="*/ 921 w 1286"/>
                  <a:gd name="T41" fmla="*/ 144 h 5136"/>
                  <a:gd name="T42" fmla="*/ 976 w 1286"/>
                  <a:gd name="T43" fmla="*/ 207 h 5136"/>
                  <a:gd name="T44" fmla="*/ 1052 w 1286"/>
                  <a:gd name="T45" fmla="*/ 317 h 5136"/>
                  <a:gd name="T46" fmla="*/ 1140 w 1286"/>
                  <a:gd name="T47" fmla="*/ 484 h 5136"/>
                  <a:gd name="T48" fmla="*/ 1209 w 1286"/>
                  <a:gd name="T49" fmla="*/ 661 h 5136"/>
                  <a:gd name="T50" fmla="*/ 1258 w 1286"/>
                  <a:gd name="T51" fmla="*/ 835 h 5136"/>
                  <a:gd name="T52" fmla="*/ 1283 w 1286"/>
                  <a:gd name="T53" fmla="*/ 995 h 5136"/>
                  <a:gd name="T54" fmla="*/ 1286 w 1286"/>
                  <a:gd name="T55" fmla="*/ 1066 h 5136"/>
                  <a:gd name="T56" fmla="*/ 1286 w 1286"/>
                  <a:gd name="T57" fmla="*/ 5136 h 5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6" h="5136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9"/>
              <p:cNvSpPr>
                <a:spLocks/>
              </p:cNvSpPr>
              <p:nvPr/>
            </p:nvSpPr>
            <p:spPr bwMode="auto">
              <a:xfrm>
                <a:off x="1869" y="3443"/>
                <a:ext cx="237" cy="352"/>
              </a:xfrm>
              <a:custGeom>
                <a:avLst/>
                <a:gdLst>
                  <a:gd name="T0" fmla="*/ 710 w 710"/>
                  <a:gd name="T1" fmla="*/ 356 h 1056"/>
                  <a:gd name="T2" fmla="*/ 707 w 710"/>
                  <a:gd name="T3" fmla="*/ 396 h 1056"/>
                  <a:gd name="T4" fmla="*/ 678 w 710"/>
                  <a:gd name="T5" fmla="*/ 494 h 1056"/>
                  <a:gd name="T6" fmla="*/ 628 w 710"/>
                  <a:gd name="T7" fmla="*/ 607 h 1056"/>
                  <a:gd name="T8" fmla="*/ 566 w 710"/>
                  <a:gd name="T9" fmla="*/ 725 h 1056"/>
                  <a:gd name="T10" fmla="*/ 399 w 710"/>
                  <a:gd name="T11" fmla="*/ 994 h 1056"/>
                  <a:gd name="T12" fmla="*/ 356 w 710"/>
                  <a:gd name="T13" fmla="*/ 1056 h 1056"/>
                  <a:gd name="T14" fmla="*/ 311 w 710"/>
                  <a:gd name="T15" fmla="*/ 993 h 1056"/>
                  <a:gd name="T16" fmla="*/ 144 w 710"/>
                  <a:gd name="T17" fmla="*/ 720 h 1056"/>
                  <a:gd name="T18" fmla="*/ 82 w 710"/>
                  <a:gd name="T19" fmla="*/ 602 h 1056"/>
                  <a:gd name="T20" fmla="*/ 32 w 710"/>
                  <a:gd name="T21" fmla="*/ 491 h 1056"/>
                  <a:gd name="T22" fmla="*/ 3 w 710"/>
                  <a:gd name="T23" fmla="*/ 394 h 1056"/>
                  <a:gd name="T24" fmla="*/ 0 w 710"/>
                  <a:gd name="T25" fmla="*/ 356 h 1056"/>
                  <a:gd name="T26" fmla="*/ 1 w 710"/>
                  <a:gd name="T27" fmla="*/ 319 h 1056"/>
                  <a:gd name="T28" fmla="*/ 16 w 710"/>
                  <a:gd name="T29" fmla="*/ 248 h 1056"/>
                  <a:gd name="T30" fmla="*/ 43 w 710"/>
                  <a:gd name="T31" fmla="*/ 183 h 1056"/>
                  <a:gd name="T32" fmla="*/ 82 w 710"/>
                  <a:gd name="T33" fmla="*/ 127 h 1056"/>
                  <a:gd name="T34" fmla="*/ 131 w 710"/>
                  <a:gd name="T35" fmla="*/ 80 h 1056"/>
                  <a:gd name="T36" fmla="*/ 187 w 710"/>
                  <a:gd name="T37" fmla="*/ 42 h 1056"/>
                  <a:gd name="T38" fmla="*/ 250 w 710"/>
                  <a:gd name="T39" fmla="*/ 15 h 1056"/>
                  <a:gd name="T40" fmla="*/ 320 w 710"/>
                  <a:gd name="T41" fmla="*/ 2 h 1056"/>
                  <a:gd name="T42" fmla="*/ 356 w 710"/>
                  <a:gd name="T43" fmla="*/ 0 h 1056"/>
                  <a:gd name="T44" fmla="*/ 392 w 710"/>
                  <a:gd name="T45" fmla="*/ 2 h 1056"/>
                  <a:gd name="T46" fmla="*/ 459 w 710"/>
                  <a:gd name="T47" fmla="*/ 15 h 1056"/>
                  <a:gd name="T48" fmla="*/ 523 w 710"/>
                  <a:gd name="T49" fmla="*/ 42 h 1056"/>
                  <a:gd name="T50" fmla="*/ 580 w 710"/>
                  <a:gd name="T51" fmla="*/ 80 h 1056"/>
                  <a:gd name="T52" fmla="*/ 628 w 710"/>
                  <a:gd name="T53" fmla="*/ 127 h 1056"/>
                  <a:gd name="T54" fmla="*/ 667 w 710"/>
                  <a:gd name="T55" fmla="*/ 183 h 1056"/>
                  <a:gd name="T56" fmla="*/ 694 w 710"/>
                  <a:gd name="T57" fmla="*/ 248 h 1056"/>
                  <a:gd name="T58" fmla="*/ 708 w 710"/>
                  <a:gd name="T59" fmla="*/ 319 h 1056"/>
                  <a:gd name="T60" fmla="*/ 710 w 710"/>
                  <a:gd name="T61" fmla="*/ 3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0" h="1056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0"/>
              <p:cNvSpPr>
                <a:spLocks/>
              </p:cNvSpPr>
              <p:nvPr/>
            </p:nvSpPr>
            <p:spPr bwMode="auto">
              <a:xfrm>
                <a:off x="1894" y="3495"/>
                <a:ext cx="180" cy="262"/>
              </a:xfrm>
              <a:custGeom>
                <a:avLst/>
                <a:gdLst>
                  <a:gd name="T0" fmla="*/ 539 w 539"/>
                  <a:gd name="T1" fmla="*/ 268 h 787"/>
                  <a:gd name="T2" fmla="*/ 536 w 539"/>
                  <a:gd name="T3" fmla="*/ 297 h 787"/>
                  <a:gd name="T4" fmla="*/ 514 w 539"/>
                  <a:gd name="T5" fmla="*/ 369 h 787"/>
                  <a:gd name="T6" fmla="*/ 454 w 539"/>
                  <a:gd name="T7" fmla="*/ 496 h 787"/>
                  <a:gd name="T8" fmla="*/ 303 w 539"/>
                  <a:gd name="T9" fmla="*/ 741 h 787"/>
                  <a:gd name="T10" fmla="*/ 270 w 539"/>
                  <a:gd name="T11" fmla="*/ 787 h 787"/>
                  <a:gd name="T12" fmla="*/ 236 w 539"/>
                  <a:gd name="T13" fmla="*/ 741 h 787"/>
                  <a:gd name="T14" fmla="*/ 85 w 539"/>
                  <a:gd name="T15" fmla="*/ 496 h 787"/>
                  <a:gd name="T16" fmla="*/ 25 w 539"/>
                  <a:gd name="T17" fmla="*/ 369 h 787"/>
                  <a:gd name="T18" fmla="*/ 3 w 539"/>
                  <a:gd name="T19" fmla="*/ 297 h 787"/>
                  <a:gd name="T20" fmla="*/ 0 w 539"/>
                  <a:gd name="T21" fmla="*/ 268 h 787"/>
                  <a:gd name="T22" fmla="*/ 2 w 539"/>
                  <a:gd name="T23" fmla="*/ 242 h 787"/>
                  <a:gd name="T24" fmla="*/ 12 w 539"/>
                  <a:gd name="T25" fmla="*/ 191 h 787"/>
                  <a:gd name="T26" fmla="*/ 32 w 539"/>
                  <a:gd name="T27" fmla="*/ 143 h 787"/>
                  <a:gd name="T28" fmla="*/ 61 w 539"/>
                  <a:gd name="T29" fmla="*/ 100 h 787"/>
                  <a:gd name="T30" fmla="*/ 97 w 539"/>
                  <a:gd name="T31" fmla="*/ 62 h 787"/>
                  <a:gd name="T32" fmla="*/ 138 w 539"/>
                  <a:gd name="T33" fmla="*/ 34 h 787"/>
                  <a:gd name="T34" fmla="*/ 187 w 539"/>
                  <a:gd name="T35" fmla="*/ 12 h 787"/>
                  <a:gd name="T36" fmla="*/ 241 w 539"/>
                  <a:gd name="T37" fmla="*/ 0 h 787"/>
                  <a:gd name="T38" fmla="*/ 270 w 539"/>
                  <a:gd name="T39" fmla="*/ 0 h 787"/>
                  <a:gd name="T40" fmla="*/ 298 w 539"/>
                  <a:gd name="T41" fmla="*/ 0 h 787"/>
                  <a:gd name="T42" fmla="*/ 352 w 539"/>
                  <a:gd name="T43" fmla="*/ 12 h 787"/>
                  <a:gd name="T44" fmla="*/ 401 w 539"/>
                  <a:gd name="T45" fmla="*/ 34 h 787"/>
                  <a:gd name="T46" fmla="*/ 442 w 539"/>
                  <a:gd name="T47" fmla="*/ 62 h 787"/>
                  <a:gd name="T48" fmla="*/ 478 w 539"/>
                  <a:gd name="T49" fmla="*/ 100 h 787"/>
                  <a:gd name="T50" fmla="*/ 507 w 539"/>
                  <a:gd name="T51" fmla="*/ 143 h 787"/>
                  <a:gd name="T52" fmla="*/ 527 w 539"/>
                  <a:gd name="T53" fmla="*/ 191 h 787"/>
                  <a:gd name="T54" fmla="*/ 537 w 539"/>
                  <a:gd name="T55" fmla="*/ 242 h 787"/>
                  <a:gd name="T56" fmla="*/ 539 w 539"/>
                  <a:gd name="T57" fmla="*/ 268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39" h="787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11"/>
              <p:cNvSpPr>
                <a:spLocks/>
              </p:cNvSpPr>
              <p:nvPr/>
            </p:nvSpPr>
            <p:spPr bwMode="auto">
              <a:xfrm>
                <a:off x="1514" y="3443"/>
                <a:ext cx="236" cy="352"/>
              </a:xfrm>
              <a:custGeom>
                <a:avLst/>
                <a:gdLst>
                  <a:gd name="T0" fmla="*/ 710 w 710"/>
                  <a:gd name="T1" fmla="*/ 356 h 1056"/>
                  <a:gd name="T2" fmla="*/ 707 w 710"/>
                  <a:gd name="T3" fmla="*/ 396 h 1056"/>
                  <a:gd name="T4" fmla="*/ 679 w 710"/>
                  <a:gd name="T5" fmla="*/ 494 h 1056"/>
                  <a:gd name="T6" fmla="*/ 628 w 710"/>
                  <a:gd name="T7" fmla="*/ 607 h 1056"/>
                  <a:gd name="T8" fmla="*/ 566 w 710"/>
                  <a:gd name="T9" fmla="*/ 725 h 1056"/>
                  <a:gd name="T10" fmla="*/ 399 w 710"/>
                  <a:gd name="T11" fmla="*/ 994 h 1056"/>
                  <a:gd name="T12" fmla="*/ 356 w 710"/>
                  <a:gd name="T13" fmla="*/ 1056 h 1056"/>
                  <a:gd name="T14" fmla="*/ 311 w 710"/>
                  <a:gd name="T15" fmla="*/ 993 h 1056"/>
                  <a:gd name="T16" fmla="*/ 144 w 710"/>
                  <a:gd name="T17" fmla="*/ 720 h 1056"/>
                  <a:gd name="T18" fmla="*/ 82 w 710"/>
                  <a:gd name="T19" fmla="*/ 602 h 1056"/>
                  <a:gd name="T20" fmla="*/ 32 w 710"/>
                  <a:gd name="T21" fmla="*/ 491 h 1056"/>
                  <a:gd name="T22" fmla="*/ 3 w 710"/>
                  <a:gd name="T23" fmla="*/ 394 h 1056"/>
                  <a:gd name="T24" fmla="*/ 0 w 710"/>
                  <a:gd name="T25" fmla="*/ 356 h 1056"/>
                  <a:gd name="T26" fmla="*/ 2 w 710"/>
                  <a:gd name="T27" fmla="*/ 319 h 1056"/>
                  <a:gd name="T28" fmla="*/ 16 w 710"/>
                  <a:gd name="T29" fmla="*/ 248 h 1056"/>
                  <a:gd name="T30" fmla="*/ 43 w 710"/>
                  <a:gd name="T31" fmla="*/ 183 h 1056"/>
                  <a:gd name="T32" fmla="*/ 82 w 710"/>
                  <a:gd name="T33" fmla="*/ 127 h 1056"/>
                  <a:gd name="T34" fmla="*/ 131 w 710"/>
                  <a:gd name="T35" fmla="*/ 80 h 1056"/>
                  <a:gd name="T36" fmla="*/ 187 w 710"/>
                  <a:gd name="T37" fmla="*/ 42 h 1056"/>
                  <a:gd name="T38" fmla="*/ 251 w 710"/>
                  <a:gd name="T39" fmla="*/ 15 h 1056"/>
                  <a:gd name="T40" fmla="*/ 320 w 710"/>
                  <a:gd name="T41" fmla="*/ 2 h 1056"/>
                  <a:gd name="T42" fmla="*/ 356 w 710"/>
                  <a:gd name="T43" fmla="*/ 0 h 1056"/>
                  <a:gd name="T44" fmla="*/ 392 w 710"/>
                  <a:gd name="T45" fmla="*/ 2 h 1056"/>
                  <a:gd name="T46" fmla="*/ 460 w 710"/>
                  <a:gd name="T47" fmla="*/ 15 h 1056"/>
                  <a:gd name="T48" fmla="*/ 523 w 710"/>
                  <a:gd name="T49" fmla="*/ 42 h 1056"/>
                  <a:gd name="T50" fmla="*/ 581 w 710"/>
                  <a:gd name="T51" fmla="*/ 80 h 1056"/>
                  <a:gd name="T52" fmla="*/ 628 w 710"/>
                  <a:gd name="T53" fmla="*/ 127 h 1056"/>
                  <a:gd name="T54" fmla="*/ 667 w 710"/>
                  <a:gd name="T55" fmla="*/ 183 h 1056"/>
                  <a:gd name="T56" fmla="*/ 694 w 710"/>
                  <a:gd name="T57" fmla="*/ 248 h 1056"/>
                  <a:gd name="T58" fmla="*/ 709 w 710"/>
                  <a:gd name="T59" fmla="*/ 319 h 1056"/>
                  <a:gd name="T60" fmla="*/ 710 w 710"/>
                  <a:gd name="T61" fmla="*/ 3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0" h="1056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12"/>
              <p:cNvSpPr>
                <a:spLocks/>
              </p:cNvSpPr>
              <p:nvPr/>
            </p:nvSpPr>
            <p:spPr bwMode="auto">
              <a:xfrm>
                <a:off x="1539" y="3495"/>
                <a:ext cx="180" cy="262"/>
              </a:xfrm>
              <a:custGeom>
                <a:avLst/>
                <a:gdLst>
                  <a:gd name="T0" fmla="*/ 538 w 538"/>
                  <a:gd name="T1" fmla="*/ 268 h 787"/>
                  <a:gd name="T2" fmla="*/ 535 w 538"/>
                  <a:gd name="T3" fmla="*/ 297 h 787"/>
                  <a:gd name="T4" fmla="*/ 514 w 538"/>
                  <a:gd name="T5" fmla="*/ 369 h 787"/>
                  <a:gd name="T6" fmla="*/ 453 w 538"/>
                  <a:gd name="T7" fmla="*/ 496 h 787"/>
                  <a:gd name="T8" fmla="*/ 302 w 538"/>
                  <a:gd name="T9" fmla="*/ 741 h 787"/>
                  <a:gd name="T10" fmla="*/ 269 w 538"/>
                  <a:gd name="T11" fmla="*/ 787 h 787"/>
                  <a:gd name="T12" fmla="*/ 236 w 538"/>
                  <a:gd name="T13" fmla="*/ 741 h 787"/>
                  <a:gd name="T14" fmla="*/ 85 w 538"/>
                  <a:gd name="T15" fmla="*/ 496 h 787"/>
                  <a:gd name="T16" fmla="*/ 24 w 538"/>
                  <a:gd name="T17" fmla="*/ 369 h 787"/>
                  <a:gd name="T18" fmla="*/ 2 w 538"/>
                  <a:gd name="T19" fmla="*/ 297 h 787"/>
                  <a:gd name="T20" fmla="*/ 0 w 538"/>
                  <a:gd name="T21" fmla="*/ 268 h 787"/>
                  <a:gd name="T22" fmla="*/ 1 w 538"/>
                  <a:gd name="T23" fmla="*/ 242 h 787"/>
                  <a:gd name="T24" fmla="*/ 11 w 538"/>
                  <a:gd name="T25" fmla="*/ 191 h 787"/>
                  <a:gd name="T26" fmla="*/ 31 w 538"/>
                  <a:gd name="T27" fmla="*/ 143 h 787"/>
                  <a:gd name="T28" fmla="*/ 60 w 538"/>
                  <a:gd name="T29" fmla="*/ 100 h 787"/>
                  <a:gd name="T30" fmla="*/ 96 w 538"/>
                  <a:gd name="T31" fmla="*/ 62 h 787"/>
                  <a:gd name="T32" fmla="*/ 138 w 538"/>
                  <a:gd name="T33" fmla="*/ 34 h 787"/>
                  <a:gd name="T34" fmla="*/ 187 w 538"/>
                  <a:gd name="T35" fmla="*/ 12 h 787"/>
                  <a:gd name="T36" fmla="*/ 240 w 538"/>
                  <a:gd name="T37" fmla="*/ 0 h 787"/>
                  <a:gd name="T38" fmla="*/ 269 w 538"/>
                  <a:gd name="T39" fmla="*/ 0 h 787"/>
                  <a:gd name="T40" fmla="*/ 298 w 538"/>
                  <a:gd name="T41" fmla="*/ 0 h 787"/>
                  <a:gd name="T42" fmla="*/ 351 w 538"/>
                  <a:gd name="T43" fmla="*/ 12 h 787"/>
                  <a:gd name="T44" fmla="*/ 400 w 538"/>
                  <a:gd name="T45" fmla="*/ 34 h 787"/>
                  <a:gd name="T46" fmla="*/ 442 w 538"/>
                  <a:gd name="T47" fmla="*/ 62 h 787"/>
                  <a:gd name="T48" fmla="*/ 478 w 538"/>
                  <a:gd name="T49" fmla="*/ 100 h 787"/>
                  <a:gd name="T50" fmla="*/ 506 w 538"/>
                  <a:gd name="T51" fmla="*/ 143 h 787"/>
                  <a:gd name="T52" fmla="*/ 527 w 538"/>
                  <a:gd name="T53" fmla="*/ 191 h 787"/>
                  <a:gd name="T54" fmla="*/ 537 w 538"/>
                  <a:gd name="T55" fmla="*/ 242 h 787"/>
                  <a:gd name="T56" fmla="*/ 538 w 538"/>
                  <a:gd name="T57" fmla="*/ 268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38" h="787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3"/>
              <p:cNvSpPr>
                <a:spLocks/>
              </p:cNvSpPr>
              <p:nvPr/>
            </p:nvSpPr>
            <p:spPr bwMode="auto">
              <a:xfrm>
                <a:off x="2077" y="1859"/>
                <a:ext cx="790" cy="1220"/>
              </a:xfrm>
              <a:custGeom>
                <a:avLst/>
                <a:gdLst>
                  <a:gd name="T0" fmla="*/ 1757 w 2372"/>
                  <a:gd name="T1" fmla="*/ 2621 h 3658"/>
                  <a:gd name="T2" fmla="*/ 1612 w 2372"/>
                  <a:gd name="T3" fmla="*/ 2543 h 3658"/>
                  <a:gd name="T4" fmla="*/ 1337 w 2372"/>
                  <a:gd name="T5" fmla="*/ 2376 h 3658"/>
                  <a:gd name="T6" fmla="*/ 1085 w 2372"/>
                  <a:gd name="T7" fmla="*/ 2196 h 3658"/>
                  <a:gd name="T8" fmla="*/ 857 w 2372"/>
                  <a:gd name="T9" fmla="*/ 2007 h 3658"/>
                  <a:gd name="T10" fmla="*/ 705 w 2372"/>
                  <a:gd name="T11" fmla="*/ 1858 h 3658"/>
                  <a:gd name="T12" fmla="*/ 611 w 2372"/>
                  <a:gd name="T13" fmla="*/ 1755 h 3658"/>
                  <a:gd name="T14" fmla="*/ 525 w 2372"/>
                  <a:gd name="T15" fmla="*/ 1650 h 3658"/>
                  <a:gd name="T16" fmla="*/ 444 w 2372"/>
                  <a:gd name="T17" fmla="*/ 1544 h 3658"/>
                  <a:gd name="T18" fmla="*/ 372 w 2372"/>
                  <a:gd name="T19" fmla="*/ 1434 h 3658"/>
                  <a:gd name="T20" fmla="*/ 309 w 2372"/>
                  <a:gd name="T21" fmla="*/ 1323 h 3658"/>
                  <a:gd name="T22" fmla="*/ 252 w 2372"/>
                  <a:gd name="T23" fmla="*/ 1210 h 3658"/>
                  <a:gd name="T24" fmla="*/ 204 w 2372"/>
                  <a:gd name="T25" fmla="*/ 1096 h 3658"/>
                  <a:gd name="T26" fmla="*/ 183 w 2372"/>
                  <a:gd name="T27" fmla="*/ 1037 h 3658"/>
                  <a:gd name="T28" fmla="*/ 142 w 2372"/>
                  <a:gd name="T29" fmla="*/ 910 h 3658"/>
                  <a:gd name="T30" fmla="*/ 74 w 2372"/>
                  <a:gd name="T31" fmla="*/ 652 h 3658"/>
                  <a:gd name="T32" fmla="*/ 28 w 2372"/>
                  <a:gd name="T33" fmla="*/ 392 h 3658"/>
                  <a:gd name="T34" fmla="*/ 3 w 2372"/>
                  <a:gd name="T35" fmla="*/ 130 h 3658"/>
                  <a:gd name="T36" fmla="*/ 0 w 2372"/>
                  <a:gd name="T37" fmla="*/ 0 h 3658"/>
                  <a:gd name="T38" fmla="*/ 0 w 2372"/>
                  <a:gd name="T39" fmla="*/ 3658 h 3658"/>
                  <a:gd name="T40" fmla="*/ 2372 w 2372"/>
                  <a:gd name="T41" fmla="*/ 3658 h 3658"/>
                  <a:gd name="T42" fmla="*/ 2372 w 2372"/>
                  <a:gd name="T43" fmla="*/ 3446 h 3658"/>
                  <a:gd name="T44" fmla="*/ 2371 w 2372"/>
                  <a:gd name="T45" fmla="*/ 3384 h 3658"/>
                  <a:gd name="T46" fmla="*/ 2349 w 2372"/>
                  <a:gd name="T47" fmla="*/ 3263 h 3658"/>
                  <a:gd name="T48" fmla="*/ 2306 w 2372"/>
                  <a:gd name="T49" fmla="*/ 3147 h 3658"/>
                  <a:gd name="T50" fmla="*/ 2244 w 2372"/>
                  <a:gd name="T51" fmla="*/ 3036 h 3658"/>
                  <a:gd name="T52" fmla="*/ 2164 w 2372"/>
                  <a:gd name="T53" fmla="*/ 2932 h 3658"/>
                  <a:gd name="T54" fmla="*/ 2067 w 2372"/>
                  <a:gd name="T55" fmla="*/ 2834 h 3658"/>
                  <a:gd name="T56" fmla="*/ 1955 w 2372"/>
                  <a:gd name="T57" fmla="*/ 2743 h 3658"/>
                  <a:gd name="T58" fmla="*/ 1827 w 2372"/>
                  <a:gd name="T59" fmla="*/ 2660 h 3658"/>
                  <a:gd name="T60" fmla="*/ 1757 w 2372"/>
                  <a:gd name="T61" fmla="*/ 2621 h 3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72" h="3658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14"/>
              <p:cNvSpPr>
                <a:spLocks/>
              </p:cNvSpPr>
              <p:nvPr/>
            </p:nvSpPr>
            <p:spPr bwMode="auto">
              <a:xfrm>
                <a:off x="749" y="1859"/>
                <a:ext cx="790" cy="1220"/>
              </a:xfrm>
              <a:custGeom>
                <a:avLst/>
                <a:gdLst>
                  <a:gd name="T0" fmla="*/ 614 w 2371"/>
                  <a:gd name="T1" fmla="*/ 2621 h 3658"/>
                  <a:gd name="T2" fmla="*/ 760 w 2371"/>
                  <a:gd name="T3" fmla="*/ 2543 h 3658"/>
                  <a:gd name="T4" fmla="*/ 1034 w 2371"/>
                  <a:gd name="T5" fmla="*/ 2376 h 3658"/>
                  <a:gd name="T6" fmla="*/ 1286 w 2371"/>
                  <a:gd name="T7" fmla="*/ 2196 h 3658"/>
                  <a:gd name="T8" fmla="*/ 1514 w 2371"/>
                  <a:gd name="T9" fmla="*/ 2007 h 3658"/>
                  <a:gd name="T10" fmla="*/ 1668 w 2371"/>
                  <a:gd name="T11" fmla="*/ 1858 h 3658"/>
                  <a:gd name="T12" fmla="*/ 1761 w 2371"/>
                  <a:gd name="T13" fmla="*/ 1755 h 3658"/>
                  <a:gd name="T14" fmla="*/ 1848 w 2371"/>
                  <a:gd name="T15" fmla="*/ 1650 h 3658"/>
                  <a:gd name="T16" fmla="*/ 1927 w 2371"/>
                  <a:gd name="T17" fmla="*/ 1544 h 3658"/>
                  <a:gd name="T18" fmla="*/ 1999 w 2371"/>
                  <a:gd name="T19" fmla="*/ 1434 h 3658"/>
                  <a:gd name="T20" fmla="*/ 2064 w 2371"/>
                  <a:gd name="T21" fmla="*/ 1323 h 3658"/>
                  <a:gd name="T22" fmla="*/ 2120 w 2371"/>
                  <a:gd name="T23" fmla="*/ 1210 h 3658"/>
                  <a:gd name="T24" fmla="*/ 2167 w 2371"/>
                  <a:gd name="T25" fmla="*/ 1096 h 3658"/>
                  <a:gd name="T26" fmla="*/ 2189 w 2371"/>
                  <a:gd name="T27" fmla="*/ 1037 h 3658"/>
                  <a:gd name="T28" fmla="*/ 2231 w 2371"/>
                  <a:gd name="T29" fmla="*/ 910 h 3658"/>
                  <a:gd name="T30" fmla="*/ 2297 w 2371"/>
                  <a:gd name="T31" fmla="*/ 652 h 3658"/>
                  <a:gd name="T32" fmla="*/ 2345 w 2371"/>
                  <a:gd name="T33" fmla="*/ 392 h 3658"/>
                  <a:gd name="T34" fmla="*/ 2369 w 2371"/>
                  <a:gd name="T35" fmla="*/ 130 h 3658"/>
                  <a:gd name="T36" fmla="*/ 2371 w 2371"/>
                  <a:gd name="T37" fmla="*/ 0 h 3658"/>
                  <a:gd name="T38" fmla="*/ 2371 w 2371"/>
                  <a:gd name="T39" fmla="*/ 3658 h 3658"/>
                  <a:gd name="T40" fmla="*/ 0 w 2371"/>
                  <a:gd name="T41" fmla="*/ 3658 h 3658"/>
                  <a:gd name="T42" fmla="*/ 0 w 2371"/>
                  <a:gd name="T43" fmla="*/ 3446 h 3658"/>
                  <a:gd name="T44" fmla="*/ 2 w 2371"/>
                  <a:gd name="T45" fmla="*/ 3384 h 3658"/>
                  <a:gd name="T46" fmla="*/ 23 w 2371"/>
                  <a:gd name="T47" fmla="*/ 3263 h 3658"/>
                  <a:gd name="T48" fmla="*/ 66 w 2371"/>
                  <a:gd name="T49" fmla="*/ 3147 h 3658"/>
                  <a:gd name="T50" fmla="*/ 128 w 2371"/>
                  <a:gd name="T51" fmla="*/ 3036 h 3658"/>
                  <a:gd name="T52" fmla="*/ 207 w 2371"/>
                  <a:gd name="T53" fmla="*/ 2932 h 3658"/>
                  <a:gd name="T54" fmla="*/ 305 w 2371"/>
                  <a:gd name="T55" fmla="*/ 2834 h 3658"/>
                  <a:gd name="T56" fmla="*/ 418 w 2371"/>
                  <a:gd name="T57" fmla="*/ 2743 h 3658"/>
                  <a:gd name="T58" fmla="*/ 544 w 2371"/>
                  <a:gd name="T59" fmla="*/ 2660 h 3658"/>
                  <a:gd name="T60" fmla="*/ 614 w 2371"/>
                  <a:gd name="T61" fmla="*/ 2621 h 3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71" h="3658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15"/>
              <p:cNvSpPr>
                <a:spLocks/>
              </p:cNvSpPr>
              <p:nvPr/>
            </p:nvSpPr>
            <p:spPr bwMode="auto">
              <a:xfrm>
                <a:off x="1501" y="1283"/>
                <a:ext cx="614" cy="480"/>
              </a:xfrm>
              <a:custGeom>
                <a:avLst/>
                <a:gdLst>
                  <a:gd name="T0" fmla="*/ 1844 w 1844"/>
                  <a:gd name="T1" fmla="*/ 1440 h 1440"/>
                  <a:gd name="T2" fmla="*/ 1842 w 1844"/>
                  <a:gd name="T3" fmla="*/ 1391 h 1440"/>
                  <a:gd name="T4" fmla="*/ 1832 w 1844"/>
                  <a:gd name="T5" fmla="*/ 1287 h 1440"/>
                  <a:gd name="T6" fmla="*/ 1812 w 1844"/>
                  <a:gd name="T7" fmla="*/ 1176 h 1440"/>
                  <a:gd name="T8" fmla="*/ 1785 w 1844"/>
                  <a:gd name="T9" fmla="*/ 1060 h 1440"/>
                  <a:gd name="T10" fmla="*/ 1730 w 1844"/>
                  <a:gd name="T11" fmla="*/ 880 h 1440"/>
                  <a:gd name="T12" fmla="*/ 1656 w 1844"/>
                  <a:gd name="T13" fmla="*/ 701 h 1440"/>
                  <a:gd name="T14" fmla="*/ 1602 w 1844"/>
                  <a:gd name="T15" fmla="*/ 585 h 1440"/>
                  <a:gd name="T16" fmla="*/ 1538 w 1844"/>
                  <a:gd name="T17" fmla="*/ 474 h 1440"/>
                  <a:gd name="T18" fmla="*/ 1471 w 1844"/>
                  <a:gd name="T19" fmla="*/ 370 h 1440"/>
                  <a:gd name="T20" fmla="*/ 1399 w 1844"/>
                  <a:gd name="T21" fmla="*/ 275 h 1440"/>
                  <a:gd name="T22" fmla="*/ 1321 w 1844"/>
                  <a:gd name="T23" fmla="*/ 190 h 1440"/>
                  <a:gd name="T24" fmla="*/ 1239 w 1844"/>
                  <a:gd name="T25" fmla="*/ 119 h 1440"/>
                  <a:gd name="T26" fmla="*/ 1152 w 1844"/>
                  <a:gd name="T27" fmla="*/ 62 h 1440"/>
                  <a:gd name="T28" fmla="*/ 1063 w 1844"/>
                  <a:gd name="T29" fmla="*/ 23 h 1440"/>
                  <a:gd name="T30" fmla="*/ 970 w 1844"/>
                  <a:gd name="T31" fmla="*/ 1 h 1440"/>
                  <a:gd name="T32" fmla="*/ 922 w 1844"/>
                  <a:gd name="T33" fmla="*/ 0 h 1440"/>
                  <a:gd name="T34" fmla="*/ 922 w 1844"/>
                  <a:gd name="T35" fmla="*/ 0 h 1440"/>
                  <a:gd name="T36" fmla="*/ 876 w 1844"/>
                  <a:gd name="T37" fmla="*/ 1 h 1440"/>
                  <a:gd name="T38" fmla="*/ 785 w 1844"/>
                  <a:gd name="T39" fmla="*/ 23 h 1440"/>
                  <a:gd name="T40" fmla="*/ 696 w 1844"/>
                  <a:gd name="T41" fmla="*/ 62 h 1440"/>
                  <a:gd name="T42" fmla="*/ 611 w 1844"/>
                  <a:gd name="T43" fmla="*/ 119 h 1440"/>
                  <a:gd name="T44" fmla="*/ 529 w 1844"/>
                  <a:gd name="T45" fmla="*/ 190 h 1440"/>
                  <a:gd name="T46" fmla="*/ 451 w 1844"/>
                  <a:gd name="T47" fmla="*/ 275 h 1440"/>
                  <a:gd name="T48" fmla="*/ 378 w 1844"/>
                  <a:gd name="T49" fmla="*/ 370 h 1440"/>
                  <a:gd name="T50" fmla="*/ 310 w 1844"/>
                  <a:gd name="T51" fmla="*/ 474 h 1440"/>
                  <a:gd name="T52" fmla="*/ 247 w 1844"/>
                  <a:gd name="T53" fmla="*/ 585 h 1440"/>
                  <a:gd name="T54" fmla="*/ 190 w 1844"/>
                  <a:gd name="T55" fmla="*/ 701 h 1440"/>
                  <a:gd name="T56" fmla="*/ 117 w 1844"/>
                  <a:gd name="T57" fmla="*/ 880 h 1440"/>
                  <a:gd name="T58" fmla="*/ 61 w 1844"/>
                  <a:gd name="T59" fmla="*/ 1060 h 1440"/>
                  <a:gd name="T60" fmla="*/ 33 w 1844"/>
                  <a:gd name="T61" fmla="*/ 1176 h 1440"/>
                  <a:gd name="T62" fmla="*/ 13 w 1844"/>
                  <a:gd name="T63" fmla="*/ 1287 h 1440"/>
                  <a:gd name="T64" fmla="*/ 3 w 1844"/>
                  <a:gd name="T65" fmla="*/ 1391 h 1440"/>
                  <a:gd name="T66" fmla="*/ 0 w 1844"/>
                  <a:gd name="T67" fmla="*/ 1440 h 1440"/>
                  <a:gd name="T68" fmla="*/ 1844 w 1844"/>
                  <a:gd name="T69" fmla="*/ 144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44" h="1440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16"/>
              <p:cNvSpPr>
                <a:spLocks/>
              </p:cNvSpPr>
              <p:nvPr/>
            </p:nvSpPr>
            <p:spPr bwMode="auto">
              <a:xfrm>
                <a:off x="1501" y="1421"/>
                <a:ext cx="614" cy="1738"/>
              </a:xfrm>
              <a:custGeom>
                <a:avLst/>
                <a:gdLst>
                  <a:gd name="T0" fmla="*/ 1681 w 1844"/>
                  <a:gd name="T1" fmla="*/ 5213 h 5213"/>
                  <a:gd name="T2" fmla="*/ 165 w 1844"/>
                  <a:gd name="T3" fmla="*/ 5213 h 5213"/>
                  <a:gd name="T4" fmla="*/ 131 w 1844"/>
                  <a:gd name="T5" fmla="*/ 5210 h 5213"/>
                  <a:gd name="T6" fmla="*/ 74 w 1844"/>
                  <a:gd name="T7" fmla="*/ 5185 h 5213"/>
                  <a:gd name="T8" fmla="*/ 29 w 1844"/>
                  <a:gd name="T9" fmla="*/ 5140 h 5213"/>
                  <a:gd name="T10" fmla="*/ 3 w 1844"/>
                  <a:gd name="T11" fmla="*/ 5082 h 5213"/>
                  <a:gd name="T12" fmla="*/ 0 w 1844"/>
                  <a:gd name="T13" fmla="*/ 5049 h 5213"/>
                  <a:gd name="T14" fmla="*/ 0 w 1844"/>
                  <a:gd name="T15" fmla="*/ 1046 h 5213"/>
                  <a:gd name="T16" fmla="*/ 2 w 1844"/>
                  <a:gd name="T17" fmla="*/ 998 h 5213"/>
                  <a:gd name="T18" fmla="*/ 10 w 1844"/>
                  <a:gd name="T19" fmla="*/ 903 h 5213"/>
                  <a:gd name="T20" fmla="*/ 29 w 1844"/>
                  <a:gd name="T21" fmla="*/ 808 h 5213"/>
                  <a:gd name="T22" fmla="*/ 56 w 1844"/>
                  <a:gd name="T23" fmla="*/ 714 h 5213"/>
                  <a:gd name="T24" fmla="*/ 91 w 1844"/>
                  <a:gd name="T25" fmla="*/ 622 h 5213"/>
                  <a:gd name="T26" fmla="*/ 134 w 1844"/>
                  <a:gd name="T27" fmla="*/ 534 h 5213"/>
                  <a:gd name="T28" fmla="*/ 183 w 1844"/>
                  <a:gd name="T29" fmla="*/ 449 h 5213"/>
                  <a:gd name="T30" fmla="*/ 239 w 1844"/>
                  <a:gd name="T31" fmla="*/ 370 h 5213"/>
                  <a:gd name="T32" fmla="*/ 303 w 1844"/>
                  <a:gd name="T33" fmla="*/ 295 h 5213"/>
                  <a:gd name="T34" fmla="*/ 370 w 1844"/>
                  <a:gd name="T35" fmla="*/ 228 h 5213"/>
                  <a:gd name="T36" fmla="*/ 444 w 1844"/>
                  <a:gd name="T37" fmla="*/ 167 h 5213"/>
                  <a:gd name="T38" fmla="*/ 523 w 1844"/>
                  <a:gd name="T39" fmla="*/ 114 h 5213"/>
                  <a:gd name="T40" fmla="*/ 605 w 1844"/>
                  <a:gd name="T41" fmla="*/ 71 h 5213"/>
                  <a:gd name="T42" fmla="*/ 692 w 1844"/>
                  <a:gd name="T43" fmla="*/ 36 h 5213"/>
                  <a:gd name="T44" fmla="*/ 782 w 1844"/>
                  <a:gd name="T45" fmla="*/ 13 h 5213"/>
                  <a:gd name="T46" fmla="*/ 874 w 1844"/>
                  <a:gd name="T47" fmla="*/ 0 h 5213"/>
                  <a:gd name="T48" fmla="*/ 922 w 1844"/>
                  <a:gd name="T49" fmla="*/ 0 h 5213"/>
                  <a:gd name="T50" fmla="*/ 922 w 1844"/>
                  <a:gd name="T51" fmla="*/ 0 h 5213"/>
                  <a:gd name="T52" fmla="*/ 970 w 1844"/>
                  <a:gd name="T53" fmla="*/ 0 h 5213"/>
                  <a:gd name="T54" fmla="*/ 1063 w 1844"/>
                  <a:gd name="T55" fmla="*/ 13 h 5213"/>
                  <a:gd name="T56" fmla="*/ 1152 w 1844"/>
                  <a:gd name="T57" fmla="*/ 36 h 5213"/>
                  <a:gd name="T58" fmla="*/ 1239 w 1844"/>
                  <a:gd name="T59" fmla="*/ 71 h 5213"/>
                  <a:gd name="T60" fmla="*/ 1322 w 1844"/>
                  <a:gd name="T61" fmla="*/ 114 h 5213"/>
                  <a:gd name="T62" fmla="*/ 1400 w 1844"/>
                  <a:gd name="T63" fmla="*/ 167 h 5213"/>
                  <a:gd name="T64" fmla="*/ 1474 w 1844"/>
                  <a:gd name="T65" fmla="*/ 228 h 5213"/>
                  <a:gd name="T66" fmla="*/ 1543 w 1844"/>
                  <a:gd name="T67" fmla="*/ 295 h 5213"/>
                  <a:gd name="T68" fmla="*/ 1605 w 1844"/>
                  <a:gd name="T69" fmla="*/ 370 h 5213"/>
                  <a:gd name="T70" fmla="*/ 1661 w 1844"/>
                  <a:gd name="T71" fmla="*/ 449 h 5213"/>
                  <a:gd name="T72" fmla="*/ 1711 w 1844"/>
                  <a:gd name="T73" fmla="*/ 534 h 5213"/>
                  <a:gd name="T74" fmla="*/ 1753 w 1844"/>
                  <a:gd name="T75" fmla="*/ 622 h 5213"/>
                  <a:gd name="T76" fmla="*/ 1789 w 1844"/>
                  <a:gd name="T77" fmla="*/ 714 h 5213"/>
                  <a:gd name="T78" fmla="*/ 1815 w 1844"/>
                  <a:gd name="T79" fmla="*/ 808 h 5213"/>
                  <a:gd name="T80" fmla="*/ 1834 w 1844"/>
                  <a:gd name="T81" fmla="*/ 903 h 5213"/>
                  <a:gd name="T82" fmla="*/ 1844 w 1844"/>
                  <a:gd name="T83" fmla="*/ 998 h 5213"/>
                  <a:gd name="T84" fmla="*/ 1844 w 1844"/>
                  <a:gd name="T85" fmla="*/ 1046 h 5213"/>
                  <a:gd name="T86" fmla="*/ 1844 w 1844"/>
                  <a:gd name="T87" fmla="*/ 5049 h 5213"/>
                  <a:gd name="T88" fmla="*/ 1842 w 1844"/>
                  <a:gd name="T89" fmla="*/ 5082 h 5213"/>
                  <a:gd name="T90" fmla="*/ 1816 w 1844"/>
                  <a:gd name="T91" fmla="*/ 5140 h 5213"/>
                  <a:gd name="T92" fmla="*/ 1772 w 1844"/>
                  <a:gd name="T93" fmla="*/ 5185 h 5213"/>
                  <a:gd name="T94" fmla="*/ 1713 w 1844"/>
                  <a:gd name="T95" fmla="*/ 5210 h 5213"/>
                  <a:gd name="T96" fmla="*/ 1681 w 1844"/>
                  <a:gd name="T97" fmla="*/ 5213 h 5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44" h="5213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17"/>
              <p:cNvSpPr>
                <a:spLocks/>
              </p:cNvSpPr>
              <p:nvPr/>
            </p:nvSpPr>
            <p:spPr bwMode="auto">
              <a:xfrm>
                <a:off x="1639" y="1366"/>
                <a:ext cx="339" cy="148"/>
              </a:xfrm>
              <a:custGeom>
                <a:avLst/>
                <a:gdLst>
                  <a:gd name="T0" fmla="*/ 508 w 1018"/>
                  <a:gd name="T1" fmla="*/ 0 h 442"/>
                  <a:gd name="T2" fmla="*/ 561 w 1018"/>
                  <a:gd name="T3" fmla="*/ 1 h 442"/>
                  <a:gd name="T4" fmla="*/ 661 w 1018"/>
                  <a:gd name="T5" fmla="*/ 10 h 442"/>
                  <a:gd name="T6" fmla="*/ 751 w 1018"/>
                  <a:gd name="T7" fmla="*/ 27 h 442"/>
                  <a:gd name="T8" fmla="*/ 832 w 1018"/>
                  <a:gd name="T9" fmla="*/ 50 h 442"/>
                  <a:gd name="T10" fmla="*/ 901 w 1018"/>
                  <a:gd name="T11" fmla="*/ 81 h 442"/>
                  <a:gd name="T12" fmla="*/ 956 w 1018"/>
                  <a:gd name="T13" fmla="*/ 115 h 442"/>
                  <a:gd name="T14" fmla="*/ 995 w 1018"/>
                  <a:gd name="T15" fmla="*/ 156 h 442"/>
                  <a:gd name="T16" fmla="*/ 1015 w 1018"/>
                  <a:gd name="T17" fmla="*/ 199 h 442"/>
                  <a:gd name="T18" fmla="*/ 1018 w 1018"/>
                  <a:gd name="T19" fmla="*/ 222 h 442"/>
                  <a:gd name="T20" fmla="*/ 1015 w 1018"/>
                  <a:gd name="T21" fmla="*/ 243 h 442"/>
                  <a:gd name="T22" fmla="*/ 995 w 1018"/>
                  <a:gd name="T23" fmla="*/ 287 h 442"/>
                  <a:gd name="T24" fmla="*/ 956 w 1018"/>
                  <a:gd name="T25" fmla="*/ 327 h 442"/>
                  <a:gd name="T26" fmla="*/ 901 w 1018"/>
                  <a:gd name="T27" fmla="*/ 361 h 442"/>
                  <a:gd name="T28" fmla="*/ 832 w 1018"/>
                  <a:gd name="T29" fmla="*/ 392 h 442"/>
                  <a:gd name="T30" fmla="*/ 751 w 1018"/>
                  <a:gd name="T31" fmla="*/ 416 h 442"/>
                  <a:gd name="T32" fmla="*/ 661 w 1018"/>
                  <a:gd name="T33" fmla="*/ 432 h 442"/>
                  <a:gd name="T34" fmla="*/ 561 w 1018"/>
                  <a:gd name="T35" fmla="*/ 441 h 442"/>
                  <a:gd name="T36" fmla="*/ 508 w 1018"/>
                  <a:gd name="T37" fmla="*/ 442 h 442"/>
                  <a:gd name="T38" fmla="*/ 456 w 1018"/>
                  <a:gd name="T39" fmla="*/ 441 h 442"/>
                  <a:gd name="T40" fmla="*/ 357 w 1018"/>
                  <a:gd name="T41" fmla="*/ 432 h 442"/>
                  <a:gd name="T42" fmla="*/ 266 w 1018"/>
                  <a:gd name="T43" fmla="*/ 416 h 442"/>
                  <a:gd name="T44" fmla="*/ 184 w 1018"/>
                  <a:gd name="T45" fmla="*/ 392 h 442"/>
                  <a:gd name="T46" fmla="*/ 115 w 1018"/>
                  <a:gd name="T47" fmla="*/ 361 h 442"/>
                  <a:gd name="T48" fmla="*/ 60 w 1018"/>
                  <a:gd name="T49" fmla="*/ 327 h 442"/>
                  <a:gd name="T50" fmla="*/ 21 w 1018"/>
                  <a:gd name="T51" fmla="*/ 287 h 442"/>
                  <a:gd name="T52" fmla="*/ 1 w 1018"/>
                  <a:gd name="T53" fmla="*/ 243 h 442"/>
                  <a:gd name="T54" fmla="*/ 0 w 1018"/>
                  <a:gd name="T55" fmla="*/ 222 h 442"/>
                  <a:gd name="T56" fmla="*/ 1 w 1018"/>
                  <a:gd name="T57" fmla="*/ 199 h 442"/>
                  <a:gd name="T58" fmla="*/ 21 w 1018"/>
                  <a:gd name="T59" fmla="*/ 156 h 442"/>
                  <a:gd name="T60" fmla="*/ 60 w 1018"/>
                  <a:gd name="T61" fmla="*/ 115 h 442"/>
                  <a:gd name="T62" fmla="*/ 115 w 1018"/>
                  <a:gd name="T63" fmla="*/ 81 h 442"/>
                  <a:gd name="T64" fmla="*/ 184 w 1018"/>
                  <a:gd name="T65" fmla="*/ 50 h 442"/>
                  <a:gd name="T66" fmla="*/ 266 w 1018"/>
                  <a:gd name="T67" fmla="*/ 27 h 442"/>
                  <a:gd name="T68" fmla="*/ 357 w 1018"/>
                  <a:gd name="T69" fmla="*/ 10 h 442"/>
                  <a:gd name="T70" fmla="*/ 456 w 1018"/>
                  <a:gd name="T71" fmla="*/ 1 h 442"/>
                  <a:gd name="T72" fmla="*/ 508 w 1018"/>
                  <a:gd name="T73" fmla="*/ 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18" h="442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18"/>
              <p:cNvSpPr>
                <a:spLocks/>
              </p:cNvSpPr>
              <p:nvPr/>
            </p:nvSpPr>
            <p:spPr bwMode="auto">
              <a:xfrm>
                <a:off x="1458" y="3155"/>
                <a:ext cx="704" cy="221"/>
              </a:xfrm>
              <a:custGeom>
                <a:avLst/>
                <a:gdLst>
                  <a:gd name="T0" fmla="*/ 1944 w 2114"/>
                  <a:gd name="T1" fmla="*/ 663 h 663"/>
                  <a:gd name="T2" fmla="*/ 158 w 2114"/>
                  <a:gd name="T3" fmla="*/ 663 h 663"/>
                  <a:gd name="T4" fmla="*/ 139 w 2114"/>
                  <a:gd name="T5" fmla="*/ 661 h 663"/>
                  <a:gd name="T6" fmla="*/ 102 w 2114"/>
                  <a:gd name="T7" fmla="*/ 653 h 663"/>
                  <a:gd name="T8" fmla="*/ 70 w 2114"/>
                  <a:gd name="T9" fmla="*/ 635 h 663"/>
                  <a:gd name="T10" fmla="*/ 43 w 2114"/>
                  <a:gd name="T11" fmla="*/ 611 h 663"/>
                  <a:gd name="T12" fmla="*/ 21 w 2114"/>
                  <a:gd name="T13" fmla="*/ 582 h 663"/>
                  <a:gd name="T14" fmla="*/ 7 w 2114"/>
                  <a:gd name="T15" fmla="*/ 548 h 663"/>
                  <a:gd name="T16" fmla="*/ 0 w 2114"/>
                  <a:gd name="T17" fmla="*/ 510 h 663"/>
                  <a:gd name="T18" fmla="*/ 0 w 2114"/>
                  <a:gd name="T19" fmla="*/ 471 h 663"/>
                  <a:gd name="T20" fmla="*/ 5 w 2114"/>
                  <a:gd name="T21" fmla="*/ 451 h 663"/>
                  <a:gd name="T22" fmla="*/ 101 w 2114"/>
                  <a:gd name="T23" fmla="*/ 115 h 663"/>
                  <a:gd name="T24" fmla="*/ 109 w 2114"/>
                  <a:gd name="T25" fmla="*/ 91 h 663"/>
                  <a:gd name="T26" fmla="*/ 139 w 2114"/>
                  <a:gd name="T27" fmla="*/ 49 h 663"/>
                  <a:gd name="T28" fmla="*/ 181 w 2114"/>
                  <a:gd name="T29" fmla="*/ 19 h 663"/>
                  <a:gd name="T30" fmla="*/ 229 w 2114"/>
                  <a:gd name="T31" fmla="*/ 2 h 663"/>
                  <a:gd name="T32" fmla="*/ 255 w 2114"/>
                  <a:gd name="T33" fmla="*/ 0 h 663"/>
                  <a:gd name="T34" fmla="*/ 1857 w 2114"/>
                  <a:gd name="T35" fmla="*/ 0 h 663"/>
                  <a:gd name="T36" fmla="*/ 1883 w 2114"/>
                  <a:gd name="T37" fmla="*/ 2 h 663"/>
                  <a:gd name="T38" fmla="*/ 1931 w 2114"/>
                  <a:gd name="T39" fmla="*/ 19 h 663"/>
                  <a:gd name="T40" fmla="*/ 1973 w 2114"/>
                  <a:gd name="T41" fmla="*/ 49 h 663"/>
                  <a:gd name="T42" fmla="*/ 2003 w 2114"/>
                  <a:gd name="T43" fmla="*/ 91 h 663"/>
                  <a:gd name="T44" fmla="*/ 2012 w 2114"/>
                  <a:gd name="T45" fmla="*/ 115 h 663"/>
                  <a:gd name="T46" fmla="*/ 2108 w 2114"/>
                  <a:gd name="T47" fmla="*/ 451 h 663"/>
                  <a:gd name="T48" fmla="*/ 2112 w 2114"/>
                  <a:gd name="T49" fmla="*/ 471 h 663"/>
                  <a:gd name="T50" fmla="*/ 2114 w 2114"/>
                  <a:gd name="T51" fmla="*/ 510 h 663"/>
                  <a:gd name="T52" fmla="*/ 2107 w 2114"/>
                  <a:gd name="T53" fmla="*/ 548 h 663"/>
                  <a:gd name="T54" fmla="*/ 2091 w 2114"/>
                  <a:gd name="T55" fmla="*/ 582 h 663"/>
                  <a:gd name="T56" fmla="*/ 2068 w 2114"/>
                  <a:gd name="T57" fmla="*/ 611 h 663"/>
                  <a:gd name="T58" fmla="*/ 2039 w 2114"/>
                  <a:gd name="T59" fmla="*/ 635 h 663"/>
                  <a:gd name="T60" fmla="*/ 2004 w 2114"/>
                  <a:gd name="T61" fmla="*/ 653 h 663"/>
                  <a:gd name="T62" fmla="*/ 1965 w 2114"/>
                  <a:gd name="T63" fmla="*/ 661 h 663"/>
                  <a:gd name="T64" fmla="*/ 1944 w 2114"/>
                  <a:gd name="T65" fmla="*/ 663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14" h="663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19"/>
              <p:cNvSpPr>
                <a:spLocks/>
              </p:cNvSpPr>
              <p:nvPr/>
            </p:nvSpPr>
            <p:spPr bwMode="auto">
              <a:xfrm>
                <a:off x="1834" y="3376"/>
                <a:ext cx="281" cy="93"/>
              </a:xfrm>
              <a:custGeom>
                <a:avLst/>
                <a:gdLst>
                  <a:gd name="T0" fmla="*/ 691 w 844"/>
                  <a:gd name="T1" fmla="*/ 0 h 278"/>
                  <a:gd name="T2" fmla="*/ 152 w 844"/>
                  <a:gd name="T3" fmla="*/ 0 h 278"/>
                  <a:gd name="T4" fmla="*/ 0 w 844"/>
                  <a:gd name="T5" fmla="*/ 278 h 278"/>
                  <a:gd name="T6" fmla="*/ 844 w 844"/>
                  <a:gd name="T7" fmla="*/ 278 h 278"/>
                  <a:gd name="T8" fmla="*/ 691 w 844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4" h="278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20"/>
              <p:cNvSpPr>
                <a:spLocks/>
              </p:cNvSpPr>
              <p:nvPr/>
            </p:nvSpPr>
            <p:spPr bwMode="auto">
              <a:xfrm>
                <a:off x="1501" y="3376"/>
                <a:ext cx="282" cy="93"/>
              </a:xfrm>
              <a:custGeom>
                <a:avLst/>
                <a:gdLst>
                  <a:gd name="T0" fmla="*/ 692 w 846"/>
                  <a:gd name="T1" fmla="*/ 0 h 278"/>
                  <a:gd name="T2" fmla="*/ 154 w 846"/>
                  <a:gd name="T3" fmla="*/ 0 h 278"/>
                  <a:gd name="T4" fmla="*/ 0 w 846"/>
                  <a:gd name="T5" fmla="*/ 278 h 278"/>
                  <a:gd name="T6" fmla="*/ 846 w 846"/>
                  <a:gd name="T7" fmla="*/ 278 h 278"/>
                  <a:gd name="T8" fmla="*/ 692 w 846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6" h="278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21"/>
              <p:cNvSpPr>
                <a:spLocks/>
              </p:cNvSpPr>
              <p:nvPr/>
            </p:nvSpPr>
            <p:spPr bwMode="auto">
              <a:xfrm>
                <a:off x="1562" y="1709"/>
                <a:ext cx="493" cy="214"/>
              </a:xfrm>
              <a:custGeom>
                <a:avLst/>
                <a:gdLst>
                  <a:gd name="T0" fmla="*/ 1479 w 1479"/>
                  <a:gd name="T1" fmla="*/ 643 h 643"/>
                  <a:gd name="T2" fmla="*/ 1399 w 1479"/>
                  <a:gd name="T3" fmla="*/ 598 h 643"/>
                  <a:gd name="T4" fmla="*/ 1226 w 1479"/>
                  <a:gd name="T5" fmla="*/ 526 h 643"/>
                  <a:gd name="T6" fmla="*/ 1040 w 1479"/>
                  <a:gd name="T7" fmla="*/ 478 h 643"/>
                  <a:gd name="T8" fmla="*/ 843 w 1479"/>
                  <a:gd name="T9" fmla="*/ 452 h 643"/>
                  <a:gd name="T10" fmla="*/ 739 w 1479"/>
                  <a:gd name="T11" fmla="*/ 451 h 643"/>
                  <a:gd name="T12" fmla="*/ 687 w 1479"/>
                  <a:gd name="T13" fmla="*/ 451 h 643"/>
                  <a:gd name="T14" fmla="*/ 586 w 1479"/>
                  <a:gd name="T15" fmla="*/ 458 h 643"/>
                  <a:gd name="T16" fmla="*/ 438 w 1479"/>
                  <a:gd name="T17" fmla="*/ 480 h 643"/>
                  <a:gd name="T18" fmla="*/ 254 w 1479"/>
                  <a:gd name="T19" fmla="*/ 530 h 643"/>
                  <a:gd name="T20" fmla="*/ 81 w 1479"/>
                  <a:gd name="T21" fmla="*/ 601 h 643"/>
                  <a:gd name="T22" fmla="*/ 0 w 1479"/>
                  <a:gd name="T23" fmla="*/ 643 h 643"/>
                  <a:gd name="T24" fmla="*/ 23 w 1479"/>
                  <a:gd name="T25" fmla="*/ 573 h 643"/>
                  <a:gd name="T26" fmla="*/ 82 w 1479"/>
                  <a:gd name="T27" fmla="*/ 444 h 643"/>
                  <a:gd name="T28" fmla="*/ 154 w 1479"/>
                  <a:gd name="T29" fmla="*/ 327 h 643"/>
                  <a:gd name="T30" fmla="*/ 239 w 1479"/>
                  <a:gd name="T31" fmla="*/ 225 h 643"/>
                  <a:gd name="T32" fmla="*/ 336 w 1479"/>
                  <a:gd name="T33" fmla="*/ 140 h 643"/>
                  <a:gd name="T34" fmla="*/ 442 w 1479"/>
                  <a:gd name="T35" fmla="*/ 72 h 643"/>
                  <a:gd name="T36" fmla="*/ 556 w 1479"/>
                  <a:gd name="T37" fmla="*/ 26 h 643"/>
                  <a:gd name="T38" fmla="*/ 677 w 1479"/>
                  <a:gd name="T39" fmla="*/ 2 h 643"/>
                  <a:gd name="T40" fmla="*/ 739 w 1479"/>
                  <a:gd name="T41" fmla="*/ 0 h 643"/>
                  <a:gd name="T42" fmla="*/ 802 w 1479"/>
                  <a:gd name="T43" fmla="*/ 2 h 643"/>
                  <a:gd name="T44" fmla="*/ 922 w 1479"/>
                  <a:gd name="T45" fmla="*/ 26 h 643"/>
                  <a:gd name="T46" fmla="*/ 1036 w 1479"/>
                  <a:gd name="T47" fmla="*/ 72 h 643"/>
                  <a:gd name="T48" fmla="*/ 1139 w 1479"/>
                  <a:gd name="T49" fmla="*/ 140 h 643"/>
                  <a:gd name="T50" fmla="*/ 1236 w 1479"/>
                  <a:gd name="T51" fmla="*/ 225 h 643"/>
                  <a:gd name="T52" fmla="*/ 1321 w 1479"/>
                  <a:gd name="T53" fmla="*/ 327 h 643"/>
                  <a:gd name="T54" fmla="*/ 1393 w 1479"/>
                  <a:gd name="T55" fmla="*/ 444 h 643"/>
                  <a:gd name="T56" fmla="*/ 1455 w 1479"/>
                  <a:gd name="T57" fmla="*/ 573 h 643"/>
                  <a:gd name="T58" fmla="*/ 1479 w 1479"/>
                  <a:gd name="T59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79" h="643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3" name="구름 72"/>
            <p:cNvSpPr/>
            <p:nvPr/>
          </p:nvSpPr>
          <p:spPr>
            <a:xfrm>
              <a:off x="9566279" y="770901"/>
              <a:ext cx="162124" cy="162124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구름 73"/>
            <p:cNvSpPr/>
            <p:nvPr/>
          </p:nvSpPr>
          <p:spPr>
            <a:xfrm>
              <a:off x="10058501" y="638895"/>
              <a:ext cx="135682" cy="13568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구름 74"/>
            <p:cNvSpPr/>
            <p:nvPr/>
          </p:nvSpPr>
          <p:spPr>
            <a:xfrm>
              <a:off x="9707450" y="651595"/>
              <a:ext cx="41906" cy="41906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구름 75"/>
            <p:cNvSpPr/>
            <p:nvPr/>
          </p:nvSpPr>
          <p:spPr>
            <a:xfrm>
              <a:off x="10145187" y="854708"/>
              <a:ext cx="79148" cy="7914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0" name="Group 55"/>
          <p:cNvGrpSpPr>
            <a:grpSpLocks noChangeAspect="1"/>
          </p:cNvGrpSpPr>
          <p:nvPr/>
        </p:nvGrpSpPr>
        <p:grpSpPr bwMode="auto">
          <a:xfrm flipH="1">
            <a:off x="10437577" y="580917"/>
            <a:ext cx="296567" cy="260642"/>
            <a:chOff x="1624" y="1235"/>
            <a:chExt cx="1197" cy="1052"/>
          </a:xfrm>
        </p:grpSpPr>
        <p:sp>
          <p:nvSpPr>
            <p:cNvPr id="131" name="Freeform 56"/>
            <p:cNvSpPr>
              <a:spLocks/>
            </p:cNvSpPr>
            <p:nvPr/>
          </p:nvSpPr>
          <p:spPr bwMode="auto">
            <a:xfrm>
              <a:off x="1680" y="1668"/>
              <a:ext cx="715" cy="578"/>
            </a:xfrm>
            <a:custGeom>
              <a:avLst/>
              <a:gdLst>
                <a:gd name="T0" fmla="*/ 4479 w 5723"/>
                <a:gd name="T1" fmla="*/ 660 h 4620"/>
                <a:gd name="T2" fmla="*/ 5307 w 5723"/>
                <a:gd name="T3" fmla="*/ 989 h 4620"/>
                <a:gd name="T4" fmla="*/ 5553 w 5723"/>
                <a:gd name="T5" fmla="*/ 806 h 4620"/>
                <a:gd name="T6" fmla="*/ 5723 w 5723"/>
                <a:gd name="T7" fmla="*/ 1650 h 4620"/>
                <a:gd name="T8" fmla="*/ 5473 w 5723"/>
                <a:gd name="T9" fmla="*/ 1815 h 4620"/>
                <a:gd name="T10" fmla="*/ 4313 w 5723"/>
                <a:gd name="T11" fmla="*/ 1650 h 4620"/>
                <a:gd name="T12" fmla="*/ 4313 w 5723"/>
                <a:gd name="T13" fmla="*/ 1650 h 4620"/>
                <a:gd name="T14" fmla="*/ 2654 w 5723"/>
                <a:gd name="T15" fmla="*/ 3465 h 4620"/>
                <a:gd name="T16" fmla="*/ 2341 w 5723"/>
                <a:gd name="T17" fmla="*/ 3776 h 4620"/>
                <a:gd name="T18" fmla="*/ 1678 w 5723"/>
                <a:gd name="T19" fmla="*/ 4435 h 4620"/>
                <a:gd name="T20" fmla="*/ 1492 w 5723"/>
                <a:gd name="T21" fmla="*/ 4620 h 4620"/>
                <a:gd name="T22" fmla="*/ 1040 w 5723"/>
                <a:gd name="T23" fmla="*/ 4080 h 4620"/>
                <a:gd name="T24" fmla="*/ 1180 w 5723"/>
                <a:gd name="T25" fmla="*/ 3940 h 4620"/>
                <a:gd name="T26" fmla="*/ 1844 w 5723"/>
                <a:gd name="T27" fmla="*/ 3280 h 4620"/>
                <a:gd name="T28" fmla="*/ 1346 w 5723"/>
                <a:gd name="T29" fmla="*/ 2785 h 4620"/>
                <a:gd name="T30" fmla="*/ 683 w 5723"/>
                <a:gd name="T31" fmla="*/ 3280 h 4620"/>
                <a:gd name="T32" fmla="*/ 468 w 5723"/>
                <a:gd name="T33" fmla="*/ 3494 h 4620"/>
                <a:gd name="T34" fmla="*/ 0 w 5723"/>
                <a:gd name="T35" fmla="*/ 2970 h 4620"/>
                <a:gd name="T36" fmla="*/ 185 w 5723"/>
                <a:gd name="T37" fmla="*/ 2785 h 4620"/>
                <a:gd name="T38" fmla="*/ 848 w 5723"/>
                <a:gd name="T39" fmla="*/ 2126 h 4620"/>
                <a:gd name="T40" fmla="*/ 1162 w 5723"/>
                <a:gd name="T41" fmla="*/ 1815 h 4620"/>
                <a:gd name="T42" fmla="*/ 2157 w 5723"/>
                <a:gd name="T43" fmla="*/ 824 h 4620"/>
                <a:gd name="T44" fmla="*/ 1300 w 5723"/>
                <a:gd name="T45" fmla="*/ 830 h 4620"/>
                <a:gd name="T46" fmla="*/ 1170 w 5723"/>
                <a:gd name="T47" fmla="*/ 894 h 4620"/>
                <a:gd name="T48" fmla="*/ 1077 w 5723"/>
                <a:gd name="T49" fmla="*/ 118 h 4620"/>
                <a:gd name="T50" fmla="*/ 1315 w 5723"/>
                <a:gd name="T51" fmla="*/ 0 h 4620"/>
                <a:gd name="T52" fmla="*/ 2489 w 5723"/>
                <a:gd name="T53" fmla="*/ 10 h 4620"/>
                <a:gd name="T54" fmla="*/ 3124 w 5723"/>
                <a:gd name="T55" fmla="*/ 0 h 4620"/>
                <a:gd name="T56" fmla="*/ 4479 w 5723"/>
                <a:gd name="T57" fmla="*/ 660 h 4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23" h="4620">
                  <a:moveTo>
                    <a:pt x="4479" y="660"/>
                  </a:moveTo>
                  <a:lnTo>
                    <a:pt x="5307" y="989"/>
                  </a:lnTo>
                  <a:lnTo>
                    <a:pt x="5553" y="806"/>
                  </a:lnTo>
                  <a:lnTo>
                    <a:pt x="5723" y="1650"/>
                  </a:lnTo>
                  <a:lnTo>
                    <a:pt x="5473" y="1815"/>
                  </a:lnTo>
                  <a:lnTo>
                    <a:pt x="4313" y="1650"/>
                  </a:lnTo>
                  <a:lnTo>
                    <a:pt x="4313" y="1650"/>
                  </a:lnTo>
                  <a:lnTo>
                    <a:pt x="2654" y="3465"/>
                  </a:lnTo>
                  <a:lnTo>
                    <a:pt x="2341" y="3776"/>
                  </a:lnTo>
                  <a:lnTo>
                    <a:pt x="1678" y="4435"/>
                  </a:lnTo>
                  <a:lnTo>
                    <a:pt x="1492" y="4620"/>
                  </a:lnTo>
                  <a:lnTo>
                    <a:pt x="1040" y="4080"/>
                  </a:lnTo>
                  <a:lnTo>
                    <a:pt x="1180" y="3940"/>
                  </a:lnTo>
                  <a:lnTo>
                    <a:pt x="1844" y="3280"/>
                  </a:lnTo>
                  <a:lnTo>
                    <a:pt x="1346" y="2785"/>
                  </a:lnTo>
                  <a:lnTo>
                    <a:pt x="683" y="3280"/>
                  </a:lnTo>
                  <a:lnTo>
                    <a:pt x="468" y="3494"/>
                  </a:lnTo>
                  <a:lnTo>
                    <a:pt x="0" y="2970"/>
                  </a:lnTo>
                  <a:lnTo>
                    <a:pt x="185" y="2785"/>
                  </a:lnTo>
                  <a:lnTo>
                    <a:pt x="848" y="2126"/>
                  </a:lnTo>
                  <a:lnTo>
                    <a:pt x="1162" y="1815"/>
                  </a:lnTo>
                  <a:lnTo>
                    <a:pt x="2157" y="824"/>
                  </a:lnTo>
                  <a:lnTo>
                    <a:pt x="1300" y="830"/>
                  </a:lnTo>
                  <a:lnTo>
                    <a:pt x="1170" y="894"/>
                  </a:lnTo>
                  <a:lnTo>
                    <a:pt x="1077" y="118"/>
                  </a:lnTo>
                  <a:lnTo>
                    <a:pt x="1315" y="0"/>
                  </a:lnTo>
                  <a:lnTo>
                    <a:pt x="2489" y="10"/>
                  </a:lnTo>
                  <a:lnTo>
                    <a:pt x="3124" y="0"/>
                  </a:lnTo>
                  <a:lnTo>
                    <a:pt x="4479" y="6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57"/>
            <p:cNvSpPr>
              <a:spLocks/>
            </p:cNvSpPr>
            <p:nvPr/>
          </p:nvSpPr>
          <p:spPr bwMode="auto">
            <a:xfrm>
              <a:off x="1929" y="1256"/>
              <a:ext cx="497" cy="495"/>
            </a:xfrm>
            <a:custGeom>
              <a:avLst/>
              <a:gdLst>
                <a:gd name="T0" fmla="*/ 2092 w 3979"/>
                <a:gd name="T1" fmla="*/ 2 h 3961"/>
                <a:gd name="T2" fmla="*/ 2487 w 3979"/>
                <a:gd name="T3" fmla="*/ 62 h 3961"/>
                <a:gd name="T4" fmla="*/ 2852 w 3979"/>
                <a:gd name="T5" fmla="*/ 195 h 3961"/>
                <a:gd name="T6" fmla="*/ 3181 w 3979"/>
                <a:gd name="T7" fmla="*/ 392 h 3961"/>
                <a:gd name="T8" fmla="*/ 3462 w 3979"/>
                <a:gd name="T9" fmla="*/ 648 h 3961"/>
                <a:gd name="T10" fmla="*/ 3691 w 3979"/>
                <a:gd name="T11" fmla="*/ 953 h 3961"/>
                <a:gd name="T12" fmla="*/ 3858 w 3979"/>
                <a:gd name="T13" fmla="*/ 1299 h 3961"/>
                <a:gd name="T14" fmla="*/ 3957 w 3979"/>
                <a:gd name="T15" fmla="*/ 1679 h 3961"/>
                <a:gd name="T16" fmla="*/ 3979 w 3979"/>
                <a:gd name="T17" fmla="*/ 1981 h 3961"/>
                <a:gd name="T18" fmla="*/ 3957 w 3979"/>
                <a:gd name="T19" fmla="*/ 2283 h 3961"/>
                <a:gd name="T20" fmla="*/ 3858 w 3979"/>
                <a:gd name="T21" fmla="*/ 2662 h 3961"/>
                <a:gd name="T22" fmla="*/ 3691 w 3979"/>
                <a:gd name="T23" fmla="*/ 3008 h 3961"/>
                <a:gd name="T24" fmla="*/ 3462 w 3979"/>
                <a:gd name="T25" fmla="*/ 3312 h 3961"/>
                <a:gd name="T26" fmla="*/ 3181 w 3979"/>
                <a:gd name="T27" fmla="*/ 3568 h 3961"/>
                <a:gd name="T28" fmla="*/ 2852 w 3979"/>
                <a:gd name="T29" fmla="*/ 3767 h 3961"/>
                <a:gd name="T30" fmla="*/ 2487 w 3979"/>
                <a:gd name="T31" fmla="*/ 3899 h 3961"/>
                <a:gd name="T32" fmla="*/ 2092 w 3979"/>
                <a:gd name="T33" fmla="*/ 3959 h 3961"/>
                <a:gd name="T34" fmla="*/ 1886 w 3979"/>
                <a:gd name="T35" fmla="*/ 3959 h 3961"/>
                <a:gd name="T36" fmla="*/ 1491 w 3979"/>
                <a:gd name="T37" fmla="*/ 3899 h 3961"/>
                <a:gd name="T38" fmla="*/ 1127 w 3979"/>
                <a:gd name="T39" fmla="*/ 3767 h 3961"/>
                <a:gd name="T40" fmla="*/ 798 w 3979"/>
                <a:gd name="T41" fmla="*/ 3568 h 3961"/>
                <a:gd name="T42" fmla="*/ 516 w 3979"/>
                <a:gd name="T43" fmla="*/ 3312 h 3961"/>
                <a:gd name="T44" fmla="*/ 287 w 3979"/>
                <a:gd name="T45" fmla="*/ 3008 h 3961"/>
                <a:gd name="T46" fmla="*/ 120 w 3979"/>
                <a:gd name="T47" fmla="*/ 2662 h 3961"/>
                <a:gd name="T48" fmla="*/ 21 w 3979"/>
                <a:gd name="T49" fmla="*/ 2283 h 3961"/>
                <a:gd name="T50" fmla="*/ 0 w 3979"/>
                <a:gd name="T51" fmla="*/ 1981 h 3961"/>
                <a:gd name="T52" fmla="*/ 21 w 3979"/>
                <a:gd name="T53" fmla="*/ 1679 h 3961"/>
                <a:gd name="T54" fmla="*/ 120 w 3979"/>
                <a:gd name="T55" fmla="*/ 1299 h 3961"/>
                <a:gd name="T56" fmla="*/ 287 w 3979"/>
                <a:gd name="T57" fmla="*/ 953 h 3961"/>
                <a:gd name="T58" fmla="*/ 516 w 3979"/>
                <a:gd name="T59" fmla="*/ 648 h 3961"/>
                <a:gd name="T60" fmla="*/ 798 w 3979"/>
                <a:gd name="T61" fmla="*/ 392 h 3961"/>
                <a:gd name="T62" fmla="*/ 1127 w 3979"/>
                <a:gd name="T63" fmla="*/ 195 h 3961"/>
                <a:gd name="T64" fmla="*/ 1491 w 3979"/>
                <a:gd name="T65" fmla="*/ 62 h 3961"/>
                <a:gd name="T66" fmla="*/ 1886 w 3979"/>
                <a:gd name="T67" fmla="*/ 2 h 3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79" h="3961">
                  <a:moveTo>
                    <a:pt x="1989" y="0"/>
                  </a:moveTo>
                  <a:lnTo>
                    <a:pt x="2092" y="2"/>
                  </a:lnTo>
                  <a:lnTo>
                    <a:pt x="2293" y="22"/>
                  </a:lnTo>
                  <a:lnTo>
                    <a:pt x="2487" y="62"/>
                  </a:lnTo>
                  <a:lnTo>
                    <a:pt x="2673" y="120"/>
                  </a:lnTo>
                  <a:lnTo>
                    <a:pt x="2852" y="195"/>
                  </a:lnTo>
                  <a:lnTo>
                    <a:pt x="3021" y="286"/>
                  </a:lnTo>
                  <a:lnTo>
                    <a:pt x="3181" y="392"/>
                  </a:lnTo>
                  <a:lnTo>
                    <a:pt x="3328" y="514"/>
                  </a:lnTo>
                  <a:lnTo>
                    <a:pt x="3462" y="648"/>
                  </a:lnTo>
                  <a:lnTo>
                    <a:pt x="3585" y="795"/>
                  </a:lnTo>
                  <a:lnTo>
                    <a:pt x="3691" y="953"/>
                  </a:lnTo>
                  <a:lnTo>
                    <a:pt x="3783" y="1122"/>
                  </a:lnTo>
                  <a:lnTo>
                    <a:pt x="3858" y="1299"/>
                  </a:lnTo>
                  <a:lnTo>
                    <a:pt x="3917" y="1485"/>
                  </a:lnTo>
                  <a:lnTo>
                    <a:pt x="3957" y="1679"/>
                  </a:lnTo>
                  <a:lnTo>
                    <a:pt x="3977" y="1879"/>
                  </a:lnTo>
                  <a:lnTo>
                    <a:pt x="3979" y="1981"/>
                  </a:lnTo>
                  <a:lnTo>
                    <a:pt x="3977" y="2083"/>
                  </a:lnTo>
                  <a:lnTo>
                    <a:pt x="3957" y="2283"/>
                  </a:lnTo>
                  <a:lnTo>
                    <a:pt x="3917" y="2475"/>
                  </a:lnTo>
                  <a:lnTo>
                    <a:pt x="3858" y="2662"/>
                  </a:lnTo>
                  <a:lnTo>
                    <a:pt x="3783" y="2839"/>
                  </a:lnTo>
                  <a:lnTo>
                    <a:pt x="3691" y="3008"/>
                  </a:lnTo>
                  <a:lnTo>
                    <a:pt x="3585" y="3165"/>
                  </a:lnTo>
                  <a:lnTo>
                    <a:pt x="3462" y="3312"/>
                  </a:lnTo>
                  <a:lnTo>
                    <a:pt x="3328" y="3447"/>
                  </a:lnTo>
                  <a:lnTo>
                    <a:pt x="3181" y="3568"/>
                  </a:lnTo>
                  <a:lnTo>
                    <a:pt x="3021" y="3675"/>
                  </a:lnTo>
                  <a:lnTo>
                    <a:pt x="2852" y="3767"/>
                  </a:lnTo>
                  <a:lnTo>
                    <a:pt x="2673" y="3842"/>
                  </a:lnTo>
                  <a:lnTo>
                    <a:pt x="2487" y="3899"/>
                  </a:lnTo>
                  <a:lnTo>
                    <a:pt x="2293" y="3939"/>
                  </a:lnTo>
                  <a:lnTo>
                    <a:pt x="2092" y="3959"/>
                  </a:lnTo>
                  <a:lnTo>
                    <a:pt x="1989" y="3961"/>
                  </a:lnTo>
                  <a:lnTo>
                    <a:pt x="1886" y="3959"/>
                  </a:lnTo>
                  <a:lnTo>
                    <a:pt x="1686" y="3939"/>
                  </a:lnTo>
                  <a:lnTo>
                    <a:pt x="1491" y="3899"/>
                  </a:lnTo>
                  <a:lnTo>
                    <a:pt x="1305" y="3842"/>
                  </a:lnTo>
                  <a:lnTo>
                    <a:pt x="1127" y="3767"/>
                  </a:lnTo>
                  <a:lnTo>
                    <a:pt x="957" y="3675"/>
                  </a:lnTo>
                  <a:lnTo>
                    <a:pt x="798" y="3568"/>
                  </a:lnTo>
                  <a:lnTo>
                    <a:pt x="651" y="3447"/>
                  </a:lnTo>
                  <a:lnTo>
                    <a:pt x="516" y="3312"/>
                  </a:lnTo>
                  <a:lnTo>
                    <a:pt x="394" y="3165"/>
                  </a:lnTo>
                  <a:lnTo>
                    <a:pt x="287" y="3008"/>
                  </a:lnTo>
                  <a:lnTo>
                    <a:pt x="195" y="2839"/>
                  </a:lnTo>
                  <a:lnTo>
                    <a:pt x="120" y="2662"/>
                  </a:lnTo>
                  <a:lnTo>
                    <a:pt x="62" y="2475"/>
                  </a:lnTo>
                  <a:lnTo>
                    <a:pt x="21" y="2283"/>
                  </a:lnTo>
                  <a:lnTo>
                    <a:pt x="1" y="2083"/>
                  </a:lnTo>
                  <a:lnTo>
                    <a:pt x="0" y="1981"/>
                  </a:lnTo>
                  <a:lnTo>
                    <a:pt x="1" y="1879"/>
                  </a:lnTo>
                  <a:lnTo>
                    <a:pt x="21" y="1679"/>
                  </a:lnTo>
                  <a:lnTo>
                    <a:pt x="62" y="1485"/>
                  </a:lnTo>
                  <a:lnTo>
                    <a:pt x="120" y="1299"/>
                  </a:lnTo>
                  <a:lnTo>
                    <a:pt x="195" y="1122"/>
                  </a:lnTo>
                  <a:lnTo>
                    <a:pt x="287" y="953"/>
                  </a:lnTo>
                  <a:lnTo>
                    <a:pt x="394" y="795"/>
                  </a:lnTo>
                  <a:lnTo>
                    <a:pt x="516" y="648"/>
                  </a:lnTo>
                  <a:lnTo>
                    <a:pt x="651" y="514"/>
                  </a:lnTo>
                  <a:lnTo>
                    <a:pt x="798" y="392"/>
                  </a:lnTo>
                  <a:lnTo>
                    <a:pt x="957" y="286"/>
                  </a:lnTo>
                  <a:lnTo>
                    <a:pt x="1127" y="195"/>
                  </a:lnTo>
                  <a:lnTo>
                    <a:pt x="1305" y="120"/>
                  </a:lnTo>
                  <a:lnTo>
                    <a:pt x="1491" y="62"/>
                  </a:lnTo>
                  <a:lnTo>
                    <a:pt x="1686" y="22"/>
                  </a:lnTo>
                  <a:lnTo>
                    <a:pt x="1886" y="2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rgbClr val="D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58"/>
            <p:cNvSpPr>
              <a:spLocks/>
            </p:cNvSpPr>
            <p:nvPr/>
          </p:nvSpPr>
          <p:spPr bwMode="auto">
            <a:xfrm>
              <a:off x="1929" y="1256"/>
              <a:ext cx="462" cy="495"/>
            </a:xfrm>
            <a:custGeom>
              <a:avLst/>
              <a:gdLst>
                <a:gd name="T0" fmla="*/ 1801 w 3702"/>
                <a:gd name="T1" fmla="*/ 2146 h 3961"/>
                <a:gd name="T2" fmla="*/ 2388 w 3702"/>
                <a:gd name="T3" fmla="*/ 198 h 3961"/>
                <a:gd name="T4" fmla="*/ 2443 w 3702"/>
                <a:gd name="T5" fmla="*/ 54 h 3961"/>
                <a:gd name="T6" fmla="*/ 2388 w 3702"/>
                <a:gd name="T7" fmla="*/ 41 h 3961"/>
                <a:gd name="T8" fmla="*/ 2277 w 3702"/>
                <a:gd name="T9" fmla="*/ 21 h 3961"/>
                <a:gd name="T10" fmla="*/ 2164 w 3702"/>
                <a:gd name="T11" fmla="*/ 8 h 3961"/>
                <a:gd name="T12" fmla="*/ 2049 w 3702"/>
                <a:gd name="T13" fmla="*/ 1 h 3961"/>
                <a:gd name="T14" fmla="*/ 1990 w 3702"/>
                <a:gd name="T15" fmla="*/ 0 h 3961"/>
                <a:gd name="T16" fmla="*/ 1887 w 3702"/>
                <a:gd name="T17" fmla="*/ 2 h 3961"/>
                <a:gd name="T18" fmla="*/ 1687 w 3702"/>
                <a:gd name="T19" fmla="*/ 22 h 3961"/>
                <a:gd name="T20" fmla="*/ 1492 w 3702"/>
                <a:gd name="T21" fmla="*/ 62 h 3961"/>
                <a:gd name="T22" fmla="*/ 1306 w 3702"/>
                <a:gd name="T23" fmla="*/ 120 h 3961"/>
                <a:gd name="T24" fmla="*/ 1127 w 3702"/>
                <a:gd name="T25" fmla="*/ 195 h 3961"/>
                <a:gd name="T26" fmla="*/ 958 w 3702"/>
                <a:gd name="T27" fmla="*/ 286 h 3961"/>
                <a:gd name="T28" fmla="*/ 799 w 3702"/>
                <a:gd name="T29" fmla="*/ 392 h 3961"/>
                <a:gd name="T30" fmla="*/ 652 w 3702"/>
                <a:gd name="T31" fmla="*/ 514 h 3961"/>
                <a:gd name="T32" fmla="*/ 517 w 3702"/>
                <a:gd name="T33" fmla="*/ 648 h 3961"/>
                <a:gd name="T34" fmla="*/ 395 w 3702"/>
                <a:gd name="T35" fmla="*/ 795 h 3961"/>
                <a:gd name="T36" fmla="*/ 288 w 3702"/>
                <a:gd name="T37" fmla="*/ 953 h 3961"/>
                <a:gd name="T38" fmla="*/ 196 w 3702"/>
                <a:gd name="T39" fmla="*/ 1122 h 3961"/>
                <a:gd name="T40" fmla="*/ 120 w 3702"/>
                <a:gd name="T41" fmla="*/ 1299 h 3961"/>
                <a:gd name="T42" fmla="*/ 63 w 3702"/>
                <a:gd name="T43" fmla="*/ 1485 h 3961"/>
                <a:gd name="T44" fmla="*/ 22 w 3702"/>
                <a:gd name="T45" fmla="*/ 1679 h 3961"/>
                <a:gd name="T46" fmla="*/ 2 w 3702"/>
                <a:gd name="T47" fmla="*/ 1879 h 3961"/>
                <a:gd name="T48" fmla="*/ 0 w 3702"/>
                <a:gd name="T49" fmla="*/ 1981 h 3961"/>
                <a:gd name="T50" fmla="*/ 2 w 3702"/>
                <a:gd name="T51" fmla="*/ 2083 h 3961"/>
                <a:gd name="T52" fmla="*/ 22 w 3702"/>
                <a:gd name="T53" fmla="*/ 2283 h 3961"/>
                <a:gd name="T54" fmla="*/ 63 w 3702"/>
                <a:gd name="T55" fmla="*/ 2475 h 3961"/>
                <a:gd name="T56" fmla="*/ 120 w 3702"/>
                <a:gd name="T57" fmla="*/ 2662 h 3961"/>
                <a:gd name="T58" fmla="*/ 196 w 3702"/>
                <a:gd name="T59" fmla="*/ 2839 h 3961"/>
                <a:gd name="T60" fmla="*/ 288 w 3702"/>
                <a:gd name="T61" fmla="*/ 3008 h 3961"/>
                <a:gd name="T62" fmla="*/ 395 w 3702"/>
                <a:gd name="T63" fmla="*/ 3165 h 3961"/>
                <a:gd name="T64" fmla="*/ 517 w 3702"/>
                <a:gd name="T65" fmla="*/ 3312 h 3961"/>
                <a:gd name="T66" fmla="*/ 652 w 3702"/>
                <a:gd name="T67" fmla="*/ 3447 h 3961"/>
                <a:gd name="T68" fmla="*/ 799 w 3702"/>
                <a:gd name="T69" fmla="*/ 3568 h 3961"/>
                <a:gd name="T70" fmla="*/ 958 w 3702"/>
                <a:gd name="T71" fmla="*/ 3675 h 3961"/>
                <a:gd name="T72" fmla="*/ 1127 w 3702"/>
                <a:gd name="T73" fmla="*/ 3767 h 3961"/>
                <a:gd name="T74" fmla="*/ 1306 w 3702"/>
                <a:gd name="T75" fmla="*/ 3842 h 3961"/>
                <a:gd name="T76" fmla="*/ 1492 w 3702"/>
                <a:gd name="T77" fmla="*/ 3899 h 3961"/>
                <a:gd name="T78" fmla="*/ 1687 w 3702"/>
                <a:gd name="T79" fmla="*/ 3939 h 3961"/>
                <a:gd name="T80" fmla="*/ 1887 w 3702"/>
                <a:gd name="T81" fmla="*/ 3959 h 3961"/>
                <a:gd name="T82" fmla="*/ 1990 w 3702"/>
                <a:gd name="T83" fmla="*/ 3961 h 3961"/>
                <a:gd name="T84" fmla="*/ 2058 w 3702"/>
                <a:gd name="T85" fmla="*/ 3961 h 3961"/>
                <a:gd name="T86" fmla="*/ 2193 w 3702"/>
                <a:gd name="T87" fmla="*/ 3950 h 3961"/>
                <a:gd name="T88" fmla="*/ 2325 w 3702"/>
                <a:gd name="T89" fmla="*/ 3934 h 3961"/>
                <a:gd name="T90" fmla="*/ 2454 w 3702"/>
                <a:gd name="T91" fmla="*/ 3907 h 3961"/>
                <a:gd name="T92" fmla="*/ 2580 w 3702"/>
                <a:gd name="T93" fmla="*/ 3872 h 3961"/>
                <a:gd name="T94" fmla="*/ 2702 w 3702"/>
                <a:gd name="T95" fmla="*/ 3830 h 3961"/>
                <a:gd name="T96" fmla="*/ 2820 w 3702"/>
                <a:gd name="T97" fmla="*/ 3780 h 3961"/>
                <a:gd name="T98" fmla="*/ 2935 w 3702"/>
                <a:gd name="T99" fmla="*/ 3723 h 3961"/>
                <a:gd name="T100" fmla="*/ 3045 w 3702"/>
                <a:gd name="T101" fmla="*/ 3659 h 3961"/>
                <a:gd name="T102" fmla="*/ 3150 w 3702"/>
                <a:gd name="T103" fmla="*/ 3588 h 3961"/>
                <a:gd name="T104" fmla="*/ 3251 w 3702"/>
                <a:gd name="T105" fmla="*/ 3511 h 3961"/>
                <a:gd name="T106" fmla="*/ 3347 w 3702"/>
                <a:gd name="T107" fmla="*/ 3428 h 3961"/>
                <a:gd name="T108" fmla="*/ 3436 w 3702"/>
                <a:gd name="T109" fmla="*/ 3339 h 3961"/>
                <a:gd name="T110" fmla="*/ 3521 w 3702"/>
                <a:gd name="T111" fmla="*/ 3244 h 3961"/>
                <a:gd name="T112" fmla="*/ 3598 w 3702"/>
                <a:gd name="T113" fmla="*/ 3144 h 3961"/>
                <a:gd name="T114" fmla="*/ 3670 w 3702"/>
                <a:gd name="T115" fmla="*/ 3040 h 3961"/>
                <a:gd name="T116" fmla="*/ 3702 w 3702"/>
                <a:gd name="T117" fmla="*/ 2986 h 3961"/>
                <a:gd name="T118" fmla="*/ 3668 w 3702"/>
                <a:gd name="T119" fmla="*/ 2970 h 3961"/>
                <a:gd name="T120" fmla="*/ 1801 w 3702"/>
                <a:gd name="T121" fmla="*/ 2146 h 3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02" h="3961">
                  <a:moveTo>
                    <a:pt x="1801" y="2146"/>
                  </a:moveTo>
                  <a:lnTo>
                    <a:pt x="2388" y="198"/>
                  </a:lnTo>
                  <a:lnTo>
                    <a:pt x="2443" y="54"/>
                  </a:lnTo>
                  <a:lnTo>
                    <a:pt x="2388" y="41"/>
                  </a:lnTo>
                  <a:lnTo>
                    <a:pt x="2277" y="21"/>
                  </a:lnTo>
                  <a:lnTo>
                    <a:pt x="2164" y="8"/>
                  </a:lnTo>
                  <a:lnTo>
                    <a:pt x="2049" y="1"/>
                  </a:lnTo>
                  <a:lnTo>
                    <a:pt x="1990" y="0"/>
                  </a:lnTo>
                  <a:lnTo>
                    <a:pt x="1887" y="2"/>
                  </a:lnTo>
                  <a:lnTo>
                    <a:pt x="1687" y="22"/>
                  </a:lnTo>
                  <a:lnTo>
                    <a:pt x="1492" y="62"/>
                  </a:lnTo>
                  <a:lnTo>
                    <a:pt x="1306" y="120"/>
                  </a:lnTo>
                  <a:lnTo>
                    <a:pt x="1127" y="195"/>
                  </a:lnTo>
                  <a:lnTo>
                    <a:pt x="958" y="286"/>
                  </a:lnTo>
                  <a:lnTo>
                    <a:pt x="799" y="392"/>
                  </a:lnTo>
                  <a:lnTo>
                    <a:pt x="652" y="514"/>
                  </a:lnTo>
                  <a:lnTo>
                    <a:pt x="517" y="648"/>
                  </a:lnTo>
                  <a:lnTo>
                    <a:pt x="395" y="795"/>
                  </a:lnTo>
                  <a:lnTo>
                    <a:pt x="288" y="953"/>
                  </a:lnTo>
                  <a:lnTo>
                    <a:pt x="196" y="1122"/>
                  </a:lnTo>
                  <a:lnTo>
                    <a:pt x="120" y="1299"/>
                  </a:lnTo>
                  <a:lnTo>
                    <a:pt x="63" y="1485"/>
                  </a:lnTo>
                  <a:lnTo>
                    <a:pt x="22" y="1679"/>
                  </a:lnTo>
                  <a:lnTo>
                    <a:pt x="2" y="1879"/>
                  </a:lnTo>
                  <a:lnTo>
                    <a:pt x="0" y="1981"/>
                  </a:lnTo>
                  <a:lnTo>
                    <a:pt x="2" y="2083"/>
                  </a:lnTo>
                  <a:lnTo>
                    <a:pt x="22" y="2283"/>
                  </a:lnTo>
                  <a:lnTo>
                    <a:pt x="63" y="2475"/>
                  </a:lnTo>
                  <a:lnTo>
                    <a:pt x="120" y="2662"/>
                  </a:lnTo>
                  <a:lnTo>
                    <a:pt x="196" y="2839"/>
                  </a:lnTo>
                  <a:lnTo>
                    <a:pt x="288" y="3008"/>
                  </a:lnTo>
                  <a:lnTo>
                    <a:pt x="395" y="3165"/>
                  </a:lnTo>
                  <a:lnTo>
                    <a:pt x="517" y="3312"/>
                  </a:lnTo>
                  <a:lnTo>
                    <a:pt x="652" y="3447"/>
                  </a:lnTo>
                  <a:lnTo>
                    <a:pt x="799" y="3568"/>
                  </a:lnTo>
                  <a:lnTo>
                    <a:pt x="958" y="3675"/>
                  </a:lnTo>
                  <a:lnTo>
                    <a:pt x="1127" y="3767"/>
                  </a:lnTo>
                  <a:lnTo>
                    <a:pt x="1306" y="3842"/>
                  </a:lnTo>
                  <a:lnTo>
                    <a:pt x="1492" y="3899"/>
                  </a:lnTo>
                  <a:lnTo>
                    <a:pt x="1687" y="3939"/>
                  </a:lnTo>
                  <a:lnTo>
                    <a:pt x="1887" y="3959"/>
                  </a:lnTo>
                  <a:lnTo>
                    <a:pt x="1990" y="3961"/>
                  </a:lnTo>
                  <a:lnTo>
                    <a:pt x="2058" y="3961"/>
                  </a:lnTo>
                  <a:lnTo>
                    <a:pt x="2193" y="3950"/>
                  </a:lnTo>
                  <a:lnTo>
                    <a:pt x="2325" y="3934"/>
                  </a:lnTo>
                  <a:lnTo>
                    <a:pt x="2454" y="3907"/>
                  </a:lnTo>
                  <a:lnTo>
                    <a:pt x="2580" y="3872"/>
                  </a:lnTo>
                  <a:lnTo>
                    <a:pt x="2702" y="3830"/>
                  </a:lnTo>
                  <a:lnTo>
                    <a:pt x="2820" y="3780"/>
                  </a:lnTo>
                  <a:lnTo>
                    <a:pt x="2935" y="3723"/>
                  </a:lnTo>
                  <a:lnTo>
                    <a:pt x="3045" y="3659"/>
                  </a:lnTo>
                  <a:lnTo>
                    <a:pt x="3150" y="3588"/>
                  </a:lnTo>
                  <a:lnTo>
                    <a:pt x="3251" y="3511"/>
                  </a:lnTo>
                  <a:lnTo>
                    <a:pt x="3347" y="3428"/>
                  </a:lnTo>
                  <a:lnTo>
                    <a:pt x="3436" y="3339"/>
                  </a:lnTo>
                  <a:lnTo>
                    <a:pt x="3521" y="3244"/>
                  </a:lnTo>
                  <a:lnTo>
                    <a:pt x="3598" y="3144"/>
                  </a:lnTo>
                  <a:lnTo>
                    <a:pt x="3670" y="3040"/>
                  </a:lnTo>
                  <a:lnTo>
                    <a:pt x="3702" y="2986"/>
                  </a:lnTo>
                  <a:lnTo>
                    <a:pt x="3668" y="2970"/>
                  </a:lnTo>
                  <a:lnTo>
                    <a:pt x="1801" y="21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59"/>
            <p:cNvSpPr>
              <a:spLocks/>
            </p:cNvSpPr>
            <p:nvPr/>
          </p:nvSpPr>
          <p:spPr bwMode="auto">
            <a:xfrm>
              <a:off x="2576" y="1235"/>
              <a:ext cx="245" cy="233"/>
            </a:xfrm>
            <a:custGeom>
              <a:avLst/>
              <a:gdLst>
                <a:gd name="T0" fmla="*/ 981 w 1961"/>
                <a:gd name="T1" fmla="*/ 0 h 1864"/>
                <a:gd name="T2" fmla="*/ 1284 w 1961"/>
                <a:gd name="T3" fmla="*/ 614 h 1864"/>
                <a:gd name="T4" fmla="*/ 1961 w 1961"/>
                <a:gd name="T5" fmla="*/ 712 h 1864"/>
                <a:gd name="T6" fmla="*/ 1471 w 1961"/>
                <a:gd name="T7" fmla="*/ 1190 h 1864"/>
                <a:gd name="T8" fmla="*/ 1587 w 1961"/>
                <a:gd name="T9" fmla="*/ 1864 h 1864"/>
                <a:gd name="T10" fmla="*/ 981 w 1961"/>
                <a:gd name="T11" fmla="*/ 1546 h 1864"/>
                <a:gd name="T12" fmla="*/ 375 w 1961"/>
                <a:gd name="T13" fmla="*/ 1864 h 1864"/>
                <a:gd name="T14" fmla="*/ 491 w 1961"/>
                <a:gd name="T15" fmla="*/ 1190 h 1864"/>
                <a:gd name="T16" fmla="*/ 0 w 1961"/>
                <a:gd name="T17" fmla="*/ 712 h 1864"/>
                <a:gd name="T18" fmla="*/ 678 w 1961"/>
                <a:gd name="T19" fmla="*/ 614 h 1864"/>
                <a:gd name="T20" fmla="*/ 981 w 1961"/>
                <a:gd name="T21" fmla="*/ 0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1" h="1864">
                  <a:moveTo>
                    <a:pt x="981" y="0"/>
                  </a:moveTo>
                  <a:lnTo>
                    <a:pt x="1284" y="614"/>
                  </a:lnTo>
                  <a:lnTo>
                    <a:pt x="1961" y="712"/>
                  </a:lnTo>
                  <a:lnTo>
                    <a:pt x="1471" y="1190"/>
                  </a:lnTo>
                  <a:lnTo>
                    <a:pt x="1587" y="1864"/>
                  </a:lnTo>
                  <a:lnTo>
                    <a:pt x="981" y="1546"/>
                  </a:lnTo>
                  <a:lnTo>
                    <a:pt x="375" y="1864"/>
                  </a:lnTo>
                  <a:lnTo>
                    <a:pt x="491" y="1190"/>
                  </a:lnTo>
                  <a:lnTo>
                    <a:pt x="0" y="712"/>
                  </a:lnTo>
                  <a:lnTo>
                    <a:pt x="678" y="614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rgbClr val="F89B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Rectangle 60"/>
            <p:cNvSpPr>
              <a:spLocks noChangeArrowheads="1"/>
            </p:cNvSpPr>
            <p:nvPr/>
          </p:nvSpPr>
          <p:spPr bwMode="auto">
            <a:xfrm>
              <a:off x="2574" y="1936"/>
              <a:ext cx="41" cy="42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Rectangle 61"/>
            <p:cNvSpPr>
              <a:spLocks noChangeArrowheads="1"/>
            </p:cNvSpPr>
            <p:nvPr/>
          </p:nvSpPr>
          <p:spPr bwMode="auto">
            <a:xfrm>
              <a:off x="2574" y="2019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Rectangle 62"/>
            <p:cNvSpPr>
              <a:spLocks noChangeArrowheads="1"/>
            </p:cNvSpPr>
            <p:nvPr/>
          </p:nvSpPr>
          <p:spPr bwMode="auto">
            <a:xfrm>
              <a:off x="2615" y="1978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Rectangle 63"/>
            <p:cNvSpPr>
              <a:spLocks noChangeArrowheads="1"/>
            </p:cNvSpPr>
            <p:nvPr/>
          </p:nvSpPr>
          <p:spPr bwMode="auto">
            <a:xfrm>
              <a:off x="2532" y="1978"/>
              <a:ext cx="42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Rectangle 64"/>
            <p:cNvSpPr>
              <a:spLocks noChangeArrowheads="1"/>
            </p:cNvSpPr>
            <p:nvPr/>
          </p:nvSpPr>
          <p:spPr bwMode="auto">
            <a:xfrm>
              <a:off x="2429" y="2163"/>
              <a:ext cx="41" cy="42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65"/>
            <p:cNvSpPr>
              <a:spLocks noChangeArrowheads="1"/>
            </p:cNvSpPr>
            <p:nvPr/>
          </p:nvSpPr>
          <p:spPr bwMode="auto">
            <a:xfrm>
              <a:off x="2429" y="2246"/>
              <a:ext cx="41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Rectangle 66"/>
            <p:cNvSpPr>
              <a:spLocks noChangeArrowheads="1"/>
            </p:cNvSpPr>
            <p:nvPr/>
          </p:nvSpPr>
          <p:spPr bwMode="auto">
            <a:xfrm>
              <a:off x="2470" y="2205"/>
              <a:ext cx="42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Rectangle 67"/>
            <p:cNvSpPr>
              <a:spLocks noChangeArrowheads="1"/>
            </p:cNvSpPr>
            <p:nvPr/>
          </p:nvSpPr>
          <p:spPr bwMode="auto">
            <a:xfrm>
              <a:off x="2388" y="2205"/>
              <a:ext cx="41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Rectangle 68"/>
            <p:cNvSpPr>
              <a:spLocks noChangeArrowheads="1"/>
            </p:cNvSpPr>
            <p:nvPr/>
          </p:nvSpPr>
          <p:spPr bwMode="auto">
            <a:xfrm>
              <a:off x="2181" y="2081"/>
              <a:ext cx="42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Rectangle 69"/>
            <p:cNvSpPr>
              <a:spLocks noChangeArrowheads="1"/>
            </p:cNvSpPr>
            <p:nvPr/>
          </p:nvSpPr>
          <p:spPr bwMode="auto">
            <a:xfrm>
              <a:off x="2181" y="2163"/>
              <a:ext cx="42" cy="42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Rectangle 70"/>
            <p:cNvSpPr>
              <a:spLocks noChangeArrowheads="1"/>
            </p:cNvSpPr>
            <p:nvPr/>
          </p:nvSpPr>
          <p:spPr bwMode="auto">
            <a:xfrm>
              <a:off x="2223" y="2122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Rectangle 71"/>
            <p:cNvSpPr>
              <a:spLocks noChangeArrowheads="1"/>
            </p:cNvSpPr>
            <p:nvPr/>
          </p:nvSpPr>
          <p:spPr bwMode="auto">
            <a:xfrm>
              <a:off x="2140" y="2122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Rectangle 72"/>
            <p:cNvSpPr>
              <a:spLocks noChangeArrowheads="1"/>
            </p:cNvSpPr>
            <p:nvPr/>
          </p:nvSpPr>
          <p:spPr bwMode="auto">
            <a:xfrm>
              <a:off x="1789" y="1379"/>
              <a:ext cx="41" cy="42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Rectangle 73"/>
            <p:cNvSpPr>
              <a:spLocks noChangeArrowheads="1"/>
            </p:cNvSpPr>
            <p:nvPr/>
          </p:nvSpPr>
          <p:spPr bwMode="auto">
            <a:xfrm>
              <a:off x="1789" y="1462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Rectangle 74"/>
            <p:cNvSpPr>
              <a:spLocks noChangeArrowheads="1"/>
            </p:cNvSpPr>
            <p:nvPr/>
          </p:nvSpPr>
          <p:spPr bwMode="auto">
            <a:xfrm>
              <a:off x="1830" y="1421"/>
              <a:ext cx="42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Rectangle 75"/>
            <p:cNvSpPr>
              <a:spLocks noChangeArrowheads="1"/>
            </p:cNvSpPr>
            <p:nvPr/>
          </p:nvSpPr>
          <p:spPr bwMode="auto">
            <a:xfrm>
              <a:off x="1748" y="1421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76"/>
            <p:cNvSpPr>
              <a:spLocks/>
            </p:cNvSpPr>
            <p:nvPr/>
          </p:nvSpPr>
          <p:spPr bwMode="auto">
            <a:xfrm>
              <a:off x="2097" y="1483"/>
              <a:ext cx="103" cy="103"/>
            </a:xfrm>
            <a:custGeom>
              <a:avLst/>
              <a:gdLst>
                <a:gd name="T0" fmla="*/ 415 w 830"/>
                <a:gd name="T1" fmla="*/ 0 h 824"/>
                <a:gd name="T2" fmla="*/ 457 w 830"/>
                <a:gd name="T3" fmla="*/ 1 h 824"/>
                <a:gd name="T4" fmla="*/ 538 w 830"/>
                <a:gd name="T5" fmla="*/ 17 h 824"/>
                <a:gd name="T6" fmla="*/ 613 w 830"/>
                <a:gd name="T7" fmla="*/ 48 h 824"/>
                <a:gd name="T8" fmla="*/ 679 w 830"/>
                <a:gd name="T9" fmla="*/ 93 h 824"/>
                <a:gd name="T10" fmla="*/ 736 w 830"/>
                <a:gd name="T11" fmla="*/ 149 h 824"/>
                <a:gd name="T12" fmla="*/ 780 w 830"/>
                <a:gd name="T13" fmla="*/ 215 h 824"/>
                <a:gd name="T14" fmla="*/ 812 w 830"/>
                <a:gd name="T15" fmla="*/ 289 h 824"/>
                <a:gd name="T16" fmla="*/ 828 w 830"/>
                <a:gd name="T17" fmla="*/ 370 h 824"/>
                <a:gd name="T18" fmla="*/ 830 w 830"/>
                <a:gd name="T19" fmla="*/ 412 h 824"/>
                <a:gd name="T20" fmla="*/ 828 w 830"/>
                <a:gd name="T21" fmla="*/ 454 h 824"/>
                <a:gd name="T22" fmla="*/ 812 w 830"/>
                <a:gd name="T23" fmla="*/ 535 h 824"/>
                <a:gd name="T24" fmla="*/ 780 w 830"/>
                <a:gd name="T25" fmla="*/ 609 h 824"/>
                <a:gd name="T26" fmla="*/ 736 w 830"/>
                <a:gd name="T27" fmla="*/ 675 h 824"/>
                <a:gd name="T28" fmla="*/ 679 w 830"/>
                <a:gd name="T29" fmla="*/ 731 h 824"/>
                <a:gd name="T30" fmla="*/ 613 w 830"/>
                <a:gd name="T31" fmla="*/ 775 h 824"/>
                <a:gd name="T32" fmla="*/ 538 w 830"/>
                <a:gd name="T33" fmla="*/ 806 h 824"/>
                <a:gd name="T34" fmla="*/ 457 w 830"/>
                <a:gd name="T35" fmla="*/ 823 h 824"/>
                <a:gd name="T36" fmla="*/ 415 w 830"/>
                <a:gd name="T37" fmla="*/ 824 h 824"/>
                <a:gd name="T38" fmla="*/ 372 w 830"/>
                <a:gd name="T39" fmla="*/ 823 h 824"/>
                <a:gd name="T40" fmla="*/ 291 w 830"/>
                <a:gd name="T41" fmla="*/ 806 h 824"/>
                <a:gd name="T42" fmla="*/ 217 w 830"/>
                <a:gd name="T43" fmla="*/ 775 h 824"/>
                <a:gd name="T44" fmla="*/ 151 w 830"/>
                <a:gd name="T45" fmla="*/ 731 h 824"/>
                <a:gd name="T46" fmla="*/ 95 w 830"/>
                <a:gd name="T47" fmla="*/ 675 h 824"/>
                <a:gd name="T48" fmla="*/ 50 w 830"/>
                <a:gd name="T49" fmla="*/ 609 h 824"/>
                <a:gd name="T50" fmla="*/ 18 w 830"/>
                <a:gd name="T51" fmla="*/ 535 h 824"/>
                <a:gd name="T52" fmla="*/ 1 w 830"/>
                <a:gd name="T53" fmla="*/ 454 h 824"/>
                <a:gd name="T54" fmla="*/ 0 w 830"/>
                <a:gd name="T55" fmla="*/ 412 h 824"/>
                <a:gd name="T56" fmla="*/ 1 w 830"/>
                <a:gd name="T57" fmla="*/ 370 h 824"/>
                <a:gd name="T58" fmla="*/ 18 w 830"/>
                <a:gd name="T59" fmla="*/ 289 h 824"/>
                <a:gd name="T60" fmla="*/ 50 w 830"/>
                <a:gd name="T61" fmla="*/ 215 h 824"/>
                <a:gd name="T62" fmla="*/ 95 w 830"/>
                <a:gd name="T63" fmla="*/ 149 h 824"/>
                <a:gd name="T64" fmla="*/ 151 w 830"/>
                <a:gd name="T65" fmla="*/ 93 h 824"/>
                <a:gd name="T66" fmla="*/ 217 w 830"/>
                <a:gd name="T67" fmla="*/ 48 h 824"/>
                <a:gd name="T68" fmla="*/ 291 w 830"/>
                <a:gd name="T69" fmla="*/ 17 h 824"/>
                <a:gd name="T70" fmla="*/ 372 w 830"/>
                <a:gd name="T71" fmla="*/ 1 h 824"/>
                <a:gd name="T72" fmla="*/ 415 w 830"/>
                <a:gd name="T73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30" h="824">
                  <a:moveTo>
                    <a:pt x="415" y="0"/>
                  </a:moveTo>
                  <a:lnTo>
                    <a:pt x="457" y="1"/>
                  </a:lnTo>
                  <a:lnTo>
                    <a:pt x="538" y="17"/>
                  </a:lnTo>
                  <a:lnTo>
                    <a:pt x="613" y="48"/>
                  </a:lnTo>
                  <a:lnTo>
                    <a:pt x="679" y="93"/>
                  </a:lnTo>
                  <a:lnTo>
                    <a:pt x="736" y="149"/>
                  </a:lnTo>
                  <a:lnTo>
                    <a:pt x="780" y="215"/>
                  </a:lnTo>
                  <a:lnTo>
                    <a:pt x="812" y="289"/>
                  </a:lnTo>
                  <a:lnTo>
                    <a:pt x="828" y="370"/>
                  </a:lnTo>
                  <a:lnTo>
                    <a:pt x="830" y="412"/>
                  </a:lnTo>
                  <a:lnTo>
                    <a:pt x="828" y="454"/>
                  </a:lnTo>
                  <a:lnTo>
                    <a:pt x="812" y="535"/>
                  </a:lnTo>
                  <a:lnTo>
                    <a:pt x="780" y="609"/>
                  </a:lnTo>
                  <a:lnTo>
                    <a:pt x="736" y="675"/>
                  </a:lnTo>
                  <a:lnTo>
                    <a:pt x="679" y="731"/>
                  </a:lnTo>
                  <a:lnTo>
                    <a:pt x="613" y="775"/>
                  </a:lnTo>
                  <a:lnTo>
                    <a:pt x="538" y="806"/>
                  </a:lnTo>
                  <a:lnTo>
                    <a:pt x="457" y="823"/>
                  </a:lnTo>
                  <a:lnTo>
                    <a:pt x="415" y="824"/>
                  </a:lnTo>
                  <a:lnTo>
                    <a:pt x="372" y="823"/>
                  </a:lnTo>
                  <a:lnTo>
                    <a:pt x="291" y="806"/>
                  </a:lnTo>
                  <a:lnTo>
                    <a:pt x="217" y="775"/>
                  </a:lnTo>
                  <a:lnTo>
                    <a:pt x="151" y="731"/>
                  </a:lnTo>
                  <a:lnTo>
                    <a:pt x="95" y="675"/>
                  </a:lnTo>
                  <a:lnTo>
                    <a:pt x="50" y="609"/>
                  </a:lnTo>
                  <a:lnTo>
                    <a:pt x="18" y="535"/>
                  </a:lnTo>
                  <a:lnTo>
                    <a:pt x="1" y="454"/>
                  </a:lnTo>
                  <a:lnTo>
                    <a:pt x="0" y="412"/>
                  </a:lnTo>
                  <a:lnTo>
                    <a:pt x="1" y="370"/>
                  </a:lnTo>
                  <a:lnTo>
                    <a:pt x="18" y="289"/>
                  </a:lnTo>
                  <a:lnTo>
                    <a:pt x="50" y="215"/>
                  </a:lnTo>
                  <a:lnTo>
                    <a:pt x="95" y="149"/>
                  </a:lnTo>
                  <a:lnTo>
                    <a:pt x="151" y="93"/>
                  </a:lnTo>
                  <a:lnTo>
                    <a:pt x="217" y="48"/>
                  </a:lnTo>
                  <a:lnTo>
                    <a:pt x="291" y="17"/>
                  </a:lnTo>
                  <a:lnTo>
                    <a:pt x="372" y="1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268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77"/>
            <p:cNvSpPr>
              <a:spLocks/>
            </p:cNvSpPr>
            <p:nvPr/>
          </p:nvSpPr>
          <p:spPr bwMode="auto">
            <a:xfrm>
              <a:off x="2154" y="1262"/>
              <a:ext cx="272" cy="367"/>
            </a:xfrm>
            <a:custGeom>
              <a:avLst/>
              <a:gdLst>
                <a:gd name="T0" fmla="*/ 642 w 2179"/>
                <a:gd name="T1" fmla="*/ 0 h 2932"/>
                <a:gd name="T2" fmla="*/ 587 w 2179"/>
                <a:gd name="T3" fmla="*/ 144 h 2932"/>
                <a:gd name="T4" fmla="*/ 0 w 2179"/>
                <a:gd name="T5" fmla="*/ 2092 h 2932"/>
                <a:gd name="T6" fmla="*/ 1867 w 2179"/>
                <a:gd name="T7" fmla="*/ 2916 h 2932"/>
                <a:gd name="T8" fmla="*/ 1901 w 2179"/>
                <a:gd name="T9" fmla="*/ 2932 h 2932"/>
                <a:gd name="T10" fmla="*/ 1934 w 2179"/>
                <a:gd name="T11" fmla="*/ 2876 h 2932"/>
                <a:gd name="T12" fmla="*/ 1992 w 2179"/>
                <a:gd name="T13" fmla="*/ 2761 h 2932"/>
                <a:gd name="T14" fmla="*/ 2044 w 2179"/>
                <a:gd name="T15" fmla="*/ 2641 h 2932"/>
                <a:gd name="T16" fmla="*/ 2088 w 2179"/>
                <a:gd name="T17" fmla="*/ 2519 h 2932"/>
                <a:gd name="T18" fmla="*/ 2124 w 2179"/>
                <a:gd name="T19" fmla="*/ 2392 h 2932"/>
                <a:gd name="T20" fmla="*/ 2150 w 2179"/>
                <a:gd name="T21" fmla="*/ 2263 h 2932"/>
                <a:gd name="T22" fmla="*/ 2168 w 2179"/>
                <a:gd name="T23" fmla="*/ 2131 h 2932"/>
                <a:gd name="T24" fmla="*/ 2179 w 2179"/>
                <a:gd name="T25" fmla="*/ 1995 h 2932"/>
                <a:gd name="T26" fmla="*/ 2179 w 2179"/>
                <a:gd name="T27" fmla="*/ 1927 h 2932"/>
                <a:gd name="T28" fmla="*/ 2177 w 2179"/>
                <a:gd name="T29" fmla="*/ 1839 h 2932"/>
                <a:gd name="T30" fmla="*/ 2163 w 2179"/>
                <a:gd name="T31" fmla="*/ 1667 h 2932"/>
                <a:gd name="T32" fmla="*/ 2134 w 2179"/>
                <a:gd name="T33" fmla="*/ 1499 h 2932"/>
                <a:gd name="T34" fmla="*/ 2090 w 2179"/>
                <a:gd name="T35" fmla="*/ 1337 h 2932"/>
                <a:gd name="T36" fmla="*/ 2034 w 2179"/>
                <a:gd name="T37" fmla="*/ 1181 h 2932"/>
                <a:gd name="T38" fmla="*/ 1964 w 2179"/>
                <a:gd name="T39" fmla="*/ 1031 h 2932"/>
                <a:gd name="T40" fmla="*/ 1883 w 2179"/>
                <a:gd name="T41" fmla="*/ 887 h 2932"/>
                <a:gd name="T42" fmla="*/ 1791 w 2179"/>
                <a:gd name="T43" fmla="*/ 752 h 2932"/>
                <a:gd name="T44" fmla="*/ 1688 w 2179"/>
                <a:gd name="T45" fmla="*/ 625 h 2932"/>
                <a:gd name="T46" fmla="*/ 1576 w 2179"/>
                <a:gd name="T47" fmla="*/ 507 h 2932"/>
                <a:gd name="T48" fmla="*/ 1454 w 2179"/>
                <a:gd name="T49" fmla="*/ 398 h 2932"/>
                <a:gd name="T50" fmla="*/ 1323 w 2179"/>
                <a:gd name="T51" fmla="*/ 299 h 2932"/>
                <a:gd name="T52" fmla="*/ 1184 w 2179"/>
                <a:gd name="T53" fmla="*/ 212 h 2932"/>
                <a:gd name="T54" fmla="*/ 1037 w 2179"/>
                <a:gd name="T55" fmla="*/ 135 h 2932"/>
                <a:gd name="T56" fmla="*/ 884 w 2179"/>
                <a:gd name="T57" fmla="*/ 72 h 2932"/>
                <a:gd name="T58" fmla="*/ 724 w 2179"/>
                <a:gd name="T59" fmla="*/ 20 h 2932"/>
                <a:gd name="T60" fmla="*/ 642 w 2179"/>
                <a:gd name="T61" fmla="*/ 0 h 2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79" h="2932">
                  <a:moveTo>
                    <a:pt x="642" y="0"/>
                  </a:moveTo>
                  <a:lnTo>
                    <a:pt x="587" y="144"/>
                  </a:lnTo>
                  <a:lnTo>
                    <a:pt x="0" y="2092"/>
                  </a:lnTo>
                  <a:lnTo>
                    <a:pt x="1867" y="2916"/>
                  </a:lnTo>
                  <a:lnTo>
                    <a:pt x="1901" y="2932"/>
                  </a:lnTo>
                  <a:lnTo>
                    <a:pt x="1934" y="2876"/>
                  </a:lnTo>
                  <a:lnTo>
                    <a:pt x="1992" y="2761"/>
                  </a:lnTo>
                  <a:lnTo>
                    <a:pt x="2044" y="2641"/>
                  </a:lnTo>
                  <a:lnTo>
                    <a:pt x="2088" y="2519"/>
                  </a:lnTo>
                  <a:lnTo>
                    <a:pt x="2124" y="2392"/>
                  </a:lnTo>
                  <a:lnTo>
                    <a:pt x="2150" y="2263"/>
                  </a:lnTo>
                  <a:lnTo>
                    <a:pt x="2168" y="2131"/>
                  </a:lnTo>
                  <a:lnTo>
                    <a:pt x="2179" y="1995"/>
                  </a:lnTo>
                  <a:lnTo>
                    <a:pt x="2179" y="1927"/>
                  </a:lnTo>
                  <a:lnTo>
                    <a:pt x="2177" y="1839"/>
                  </a:lnTo>
                  <a:lnTo>
                    <a:pt x="2163" y="1667"/>
                  </a:lnTo>
                  <a:lnTo>
                    <a:pt x="2134" y="1499"/>
                  </a:lnTo>
                  <a:lnTo>
                    <a:pt x="2090" y="1337"/>
                  </a:lnTo>
                  <a:lnTo>
                    <a:pt x="2034" y="1181"/>
                  </a:lnTo>
                  <a:lnTo>
                    <a:pt x="1964" y="1031"/>
                  </a:lnTo>
                  <a:lnTo>
                    <a:pt x="1883" y="887"/>
                  </a:lnTo>
                  <a:lnTo>
                    <a:pt x="1791" y="752"/>
                  </a:lnTo>
                  <a:lnTo>
                    <a:pt x="1688" y="625"/>
                  </a:lnTo>
                  <a:lnTo>
                    <a:pt x="1576" y="507"/>
                  </a:lnTo>
                  <a:lnTo>
                    <a:pt x="1454" y="398"/>
                  </a:lnTo>
                  <a:lnTo>
                    <a:pt x="1323" y="299"/>
                  </a:lnTo>
                  <a:lnTo>
                    <a:pt x="1184" y="212"/>
                  </a:lnTo>
                  <a:lnTo>
                    <a:pt x="1037" y="135"/>
                  </a:lnTo>
                  <a:lnTo>
                    <a:pt x="884" y="72"/>
                  </a:lnTo>
                  <a:lnTo>
                    <a:pt x="724" y="20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2A95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78"/>
            <p:cNvSpPr>
              <a:spLocks/>
            </p:cNvSpPr>
            <p:nvPr/>
          </p:nvSpPr>
          <p:spPr bwMode="auto">
            <a:xfrm>
              <a:off x="2343" y="1707"/>
              <a:ext cx="174" cy="188"/>
            </a:xfrm>
            <a:custGeom>
              <a:avLst/>
              <a:gdLst>
                <a:gd name="T0" fmla="*/ 0 w 1392"/>
                <a:gd name="T1" fmla="*/ 681 h 1507"/>
                <a:gd name="T2" fmla="*/ 664 w 1392"/>
                <a:gd name="T3" fmla="*/ 187 h 1507"/>
                <a:gd name="T4" fmla="*/ 907 w 1392"/>
                <a:gd name="T5" fmla="*/ 0 h 1507"/>
                <a:gd name="T6" fmla="*/ 1392 w 1392"/>
                <a:gd name="T7" fmla="*/ 631 h 1507"/>
                <a:gd name="T8" fmla="*/ 1162 w 1392"/>
                <a:gd name="T9" fmla="*/ 847 h 1507"/>
                <a:gd name="T10" fmla="*/ 166 w 1392"/>
                <a:gd name="T11" fmla="*/ 1507 h 1507"/>
                <a:gd name="T12" fmla="*/ 0 w 1392"/>
                <a:gd name="T13" fmla="*/ 681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2" h="1507">
                  <a:moveTo>
                    <a:pt x="0" y="681"/>
                  </a:moveTo>
                  <a:lnTo>
                    <a:pt x="664" y="187"/>
                  </a:lnTo>
                  <a:lnTo>
                    <a:pt x="907" y="0"/>
                  </a:lnTo>
                  <a:lnTo>
                    <a:pt x="1392" y="631"/>
                  </a:lnTo>
                  <a:lnTo>
                    <a:pt x="1162" y="847"/>
                  </a:lnTo>
                  <a:lnTo>
                    <a:pt x="166" y="1507"/>
                  </a:lnTo>
                  <a:lnTo>
                    <a:pt x="0" y="681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79"/>
            <p:cNvSpPr>
              <a:spLocks/>
            </p:cNvSpPr>
            <p:nvPr/>
          </p:nvSpPr>
          <p:spPr bwMode="auto">
            <a:xfrm>
              <a:off x="2426" y="1683"/>
              <a:ext cx="127" cy="130"/>
            </a:xfrm>
            <a:custGeom>
              <a:avLst/>
              <a:gdLst>
                <a:gd name="T0" fmla="*/ 0 w 1014"/>
                <a:gd name="T1" fmla="*/ 378 h 1038"/>
                <a:gd name="T2" fmla="*/ 498 w 1014"/>
                <a:gd name="T3" fmla="*/ 1038 h 1038"/>
                <a:gd name="T4" fmla="*/ 892 w 1014"/>
                <a:gd name="T5" fmla="*/ 669 h 1038"/>
                <a:gd name="T6" fmla="*/ 918 w 1014"/>
                <a:gd name="T7" fmla="*/ 644 h 1038"/>
                <a:gd name="T8" fmla="*/ 959 w 1014"/>
                <a:gd name="T9" fmla="*/ 586 h 1038"/>
                <a:gd name="T10" fmla="*/ 989 w 1014"/>
                <a:gd name="T11" fmla="*/ 522 h 1038"/>
                <a:gd name="T12" fmla="*/ 1009 w 1014"/>
                <a:gd name="T13" fmla="*/ 456 h 1038"/>
                <a:gd name="T14" fmla="*/ 1014 w 1014"/>
                <a:gd name="T15" fmla="*/ 388 h 1038"/>
                <a:gd name="T16" fmla="*/ 1009 w 1014"/>
                <a:gd name="T17" fmla="*/ 318 h 1038"/>
                <a:gd name="T18" fmla="*/ 989 w 1014"/>
                <a:gd name="T19" fmla="*/ 251 h 1038"/>
                <a:gd name="T20" fmla="*/ 958 w 1014"/>
                <a:gd name="T21" fmla="*/ 187 h 1038"/>
                <a:gd name="T22" fmla="*/ 938 w 1014"/>
                <a:gd name="T23" fmla="*/ 157 h 1038"/>
                <a:gd name="T24" fmla="*/ 938 w 1014"/>
                <a:gd name="T25" fmla="*/ 157 h 1038"/>
                <a:gd name="T26" fmla="*/ 912 w 1014"/>
                <a:gd name="T27" fmla="*/ 125 h 1038"/>
                <a:gd name="T28" fmla="*/ 854 w 1014"/>
                <a:gd name="T29" fmla="*/ 74 h 1038"/>
                <a:gd name="T30" fmla="*/ 787 w 1014"/>
                <a:gd name="T31" fmla="*/ 36 h 1038"/>
                <a:gd name="T32" fmla="*/ 716 w 1014"/>
                <a:gd name="T33" fmla="*/ 11 h 1038"/>
                <a:gd name="T34" fmla="*/ 642 w 1014"/>
                <a:gd name="T35" fmla="*/ 0 h 1038"/>
                <a:gd name="T36" fmla="*/ 565 w 1014"/>
                <a:gd name="T37" fmla="*/ 4 h 1038"/>
                <a:gd name="T38" fmla="*/ 491 w 1014"/>
                <a:gd name="T39" fmla="*/ 23 h 1038"/>
                <a:gd name="T40" fmla="*/ 420 w 1014"/>
                <a:gd name="T41" fmla="*/ 57 h 1038"/>
                <a:gd name="T42" fmla="*/ 388 w 1014"/>
                <a:gd name="T43" fmla="*/ 80 h 1038"/>
                <a:gd name="T44" fmla="*/ 0 w 1014"/>
                <a:gd name="T45" fmla="*/ 378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4" h="1038">
                  <a:moveTo>
                    <a:pt x="0" y="378"/>
                  </a:moveTo>
                  <a:lnTo>
                    <a:pt x="498" y="1038"/>
                  </a:lnTo>
                  <a:lnTo>
                    <a:pt x="892" y="669"/>
                  </a:lnTo>
                  <a:lnTo>
                    <a:pt x="918" y="644"/>
                  </a:lnTo>
                  <a:lnTo>
                    <a:pt x="959" y="586"/>
                  </a:lnTo>
                  <a:lnTo>
                    <a:pt x="989" y="522"/>
                  </a:lnTo>
                  <a:lnTo>
                    <a:pt x="1009" y="456"/>
                  </a:lnTo>
                  <a:lnTo>
                    <a:pt x="1014" y="388"/>
                  </a:lnTo>
                  <a:lnTo>
                    <a:pt x="1009" y="318"/>
                  </a:lnTo>
                  <a:lnTo>
                    <a:pt x="989" y="251"/>
                  </a:lnTo>
                  <a:lnTo>
                    <a:pt x="958" y="187"/>
                  </a:lnTo>
                  <a:lnTo>
                    <a:pt x="938" y="157"/>
                  </a:lnTo>
                  <a:lnTo>
                    <a:pt x="938" y="157"/>
                  </a:lnTo>
                  <a:lnTo>
                    <a:pt x="912" y="125"/>
                  </a:lnTo>
                  <a:lnTo>
                    <a:pt x="854" y="74"/>
                  </a:lnTo>
                  <a:lnTo>
                    <a:pt x="787" y="36"/>
                  </a:lnTo>
                  <a:lnTo>
                    <a:pt x="716" y="11"/>
                  </a:lnTo>
                  <a:lnTo>
                    <a:pt x="642" y="0"/>
                  </a:lnTo>
                  <a:lnTo>
                    <a:pt x="565" y="4"/>
                  </a:lnTo>
                  <a:lnTo>
                    <a:pt x="491" y="23"/>
                  </a:lnTo>
                  <a:lnTo>
                    <a:pt x="420" y="57"/>
                  </a:lnTo>
                  <a:lnTo>
                    <a:pt x="388" y="80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80"/>
            <p:cNvSpPr>
              <a:spLocks/>
            </p:cNvSpPr>
            <p:nvPr/>
          </p:nvSpPr>
          <p:spPr bwMode="auto">
            <a:xfrm>
              <a:off x="1690" y="1668"/>
              <a:ext cx="154" cy="163"/>
            </a:xfrm>
            <a:custGeom>
              <a:avLst/>
              <a:gdLst>
                <a:gd name="T0" fmla="*/ 1210 w 1231"/>
                <a:gd name="T1" fmla="*/ 830 h 1305"/>
                <a:gd name="T2" fmla="*/ 473 w 1231"/>
                <a:gd name="T3" fmla="*/ 1210 h 1305"/>
                <a:gd name="T4" fmla="*/ 295 w 1231"/>
                <a:gd name="T5" fmla="*/ 1305 h 1305"/>
                <a:gd name="T6" fmla="*/ 0 w 1231"/>
                <a:gd name="T7" fmla="*/ 605 h 1305"/>
                <a:gd name="T8" fmla="*/ 229 w 1231"/>
                <a:gd name="T9" fmla="*/ 495 h 1305"/>
                <a:gd name="T10" fmla="*/ 1231 w 1231"/>
                <a:gd name="T11" fmla="*/ 0 h 1305"/>
                <a:gd name="T12" fmla="*/ 1210 w 1231"/>
                <a:gd name="T13" fmla="*/ 830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305">
                  <a:moveTo>
                    <a:pt x="1210" y="830"/>
                  </a:moveTo>
                  <a:lnTo>
                    <a:pt x="473" y="1210"/>
                  </a:lnTo>
                  <a:lnTo>
                    <a:pt x="295" y="1305"/>
                  </a:lnTo>
                  <a:lnTo>
                    <a:pt x="0" y="605"/>
                  </a:lnTo>
                  <a:lnTo>
                    <a:pt x="229" y="495"/>
                  </a:lnTo>
                  <a:lnTo>
                    <a:pt x="1231" y="0"/>
                  </a:lnTo>
                  <a:lnTo>
                    <a:pt x="1210" y="830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81"/>
            <p:cNvSpPr>
              <a:spLocks/>
            </p:cNvSpPr>
            <p:nvPr/>
          </p:nvSpPr>
          <p:spPr bwMode="auto">
            <a:xfrm>
              <a:off x="1624" y="1730"/>
              <a:ext cx="125" cy="124"/>
            </a:xfrm>
            <a:custGeom>
              <a:avLst/>
              <a:gdLst>
                <a:gd name="T0" fmla="*/ 1003 w 1003"/>
                <a:gd name="T1" fmla="*/ 715 h 990"/>
                <a:gd name="T2" fmla="*/ 759 w 1003"/>
                <a:gd name="T3" fmla="*/ 0 h 990"/>
                <a:gd name="T4" fmla="*/ 173 w 1003"/>
                <a:gd name="T5" fmla="*/ 281 h 990"/>
                <a:gd name="T6" fmla="*/ 143 w 1003"/>
                <a:gd name="T7" fmla="*/ 303 h 990"/>
                <a:gd name="T8" fmla="*/ 92 w 1003"/>
                <a:gd name="T9" fmla="*/ 353 h 990"/>
                <a:gd name="T10" fmla="*/ 52 w 1003"/>
                <a:gd name="T11" fmla="*/ 410 h 990"/>
                <a:gd name="T12" fmla="*/ 22 w 1003"/>
                <a:gd name="T13" fmla="*/ 473 h 990"/>
                <a:gd name="T14" fmla="*/ 4 w 1003"/>
                <a:gd name="T15" fmla="*/ 539 h 990"/>
                <a:gd name="T16" fmla="*/ 0 w 1003"/>
                <a:gd name="T17" fmla="*/ 608 h 990"/>
                <a:gd name="T18" fmla="*/ 7 w 1003"/>
                <a:gd name="T19" fmla="*/ 677 h 990"/>
                <a:gd name="T20" fmla="*/ 27 w 1003"/>
                <a:gd name="T21" fmla="*/ 746 h 990"/>
                <a:gd name="T22" fmla="*/ 43 w 1003"/>
                <a:gd name="T23" fmla="*/ 779 h 990"/>
                <a:gd name="T24" fmla="*/ 43 w 1003"/>
                <a:gd name="T25" fmla="*/ 779 h 990"/>
                <a:gd name="T26" fmla="*/ 62 w 1003"/>
                <a:gd name="T27" fmla="*/ 814 h 990"/>
                <a:gd name="T28" fmla="*/ 111 w 1003"/>
                <a:gd name="T29" fmla="*/ 875 h 990"/>
                <a:gd name="T30" fmla="*/ 171 w 1003"/>
                <a:gd name="T31" fmla="*/ 924 h 990"/>
                <a:gd name="T32" fmla="*/ 237 w 1003"/>
                <a:gd name="T33" fmla="*/ 960 h 990"/>
                <a:gd name="T34" fmla="*/ 309 w 1003"/>
                <a:gd name="T35" fmla="*/ 982 h 990"/>
                <a:gd name="T36" fmla="*/ 384 w 1003"/>
                <a:gd name="T37" fmla="*/ 990 h 990"/>
                <a:gd name="T38" fmla="*/ 460 w 1003"/>
                <a:gd name="T39" fmla="*/ 985 h 990"/>
                <a:gd name="T40" fmla="*/ 535 w 1003"/>
                <a:gd name="T41" fmla="*/ 962 h 990"/>
                <a:gd name="T42" fmla="*/ 572 w 1003"/>
                <a:gd name="T43" fmla="*/ 944 h 990"/>
                <a:gd name="T44" fmla="*/ 1003 w 1003"/>
                <a:gd name="T45" fmla="*/ 715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03" h="990">
                  <a:moveTo>
                    <a:pt x="1003" y="715"/>
                  </a:moveTo>
                  <a:lnTo>
                    <a:pt x="759" y="0"/>
                  </a:lnTo>
                  <a:lnTo>
                    <a:pt x="173" y="281"/>
                  </a:lnTo>
                  <a:lnTo>
                    <a:pt x="143" y="303"/>
                  </a:lnTo>
                  <a:lnTo>
                    <a:pt x="92" y="353"/>
                  </a:lnTo>
                  <a:lnTo>
                    <a:pt x="52" y="410"/>
                  </a:lnTo>
                  <a:lnTo>
                    <a:pt x="22" y="473"/>
                  </a:lnTo>
                  <a:lnTo>
                    <a:pt x="4" y="539"/>
                  </a:lnTo>
                  <a:lnTo>
                    <a:pt x="0" y="608"/>
                  </a:lnTo>
                  <a:lnTo>
                    <a:pt x="7" y="677"/>
                  </a:lnTo>
                  <a:lnTo>
                    <a:pt x="27" y="746"/>
                  </a:lnTo>
                  <a:lnTo>
                    <a:pt x="43" y="779"/>
                  </a:lnTo>
                  <a:lnTo>
                    <a:pt x="43" y="779"/>
                  </a:lnTo>
                  <a:lnTo>
                    <a:pt x="62" y="814"/>
                  </a:lnTo>
                  <a:lnTo>
                    <a:pt x="111" y="875"/>
                  </a:lnTo>
                  <a:lnTo>
                    <a:pt x="171" y="924"/>
                  </a:lnTo>
                  <a:lnTo>
                    <a:pt x="237" y="960"/>
                  </a:lnTo>
                  <a:lnTo>
                    <a:pt x="309" y="982"/>
                  </a:lnTo>
                  <a:lnTo>
                    <a:pt x="384" y="990"/>
                  </a:lnTo>
                  <a:lnTo>
                    <a:pt x="460" y="985"/>
                  </a:lnTo>
                  <a:lnTo>
                    <a:pt x="535" y="962"/>
                  </a:lnTo>
                  <a:lnTo>
                    <a:pt x="572" y="944"/>
                  </a:lnTo>
                  <a:lnTo>
                    <a:pt x="1003" y="715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82"/>
            <p:cNvSpPr>
              <a:spLocks/>
            </p:cNvSpPr>
            <p:nvPr/>
          </p:nvSpPr>
          <p:spPr bwMode="auto">
            <a:xfrm>
              <a:off x="1638" y="2016"/>
              <a:ext cx="127" cy="127"/>
            </a:xfrm>
            <a:custGeom>
              <a:avLst/>
              <a:gdLst>
                <a:gd name="T0" fmla="*/ 517 w 1015"/>
                <a:gd name="T1" fmla="*/ 0 h 1010"/>
                <a:gd name="T2" fmla="*/ 103 w 1015"/>
                <a:gd name="T3" fmla="*/ 413 h 1010"/>
                <a:gd name="T4" fmla="*/ 78 w 1015"/>
                <a:gd name="T5" fmla="*/ 439 h 1010"/>
                <a:gd name="T6" fmla="*/ 40 w 1015"/>
                <a:gd name="T7" fmla="*/ 497 h 1010"/>
                <a:gd name="T8" fmla="*/ 14 w 1015"/>
                <a:gd name="T9" fmla="*/ 561 h 1010"/>
                <a:gd name="T10" fmla="*/ 0 w 1015"/>
                <a:gd name="T11" fmla="*/ 627 h 1010"/>
                <a:gd name="T12" fmla="*/ 0 w 1015"/>
                <a:gd name="T13" fmla="*/ 694 h 1010"/>
                <a:gd name="T14" fmla="*/ 14 w 1015"/>
                <a:gd name="T15" fmla="*/ 761 h 1010"/>
                <a:gd name="T16" fmla="*/ 40 w 1015"/>
                <a:gd name="T17" fmla="*/ 823 h 1010"/>
                <a:gd name="T18" fmla="*/ 78 w 1015"/>
                <a:gd name="T19" fmla="*/ 882 h 1010"/>
                <a:gd name="T20" fmla="*/ 103 w 1015"/>
                <a:gd name="T21" fmla="*/ 908 h 1010"/>
                <a:gd name="T22" fmla="*/ 103 w 1015"/>
                <a:gd name="T23" fmla="*/ 908 h 1010"/>
                <a:gd name="T24" fmla="*/ 130 w 1015"/>
                <a:gd name="T25" fmla="*/ 932 h 1010"/>
                <a:gd name="T26" fmla="*/ 188 w 1015"/>
                <a:gd name="T27" fmla="*/ 970 h 1010"/>
                <a:gd name="T28" fmla="*/ 251 w 1015"/>
                <a:gd name="T29" fmla="*/ 996 h 1010"/>
                <a:gd name="T30" fmla="*/ 318 w 1015"/>
                <a:gd name="T31" fmla="*/ 1010 h 1010"/>
                <a:gd name="T32" fmla="*/ 385 w 1015"/>
                <a:gd name="T33" fmla="*/ 1010 h 1010"/>
                <a:gd name="T34" fmla="*/ 452 w 1015"/>
                <a:gd name="T35" fmla="*/ 996 h 1010"/>
                <a:gd name="T36" fmla="*/ 516 w 1015"/>
                <a:gd name="T37" fmla="*/ 970 h 1010"/>
                <a:gd name="T38" fmla="*/ 574 w 1015"/>
                <a:gd name="T39" fmla="*/ 932 h 1010"/>
                <a:gd name="T40" fmla="*/ 600 w 1015"/>
                <a:gd name="T41" fmla="*/ 908 h 1010"/>
                <a:gd name="T42" fmla="*/ 1015 w 1015"/>
                <a:gd name="T43" fmla="*/ 495 h 1010"/>
                <a:gd name="T44" fmla="*/ 517 w 1015"/>
                <a:gd name="T45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5" h="1010">
                  <a:moveTo>
                    <a:pt x="517" y="0"/>
                  </a:moveTo>
                  <a:lnTo>
                    <a:pt x="103" y="413"/>
                  </a:lnTo>
                  <a:lnTo>
                    <a:pt x="78" y="439"/>
                  </a:lnTo>
                  <a:lnTo>
                    <a:pt x="40" y="497"/>
                  </a:lnTo>
                  <a:lnTo>
                    <a:pt x="14" y="561"/>
                  </a:lnTo>
                  <a:lnTo>
                    <a:pt x="0" y="627"/>
                  </a:lnTo>
                  <a:lnTo>
                    <a:pt x="0" y="694"/>
                  </a:lnTo>
                  <a:lnTo>
                    <a:pt x="14" y="761"/>
                  </a:lnTo>
                  <a:lnTo>
                    <a:pt x="40" y="823"/>
                  </a:lnTo>
                  <a:lnTo>
                    <a:pt x="78" y="882"/>
                  </a:lnTo>
                  <a:lnTo>
                    <a:pt x="103" y="908"/>
                  </a:lnTo>
                  <a:lnTo>
                    <a:pt x="103" y="908"/>
                  </a:lnTo>
                  <a:lnTo>
                    <a:pt x="130" y="932"/>
                  </a:lnTo>
                  <a:lnTo>
                    <a:pt x="188" y="970"/>
                  </a:lnTo>
                  <a:lnTo>
                    <a:pt x="251" y="996"/>
                  </a:lnTo>
                  <a:lnTo>
                    <a:pt x="318" y="1010"/>
                  </a:lnTo>
                  <a:lnTo>
                    <a:pt x="385" y="1010"/>
                  </a:lnTo>
                  <a:lnTo>
                    <a:pt x="452" y="996"/>
                  </a:lnTo>
                  <a:lnTo>
                    <a:pt x="516" y="970"/>
                  </a:lnTo>
                  <a:lnTo>
                    <a:pt x="574" y="932"/>
                  </a:lnTo>
                  <a:lnTo>
                    <a:pt x="600" y="908"/>
                  </a:lnTo>
                  <a:lnTo>
                    <a:pt x="1015" y="495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83"/>
            <p:cNvSpPr>
              <a:spLocks/>
            </p:cNvSpPr>
            <p:nvPr/>
          </p:nvSpPr>
          <p:spPr bwMode="auto">
            <a:xfrm>
              <a:off x="1763" y="2161"/>
              <a:ext cx="126" cy="126"/>
            </a:xfrm>
            <a:custGeom>
              <a:avLst/>
              <a:gdLst>
                <a:gd name="T0" fmla="*/ 516 w 1014"/>
                <a:gd name="T1" fmla="*/ 0 h 1010"/>
                <a:gd name="T2" fmla="*/ 1014 w 1014"/>
                <a:gd name="T3" fmla="*/ 495 h 1010"/>
                <a:gd name="T4" fmla="*/ 599 w 1014"/>
                <a:gd name="T5" fmla="*/ 908 h 1010"/>
                <a:gd name="T6" fmla="*/ 572 w 1014"/>
                <a:gd name="T7" fmla="*/ 933 h 1010"/>
                <a:gd name="T8" fmla="*/ 514 w 1014"/>
                <a:gd name="T9" fmla="*/ 971 h 1010"/>
                <a:gd name="T10" fmla="*/ 451 w 1014"/>
                <a:gd name="T11" fmla="*/ 997 h 1010"/>
                <a:gd name="T12" fmla="*/ 384 w 1014"/>
                <a:gd name="T13" fmla="*/ 1010 h 1010"/>
                <a:gd name="T14" fmla="*/ 317 w 1014"/>
                <a:gd name="T15" fmla="*/ 1010 h 1010"/>
                <a:gd name="T16" fmla="*/ 250 w 1014"/>
                <a:gd name="T17" fmla="*/ 997 h 1010"/>
                <a:gd name="T18" fmla="*/ 186 w 1014"/>
                <a:gd name="T19" fmla="*/ 971 h 1010"/>
                <a:gd name="T20" fmla="*/ 128 w 1014"/>
                <a:gd name="T21" fmla="*/ 933 h 1010"/>
                <a:gd name="T22" fmla="*/ 102 w 1014"/>
                <a:gd name="T23" fmla="*/ 908 h 1010"/>
                <a:gd name="T24" fmla="*/ 102 w 1014"/>
                <a:gd name="T25" fmla="*/ 908 h 1010"/>
                <a:gd name="T26" fmla="*/ 77 w 1014"/>
                <a:gd name="T27" fmla="*/ 882 h 1010"/>
                <a:gd name="T28" fmla="*/ 38 w 1014"/>
                <a:gd name="T29" fmla="*/ 824 h 1010"/>
                <a:gd name="T30" fmla="*/ 12 w 1014"/>
                <a:gd name="T31" fmla="*/ 760 h 1010"/>
                <a:gd name="T32" fmla="*/ 0 w 1014"/>
                <a:gd name="T33" fmla="*/ 694 h 1010"/>
                <a:gd name="T34" fmla="*/ 0 w 1014"/>
                <a:gd name="T35" fmla="*/ 626 h 1010"/>
                <a:gd name="T36" fmla="*/ 12 w 1014"/>
                <a:gd name="T37" fmla="*/ 560 h 1010"/>
                <a:gd name="T38" fmla="*/ 38 w 1014"/>
                <a:gd name="T39" fmla="*/ 497 h 1010"/>
                <a:gd name="T40" fmla="*/ 77 w 1014"/>
                <a:gd name="T41" fmla="*/ 439 h 1010"/>
                <a:gd name="T42" fmla="*/ 102 w 1014"/>
                <a:gd name="T43" fmla="*/ 413 h 1010"/>
                <a:gd name="T44" fmla="*/ 516 w 1014"/>
                <a:gd name="T45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4" h="1010">
                  <a:moveTo>
                    <a:pt x="516" y="0"/>
                  </a:moveTo>
                  <a:lnTo>
                    <a:pt x="1014" y="495"/>
                  </a:lnTo>
                  <a:lnTo>
                    <a:pt x="599" y="908"/>
                  </a:lnTo>
                  <a:lnTo>
                    <a:pt x="572" y="933"/>
                  </a:lnTo>
                  <a:lnTo>
                    <a:pt x="514" y="971"/>
                  </a:lnTo>
                  <a:lnTo>
                    <a:pt x="451" y="997"/>
                  </a:lnTo>
                  <a:lnTo>
                    <a:pt x="384" y="1010"/>
                  </a:lnTo>
                  <a:lnTo>
                    <a:pt x="317" y="1010"/>
                  </a:lnTo>
                  <a:lnTo>
                    <a:pt x="250" y="997"/>
                  </a:lnTo>
                  <a:lnTo>
                    <a:pt x="186" y="971"/>
                  </a:lnTo>
                  <a:lnTo>
                    <a:pt x="128" y="933"/>
                  </a:lnTo>
                  <a:lnTo>
                    <a:pt x="102" y="908"/>
                  </a:lnTo>
                  <a:lnTo>
                    <a:pt x="102" y="908"/>
                  </a:lnTo>
                  <a:lnTo>
                    <a:pt x="77" y="882"/>
                  </a:lnTo>
                  <a:lnTo>
                    <a:pt x="38" y="824"/>
                  </a:lnTo>
                  <a:lnTo>
                    <a:pt x="12" y="760"/>
                  </a:lnTo>
                  <a:lnTo>
                    <a:pt x="0" y="694"/>
                  </a:lnTo>
                  <a:lnTo>
                    <a:pt x="0" y="626"/>
                  </a:lnTo>
                  <a:lnTo>
                    <a:pt x="12" y="560"/>
                  </a:lnTo>
                  <a:lnTo>
                    <a:pt x="38" y="497"/>
                  </a:lnTo>
                  <a:lnTo>
                    <a:pt x="77" y="439"/>
                  </a:lnTo>
                  <a:lnTo>
                    <a:pt x="102" y="41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84"/>
            <p:cNvSpPr>
              <a:spLocks/>
            </p:cNvSpPr>
            <p:nvPr/>
          </p:nvSpPr>
          <p:spPr bwMode="auto">
            <a:xfrm>
              <a:off x="1949" y="1792"/>
              <a:ext cx="166" cy="165"/>
            </a:xfrm>
            <a:custGeom>
              <a:avLst/>
              <a:gdLst>
                <a:gd name="T0" fmla="*/ 663 w 1326"/>
                <a:gd name="T1" fmla="*/ 0 h 1321"/>
                <a:gd name="T2" fmla="*/ 0 w 1326"/>
                <a:gd name="T3" fmla="*/ 661 h 1321"/>
                <a:gd name="T4" fmla="*/ 663 w 1326"/>
                <a:gd name="T5" fmla="*/ 1321 h 1321"/>
                <a:gd name="T6" fmla="*/ 1326 w 1326"/>
                <a:gd name="T7" fmla="*/ 661 h 1321"/>
                <a:gd name="T8" fmla="*/ 663 w 1326"/>
                <a:gd name="T9" fmla="*/ 0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6" h="1321">
                  <a:moveTo>
                    <a:pt x="663" y="0"/>
                  </a:moveTo>
                  <a:lnTo>
                    <a:pt x="0" y="661"/>
                  </a:lnTo>
                  <a:lnTo>
                    <a:pt x="663" y="1321"/>
                  </a:lnTo>
                  <a:lnTo>
                    <a:pt x="1326" y="661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217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85"/>
            <p:cNvSpPr>
              <a:spLocks/>
            </p:cNvSpPr>
            <p:nvPr/>
          </p:nvSpPr>
          <p:spPr bwMode="auto">
            <a:xfrm>
              <a:off x="2258" y="1339"/>
              <a:ext cx="108" cy="123"/>
            </a:xfrm>
            <a:custGeom>
              <a:avLst/>
              <a:gdLst>
                <a:gd name="T0" fmla="*/ 868 w 868"/>
                <a:gd name="T1" fmla="*/ 985 h 985"/>
                <a:gd name="T2" fmla="*/ 538 w 868"/>
                <a:gd name="T3" fmla="*/ 985 h 985"/>
                <a:gd name="T4" fmla="*/ 537 w 868"/>
                <a:gd name="T5" fmla="*/ 937 h 985"/>
                <a:gd name="T6" fmla="*/ 526 w 868"/>
                <a:gd name="T7" fmla="*/ 847 h 985"/>
                <a:gd name="T8" fmla="*/ 505 w 868"/>
                <a:gd name="T9" fmla="*/ 766 h 985"/>
                <a:gd name="T10" fmla="*/ 475 w 868"/>
                <a:gd name="T11" fmla="*/ 693 h 985"/>
                <a:gd name="T12" fmla="*/ 438 w 868"/>
                <a:gd name="T13" fmla="*/ 629 h 985"/>
                <a:gd name="T14" fmla="*/ 397 w 868"/>
                <a:gd name="T15" fmla="*/ 571 h 985"/>
                <a:gd name="T16" fmla="*/ 351 w 868"/>
                <a:gd name="T17" fmla="*/ 521 h 985"/>
                <a:gd name="T18" fmla="*/ 302 w 868"/>
                <a:gd name="T19" fmla="*/ 477 h 985"/>
                <a:gd name="T20" fmla="*/ 227 w 868"/>
                <a:gd name="T21" fmla="*/ 423 h 985"/>
                <a:gd name="T22" fmla="*/ 134 w 868"/>
                <a:gd name="T23" fmla="*/ 370 h 985"/>
                <a:gd name="T24" fmla="*/ 24 w 868"/>
                <a:gd name="T25" fmla="*/ 326 h 985"/>
                <a:gd name="T26" fmla="*/ 0 w 868"/>
                <a:gd name="T27" fmla="*/ 321 h 985"/>
                <a:gd name="T28" fmla="*/ 79 w 868"/>
                <a:gd name="T29" fmla="*/ 0 h 985"/>
                <a:gd name="T30" fmla="*/ 133 w 868"/>
                <a:gd name="T31" fmla="*/ 15 h 985"/>
                <a:gd name="T32" fmla="*/ 253 w 868"/>
                <a:gd name="T33" fmla="*/ 62 h 985"/>
                <a:gd name="T34" fmla="*/ 383 w 868"/>
                <a:gd name="T35" fmla="*/ 132 h 985"/>
                <a:gd name="T36" fmla="*/ 482 w 868"/>
                <a:gd name="T37" fmla="*/ 201 h 985"/>
                <a:gd name="T38" fmla="*/ 545 w 868"/>
                <a:gd name="T39" fmla="*/ 255 h 985"/>
                <a:gd name="T40" fmla="*/ 607 w 868"/>
                <a:gd name="T41" fmla="*/ 314 h 985"/>
                <a:gd name="T42" fmla="*/ 664 w 868"/>
                <a:gd name="T43" fmla="*/ 381 h 985"/>
                <a:gd name="T44" fmla="*/ 717 w 868"/>
                <a:gd name="T45" fmla="*/ 454 h 985"/>
                <a:gd name="T46" fmla="*/ 763 w 868"/>
                <a:gd name="T47" fmla="*/ 535 h 985"/>
                <a:gd name="T48" fmla="*/ 803 w 868"/>
                <a:gd name="T49" fmla="*/ 621 h 985"/>
                <a:gd name="T50" fmla="*/ 834 w 868"/>
                <a:gd name="T51" fmla="*/ 717 h 985"/>
                <a:gd name="T52" fmla="*/ 856 w 868"/>
                <a:gd name="T53" fmla="*/ 818 h 985"/>
                <a:gd name="T54" fmla="*/ 867 w 868"/>
                <a:gd name="T55" fmla="*/ 928 h 985"/>
                <a:gd name="T56" fmla="*/ 868 w 868"/>
                <a:gd name="T57" fmla="*/ 985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8" h="985">
                  <a:moveTo>
                    <a:pt x="868" y="985"/>
                  </a:moveTo>
                  <a:lnTo>
                    <a:pt x="538" y="985"/>
                  </a:lnTo>
                  <a:lnTo>
                    <a:pt x="537" y="937"/>
                  </a:lnTo>
                  <a:lnTo>
                    <a:pt x="526" y="847"/>
                  </a:lnTo>
                  <a:lnTo>
                    <a:pt x="505" y="766"/>
                  </a:lnTo>
                  <a:lnTo>
                    <a:pt x="475" y="693"/>
                  </a:lnTo>
                  <a:lnTo>
                    <a:pt x="438" y="629"/>
                  </a:lnTo>
                  <a:lnTo>
                    <a:pt x="397" y="571"/>
                  </a:lnTo>
                  <a:lnTo>
                    <a:pt x="351" y="521"/>
                  </a:lnTo>
                  <a:lnTo>
                    <a:pt x="302" y="477"/>
                  </a:lnTo>
                  <a:lnTo>
                    <a:pt x="227" y="423"/>
                  </a:lnTo>
                  <a:lnTo>
                    <a:pt x="134" y="370"/>
                  </a:lnTo>
                  <a:lnTo>
                    <a:pt x="24" y="326"/>
                  </a:lnTo>
                  <a:lnTo>
                    <a:pt x="0" y="321"/>
                  </a:lnTo>
                  <a:lnTo>
                    <a:pt x="79" y="0"/>
                  </a:lnTo>
                  <a:lnTo>
                    <a:pt x="133" y="15"/>
                  </a:lnTo>
                  <a:lnTo>
                    <a:pt x="253" y="62"/>
                  </a:lnTo>
                  <a:lnTo>
                    <a:pt x="383" y="132"/>
                  </a:lnTo>
                  <a:lnTo>
                    <a:pt x="482" y="201"/>
                  </a:lnTo>
                  <a:lnTo>
                    <a:pt x="545" y="255"/>
                  </a:lnTo>
                  <a:lnTo>
                    <a:pt x="607" y="314"/>
                  </a:lnTo>
                  <a:lnTo>
                    <a:pt x="664" y="381"/>
                  </a:lnTo>
                  <a:lnTo>
                    <a:pt x="717" y="454"/>
                  </a:lnTo>
                  <a:lnTo>
                    <a:pt x="763" y="535"/>
                  </a:lnTo>
                  <a:lnTo>
                    <a:pt x="803" y="621"/>
                  </a:lnTo>
                  <a:lnTo>
                    <a:pt x="834" y="717"/>
                  </a:lnTo>
                  <a:lnTo>
                    <a:pt x="856" y="818"/>
                  </a:lnTo>
                  <a:lnTo>
                    <a:pt x="867" y="928"/>
                  </a:lnTo>
                  <a:lnTo>
                    <a:pt x="868" y="985"/>
                  </a:lnTo>
                  <a:close/>
                </a:path>
              </a:pathLst>
            </a:cu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Rectangle 86"/>
            <p:cNvSpPr>
              <a:spLocks noChangeArrowheads="1"/>
            </p:cNvSpPr>
            <p:nvPr/>
          </p:nvSpPr>
          <p:spPr bwMode="auto">
            <a:xfrm>
              <a:off x="2325" y="1503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87"/>
            <p:cNvSpPr>
              <a:spLocks/>
            </p:cNvSpPr>
            <p:nvPr/>
          </p:nvSpPr>
          <p:spPr bwMode="auto">
            <a:xfrm>
              <a:off x="1810" y="1881"/>
              <a:ext cx="226" cy="224"/>
            </a:xfrm>
            <a:custGeom>
              <a:avLst/>
              <a:gdLst>
                <a:gd name="T0" fmla="*/ 1743 w 1804"/>
                <a:gd name="T1" fmla="*/ 1484 h 1796"/>
                <a:gd name="T2" fmla="*/ 233 w 1804"/>
                <a:gd name="T3" fmla="*/ 0 h 1796"/>
                <a:gd name="T4" fmla="*/ 120 w 1804"/>
                <a:gd name="T5" fmla="*/ 114 h 1796"/>
                <a:gd name="T6" fmla="*/ 0 w 1804"/>
                <a:gd name="T7" fmla="*/ 235 h 1796"/>
                <a:gd name="T8" fmla="*/ 1504 w 1804"/>
                <a:gd name="T9" fmla="*/ 1712 h 1796"/>
                <a:gd name="T10" fmla="*/ 1579 w 1804"/>
                <a:gd name="T11" fmla="*/ 1796 h 1796"/>
                <a:gd name="T12" fmla="*/ 1608 w 1804"/>
                <a:gd name="T13" fmla="*/ 1767 h 1796"/>
                <a:gd name="T14" fmla="*/ 1804 w 1804"/>
                <a:gd name="T15" fmla="*/ 1553 h 1796"/>
                <a:gd name="T16" fmla="*/ 1743 w 1804"/>
                <a:gd name="T17" fmla="*/ 1484 h 1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4" h="1796">
                  <a:moveTo>
                    <a:pt x="1743" y="1484"/>
                  </a:moveTo>
                  <a:lnTo>
                    <a:pt x="233" y="0"/>
                  </a:lnTo>
                  <a:lnTo>
                    <a:pt x="120" y="114"/>
                  </a:lnTo>
                  <a:lnTo>
                    <a:pt x="0" y="235"/>
                  </a:lnTo>
                  <a:lnTo>
                    <a:pt x="1504" y="1712"/>
                  </a:lnTo>
                  <a:lnTo>
                    <a:pt x="1579" y="1796"/>
                  </a:lnTo>
                  <a:lnTo>
                    <a:pt x="1608" y="1767"/>
                  </a:lnTo>
                  <a:lnTo>
                    <a:pt x="1804" y="1553"/>
                  </a:lnTo>
                  <a:lnTo>
                    <a:pt x="1743" y="1484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 flipH="1">
            <a:off x="10613062" y="111551"/>
            <a:ext cx="554960" cy="430752"/>
            <a:chOff x="4099405" y="2266310"/>
            <a:chExt cx="935158" cy="725856"/>
          </a:xfrm>
        </p:grpSpPr>
        <p:sp>
          <p:nvSpPr>
            <p:cNvPr id="164" name="이등변 삼각형 163"/>
            <p:cNvSpPr/>
            <p:nvPr/>
          </p:nvSpPr>
          <p:spPr>
            <a:xfrm rot="8634949">
              <a:off x="4681166" y="2653118"/>
              <a:ext cx="170472" cy="339048"/>
            </a:xfrm>
            <a:prstGeom prst="triangle">
              <a:avLst>
                <a:gd name="adj" fmla="val 5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65" name="구름 164"/>
            <p:cNvSpPr/>
            <p:nvPr/>
          </p:nvSpPr>
          <p:spPr>
            <a:xfrm>
              <a:off x="4185992" y="2266310"/>
              <a:ext cx="761981" cy="63150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099405" y="2393812"/>
              <a:ext cx="935158" cy="363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96D1CF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나는</a:t>
              </a:r>
              <a:r>
                <a:rPr lang="en-US" altLang="ko-KR" sz="800" dirty="0">
                  <a:solidFill>
                    <a:srgbClr val="96D1CF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~??</a:t>
              </a:r>
              <a:endParaRPr lang="ko-KR" altLang="en-US" sz="800" dirty="0">
                <a:solidFill>
                  <a:srgbClr val="96D1C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666361D-6DC6-4A89-B282-A207790BB7E4}"/>
              </a:ext>
            </a:extLst>
          </p:cNvPr>
          <p:cNvSpPr txBox="1"/>
          <p:nvPr/>
        </p:nvSpPr>
        <p:spPr>
          <a:xfrm>
            <a:off x="1095000" y="1798354"/>
            <a:ext cx="613661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멤버함수</a:t>
            </a:r>
            <a:r>
              <a:rPr lang="en-US" altLang="ko-KR" b="1" dirty="0"/>
              <a:t>(</a:t>
            </a:r>
            <a:r>
              <a:rPr lang="ko-KR" altLang="en-US" b="1" dirty="0"/>
              <a:t>메서드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Get</a:t>
            </a:r>
            <a:r>
              <a:rPr lang="ko-KR" altLang="en-US" dirty="0"/>
              <a:t> 함수 </a:t>
            </a:r>
            <a:r>
              <a:rPr lang="en-US" altLang="ko-KR" dirty="0"/>
              <a:t>: </a:t>
            </a:r>
            <a:r>
              <a:rPr lang="ko-KR" altLang="en-US" dirty="0"/>
              <a:t>값을 넣을 때 사용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Set</a:t>
            </a:r>
            <a:r>
              <a:rPr lang="ko-KR" altLang="en-US" dirty="0"/>
              <a:t> 함수 </a:t>
            </a:r>
            <a:r>
              <a:rPr lang="en-US" altLang="ko-KR" dirty="0"/>
              <a:t>: </a:t>
            </a:r>
            <a:r>
              <a:rPr lang="ko-KR" altLang="en-US" dirty="0"/>
              <a:t>값을 가져올 때 사용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Get</a:t>
            </a:r>
            <a:r>
              <a:rPr lang="ko-KR" altLang="en-US" dirty="0"/>
              <a:t> </a:t>
            </a:r>
            <a:r>
              <a:rPr lang="en-US" altLang="ko-KR" dirty="0"/>
              <a:t>set </a:t>
            </a:r>
            <a:r>
              <a:rPr lang="ko-KR" altLang="en-US" dirty="0"/>
              <a:t>함수 사용이유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- </a:t>
            </a:r>
            <a:r>
              <a:rPr lang="ko-KR" altLang="en-US" dirty="0"/>
              <a:t>객체의 캡슐화</a:t>
            </a:r>
            <a:r>
              <a:rPr lang="en-US" altLang="ko-KR" dirty="0"/>
              <a:t>, </a:t>
            </a:r>
            <a:r>
              <a:rPr lang="ko-KR" altLang="en-US" dirty="0"/>
              <a:t>은닉성을 위하여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- </a:t>
            </a:r>
            <a:r>
              <a:rPr lang="ko-KR" altLang="en-US" dirty="0"/>
              <a:t>디버그가 편함</a:t>
            </a:r>
            <a:r>
              <a:rPr lang="en-US" altLang="ko-KR" dirty="0"/>
              <a:t>(</a:t>
            </a:r>
            <a:r>
              <a:rPr lang="ko-KR" altLang="en-US" dirty="0"/>
              <a:t>어디서 값이 변경됐는지 확인이 편함</a:t>
            </a:r>
            <a:r>
              <a:rPr lang="en-US" altLang="ko-KR" dirty="0"/>
              <a:t>).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128781E-760A-4C32-9BE3-ED0F4A819CC5}"/>
              </a:ext>
            </a:extLst>
          </p:cNvPr>
          <p:cNvSpPr/>
          <p:nvPr/>
        </p:nvSpPr>
        <p:spPr>
          <a:xfrm>
            <a:off x="586722" y="182063"/>
            <a:ext cx="588235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i="1" dirty="0">
                <a:solidFill>
                  <a:prstClr val="white"/>
                </a:solidFill>
              </a:rPr>
              <a:t>2.2 </a:t>
            </a:r>
            <a:r>
              <a:rPr lang="en-US" altLang="ko-KR" sz="3200" b="1" i="1" dirty="0">
                <a:solidFill>
                  <a:prstClr val="white"/>
                </a:solidFill>
              </a:rPr>
              <a:t>Member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95000" y="4689695"/>
            <a:ext cx="96149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NanumGothic"/>
              </a:rPr>
              <a:t>*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캡슐화란 클래스를 정의하는데 있어서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관련있는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데이터 및 함수를 하나로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묶는것이다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94999" y="5244213"/>
            <a:ext cx="84625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NanumGothic"/>
              </a:rPr>
              <a:t>*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캡슐화된 코드를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제공할때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함부로 건드려서는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안되는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코드들을 보호하기 위해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,</a:t>
            </a:r>
          </a:p>
          <a:p>
            <a:r>
              <a:rPr lang="ko-KR" altLang="en-US" dirty="0">
                <a:solidFill>
                  <a:srgbClr val="333333"/>
                </a:solidFill>
                <a:latin typeface="NanumGothic"/>
              </a:rPr>
              <a:t>   프로그램의 안정적 구현을 위해서는 정보은닉이 필요하다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34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175259" y="857413"/>
            <a:ext cx="11842570" cy="5922772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0" name="자유형 69"/>
          <p:cNvSpPr/>
          <p:nvPr/>
        </p:nvSpPr>
        <p:spPr>
          <a:xfrm>
            <a:off x="8687549" y="675100"/>
            <a:ext cx="2507264" cy="525890"/>
          </a:xfrm>
          <a:custGeom>
            <a:avLst/>
            <a:gdLst>
              <a:gd name="connsiteX0" fmla="*/ 6012551 w 12192000"/>
              <a:gd name="connsiteY0" fmla="*/ 0 h 4678329"/>
              <a:gd name="connsiteX1" fmla="*/ 6083886 w 12192000"/>
              <a:gd name="connsiteY1" fmla="*/ 0 h 4678329"/>
              <a:gd name="connsiteX2" fmla="*/ 6120521 w 12192000"/>
              <a:gd name="connsiteY2" fmla="*/ 240041 h 4678329"/>
              <a:gd name="connsiteX3" fmla="*/ 10382903 w 12192000"/>
              <a:gd name="connsiteY3" fmla="*/ 3713983 h 4678329"/>
              <a:gd name="connsiteX4" fmla="*/ 12076421 w 12192000"/>
              <a:gd name="connsiteY4" fmla="*/ 3372078 h 4678329"/>
              <a:gd name="connsiteX5" fmla="*/ 12192000 w 12192000"/>
              <a:gd name="connsiteY5" fmla="*/ 3319826 h 4678329"/>
              <a:gd name="connsiteX6" fmla="*/ 12192000 w 12192000"/>
              <a:gd name="connsiteY6" fmla="*/ 4678329 h 4678329"/>
              <a:gd name="connsiteX7" fmla="*/ 0 w 12192000"/>
              <a:gd name="connsiteY7" fmla="*/ 4678329 h 4678329"/>
              <a:gd name="connsiteX8" fmla="*/ 0 w 12192000"/>
              <a:gd name="connsiteY8" fmla="*/ 3363030 h 4678329"/>
              <a:gd name="connsiteX9" fmla="*/ 20015 w 12192000"/>
              <a:gd name="connsiteY9" fmla="*/ 3372079 h 4678329"/>
              <a:gd name="connsiteX10" fmla="*/ 1713534 w 12192000"/>
              <a:gd name="connsiteY10" fmla="*/ 3713984 h 4678329"/>
              <a:gd name="connsiteX11" fmla="*/ 5975916 w 12192000"/>
              <a:gd name="connsiteY11" fmla="*/ 240042 h 467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678329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557571" y="18608"/>
            <a:ext cx="658056" cy="806857"/>
            <a:chOff x="9566279" y="126999"/>
            <a:chExt cx="658056" cy="806857"/>
          </a:xfrm>
        </p:grpSpPr>
        <p:grpSp>
          <p:nvGrpSpPr>
            <p:cNvPr id="72" name="Group 4"/>
            <p:cNvGrpSpPr>
              <a:grpSpLocks noChangeAspect="1"/>
            </p:cNvGrpSpPr>
            <p:nvPr/>
          </p:nvGrpSpPr>
          <p:grpSpPr bwMode="auto">
            <a:xfrm>
              <a:off x="9739131" y="126999"/>
              <a:ext cx="396566" cy="564330"/>
              <a:chOff x="749" y="781"/>
              <a:chExt cx="2118" cy="3014"/>
            </a:xfrm>
          </p:grpSpPr>
          <p:sp>
            <p:nvSpPr>
              <p:cNvPr id="77" name="Freeform 6"/>
              <p:cNvSpPr>
                <a:spLocks/>
              </p:cNvSpPr>
              <p:nvPr/>
            </p:nvSpPr>
            <p:spPr bwMode="auto">
              <a:xfrm>
                <a:off x="1440" y="781"/>
                <a:ext cx="736" cy="2160"/>
              </a:xfrm>
              <a:custGeom>
                <a:avLst/>
                <a:gdLst>
                  <a:gd name="T0" fmla="*/ 2208 w 2208"/>
                  <a:gd name="T1" fmla="*/ 6481 h 6481"/>
                  <a:gd name="T2" fmla="*/ 0 w 2208"/>
                  <a:gd name="T3" fmla="*/ 6481 h 6481"/>
                  <a:gd name="T4" fmla="*/ 0 w 2208"/>
                  <a:gd name="T5" fmla="*/ 1825 h 6481"/>
                  <a:gd name="T6" fmla="*/ 0 w 2208"/>
                  <a:gd name="T7" fmla="*/ 1766 h 6481"/>
                  <a:gd name="T8" fmla="*/ 11 w 2208"/>
                  <a:gd name="T9" fmla="*/ 1637 h 6481"/>
                  <a:gd name="T10" fmla="*/ 34 w 2208"/>
                  <a:gd name="T11" fmla="*/ 1501 h 6481"/>
                  <a:gd name="T12" fmla="*/ 66 w 2208"/>
                  <a:gd name="T13" fmla="*/ 1355 h 6481"/>
                  <a:gd name="T14" fmla="*/ 109 w 2208"/>
                  <a:gd name="T15" fmla="*/ 1205 h 6481"/>
                  <a:gd name="T16" fmla="*/ 160 w 2208"/>
                  <a:gd name="T17" fmla="*/ 1053 h 6481"/>
                  <a:gd name="T18" fmla="*/ 220 w 2208"/>
                  <a:gd name="T19" fmla="*/ 902 h 6481"/>
                  <a:gd name="T20" fmla="*/ 288 w 2208"/>
                  <a:gd name="T21" fmla="*/ 753 h 6481"/>
                  <a:gd name="T22" fmla="*/ 363 w 2208"/>
                  <a:gd name="T23" fmla="*/ 612 h 6481"/>
                  <a:gd name="T24" fmla="*/ 445 w 2208"/>
                  <a:gd name="T25" fmla="*/ 478 h 6481"/>
                  <a:gd name="T26" fmla="*/ 533 w 2208"/>
                  <a:gd name="T27" fmla="*/ 356 h 6481"/>
                  <a:gd name="T28" fmla="*/ 626 w 2208"/>
                  <a:gd name="T29" fmla="*/ 246 h 6481"/>
                  <a:gd name="T30" fmla="*/ 726 w 2208"/>
                  <a:gd name="T31" fmla="*/ 154 h 6481"/>
                  <a:gd name="T32" fmla="*/ 829 w 2208"/>
                  <a:gd name="T33" fmla="*/ 81 h 6481"/>
                  <a:gd name="T34" fmla="*/ 936 w 2208"/>
                  <a:gd name="T35" fmla="*/ 30 h 6481"/>
                  <a:gd name="T36" fmla="*/ 1019 w 2208"/>
                  <a:gd name="T37" fmla="*/ 9 h 6481"/>
                  <a:gd name="T38" fmla="*/ 1076 w 2208"/>
                  <a:gd name="T39" fmla="*/ 1 h 6481"/>
                  <a:gd name="T40" fmla="*/ 1103 w 2208"/>
                  <a:gd name="T41" fmla="*/ 0 h 6481"/>
                  <a:gd name="T42" fmla="*/ 1103 w 2208"/>
                  <a:gd name="T43" fmla="*/ 0 h 6481"/>
                  <a:gd name="T44" fmla="*/ 1132 w 2208"/>
                  <a:gd name="T45" fmla="*/ 1 h 6481"/>
                  <a:gd name="T46" fmla="*/ 1189 w 2208"/>
                  <a:gd name="T47" fmla="*/ 9 h 6481"/>
                  <a:gd name="T48" fmla="*/ 1273 w 2208"/>
                  <a:gd name="T49" fmla="*/ 30 h 6481"/>
                  <a:gd name="T50" fmla="*/ 1381 w 2208"/>
                  <a:gd name="T51" fmla="*/ 81 h 6481"/>
                  <a:gd name="T52" fmla="*/ 1485 w 2208"/>
                  <a:gd name="T53" fmla="*/ 154 h 6481"/>
                  <a:gd name="T54" fmla="*/ 1584 w 2208"/>
                  <a:gd name="T55" fmla="*/ 246 h 6481"/>
                  <a:gd name="T56" fmla="*/ 1678 w 2208"/>
                  <a:gd name="T57" fmla="*/ 356 h 6481"/>
                  <a:gd name="T58" fmla="*/ 1767 w 2208"/>
                  <a:gd name="T59" fmla="*/ 478 h 6481"/>
                  <a:gd name="T60" fmla="*/ 1848 w 2208"/>
                  <a:gd name="T61" fmla="*/ 612 h 6481"/>
                  <a:gd name="T62" fmla="*/ 1922 w 2208"/>
                  <a:gd name="T63" fmla="*/ 753 h 6481"/>
                  <a:gd name="T64" fmla="*/ 1990 w 2208"/>
                  <a:gd name="T65" fmla="*/ 902 h 6481"/>
                  <a:gd name="T66" fmla="*/ 2049 w 2208"/>
                  <a:gd name="T67" fmla="*/ 1053 h 6481"/>
                  <a:gd name="T68" fmla="*/ 2100 w 2208"/>
                  <a:gd name="T69" fmla="*/ 1205 h 6481"/>
                  <a:gd name="T70" fmla="*/ 2141 w 2208"/>
                  <a:gd name="T71" fmla="*/ 1355 h 6481"/>
                  <a:gd name="T72" fmla="*/ 2173 w 2208"/>
                  <a:gd name="T73" fmla="*/ 1501 h 6481"/>
                  <a:gd name="T74" fmla="*/ 2196 w 2208"/>
                  <a:gd name="T75" fmla="*/ 1637 h 6481"/>
                  <a:gd name="T76" fmla="*/ 2206 w 2208"/>
                  <a:gd name="T77" fmla="*/ 1766 h 6481"/>
                  <a:gd name="T78" fmla="*/ 2208 w 2208"/>
                  <a:gd name="T79" fmla="*/ 1825 h 6481"/>
                  <a:gd name="T80" fmla="*/ 2208 w 2208"/>
                  <a:gd name="T81" fmla="*/ 6481 h 6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08" h="6481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"/>
              <p:cNvSpPr>
                <a:spLocks/>
              </p:cNvSpPr>
              <p:nvPr/>
            </p:nvSpPr>
            <p:spPr bwMode="auto">
              <a:xfrm>
                <a:off x="2228" y="1229"/>
                <a:ext cx="428" cy="1712"/>
              </a:xfrm>
              <a:custGeom>
                <a:avLst/>
                <a:gdLst>
                  <a:gd name="T0" fmla="*/ 1286 w 1286"/>
                  <a:gd name="T1" fmla="*/ 5136 h 5136"/>
                  <a:gd name="T2" fmla="*/ 0 w 1286"/>
                  <a:gd name="T3" fmla="*/ 5136 h 5136"/>
                  <a:gd name="T4" fmla="*/ 0 w 1286"/>
                  <a:gd name="T5" fmla="*/ 1066 h 5136"/>
                  <a:gd name="T6" fmla="*/ 1 w 1286"/>
                  <a:gd name="T7" fmla="*/ 995 h 5136"/>
                  <a:gd name="T8" fmla="*/ 27 w 1286"/>
                  <a:gd name="T9" fmla="*/ 835 h 5136"/>
                  <a:gd name="T10" fmla="*/ 76 w 1286"/>
                  <a:gd name="T11" fmla="*/ 661 h 5136"/>
                  <a:gd name="T12" fmla="*/ 145 w 1286"/>
                  <a:gd name="T13" fmla="*/ 484 h 5136"/>
                  <a:gd name="T14" fmla="*/ 233 w 1286"/>
                  <a:gd name="T15" fmla="*/ 317 h 5136"/>
                  <a:gd name="T16" fmla="*/ 309 w 1286"/>
                  <a:gd name="T17" fmla="*/ 207 h 5136"/>
                  <a:gd name="T18" fmla="*/ 364 w 1286"/>
                  <a:gd name="T19" fmla="*/ 144 h 5136"/>
                  <a:gd name="T20" fmla="*/ 422 w 1286"/>
                  <a:gd name="T21" fmla="*/ 89 h 5136"/>
                  <a:gd name="T22" fmla="*/ 482 w 1286"/>
                  <a:gd name="T23" fmla="*/ 48 h 5136"/>
                  <a:gd name="T24" fmla="*/ 544 w 1286"/>
                  <a:gd name="T25" fmla="*/ 17 h 5136"/>
                  <a:gd name="T26" fmla="*/ 609 w 1286"/>
                  <a:gd name="T27" fmla="*/ 2 h 5136"/>
                  <a:gd name="T28" fmla="*/ 642 w 1286"/>
                  <a:gd name="T29" fmla="*/ 0 h 5136"/>
                  <a:gd name="T30" fmla="*/ 642 w 1286"/>
                  <a:gd name="T31" fmla="*/ 0 h 5136"/>
                  <a:gd name="T32" fmla="*/ 675 w 1286"/>
                  <a:gd name="T33" fmla="*/ 2 h 5136"/>
                  <a:gd name="T34" fmla="*/ 740 w 1286"/>
                  <a:gd name="T35" fmla="*/ 17 h 5136"/>
                  <a:gd name="T36" fmla="*/ 803 w 1286"/>
                  <a:gd name="T37" fmla="*/ 48 h 5136"/>
                  <a:gd name="T38" fmla="*/ 864 w 1286"/>
                  <a:gd name="T39" fmla="*/ 89 h 5136"/>
                  <a:gd name="T40" fmla="*/ 921 w 1286"/>
                  <a:gd name="T41" fmla="*/ 144 h 5136"/>
                  <a:gd name="T42" fmla="*/ 976 w 1286"/>
                  <a:gd name="T43" fmla="*/ 207 h 5136"/>
                  <a:gd name="T44" fmla="*/ 1052 w 1286"/>
                  <a:gd name="T45" fmla="*/ 317 h 5136"/>
                  <a:gd name="T46" fmla="*/ 1140 w 1286"/>
                  <a:gd name="T47" fmla="*/ 484 h 5136"/>
                  <a:gd name="T48" fmla="*/ 1209 w 1286"/>
                  <a:gd name="T49" fmla="*/ 661 h 5136"/>
                  <a:gd name="T50" fmla="*/ 1258 w 1286"/>
                  <a:gd name="T51" fmla="*/ 835 h 5136"/>
                  <a:gd name="T52" fmla="*/ 1283 w 1286"/>
                  <a:gd name="T53" fmla="*/ 995 h 5136"/>
                  <a:gd name="T54" fmla="*/ 1286 w 1286"/>
                  <a:gd name="T55" fmla="*/ 1066 h 5136"/>
                  <a:gd name="T56" fmla="*/ 1286 w 1286"/>
                  <a:gd name="T57" fmla="*/ 5136 h 5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6" h="5136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8"/>
              <p:cNvSpPr>
                <a:spLocks/>
              </p:cNvSpPr>
              <p:nvPr/>
            </p:nvSpPr>
            <p:spPr bwMode="auto">
              <a:xfrm>
                <a:off x="960" y="1229"/>
                <a:ext cx="429" cy="1712"/>
              </a:xfrm>
              <a:custGeom>
                <a:avLst/>
                <a:gdLst>
                  <a:gd name="T0" fmla="*/ 1286 w 1286"/>
                  <a:gd name="T1" fmla="*/ 5136 h 5136"/>
                  <a:gd name="T2" fmla="*/ 0 w 1286"/>
                  <a:gd name="T3" fmla="*/ 5136 h 5136"/>
                  <a:gd name="T4" fmla="*/ 0 w 1286"/>
                  <a:gd name="T5" fmla="*/ 1066 h 5136"/>
                  <a:gd name="T6" fmla="*/ 1 w 1286"/>
                  <a:gd name="T7" fmla="*/ 995 h 5136"/>
                  <a:gd name="T8" fmla="*/ 27 w 1286"/>
                  <a:gd name="T9" fmla="*/ 835 h 5136"/>
                  <a:gd name="T10" fmla="*/ 76 w 1286"/>
                  <a:gd name="T11" fmla="*/ 661 h 5136"/>
                  <a:gd name="T12" fmla="*/ 145 w 1286"/>
                  <a:gd name="T13" fmla="*/ 484 h 5136"/>
                  <a:gd name="T14" fmla="*/ 233 w 1286"/>
                  <a:gd name="T15" fmla="*/ 317 h 5136"/>
                  <a:gd name="T16" fmla="*/ 309 w 1286"/>
                  <a:gd name="T17" fmla="*/ 207 h 5136"/>
                  <a:gd name="T18" fmla="*/ 364 w 1286"/>
                  <a:gd name="T19" fmla="*/ 144 h 5136"/>
                  <a:gd name="T20" fmla="*/ 422 w 1286"/>
                  <a:gd name="T21" fmla="*/ 89 h 5136"/>
                  <a:gd name="T22" fmla="*/ 482 w 1286"/>
                  <a:gd name="T23" fmla="*/ 48 h 5136"/>
                  <a:gd name="T24" fmla="*/ 544 w 1286"/>
                  <a:gd name="T25" fmla="*/ 17 h 5136"/>
                  <a:gd name="T26" fmla="*/ 609 w 1286"/>
                  <a:gd name="T27" fmla="*/ 2 h 5136"/>
                  <a:gd name="T28" fmla="*/ 642 w 1286"/>
                  <a:gd name="T29" fmla="*/ 0 h 5136"/>
                  <a:gd name="T30" fmla="*/ 642 w 1286"/>
                  <a:gd name="T31" fmla="*/ 0 h 5136"/>
                  <a:gd name="T32" fmla="*/ 675 w 1286"/>
                  <a:gd name="T33" fmla="*/ 2 h 5136"/>
                  <a:gd name="T34" fmla="*/ 740 w 1286"/>
                  <a:gd name="T35" fmla="*/ 17 h 5136"/>
                  <a:gd name="T36" fmla="*/ 803 w 1286"/>
                  <a:gd name="T37" fmla="*/ 48 h 5136"/>
                  <a:gd name="T38" fmla="*/ 864 w 1286"/>
                  <a:gd name="T39" fmla="*/ 89 h 5136"/>
                  <a:gd name="T40" fmla="*/ 921 w 1286"/>
                  <a:gd name="T41" fmla="*/ 144 h 5136"/>
                  <a:gd name="T42" fmla="*/ 976 w 1286"/>
                  <a:gd name="T43" fmla="*/ 207 h 5136"/>
                  <a:gd name="T44" fmla="*/ 1052 w 1286"/>
                  <a:gd name="T45" fmla="*/ 317 h 5136"/>
                  <a:gd name="T46" fmla="*/ 1140 w 1286"/>
                  <a:gd name="T47" fmla="*/ 484 h 5136"/>
                  <a:gd name="T48" fmla="*/ 1209 w 1286"/>
                  <a:gd name="T49" fmla="*/ 661 h 5136"/>
                  <a:gd name="T50" fmla="*/ 1258 w 1286"/>
                  <a:gd name="T51" fmla="*/ 835 h 5136"/>
                  <a:gd name="T52" fmla="*/ 1283 w 1286"/>
                  <a:gd name="T53" fmla="*/ 995 h 5136"/>
                  <a:gd name="T54" fmla="*/ 1286 w 1286"/>
                  <a:gd name="T55" fmla="*/ 1066 h 5136"/>
                  <a:gd name="T56" fmla="*/ 1286 w 1286"/>
                  <a:gd name="T57" fmla="*/ 5136 h 5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6" h="5136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9"/>
              <p:cNvSpPr>
                <a:spLocks/>
              </p:cNvSpPr>
              <p:nvPr/>
            </p:nvSpPr>
            <p:spPr bwMode="auto">
              <a:xfrm>
                <a:off x="1869" y="3443"/>
                <a:ext cx="237" cy="352"/>
              </a:xfrm>
              <a:custGeom>
                <a:avLst/>
                <a:gdLst>
                  <a:gd name="T0" fmla="*/ 710 w 710"/>
                  <a:gd name="T1" fmla="*/ 356 h 1056"/>
                  <a:gd name="T2" fmla="*/ 707 w 710"/>
                  <a:gd name="T3" fmla="*/ 396 h 1056"/>
                  <a:gd name="T4" fmla="*/ 678 w 710"/>
                  <a:gd name="T5" fmla="*/ 494 h 1056"/>
                  <a:gd name="T6" fmla="*/ 628 w 710"/>
                  <a:gd name="T7" fmla="*/ 607 h 1056"/>
                  <a:gd name="T8" fmla="*/ 566 w 710"/>
                  <a:gd name="T9" fmla="*/ 725 h 1056"/>
                  <a:gd name="T10" fmla="*/ 399 w 710"/>
                  <a:gd name="T11" fmla="*/ 994 h 1056"/>
                  <a:gd name="T12" fmla="*/ 356 w 710"/>
                  <a:gd name="T13" fmla="*/ 1056 h 1056"/>
                  <a:gd name="T14" fmla="*/ 311 w 710"/>
                  <a:gd name="T15" fmla="*/ 993 h 1056"/>
                  <a:gd name="T16" fmla="*/ 144 w 710"/>
                  <a:gd name="T17" fmla="*/ 720 h 1056"/>
                  <a:gd name="T18" fmla="*/ 82 w 710"/>
                  <a:gd name="T19" fmla="*/ 602 h 1056"/>
                  <a:gd name="T20" fmla="*/ 32 w 710"/>
                  <a:gd name="T21" fmla="*/ 491 h 1056"/>
                  <a:gd name="T22" fmla="*/ 3 w 710"/>
                  <a:gd name="T23" fmla="*/ 394 h 1056"/>
                  <a:gd name="T24" fmla="*/ 0 w 710"/>
                  <a:gd name="T25" fmla="*/ 356 h 1056"/>
                  <a:gd name="T26" fmla="*/ 1 w 710"/>
                  <a:gd name="T27" fmla="*/ 319 h 1056"/>
                  <a:gd name="T28" fmla="*/ 16 w 710"/>
                  <a:gd name="T29" fmla="*/ 248 h 1056"/>
                  <a:gd name="T30" fmla="*/ 43 w 710"/>
                  <a:gd name="T31" fmla="*/ 183 h 1056"/>
                  <a:gd name="T32" fmla="*/ 82 w 710"/>
                  <a:gd name="T33" fmla="*/ 127 h 1056"/>
                  <a:gd name="T34" fmla="*/ 131 w 710"/>
                  <a:gd name="T35" fmla="*/ 80 h 1056"/>
                  <a:gd name="T36" fmla="*/ 187 w 710"/>
                  <a:gd name="T37" fmla="*/ 42 h 1056"/>
                  <a:gd name="T38" fmla="*/ 250 w 710"/>
                  <a:gd name="T39" fmla="*/ 15 h 1056"/>
                  <a:gd name="T40" fmla="*/ 320 w 710"/>
                  <a:gd name="T41" fmla="*/ 2 h 1056"/>
                  <a:gd name="T42" fmla="*/ 356 w 710"/>
                  <a:gd name="T43" fmla="*/ 0 h 1056"/>
                  <a:gd name="T44" fmla="*/ 392 w 710"/>
                  <a:gd name="T45" fmla="*/ 2 h 1056"/>
                  <a:gd name="T46" fmla="*/ 459 w 710"/>
                  <a:gd name="T47" fmla="*/ 15 h 1056"/>
                  <a:gd name="T48" fmla="*/ 523 w 710"/>
                  <a:gd name="T49" fmla="*/ 42 h 1056"/>
                  <a:gd name="T50" fmla="*/ 580 w 710"/>
                  <a:gd name="T51" fmla="*/ 80 h 1056"/>
                  <a:gd name="T52" fmla="*/ 628 w 710"/>
                  <a:gd name="T53" fmla="*/ 127 h 1056"/>
                  <a:gd name="T54" fmla="*/ 667 w 710"/>
                  <a:gd name="T55" fmla="*/ 183 h 1056"/>
                  <a:gd name="T56" fmla="*/ 694 w 710"/>
                  <a:gd name="T57" fmla="*/ 248 h 1056"/>
                  <a:gd name="T58" fmla="*/ 708 w 710"/>
                  <a:gd name="T59" fmla="*/ 319 h 1056"/>
                  <a:gd name="T60" fmla="*/ 710 w 710"/>
                  <a:gd name="T61" fmla="*/ 3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0" h="1056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0"/>
              <p:cNvSpPr>
                <a:spLocks/>
              </p:cNvSpPr>
              <p:nvPr/>
            </p:nvSpPr>
            <p:spPr bwMode="auto">
              <a:xfrm>
                <a:off x="1894" y="3495"/>
                <a:ext cx="180" cy="262"/>
              </a:xfrm>
              <a:custGeom>
                <a:avLst/>
                <a:gdLst>
                  <a:gd name="T0" fmla="*/ 539 w 539"/>
                  <a:gd name="T1" fmla="*/ 268 h 787"/>
                  <a:gd name="T2" fmla="*/ 536 w 539"/>
                  <a:gd name="T3" fmla="*/ 297 h 787"/>
                  <a:gd name="T4" fmla="*/ 514 w 539"/>
                  <a:gd name="T5" fmla="*/ 369 h 787"/>
                  <a:gd name="T6" fmla="*/ 454 w 539"/>
                  <a:gd name="T7" fmla="*/ 496 h 787"/>
                  <a:gd name="T8" fmla="*/ 303 w 539"/>
                  <a:gd name="T9" fmla="*/ 741 h 787"/>
                  <a:gd name="T10" fmla="*/ 270 w 539"/>
                  <a:gd name="T11" fmla="*/ 787 h 787"/>
                  <a:gd name="T12" fmla="*/ 236 w 539"/>
                  <a:gd name="T13" fmla="*/ 741 h 787"/>
                  <a:gd name="T14" fmla="*/ 85 w 539"/>
                  <a:gd name="T15" fmla="*/ 496 h 787"/>
                  <a:gd name="T16" fmla="*/ 25 w 539"/>
                  <a:gd name="T17" fmla="*/ 369 h 787"/>
                  <a:gd name="T18" fmla="*/ 3 w 539"/>
                  <a:gd name="T19" fmla="*/ 297 h 787"/>
                  <a:gd name="T20" fmla="*/ 0 w 539"/>
                  <a:gd name="T21" fmla="*/ 268 h 787"/>
                  <a:gd name="T22" fmla="*/ 2 w 539"/>
                  <a:gd name="T23" fmla="*/ 242 h 787"/>
                  <a:gd name="T24" fmla="*/ 12 w 539"/>
                  <a:gd name="T25" fmla="*/ 191 h 787"/>
                  <a:gd name="T26" fmla="*/ 32 w 539"/>
                  <a:gd name="T27" fmla="*/ 143 h 787"/>
                  <a:gd name="T28" fmla="*/ 61 w 539"/>
                  <a:gd name="T29" fmla="*/ 100 h 787"/>
                  <a:gd name="T30" fmla="*/ 97 w 539"/>
                  <a:gd name="T31" fmla="*/ 62 h 787"/>
                  <a:gd name="T32" fmla="*/ 138 w 539"/>
                  <a:gd name="T33" fmla="*/ 34 h 787"/>
                  <a:gd name="T34" fmla="*/ 187 w 539"/>
                  <a:gd name="T35" fmla="*/ 12 h 787"/>
                  <a:gd name="T36" fmla="*/ 241 w 539"/>
                  <a:gd name="T37" fmla="*/ 0 h 787"/>
                  <a:gd name="T38" fmla="*/ 270 w 539"/>
                  <a:gd name="T39" fmla="*/ 0 h 787"/>
                  <a:gd name="T40" fmla="*/ 298 w 539"/>
                  <a:gd name="T41" fmla="*/ 0 h 787"/>
                  <a:gd name="T42" fmla="*/ 352 w 539"/>
                  <a:gd name="T43" fmla="*/ 12 h 787"/>
                  <a:gd name="T44" fmla="*/ 401 w 539"/>
                  <a:gd name="T45" fmla="*/ 34 h 787"/>
                  <a:gd name="T46" fmla="*/ 442 w 539"/>
                  <a:gd name="T47" fmla="*/ 62 h 787"/>
                  <a:gd name="T48" fmla="*/ 478 w 539"/>
                  <a:gd name="T49" fmla="*/ 100 h 787"/>
                  <a:gd name="T50" fmla="*/ 507 w 539"/>
                  <a:gd name="T51" fmla="*/ 143 h 787"/>
                  <a:gd name="T52" fmla="*/ 527 w 539"/>
                  <a:gd name="T53" fmla="*/ 191 h 787"/>
                  <a:gd name="T54" fmla="*/ 537 w 539"/>
                  <a:gd name="T55" fmla="*/ 242 h 787"/>
                  <a:gd name="T56" fmla="*/ 539 w 539"/>
                  <a:gd name="T57" fmla="*/ 268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39" h="787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11"/>
              <p:cNvSpPr>
                <a:spLocks/>
              </p:cNvSpPr>
              <p:nvPr/>
            </p:nvSpPr>
            <p:spPr bwMode="auto">
              <a:xfrm>
                <a:off x="1514" y="3443"/>
                <a:ext cx="236" cy="352"/>
              </a:xfrm>
              <a:custGeom>
                <a:avLst/>
                <a:gdLst>
                  <a:gd name="T0" fmla="*/ 710 w 710"/>
                  <a:gd name="T1" fmla="*/ 356 h 1056"/>
                  <a:gd name="T2" fmla="*/ 707 w 710"/>
                  <a:gd name="T3" fmla="*/ 396 h 1056"/>
                  <a:gd name="T4" fmla="*/ 679 w 710"/>
                  <a:gd name="T5" fmla="*/ 494 h 1056"/>
                  <a:gd name="T6" fmla="*/ 628 w 710"/>
                  <a:gd name="T7" fmla="*/ 607 h 1056"/>
                  <a:gd name="T8" fmla="*/ 566 w 710"/>
                  <a:gd name="T9" fmla="*/ 725 h 1056"/>
                  <a:gd name="T10" fmla="*/ 399 w 710"/>
                  <a:gd name="T11" fmla="*/ 994 h 1056"/>
                  <a:gd name="T12" fmla="*/ 356 w 710"/>
                  <a:gd name="T13" fmla="*/ 1056 h 1056"/>
                  <a:gd name="T14" fmla="*/ 311 w 710"/>
                  <a:gd name="T15" fmla="*/ 993 h 1056"/>
                  <a:gd name="T16" fmla="*/ 144 w 710"/>
                  <a:gd name="T17" fmla="*/ 720 h 1056"/>
                  <a:gd name="T18" fmla="*/ 82 w 710"/>
                  <a:gd name="T19" fmla="*/ 602 h 1056"/>
                  <a:gd name="T20" fmla="*/ 32 w 710"/>
                  <a:gd name="T21" fmla="*/ 491 h 1056"/>
                  <a:gd name="T22" fmla="*/ 3 w 710"/>
                  <a:gd name="T23" fmla="*/ 394 h 1056"/>
                  <a:gd name="T24" fmla="*/ 0 w 710"/>
                  <a:gd name="T25" fmla="*/ 356 h 1056"/>
                  <a:gd name="T26" fmla="*/ 2 w 710"/>
                  <a:gd name="T27" fmla="*/ 319 h 1056"/>
                  <a:gd name="T28" fmla="*/ 16 w 710"/>
                  <a:gd name="T29" fmla="*/ 248 h 1056"/>
                  <a:gd name="T30" fmla="*/ 43 w 710"/>
                  <a:gd name="T31" fmla="*/ 183 h 1056"/>
                  <a:gd name="T32" fmla="*/ 82 w 710"/>
                  <a:gd name="T33" fmla="*/ 127 h 1056"/>
                  <a:gd name="T34" fmla="*/ 131 w 710"/>
                  <a:gd name="T35" fmla="*/ 80 h 1056"/>
                  <a:gd name="T36" fmla="*/ 187 w 710"/>
                  <a:gd name="T37" fmla="*/ 42 h 1056"/>
                  <a:gd name="T38" fmla="*/ 251 w 710"/>
                  <a:gd name="T39" fmla="*/ 15 h 1056"/>
                  <a:gd name="T40" fmla="*/ 320 w 710"/>
                  <a:gd name="T41" fmla="*/ 2 h 1056"/>
                  <a:gd name="T42" fmla="*/ 356 w 710"/>
                  <a:gd name="T43" fmla="*/ 0 h 1056"/>
                  <a:gd name="T44" fmla="*/ 392 w 710"/>
                  <a:gd name="T45" fmla="*/ 2 h 1056"/>
                  <a:gd name="T46" fmla="*/ 460 w 710"/>
                  <a:gd name="T47" fmla="*/ 15 h 1056"/>
                  <a:gd name="T48" fmla="*/ 523 w 710"/>
                  <a:gd name="T49" fmla="*/ 42 h 1056"/>
                  <a:gd name="T50" fmla="*/ 581 w 710"/>
                  <a:gd name="T51" fmla="*/ 80 h 1056"/>
                  <a:gd name="T52" fmla="*/ 628 w 710"/>
                  <a:gd name="T53" fmla="*/ 127 h 1056"/>
                  <a:gd name="T54" fmla="*/ 667 w 710"/>
                  <a:gd name="T55" fmla="*/ 183 h 1056"/>
                  <a:gd name="T56" fmla="*/ 694 w 710"/>
                  <a:gd name="T57" fmla="*/ 248 h 1056"/>
                  <a:gd name="T58" fmla="*/ 709 w 710"/>
                  <a:gd name="T59" fmla="*/ 319 h 1056"/>
                  <a:gd name="T60" fmla="*/ 710 w 710"/>
                  <a:gd name="T61" fmla="*/ 3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0" h="1056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12"/>
              <p:cNvSpPr>
                <a:spLocks/>
              </p:cNvSpPr>
              <p:nvPr/>
            </p:nvSpPr>
            <p:spPr bwMode="auto">
              <a:xfrm>
                <a:off x="1539" y="3495"/>
                <a:ext cx="180" cy="262"/>
              </a:xfrm>
              <a:custGeom>
                <a:avLst/>
                <a:gdLst>
                  <a:gd name="T0" fmla="*/ 538 w 538"/>
                  <a:gd name="T1" fmla="*/ 268 h 787"/>
                  <a:gd name="T2" fmla="*/ 535 w 538"/>
                  <a:gd name="T3" fmla="*/ 297 h 787"/>
                  <a:gd name="T4" fmla="*/ 514 w 538"/>
                  <a:gd name="T5" fmla="*/ 369 h 787"/>
                  <a:gd name="T6" fmla="*/ 453 w 538"/>
                  <a:gd name="T7" fmla="*/ 496 h 787"/>
                  <a:gd name="T8" fmla="*/ 302 w 538"/>
                  <a:gd name="T9" fmla="*/ 741 h 787"/>
                  <a:gd name="T10" fmla="*/ 269 w 538"/>
                  <a:gd name="T11" fmla="*/ 787 h 787"/>
                  <a:gd name="T12" fmla="*/ 236 w 538"/>
                  <a:gd name="T13" fmla="*/ 741 h 787"/>
                  <a:gd name="T14" fmla="*/ 85 w 538"/>
                  <a:gd name="T15" fmla="*/ 496 h 787"/>
                  <a:gd name="T16" fmla="*/ 24 w 538"/>
                  <a:gd name="T17" fmla="*/ 369 h 787"/>
                  <a:gd name="T18" fmla="*/ 2 w 538"/>
                  <a:gd name="T19" fmla="*/ 297 h 787"/>
                  <a:gd name="T20" fmla="*/ 0 w 538"/>
                  <a:gd name="T21" fmla="*/ 268 h 787"/>
                  <a:gd name="T22" fmla="*/ 1 w 538"/>
                  <a:gd name="T23" fmla="*/ 242 h 787"/>
                  <a:gd name="T24" fmla="*/ 11 w 538"/>
                  <a:gd name="T25" fmla="*/ 191 h 787"/>
                  <a:gd name="T26" fmla="*/ 31 w 538"/>
                  <a:gd name="T27" fmla="*/ 143 h 787"/>
                  <a:gd name="T28" fmla="*/ 60 w 538"/>
                  <a:gd name="T29" fmla="*/ 100 h 787"/>
                  <a:gd name="T30" fmla="*/ 96 w 538"/>
                  <a:gd name="T31" fmla="*/ 62 h 787"/>
                  <a:gd name="T32" fmla="*/ 138 w 538"/>
                  <a:gd name="T33" fmla="*/ 34 h 787"/>
                  <a:gd name="T34" fmla="*/ 187 w 538"/>
                  <a:gd name="T35" fmla="*/ 12 h 787"/>
                  <a:gd name="T36" fmla="*/ 240 w 538"/>
                  <a:gd name="T37" fmla="*/ 0 h 787"/>
                  <a:gd name="T38" fmla="*/ 269 w 538"/>
                  <a:gd name="T39" fmla="*/ 0 h 787"/>
                  <a:gd name="T40" fmla="*/ 298 w 538"/>
                  <a:gd name="T41" fmla="*/ 0 h 787"/>
                  <a:gd name="T42" fmla="*/ 351 w 538"/>
                  <a:gd name="T43" fmla="*/ 12 h 787"/>
                  <a:gd name="T44" fmla="*/ 400 w 538"/>
                  <a:gd name="T45" fmla="*/ 34 h 787"/>
                  <a:gd name="T46" fmla="*/ 442 w 538"/>
                  <a:gd name="T47" fmla="*/ 62 h 787"/>
                  <a:gd name="T48" fmla="*/ 478 w 538"/>
                  <a:gd name="T49" fmla="*/ 100 h 787"/>
                  <a:gd name="T50" fmla="*/ 506 w 538"/>
                  <a:gd name="T51" fmla="*/ 143 h 787"/>
                  <a:gd name="T52" fmla="*/ 527 w 538"/>
                  <a:gd name="T53" fmla="*/ 191 h 787"/>
                  <a:gd name="T54" fmla="*/ 537 w 538"/>
                  <a:gd name="T55" fmla="*/ 242 h 787"/>
                  <a:gd name="T56" fmla="*/ 538 w 538"/>
                  <a:gd name="T57" fmla="*/ 268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38" h="787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3"/>
              <p:cNvSpPr>
                <a:spLocks/>
              </p:cNvSpPr>
              <p:nvPr/>
            </p:nvSpPr>
            <p:spPr bwMode="auto">
              <a:xfrm>
                <a:off x="2077" y="1859"/>
                <a:ext cx="790" cy="1220"/>
              </a:xfrm>
              <a:custGeom>
                <a:avLst/>
                <a:gdLst>
                  <a:gd name="T0" fmla="*/ 1757 w 2372"/>
                  <a:gd name="T1" fmla="*/ 2621 h 3658"/>
                  <a:gd name="T2" fmla="*/ 1612 w 2372"/>
                  <a:gd name="T3" fmla="*/ 2543 h 3658"/>
                  <a:gd name="T4" fmla="*/ 1337 w 2372"/>
                  <a:gd name="T5" fmla="*/ 2376 h 3658"/>
                  <a:gd name="T6" fmla="*/ 1085 w 2372"/>
                  <a:gd name="T7" fmla="*/ 2196 h 3658"/>
                  <a:gd name="T8" fmla="*/ 857 w 2372"/>
                  <a:gd name="T9" fmla="*/ 2007 h 3658"/>
                  <a:gd name="T10" fmla="*/ 705 w 2372"/>
                  <a:gd name="T11" fmla="*/ 1858 h 3658"/>
                  <a:gd name="T12" fmla="*/ 611 w 2372"/>
                  <a:gd name="T13" fmla="*/ 1755 h 3658"/>
                  <a:gd name="T14" fmla="*/ 525 w 2372"/>
                  <a:gd name="T15" fmla="*/ 1650 h 3658"/>
                  <a:gd name="T16" fmla="*/ 444 w 2372"/>
                  <a:gd name="T17" fmla="*/ 1544 h 3658"/>
                  <a:gd name="T18" fmla="*/ 372 w 2372"/>
                  <a:gd name="T19" fmla="*/ 1434 h 3658"/>
                  <a:gd name="T20" fmla="*/ 309 w 2372"/>
                  <a:gd name="T21" fmla="*/ 1323 h 3658"/>
                  <a:gd name="T22" fmla="*/ 252 w 2372"/>
                  <a:gd name="T23" fmla="*/ 1210 h 3658"/>
                  <a:gd name="T24" fmla="*/ 204 w 2372"/>
                  <a:gd name="T25" fmla="*/ 1096 h 3658"/>
                  <a:gd name="T26" fmla="*/ 183 w 2372"/>
                  <a:gd name="T27" fmla="*/ 1037 h 3658"/>
                  <a:gd name="T28" fmla="*/ 142 w 2372"/>
                  <a:gd name="T29" fmla="*/ 910 h 3658"/>
                  <a:gd name="T30" fmla="*/ 74 w 2372"/>
                  <a:gd name="T31" fmla="*/ 652 h 3658"/>
                  <a:gd name="T32" fmla="*/ 28 w 2372"/>
                  <a:gd name="T33" fmla="*/ 392 h 3658"/>
                  <a:gd name="T34" fmla="*/ 3 w 2372"/>
                  <a:gd name="T35" fmla="*/ 130 h 3658"/>
                  <a:gd name="T36" fmla="*/ 0 w 2372"/>
                  <a:gd name="T37" fmla="*/ 0 h 3658"/>
                  <a:gd name="T38" fmla="*/ 0 w 2372"/>
                  <a:gd name="T39" fmla="*/ 3658 h 3658"/>
                  <a:gd name="T40" fmla="*/ 2372 w 2372"/>
                  <a:gd name="T41" fmla="*/ 3658 h 3658"/>
                  <a:gd name="T42" fmla="*/ 2372 w 2372"/>
                  <a:gd name="T43" fmla="*/ 3446 h 3658"/>
                  <a:gd name="T44" fmla="*/ 2371 w 2372"/>
                  <a:gd name="T45" fmla="*/ 3384 h 3658"/>
                  <a:gd name="T46" fmla="*/ 2349 w 2372"/>
                  <a:gd name="T47" fmla="*/ 3263 h 3658"/>
                  <a:gd name="T48" fmla="*/ 2306 w 2372"/>
                  <a:gd name="T49" fmla="*/ 3147 h 3658"/>
                  <a:gd name="T50" fmla="*/ 2244 w 2372"/>
                  <a:gd name="T51" fmla="*/ 3036 h 3658"/>
                  <a:gd name="T52" fmla="*/ 2164 w 2372"/>
                  <a:gd name="T53" fmla="*/ 2932 h 3658"/>
                  <a:gd name="T54" fmla="*/ 2067 w 2372"/>
                  <a:gd name="T55" fmla="*/ 2834 h 3658"/>
                  <a:gd name="T56" fmla="*/ 1955 w 2372"/>
                  <a:gd name="T57" fmla="*/ 2743 h 3658"/>
                  <a:gd name="T58" fmla="*/ 1827 w 2372"/>
                  <a:gd name="T59" fmla="*/ 2660 h 3658"/>
                  <a:gd name="T60" fmla="*/ 1757 w 2372"/>
                  <a:gd name="T61" fmla="*/ 2621 h 3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72" h="3658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14"/>
              <p:cNvSpPr>
                <a:spLocks/>
              </p:cNvSpPr>
              <p:nvPr/>
            </p:nvSpPr>
            <p:spPr bwMode="auto">
              <a:xfrm>
                <a:off x="749" y="1859"/>
                <a:ext cx="790" cy="1220"/>
              </a:xfrm>
              <a:custGeom>
                <a:avLst/>
                <a:gdLst>
                  <a:gd name="T0" fmla="*/ 614 w 2371"/>
                  <a:gd name="T1" fmla="*/ 2621 h 3658"/>
                  <a:gd name="T2" fmla="*/ 760 w 2371"/>
                  <a:gd name="T3" fmla="*/ 2543 h 3658"/>
                  <a:gd name="T4" fmla="*/ 1034 w 2371"/>
                  <a:gd name="T5" fmla="*/ 2376 h 3658"/>
                  <a:gd name="T6" fmla="*/ 1286 w 2371"/>
                  <a:gd name="T7" fmla="*/ 2196 h 3658"/>
                  <a:gd name="T8" fmla="*/ 1514 w 2371"/>
                  <a:gd name="T9" fmla="*/ 2007 h 3658"/>
                  <a:gd name="T10" fmla="*/ 1668 w 2371"/>
                  <a:gd name="T11" fmla="*/ 1858 h 3658"/>
                  <a:gd name="T12" fmla="*/ 1761 w 2371"/>
                  <a:gd name="T13" fmla="*/ 1755 h 3658"/>
                  <a:gd name="T14" fmla="*/ 1848 w 2371"/>
                  <a:gd name="T15" fmla="*/ 1650 h 3658"/>
                  <a:gd name="T16" fmla="*/ 1927 w 2371"/>
                  <a:gd name="T17" fmla="*/ 1544 h 3658"/>
                  <a:gd name="T18" fmla="*/ 1999 w 2371"/>
                  <a:gd name="T19" fmla="*/ 1434 h 3658"/>
                  <a:gd name="T20" fmla="*/ 2064 w 2371"/>
                  <a:gd name="T21" fmla="*/ 1323 h 3658"/>
                  <a:gd name="T22" fmla="*/ 2120 w 2371"/>
                  <a:gd name="T23" fmla="*/ 1210 h 3658"/>
                  <a:gd name="T24" fmla="*/ 2167 w 2371"/>
                  <a:gd name="T25" fmla="*/ 1096 h 3658"/>
                  <a:gd name="T26" fmla="*/ 2189 w 2371"/>
                  <a:gd name="T27" fmla="*/ 1037 h 3658"/>
                  <a:gd name="T28" fmla="*/ 2231 w 2371"/>
                  <a:gd name="T29" fmla="*/ 910 h 3658"/>
                  <a:gd name="T30" fmla="*/ 2297 w 2371"/>
                  <a:gd name="T31" fmla="*/ 652 h 3658"/>
                  <a:gd name="T32" fmla="*/ 2345 w 2371"/>
                  <a:gd name="T33" fmla="*/ 392 h 3658"/>
                  <a:gd name="T34" fmla="*/ 2369 w 2371"/>
                  <a:gd name="T35" fmla="*/ 130 h 3658"/>
                  <a:gd name="T36" fmla="*/ 2371 w 2371"/>
                  <a:gd name="T37" fmla="*/ 0 h 3658"/>
                  <a:gd name="T38" fmla="*/ 2371 w 2371"/>
                  <a:gd name="T39" fmla="*/ 3658 h 3658"/>
                  <a:gd name="T40" fmla="*/ 0 w 2371"/>
                  <a:gd name="T41" fmla="*/ 3658 h 3658"/>
                  <a:gd name="T42" fmla="*/ 0 w 2371"/>
                  <a:gd name="T43" fmla="*/ 3446 h 3658"/>
                  <a:gd name="T44" fmla="*/ 2 w 2371"/>
                  <a:gd name="T45" fmla="*/ 3384 h 3658"/>
                  <a:gd name="T46" fmla="*/ 23 w 2371"/>
                  <a:gd name="T47" fmla="*/ 3263 h 3658"/>
                  <a:gd name="T48" fmla="*/ 66 w 2371"/>
                  <a:gd name="T49" fmla="*/ 3147 h 3658"/>
                  <a:gd name="T50" fmla="*/ 128 w 2371"/>
                  <a:gd name="T51" fmla="*/ 3036 h 3658"/>
                  <a:gd name="T52" fmla="*/ 207 w 2371"/>
                  <a:gd name="T53" fmla="*/ 2932 h 3658"/>
                  <a:gd name="T54" fmla="*/ 305 w 2371"/>
                  <a:gd name="T55" fmla="*/ 2834 h 3658"/>
                  <a:gd name="T56" fmla="*/ 418 w 2371"/>
                  <a:gd name="T57" fmla="*/ 2743 h 3658"/>
                  <a:gd name="T58" fmla="*/ 544 w 2371"/>
                  <a:gd name="T59" fmla="*/ 2660 h 3658"/>
                  <a:gd name="T60" fmla="*/ 614 w 2371"/>
                  <a:gd name="T61" fmla="*/ 2621 h 3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71" h="3658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15"/>
              <p:cNvSpPr>
                <a:spLocks/>
              </p:cNvSpPr>
              <p:nvPr/>
            </p:nvSpPr>
            <p:spPr bwMode="auto">
              <a:xfrm>
                <a:off x="1501" y="1283"/>
                <a:ext cx="614" cy="480"/>
              </a:xfrm>
              <a:custGeom>
                <a:avLst/>
                <a:gdLst>
                  <a:gd name="T0" fmla="*/ 1844 w 1844"/>
                  <a:gd name="T1" fmla="*/ 1440 h 1440"/>
                  <a:gd name="T2" fmla="*/ 1842 w 1844"/>
                  <a:gd name="T3" fmla="*/ 1391 h 1440"/>
                  <a:gd name="T4" fmla="*/ 1832 w 1844"/>
                  <a:gd name="T5" fmla="*/ 1287 h 1440"/>
                  <a:gd name="T6" fmla="*/ 1812 w 1844"/>
                  <a:gd name="T7" fmla="*/ 1176 h 1440"/>
                  <a:gd name="T8" fmla="*/ 1785 w 1844"/>
                  <a:gd name="T9" fmla="*/ 1060 h 1440"/>
                  <a:gd name="T10" fmla="*/ 1730 w 1844"/>
                  <a:gd name="T11" fmla="*/ 880 h 1440"/>
                  <a:gd name="T12" fmla="*/ 1656 w 1844"/>
                  <a:gd name="T13" fmla="*/ 701 h 1440"/>
                  <a:gd name="T14" fmla="*/ 1602 w 1844"/>
                  <a:gd name="T15" fmla="*/ 585 h 1440"/>
                  <a:gd name="T16" fmla="*/ 1538 w 1844"/>
                  <a:gd name="T17" fmla="*/ 474 h 1440"/>
                  <a:gd name="T18" fmla="*/ 1471 w 1844"/>
                  <a:gd name="T19" fmla="*/ 370 h 1440"/>
                  <a:gd name="T20" fmla="*/ 1399 w 1844"/>
                  <a:gd name="T21" fmla="*/ 275 h 1440"/>
                  <a:gd name="T22" fmla="*/ 1321 w 1844"/>
                  <a:gd name="T23" fmla="*/ 190 h 1440"/>
                  <a:gd name="T24" fmla="*/ 1239 w 1844"/>
                  <a:gd name="T25" fmla="*/ 119 h 1440"/>
                  <a:gd name="T26" fmla="*/ 1152 w 1844"/>
                  <a:gd name="T27" fmla="*/ 62 h 1440"/>
                  <a:gd name="T28" fmla="*/ 1063 w 1844"/>
                  <a:gd name="T29" fmla="*/ 23 h 1440"/>
                  <a:gd name="T30" fmla="*/ 970 w 1844"/>
                  <a:gd name="T31" fmla="*/ 1 h 1440"/>
                  <a:gd name="T32" fmla="*/ 922 w 1844"/>
                  <a:gd name="T33" fmla="*/ 0 h 1440"/>
                  <a:gd name="T34" fmla="*/ 922 w 1844"/>
                  <a:gd name="T35" fmla="*/ 0 h 1440"/>
                  <a:gd name="T36" fmla="*/ 876 w 1844"/>
                  <a:gd name="T37" fmla="*/ 1 h 1440"/>
                  <a:gd name="T38" fmla="*/ 785 w 1844"/>
                  <a:gd name="T39" fmla="*/ 23 h 1440"/>
                  <a:gd name="T40" fmla="*/ 696 w 1844"/>
                  <a:gd name="T41" fmla="*/ 62 h 1440"/>
                  <a:gd name="T42" fmla="*/ 611 w 1844"/>
                  <a:gd name="T43" fmla="*/ 119 h 1440"/>
                  <a:gd name="T44" fmla="*/ 529 w 1844"/>
                  <a:gd name="T45" fmla="*/ 190 h 1440"/>
                  <a:gd name="T46" fmla="*/ 451 w 1844"/>
                  <a:gd name="T47" fmla="*/ 275 h 1440"/>
                  <a:gd name="T48" fmla="*/ 378 w 1844"/>
                  <a:gd name="T49" fmla="*/ 370 h 1440"/>
                  <a:gd name="T50" fmla="*/ 310 w 1844"/>
                  <a:gd name="T51" fmla="*/ 474 h 1440"/>
                  <a:gd name="T52" fmla="*/ 247 w 1844"/>
                  <a:gd name="T53" fmla="*/ 585 h 1440"/>
                  <a:gd name="T54" fmla="*/ 190 w 1844"/>
                  <a:gd name="T55" fmla="*/ 701 h 1440"/>
                  <a:gd name="T56" fmla="*/ 117 w 1844"/>
                  <a:gd name="T57" fmla="*/ 880 h 1440"/>
                  <a:gd name="T58" fmla="*/ 61 w 1844"/>
                  <a:gd name="T59" fmla="*/ 1060 h 1440"/>
                  <a:gd name="T60" fmla="*/ 33 w 1844"/>
                  <a:gd name="T61" fmla="*/ 1176 h 1440"/>
                  <a:gd name="T62" fmla="*/ 13 w 1844"/>
                  <a:gd name="T63" fmla="*/ 1287 h 1440"/>
                  <a:gd name="T64" fmla="*/ 3 w 1844"/>
                  <a:gd name="T65" fmla="*/ 1391 h 1440"/>
                  <a:gd name="T66" fmla="*/ 0 w 1844"/>
                  <a:gd name="T67" fmla="*/ 1440 h 1440"/>
                  <a:gd name="T68" fmla="*/ 1844 w 1844"/>
                  <a:gd name="T69" fmla="*/ 144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44" h="1440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16"/>
              <p:cNvSpPr>
                <a:spLocks/>
              </p:cNvSpPr>
              <p:nvPr/>
            </p:nvSpPr>
            <p:spPr bwMode="auto">
              <a:xfrm>
                <a:off x="1501" y="1421"/>
                <a:ext cx="614" cy="1738"/>
              </a:xfrm>
              <a:custGeom>
                <a:avLst/>
                <a:gdLst>
                  <a:gd name="T0" fmla="*/ 1681 w 1844"/>
                  <a:gd name="T1" fmla="*/ 5213 h 5213"/>
                  <a:gd name="T2" fmla="*/ 165 w 1844"/>
                  <a:gd name="T3" fmla="*/ 5213 h 5213"/>
                  <a:gd name="T4" fmla="*/ 131 w 1844"/>
                  <a:gd name="T5" fmla="*/ 5210 h 5213"/>
                  <a:gd name="T6" fmla="*/ 74 w 1844"/>
                  <a:gd name="T7" fmla="*/ 5185 h 5213"/>
                  <a:gd name="T8" fmla="*/ 29 w 1844"/>
                  <a:gd name="T9" fmla="*/ 5140 h 5213"/>
                  <a:gd name="T10" fmla="*/ 3 w 1844"/>
                  <a:gd name="T11" fmla="*/ 5082 h 5213"/>
                  <a:gd name="T12" fmla="*/ 0 w 1844"/>
                  <a:gd name="T13" fmla="*/ 5049 h 5213"/>
                  <a:gd name="T14" fmla="*/ 0 w 1844"/>
                  <a:gd name="T15" fmla="*/ 1046 h 5213"/>
                  <a:gd name="T16" fmla="*/ 2 w 1844"/>
                  <a:gd name="T17" fmla="*/ 998 h 5213"/>
                  <a:gd name="T18" fmla="*/ 10 w 1844"/>
                  <a:gd name="T19" fmla="*/ 903 h 5213"/>
                  <a:gd name="T20" fmla="*/ 29 w 1844"/>
                  <a:gd name="T21" fmla="*/ 808 h 5213"/>
                  <a:gd name="T22" fmla="*/ 56 w 1844"/>
                  <a:gd name="T23" fmla="*/ 714 h 5213"/>
                  <a:gd name="T24" fmla="*/ 91 w 1844"/>
                  <a:gd name="T25" fmla="*/ 622 h 5213"/>
                  <a:gd name="T26" fmla="*/ 134 w 1844"/>
                  <a:gd name="T27" fmla="*/ 534 h 5213"/>
                  <a:gd name="T28" fmla="*/ 183 w 1844"/>
                  <a:gd name="T29" fmla="*/ 449 h 5213"/>
                  <a:gd name="T30" fmla="*/ 239 w 1844"/>
                  <a:gd name="T31" fmla="*/ 370 h 5213"/>
                  <a:gd name="T32" fmla="*/ 303 w 1844"/>
                  <a:gd name="T33" fmla="*/ 295 h 5213"/>
                  <a:gd name="T34" fmla="*/ 370 w 1844"/>
                  <a:gd name="T35" fmla="*/ 228 h 5213"/>
                  <a:gd name="T36" fmla="*/ 444 w 1844"/>
                  <a:gd name="T37" fmla="*/ 167 h 5213"/>
                  <a:gd name="T38" fmla="*/ 523 w 1844"/>
                  <a:gd name="T39" fmla="*/ 114 h 5213"/>
                  <a:gd name="T40" fmla="*/ 605 w 1844"/>
                  <a:gd name="T41" fmla="*/ 71 h 5213"/>
                  <a:gd name="T42" fmla="*/ 692 w 1844"/>
                  <a:gd name="T43" fmla="*/ 36 h 5213"/>
                  <a:gd name="T44" fmla="*/ 782 w 1844"/>
                  <a:gd name="T45" fmla="*/ 13 h 5213"/>
                  <a:gd name="T46" fmla="*/ 874 w 1844"/>
                  <a:gd name="T47" fmla="*/ 0 h 5213"/>
                  <a:gd name="T48" fmla="*/ 922 w 1844"/>
                  <a:gd name="T49" fmla="*/ 0 h 5213"/>
                  <a:gd name="T50" fmla="*/ 922 w 1844"/>
                  <a:gd name="T51" fmla="*/ 0 h 5213"/>
                  <a:gd name="T52" fmla="*/ 970 w 1844"/>
                  <a:gd name="T53" fmla="*/ 0 h 5213"/>
                  <a:gd name="T54" fmla="*/ 1063 w 1844"/>
                  <a:gd name="T55" fmla="*/ 13 h 5213"/>
                  <a:gd name="T56" fmla="*/ 1152 w 1844"/>
                  <a:gd name="T57" fmla="*/ 36 h 5213"/>
                  <a:gd name="T58" fmla="*/ 1239 w 1844"/>
                  <a:gd name="T59" fmla="*/ 71 h 5213"/>
                  <a:gd name="T60" fmla="*/ 1322 w 1844"/>
                  <a:gd name="T61" fmla="*/ 114 h 5213"/>
                  <a:gd name="T62" fmla="*/ 1400 w 1844"/>
                  <a:gd name="T63" fmla="*/ 167 h 5213"/>
                  <a:gd name="T64" fmla="*/ 1474 w 1844"/>
                  <a:gd name="T65" fmla="*/ 228 h 5213"/>
                  <a:gd name="T66" fmla="*/ 1543 w 1844"/>
                  <a:gd name="T67" fmla="*/ 295 h 5213"/>
                  <a:gd name="T68" fmla="*/ 1605 w 1844"/>
                  <a:gd name="T69" fmla="*/ 370 h 5213"/>
                  <a:gd name="T70" fmla="*/ 1661 w 1844"/>
                  <a:gd name="T71" fmla="*/ 449 h 5213"/>
                  <a:gd name="T72" fmla="*/ 1711 w 1844"/>
                  <a:gd name="T73" fmla="*/ 534 h 5213"/>
                  <a:gd name="T74" fmla="*/ 1753 w 1844"/>
                  <a:gd name="T75" fmla="*/ 622 h 5213"/>
                  <a:gd name="T76" fmla="*/ 1789 w 1844"/>
                  <a:gd name="T77" fmla="*/ 714 h 5213"/>
                  <a:gd name="T78" fmla="*/ 1815 w 1844"/>
                  <a:gd name="T79" fmla="*/ 808 h 5213"/>
                  <a:gd name="T80" fmla="*/ 1834 w 1844"/>
                  <a:gd name="T81" fmla="*/ 903 h 5213"/>
                  <a:gd name="T82" fmla="*/ 1844 w 1844"/>
                  <a:gd name="T83" fmla="*/ 998 h 5213"/>
                  <a:gd name="T84" fmla="*/ 1844 w 1844"/>
                  <a:gd name="T85" fmla="*/ 1046 h 5213"/>
                  <a:gd name="T86" fmla="*/ 1844 w 1844"/>
                  <a:gd name="T87" fmla="*/ 5049 h 5213"/>
                  <a:gd name="T88" fmla="*/ 1842 w 1844"/>
                  <a:gd name="T89" fmla="*/ 5082 h 5213"/>
                  <a:gd name="T90" fmla="*/ 1816 w 1844"/>
                  <a:gd name="T91" fmla="*/ 5140 h 5213"/>
                  <a:gd name="T92" fmla="*/ 1772 w 1844"/>
                  <a:gd name="T93" fmla="*/ 5185 h 5213"/>
                  <a:gd name="T94" fmla="*/ 1713 w 1844"/>
                  <a:gd name="T95" fmla="*/ 5210 h 5213"/>
                  <a:gd name="T96" fmla="*/ 1681 w 1844"/>
                  <a:gd name="T97" fmla="*/ 5213 h 5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44" h="5213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17"/>
              <p:cNvSpPr>
                <a:spLocks/>
              </p:cNvSpPr>
              <p:nvPr/>
            </p:nvSpPr>
            <p:spPr bwMode="auto">
              <a:xfrm>
                <a:off x="1639" y="1366"/>
                <a:ext cx="339" cy="148"/>
              </a:xfrm>
              <a:custGeom>
                <a:avLst/>
                <a:gdLst>
                  <a:gd name="T0" fmla="*/ 508 w 1018"/>
                  <a:gd name="T1" fmla="*/ 0 h 442"/>
                  <a:gd name="T2" fmla="*/ 561 w 1018"/>
                  <a:gd name="T3" fmla="*/ 1 h 442"/>
                  <a:gd name="T4" fmla="*/ 661 w 1018"/>
                  <a:gd name="T5" fmla="*/ 10 h 442"/>
                  <a:gd name="T6" fmla="*/ 751 w 1018"/>
                  <a:gd name="T7" fmla="*/ 27 h 442"/>
                  <a:gd name="T8" fmla="*/ 832 w 1018"/>
                  <a:gd name="T9" fmla="*/ 50 h 442"/>
                  <a:gd name="T10" fmla="*/ 901 w 1018"/>
                  <a:gd name="T11" fmla="*/ 81 h 442"/>
                  <a:gd name="T12" fmla="*/ 956 w 1018"/>
                  <a:gd name="T13" fmla="*/ 115 h 442"/>
                  <a:gd name="T14" fmla="*/ 995 w 1018"/>
                  <a:gd name="T15" fmla="*/ 156 h 442"/>
                  <a:gd name="T16" fmla="*/ 1015 w 1018"/>
                  <a:gd name="T17" fmla="*/ 199 h 442"/>
                  <a:gd name="T18" fmla="*/ 1018 w 1018"/>
                  <a:gd name="T19" fmla="*/ 222 h 442"/>
                  <a:gd name="T20" fmla="*/ 1015 w 1018"/>
                  <a:gd name="T21" fmla="*/ 243 h 442"/>
                  <a:gd name="T22" fmla="*/ 995 w 1018"/>
                  <a:gd name="T23" fmla="*/ 287 h 442"/>
                  <a:gd name="T24" fmla="*/ 956 w 1018"/>
                  <a:gd name="T25" fmla="*/ 327 h 442"/>
                  <a:gd name="T26" fmla="*/ 901 w 1018"/>
                  <a:gd name="T27" fmla="*/ 361 h 442"/>
                  <a:gd name="T28" fmla="*/ 832 w 1018"/>
                  <a:gd name="T29" fmla="*/ 392 h 442"/>
                  <a:gd name="T30" fmla="*/ 751 w 1018"/>
                  <a:gd name="T31" fmla="*/ 416 h 442"/>
                  <a:gd name="T32" fmla="*/ 661 w 1018"/>
                  <a:gd name="T33" fmla="*/ 432 h 442"/>
                  <a:gd name="T34" fmla="*/ 561 w 1018"/>
                  <a:gd name="T35" fmla="*/ 441 h 442"/>
                  <a:gd name="T36" fmla="*/ 508 w 1018"/>
                  <a:gd name="T37" fmla="*/ 442 h 442"/>
                  <a:gd name="T38" fmla="*/ 456 w 1018"/>
                  <a:gd name="T39" fmla="*/ 441 h 442"/>
                  <a:gd name="T40" fmla="*/ 357 w 1018"/>
                  <a:gd name="T41" fmla="*/ 432 h 442"/>
                  <a:gd name="T42" fmla="*/ 266 w 1018"/>
                  <a:gd name="T43" fmla="*/ 416 h 442"/>
                  <a:gd name="T44" fmla="*/ 184 w 1018"/>
                  <a:gd name="T45" fmla="*/ 392 h 442"/>
                  <a:gd name="T46" fmla="*/ 115 w 1018"/>
                  <a:gd name="T47" fmla="*/ 361 h 442"/>
                  <a:gd name="T48" fmla="*/ 60 w 1018"/>
                  <a:gd name="T49" fmla="*/ 327 h 442"/>
                  <a:gd name="T50" fmla="*/ 21 w 1018"/>
                  <a:gd name="T51" fmla="*/ 287 h 442"/>
                  <a:gd name="T52" fmla="*/ 1 w 1018"/>
                  <a:gd name="T53" fmla="*/ 243 h 442"/>
                  <a:gd name="T54" fmla="*/ 0 w 1018"/>
                  <a:gd name="T55" fmla="*/ 222 h 442"/>
                  <a:gd name="T56" fmla="*/ 1 w 1018"/>
                  <a:gd name="T57" fmla="*/ 199 h 442"/>
                  <a:gd name="T58" fmla="*/ 21 w 1018"/>
                  <a:gd name="T59" fmla="*/ 156 h 442"/>
                  <a:gd name="T60" fmla="*/ 60 w 1018"/>
                  <a:gd name="T61" fmla="*/ 115 h 442"/>
                  <a:gd name="T62" fmla="*/ 115 w 1018"/>
                  <a:gd name="T63" fmla="*/ 81 h 442"/>
                  <a:gd name="T64" fmla="*/ 184 w 1018"/>
                  <a:gd name="T65" fmla="*/ 50 h 442"/>
                  <a:gd name="T66" fmla="*/ 266 w 1018"/>
                  <a:gd name="T67" fmla="*/ 27 h 442"/>
                  <a:gd name="T68" fmla="*/ 357 w 1018"/>
                  <a:gd name="T69" fmla="*/ 10 h 442"/>
                  <a:gd name="T70" fmla="*/ 456 w 1018"/>
                  <a:gd name="T71" fmla="*/ 1 h 442"/>
                  <a:gd name="T72" fmla="*/ 508 w 1018"/>
                  <a:gd name="T73" fmla="*/ 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18" h="442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18"/>
              <p:cNvSpPr>
                <a:spLocks/>
              </p:cNvSpPr>
              <p:nvPr/>
            </p:nvSpPr>
            <p:spPr bwMode="auto">
              <a:xfrm>
                <a:off x="1458" y="3155"/>
                <a:ext cx="704" cy="221"/>
              </a:xfrm>
              <a:custGeom>
                <a:avLst/>
                <a:gdLst>
                  <a:gd name="T0" fmla="*/ 1944 w 2114"/>
                  <a:gd name="T1" fmla="*/ 663 h 663"/>
                  <a:gd name="T2" fmla="*/ 158 w 2114"/>
                  <a:gd name="T3" fmla="*/ 663 h 663"/>
                  <a:gd name="T4" fmla="*/ 139 w 2114"/>
                  <a:gd name="T5" fmla="*/ 661 h 663"/>
                  <a:gd name="T6" fmla="*/ 102 w 2114"/>
                  <a:gd name="T7" fmla="*/ 653 h 663"/>
                  <a:gd name="T8" fmla="*/ 70 w 2114"/>
                  <a:gd name="T9" fmla="*/ 635 h 663"/>
                  <a:gd name="T10" fmla="*/ 43 w 2114"/>
                  <a:gd name="T11" fmla="*/ 611 h 663"/>
                  <a:gd name="T12" fmla="*/ 21 w 2114"/>
                  <a:gd name="T13" fmla="*/ 582 h 663"/>
                  <a:gd name="T14" fmla="*/ 7 w 2114"/>
                  <a:gd name="T15" fmla="*/ 548 h 663"/>
                  <a:gd name="T16" fmla="*/ 0 w 2114"/>
                  <a:gd name="T17" fmla="*/ 510 h 663"/>
                  <a:gd name="T18" fmla="*/ 0 w 2114"/>
                  <a:gd name="T19" fmla="*/ 471 h 663"/>
                  <a:gd name="T20" fmla="*/ 5 w 2114"/>
                  <a:gd name="T21" fmla="*/ 451 h 663"/>
                  <a:gd name="T22" fmla="*/ 101 w 2114"/>
                  <a:gd name="T23" fmla="*/ 115 h 663"/>
                  <a:gd name="T24" fmla="*/ 109 w 2114"/>
                  <a:gd name="T25" fmla="*/ 91 h 663"/>
                  <a:gd name="T26" fmla="*/ 139 w 2114"/>
                  <a:gd name="T27" fmla="*/ 49 h 663"/>
                  <a:gd name="T28" fmla="*/ 181 w 2114"/>
                  <a:gd name="T29" fmla="*/ 19 h 663"/>
                  <a:gd name="T30" fmla="*/ 229 w 2114"/>
                  <a:gd name="T31" fmla="*/ 2 h 663"/>
                  <a:gd name="T32" fmla="*/ 255 w 2114"/>
                  <a:gd name="T33" fmla="*/ 0 h 663"/>
                  <a:gd name="T34" fmla="*/ 1857 w 2114"/>
                  <a:gd name="T35" fmla="*/ 0 h 663"/>
                  <a:gd name="T36" fmla="*/ 1883 w 2114"/>
                  <a:gd name="T37" fmla="*/ 2 h 663"/>
                  <a:gd name="T38" fmla="*/ 1931 w 2114"/>
                  <a:gd name="T39" fmla="*/ 19 h 663"/>
                  <a:gd name="T40" fmla="*/ 1973 w 2114"/>
                  <a:gd name="T41" fmla="*/ 49 h 663"/>
                  <a:gd name="T42" fmla="*/ 2003 w 2114"/>
                  <a:gd name="T43" fmla="*/ 91 h 663"/>
                  <a:gd name="T44" fmla="*/ 2012 w 2114"/>
                  <a:gd name="T45" fmla="*/ 115 h 663"/>
                  <a:gd name="T46" fmla="*/ 2108 w 2114"/>
                  <a:gd name="T47" fmla="*/ 451 h 663"/>
                  <a:gd name="T48" fmla="*/ 2112 w 2114"/>
                  <a:gd name="T49" fmla="*/ 471 h 663"/>
                  <a:gd name="T50" fmla="*/ 2114 w 2114"/>
                  <a:gd name="T51" fmla="*/ 510 h 663"/>
                  <a:gd name="T52" fmla="*/ 2107 w 2114"/>
                  <a:gd name="T53" fmla="*/ 548 h 663"/>
                  <a:gd name="T54" fmla="*/ 2091 w 2114"/>
                  <a:gd name="T55" fmla="*/ 582 h 663"/>
                  <a:gd name="T56" fmla="*/ 2068 w 2114"/>
                  <a:gd name="T57" fmla="*/ 611 h 663"/>
                  <a:gd name="T58" fmla="*/ 2039 w 2114"/>
                  <a:gd name="T59" fmla="*/ 635 h 663"/>
                  <a:gd name="T60" fmla="*/ 2004 w 2114"/>
                  <a:gd name="T61" fmla="*/ 653 h 663"/>
                  <a:gd name="T62" fmla="*/ 1965 w 2114"/>
                  <a:gd name="T63" fmla="*/ 661 h 663"/>
                  <a:gd name="T64" fmla="*/ 1944 w 2114"/>
                  <a:gd name="T65" fmla="*/ 663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14" h="663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19"/>
              <p:cNvSpPr>
                <a:spLocks/>
              </p:cNvSpPr>
              <p:nvPr/>
            </p:nvSpPr>
            <p:spPr bwMode="auto">
              <a:xfrm>
                <a:off x="1834" y="3376"/>
                <a:ext cx="281" cy="93"/>
              </a:xfrm>
              <a:custGeom>
                <a:avLst/>
                <a:gdLst>
                  <a:gd name="T0" fmla="*/ 691 w 844"/>
                  <a:gd name="T1" fmla="*/ 0 h 278"/>
                  <a:gd name="T2" fmla="*/ 152 w 844"/>
                  <a:gd name="T3" fmla="*/ 0 h 278"/>
                  <a:gd name="T4" fmla="*/ 0 w 844"/>
                  <a:gd name="T5" fmla="*/ 278 h 278"/>
                  <a:gd name="T6" fmla="*/ 844 w 844"/>
                  <a:gd name="T7" fmla="*/ 278 h 278"/>
                  <a:gd name="T8" fmla="*/ 691 w 844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4" h="278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20"/>
              <p:cNvSpPr>
                <a:spLocks/>
              </p:cNvSpPr>
              <p:nvPr/>
            </p:nvSpPr>
            <p:spPr bwMode="auto">
              <a:xfrm>
                <a:off x="1501" y="3376"/>
                <a:ext cx="282" cy="93"/>
              </a:xfrm>
              <a:custGeom>
                <a:avLst/>
                <a:gdLst>
                  <a:gd name="T0" fmla="*/ 692 w 846"/>
                  <a:gd name="T1" fmla="*/ 0 h 278"/>
                  <a:gd name="T2" fmla="*/ 154 w 846"/>
                  <a:gd name="T3" fmla="*/ 0 h 278"/>
                  <a:gd name="T4" fmla="*/ 0 w 846"/>
                  <a:gd name="T5" fmla="*/ 278 h 278"/>
                  <a:gd name="T6" fmla="*/ 846 w 846"/>
                  <a:gd name="T7" fmla="*/ 278 h 278"/>
                  <a:gd name="T8" fmla="*/ 692 w 846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6" h="278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21"/>
              <p:cNvSpPr>
                <a:spLocks/>
              </p:cNvSpPr>
              <p:nvPr/>
            </p:nvSpPr>
            <p:spPr bwMode="auto">
              <a:xfrm>
                <a:off x="1562" y="1709"/>
                <a:ext cx="493" cy="214"/>
              </a:xfrm>
              <a:custGeom>
                <a:avLst/>
                <a:gdLst>
                  <a:gd name="T0" fmla="*/ 1479 w 1479"/>
                  <a:gd name="T1" fmla="*/ 643 h 643"/>
                  <a:gd name="T2" fmla="*/ 1399 w 1479"/>
                  <a:gd name="T3" fmla="*/ 598 h 643"/>
                  <a:gd name="T4" fmla="*/ 1226 w 1479"/>
                  <a:gd name="T5" fmla="*/ 526 h 643"/>
                  <a:gd name="T6" fmla="*/ 1040 w 1479"/>
                  <a:gd name="T7" fmla="*/ 478 h 643"/>
                  <a:gd name="T8" fmla="*/ 843 w 1479"/>
                  <a:gd name="T9" fmla="*/ 452 h 643"/>
                  <a:gd name="T10" fmla="*/ 739 w 1479"/>
                  <a:gd name="T11" fmla="*/ 451 h 643"/>
                  <a:gd name="T12" fmla="*/ 687 w 1479"/>
                  <a:gd name="T13" fmla="*/ 451 h 643"/>
                  <a:gd name="T14" fmla="*/ 586 w 1479"/>
                  <a:gd name="T15" fmla="*/ 458 h 643"/>
                  <a:gd name="T16" fmla="*/ 438 w 1479"/>
                  <a:gd name="T17" fmla="*/ 480 h 643"/>
                  <a:gd name="T18" fmla="*/ 254 w 1479"/>
                  <a:gd name="T19" fmla="*/ 530 h 643"/>
                  <a:gd name="T20" fmla="*/ 81 w 1479"/>
                  <a:gd name="T21" fmla="*/ 601 h 643"/>
                  <a:gd name="T22" fmla="*/ 0 w 1479"/>
                  <a:gd name="T23" fmla="*/ 643 h 643"/>
                  <a:gd name="T24" fmla="*/ 23 w 1479"/>
                  <a:gd name="T25" fmla="*/ 573 h 643"/>
                  <a:gd name="T26" fmla="*/ 82 w 1479"/>
                  <a:gd name="T27" fmla="*/ 444 h 643"/>
                  <a:gd name="T28" fmla="*/ 154 w 1479"/>
                  <a:gd name="T29" fmla="*/ 327 h 643"/>
                  <a:gd name="T30" fmla="*/ 239 w 1479"/>
                  <a:gd name="T31" fmla="*/ 225 h 643"/>
                  <a:gd name="T32" fmla="*/ 336 w 1479"/>
                  <a:gd name="T33" fmla="*/ 140 h 643"/>
                  <a:gd name="T34" fmla="*/ 442 w 1479"/>
                  <a:gd name="T35" fmla="*/ 72 h 643"/>
                  <a:gd name="T36" fmla="*/ 556 w 1479"/>
                  <a:gd name="T37" fmla="*/ 26 h 643"/>
                  <a:gd name="T38" fmla="*/ 677 w 1479"/>
                  <a:gd name="T39" fmla="*/ 2 h 643"/>
                  <a:gd name="T40" fmla="*/ 739 w 1479"/>
                  <a:gd name="T41" fmla="*/ 0 h 643"/>
                  <a:gd name="T42" fmla="*/ 802 w 1479"/>
                  <a:gd name="T43" fmla="*/ 2 h 643"/>
                  <a:gd name="T44" fmla="*/ 922 w 1479"/>
                  <a:gd name="T45" fmla="*/ 26 h 643"/>
                  <a:gd name="T46" fmla="*/ 1036 w 1479"/>
                  <a:gd name="T47" fmla="*/ 72 h 643"/>
                  <a:gd name="T48" fmla="*/ 1139 w 1479"/>
                  <a:gd name="T49" fmla="*/ 140 h 643"/>
                  <a:gd name="T50" fmla="*/ 1236 w 1479"/>
                  <a:gd name="T51" fmla="*/ 225 h 643"/>
                  <a:gd name="T52" fmla="*/ 1321 w 1479"/>
                  <a:gd name="T53" fmla="*/ 327 h 643"/>
                  <a:gd name="T54" fmla="*/ 1393 w 1479"/>
                  <a:gd name="T55" fmla="*/ 444 h 643"/>
                  <a:gd name="T56" fmla="*/ 1455 w 1479"/>
                  <a:gd name="T57" fmla="*/ 573 h 643"/>
                  <a:gd name="T58" fmla="*/ 1479 w 1479"/>
                  <a:gd name="T59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79" h="643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3" name="구름 72"/>
            <p:cNvSpPr/>
            <p:nvPr/>
          </p:nvSpPr>
          <p:spPr>
            <a:xfrm>
              <a:off x="9566279" y="770901"/>
              <a:ext cx="162124" cy="162124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구름 73"/>
            <p:cNvSpPr/>
            <p:nvPr/>
          </p:nvSpPr>
          <p:spPr>
            <a:xfrm>
              <a:off x="10058501" y="638895"/>
              <a:ext cx="135682" cy="13568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구름 74"/>
            <p:cNvSpPr/>
            <p:nvPr/>
          </p:nvSpPr>
          <p:spPr>
            <a:xfrm>
              <a:off x="9707450" y="651595"/>
              <a:ext cx="41906" cy="41906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구름 75"/>
            <p:cNvSpPr/>
            <p:nvPr/>
          </p:nvSpPr>
          <p:spPr>
            <a:xfrm>
              <a:off x="10145187" y="854708"/>
              <a:ext cx="79148" cy="7914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0" name="Group 55"/>
          <p:cNvGrpSpPr>
            <a:grpSpLocks noChangeAspect="1"/>
          </p:cNvGrpSpPr>
          <p:nvPr/>
        </p:nvGrpSpPr>
        <p:grpSpPr bwMode="auto">
          <a:xfrm flipH="1">
            <a:off x="10437577" y="580917"/>
            <a:ext cx="296567" cy="260642"/>
            <a:chOff x="1624" y="1235"/>
            <a:chExt cx="1197" cy="1052"/>
          </a:xfrm>
        </p:grpSpPr>
        <p:sp>
          <p:nvSpPr>
            <p:cNvPr id="131" name="Freeform 56"/>
            <p:cNvSpPr>
              <a:spLocks/>
            </p:cNvSpPr>
            <p:nvPr/>
          </p:nvSpPr>
          <p:spPr bwMode="auto">
            <a:xfrm>
              <a:off x="1680" y="1668"/>
              <a:ext cx="715" cy="578"/>
            </a:xfrm>
            <a:custGeom>
              <a:avLst/>
              <a:gdLst>
                <a:gd name="T0" fmla="*/ 4479 w 5723"/>
                <a:gd name="T1" fmla="*/ 660 h 4620"/>
                <a:gd name="T2" fmla="*/ 5307 w 5723"/>
                <a:gd name="T3" fmla="*/ 989 h 4620"/>
                <a:gd name="T4" fmla="*/ 5553 w 5723"/>
                <a:gd name="T5" fmla="*/ 806 h 4620"/>
                <a:gd name="T6" fmla="*/ 5723 w 5723"/>
                <a:gd name="T7" fmla="*/ 1650 h 4620"/>
                <a:gd name="T8" fmla="*/ 5473 w 5723"/>
                <a:gd name="T9" fmla="*/ 1815 h 4620"/>
                <a:gd name="T10" fmla="*/ 4313 w 5723"/>
                <a:gd name="T11" fmla="*/ 1650 h 4620"/>
                <a:gd name="T12" fmla="*/ 4313 w 5723"/>
                <a:gd name="T13" fmla="*/ 1650 h 4620"/>
                <a:gd name="T14" fmla="*/ 2654 w 5723"/>
                <a:gd name="T15" fmla="*/ 3465 h 4620"/>
                <a:gd name="T16" fmla="*/ 2341 w 5723"/>
                <a:gd name="T17" fmla="*/ 3776 h 4620"/>
                <a:gd name="T18" fmla="*/ 1678 w 5723"/>
                <a:gd name="T19" fmla="*/ 4435 h 4620"/>
                <a:gd name="T20" fmla="*/ 1492 w 5723"/>
                <a:gd name="T21" fmla="*/ 4620 h 4620"/>
                <a:gd name="T22" fmla="*/ 1040 w 5723"/>
                <a:gd name="T23" fmla="*/ 4080 h 4620"/>
                <a:gd name="T24" fmla="*/ 1180 w 5723"/>
                <a:gd name="T25" fmla="*/ 3940 h 4620"/>
                <a:gd name="T26" fmla="*/ 1844 w 5723"/>
                <a:gd name="T27" fmla="*/ 3280 h 4620"/>
                <a:gd name="T28" fmla="*/ 1346 w 5723"/>
                <a:gd name="T29" fmla="*/ 2785 h 4620"/>
                <a:gd name="T30" fmla="*/ 683 w 5723"/>
                <a:gd name="T31" fmla="*/ 3280 h 4620"/>
                <a:gd name="T32" fmla="*/ 468 w 5723"/>
                <a:gd name="T33" fmla="*/ 3494 h 4620"/>
                <a:gd name="T34" fmla="*/ 0 w 5723"/>
                <a:gd name="T35" fmla="*/ 2970 h 4620"/>
                <a:gd name="T36" fmla="*/ 185 w 5723"/>
                <a:gd name="T37" fmla="*/ 2785 h 4620"/>
                <a:gd name="T38" fmla="*/ 848 w 5723"/>
                <a:gd name="T39" fmla="*/ 2126 h 4620"/>
                <a:gd name="T40" fmla="*/ 1162 w 5723"/>
                <a:gd name="T41" fmla="*/ 1815 h 4620"/>
                <a:gd name="T42" fmla="*/ 2157 w 5723"/>
                <a:gd name="T43" fmla="*/ 824 h 4620"/>
                <a:gd name="T44" fmla="*/ 1300 w 5723"/>
                <a:gd name="T45" fmla="*/ 830 h 4620"/>
                <a:gd name="T46" fmla="*/ 1170 w 5723"/>
                <a:gd name="T47" fmla="*/ 894 h 4620"/>
                <a:gd name="T48" fmla="*/ 1077 w 5723"/>
                <a:gd name="T49" fmla="*/ 118 h 4620"/>
                <a:gd name="T50" fmla="*/ 1315 w 5723"/>
                <a:gd name="T51" fmla="*/ 0 h 4620"/>
                <a:gd name="T52" fmla="*/ 2489 w 5723"/>
                <a:gd name="T53" fmla="*/ 10 h 4620"/>
                <a:gd name="T54" fmla="*/ 3124 w 5723"/>
                <a:gd name="T55" fmla="*/ 0 h 4620"/>
                <a:gd name="T56" fmla="*/ 4479 w 5723"/>
                <a:gd name="T57" fmla="*/ 660 h 4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23" h="4620">
                  <a:moveTo>
                    <a:pt x="4479" y="660"/>
                  </a:moveTo>
                  <a:lnTo>
                    <a:pt x="5307" y="989"/>
                  </a:lnTo>
                  <a:lnTo>
                    <a:pt x="5553" y="806"/>
                  </a:lnTo>
                  <a:lnTo>
                    <a:pt x="5723" y="1650"/>
                  </a:lnTo>
                  <a:lnTo>
                    <a:pt x="5473" y="1815"/>
                  </a:lnTo>
                  <a:lnTo>
                    <a:pt x="4313" y="1650"/>
                  </a:lnTo>
                  <a:lnTo>
                    <a:pt x="4313" y="1650"/>
                  </a:lnTo>
                  <a:lnTo>
                    <a:pt x="2654" y="3465"/>
                  </a:lnTo>
                  <a:lnTo>
                    <a:pt x="2341" y="3776"/>
                  </a:lnTo>
                  <a:lnTo>
                    <a:pt x="1678" y="4435"/>
                  </a:lnTo>
                  <a:lnTo>
                    <a:pt x="1492" y="4620"/>
                  </a:lnTo>
                  <a:lnTo>
                    <a:pt x="1040" y="4080"/>
                  </a:lnTo>
                  <a:lnTo>
                    <a:pt x="1180" y="3940"/>
                  </a:lnTo>
                  <a:lnTo>
                    <a:pt x="1844" y="3280"/>
                  </a:lnTo>
                  <a:lnTo>
                    <a:pt x="1346" y="2785"/>
                  </a:lnTo>
                  <a:lnTo>
                    <a:pt x="683" y="3280"/>
                  </a:lnTo>
                  <a:lnTo>
                    <a:pt x="468" y="3494"/>
                  </a:lnTo>
                  <a:lnTo>
                    <a:pt x="0" y="2970"/>
                  </a:lnTo>
                  <a:lnTo>
                    <a:pt x="185" y="2785"/>
                  </a:lnTo>
                  <a:lnTo>
                    <a:pt x="848" y="2126"/>
                  </a:lnTo>
                  <a:lnTo>
                    <a:pt x="1162" y="1815"/>
                  </a:lnTo>
                  <a:lnTo>
                    <a:pt x="2157" y="824"/>
                  </a:lnTo>
                  <a:lnTo>
                    <a:pt x="1300" y="830"/>
                  </a:lnTo>
                  <a:lnTo>
                    <a:pt x="1170" y="894"/>
                  </a:lnTo>
                  <a:lnTo>
                    <a:pt x="1077" y="118"/>
                  </a:lnTo>
                  <a:lnTo>
                    <a:pt x="1315" y="0"/>
                  </a:lnTo>
                  <a:lnTo>
                    <a:pt x="2489" y="10"/>
                  </a:lnTo>
                  <a:lnTo>
                    <a:pt x="3124" y="0"/>
                  </a:lnTo>
                  <a:lnTo>
                    <a:pt x="4479" y="6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57"/>
            <p:cNvSpPr>
              <a:spLocks/>
            </p:cNvSpPr>
            <p:nvPr/>
          </p:nvSpPr>
          <p:spPr bwMode="auto">
            <a:xfrm>
              <a:off x="1929" y="1256"/>
              <a:ext cx="497" cy="495"/>
            </a:xfrm>
            <a:custGeom>
              <a:avLst/>
              <a:gdLst>
                <a:gd name="T0" fmla="*/ 2092 w 3979"/>
                <a:gd name="T1" fmla="*/ 2 h 3961"/>
                <a:gd name="T2" fmla="*/ 2487 w 3979"/>
                <a:gd name="T3" fmla="*/ 62 h 3961"/>
                <a:gd name="T4" fmla="*/ 2852 w 3979"/>
                <a:gd name="T5" fmla="*/ 195 h 3961"/>
                <a:gd name="T6" fmla="*/ 3181 w 3979"/>
                <a:gd name="T7" fmla="*/ 392 h 3961"/>
                <a:gd name="T8" fmla="*/ 3462 w 3979"/>
                <a:gd name="T9" fmla="*/ 648 h 3961"/>
                <a:gd name="T10" fmla="*/ 3691 w 3979"/>
                <a:gd name="T11" fmla="*/ 953 h 3961"/>
                <a:gd name="T12" fmla="*/ 3858 w 3979"/>
                <a:gd name="T13" fmla="*/ 1299 h 3961"/>
                <a:gd name="T14" fmla="*/ 3957 w 3979"/>
                <a:gd name="T15" fmla="*/ 1679 h 3961"/>
                <a:gd name="T16" fmla="*/ 3979 w 3979"/>
                <a:gd name="T17" fmla="*/ 1981 h 3961"/>
                <a:gd name="T18" fmla="*/ 3957 w 3979"/>
                <a:gd name="T19" fmla="*/ 2283 h 3961"/>
                <a:gd name="T20" fmla="*/ 3858 w 3979"/>
                <a:gd name="T21" fmla="*/ 2662 h 3961"/>
                <a:gd name="T22" fmla="*/ 3691 w 3979"/>
                <a:gd name="T23" fmla="*/ 3008 h 3961"/>
                <a:gd name="T24" fmla="*/ 3462 w 3979"/>
                <a:gd name="T25" fmla="*/ 3312 h 3961"/>
                <a:gd name="T26" fmla="*/ 3181 w 3979"/>
                <a:gd name="T27" fmla="*/ 3568 h 3961"/>
                <a:gd name="T28" fmla="*/ 2852 w 3979"/>
                <a:gd name="T29" fmla="*/ 3767 h 3961"/>
                <a:gd name="T30" fmla="*/ 2487 w 3979"/>
                <a:gd name="T31" fmla="*/ 3899 h 3961"/>
                <a:gd name="T32" fmla="*/ 2092 w 3979"/>
                <a:gd name="T33" fmla="*/ 3959 h 3961"/>
                <a:gd name="T34" fmla="*/ 1886 w 3979"/>
                <a:gd name="T35" fmla="*/ 3959 h 3961"/>
                <a:gd name="T36" fmla="*/ 1491 w 3979"/>
                <a:gd name="T37" fmla="*/ 3899 h 3961"/>
                <a:gd name="T38" fmla="*/ 1127 w 3979"/>
                <a:gd name="T39" fmla="*/ 3767 h 3961"/>
                <a:gd name="T40" fmla="*/ 798 w 3979"/>
                <a:gd name="T41" fmla="*/ 3568 h 3961"/>
                <a:gd name="T42" fmla="*/ 516 w 3979"/>
                <a:gd name="T43" fmla="*/ 3312 h 3961"/>
                <a:gd name="T44" fmla="*/ 287 w 3979"/>
                <a:gd name="T45" fmla="*/ 3008 h 3961"/>
                <a:gd name="T46" fmla="*/ 120 w 3979"/>
                <a:gd name="T47" fmla="*/ 2662 h 3961"/>
                <a:gd name="T48" fmla="*/ 21 w 3979"/>
                <a:gd name="T49" fmla="*/ 2283 h 3961"/>
                <a:gd name="T50" fmla="*/ 0 w 3979"/>
                <a:gd name="T51" fmla="*/ 1981 h 3961"/>
                <a:gd name="T52" fmla="*/ 21 w 3979"/>
                <a:gd name="T53" fmla="*/ 1679 h 3961"/>
                <a:gd name="T54" fmla="*/ 120 w 3979"/>
                <a:gd name="T55" fmla="*/ 1299 h 3961"/>
                <a:gd name="T56" fmla="*/ 287 w 3979"/>
                <a:gd name="T57" fmla="*/ 953 h 3961"/>
                <a:gd name="T58" fmla="*/ 516 w 3979"/>
                <a:gd name="T59" fmla="*/ 648 h 3961"/>
                <a:gd name="T60" fmla="*/ 798 w 3979"/>
                <a:gd name="T61" fmla="*/ 392 h 3961"/>
                <a:gd name="T62" fmla="*/ 1127 w 3979"/>
                <a:gd name="T63" fmla="*/ 195 h 3961"/>
                <a:gd name="T64" fmla="*/ 1491 w 3979"/>
                <a:gd name="T65" fmla="*/ 62 h 3961"/>
                <a:gd name="T66" fmla="*/ 1886 w 3979"/>
                <a:gd name="T67" fmla="*/ 2 h 3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79" h="3961">
                  <a:moveTo>
                    <a:pt x="1989" y="0"/>
                  </a:moveTo>
                  <a:lnTo>
                    <a:pt x="2092" y="2"/>
                  </a:lnTo>
                  <a:lnTo>
                    <a:pt x="2293" y="22"/>
                  </a:lnTo>
                  <a:lnTo>
                    <a:pt x="2487" y="62"/>
                  </a:lnTo>
                  <a:lnTo>
                    <a:pt x="2673" y="120"/>
                  </a:lnTo>
                  <a:lnTo>
                    <a:pt x="2852" y="195"/>
                  </a:lnTo>
                  <a:lnTo>
                    <a:pt x="3021" y="286"/>
                  </a:lnTo>
                  <a:lnTo>
                    <a:pt x="3181" y="392"/>
                  </a:lnTo>
                  <a:lnTo>
                    <a:pt x="3328" y="514"/>
                  </a:lnTo>
                  <a:lnTo>
                    <a:pt x="3462" y="648"/>
                  </a:lnTo>
                  <a:lnTo>
                    <a:pt x="3585" y="795"/>
                  </a:lnTo>
                  <a:lnTo>
                    <a:pt x="3691" y="953"/>
                  </a:lnTo>
                  <a:lnTo>
                    <a:pt x="3783" y="1122"/>
                  </a:lnTo>
                  <a:lnTo>
                    <a:pt x="3858" y="1299"/>
                  </a:lnTo>
                  <a:lnTo>
                    <a:pt x="3917" y="1485"/>
                  </a:lnTo>
                  <a:lnTo>
                    <a:pt x="3957" y="1679"/>
                  </a:lnTo>
                  <a:lnTo>
                    <a:pt x="3977" y="1879"/>
                  </a:lnTo>
                  <a:lnTo>
                    <a:pt x="3979" y="1981"/>
                  </a:lnTo>
                  <a:lnTo>
                    <a:pt x="3977" y="2083"/>
                  </a:lnTo>
                  <a:lnTo>
                    <a:pt x="3957" y="2283"/>
                  </a:lnTo>
                  <a:lnTo>
                    <a:pt x="3917" y="2475"/>
                  </a:lnTo>
                  <a:lnTo>
                    <a:pt x="3858" y="2662"/>
                  </a:lnTo>
                  <a:lnTo>
                    <a:pt x="3783" y="2839"/>
                  </a:lnTo>
                  <a:lnTo>
                    <a:pt x="3691" y="3008"/>
                  </a:lnTo>
                  <a:lnTo>
                    <a:pt x="3585" y="3165"/>
                  </a:lnTo>
                  <a:lnTo>
                    <a:pt x="3462" y="3312"/>
                  </a:lnTo>
                  <a:lnTo>
                    <a:pt x="3328" y="3447"/>
                  </a:lnTo>
                  <a:lnTo>
                    <a:pt x="3181" y="3568"/>
                  </a:lnTo>
                  <a:lnTo>
                    <a:pt x="3021" y="3675"/>
                  </a:lnTo>
                  <a:lnTo>
                    <a:pt x="2852" y="3767"/>
                  </a:lnTo>
                  <a:lnTo>
                    <a:pt x="2673" y="3842"/>
                  </a:lnTo>
                  <a:lnTo>
                    <a:pt x="2487" y="3899"/>
                  </a:lnTo>
                  <a:lnTo>
                    <a:pt x="2293" y="3939"/>
                  </a:lnTo>
                  <a:lnTo>
                    <a:pt x="2092" y="3959"/>
                  </a:lnTo>
                  <a:lnTo>
                    <a:pt x="1989" y="3961"/>
                  </a:lnTo>
                  <a:lnTo>
                    <a:pt x="1886" y="3959"/>
                  </a:lnTo>
                  <a:lnTo>
                    <a:pt x="1686" y="3939"/>
                  </a:lnTo>
                  <a:lnTo>
                    <a:pt x="1491" y="3899"/>
                  </a:lnTo>
                  <a:lnTo>
                    <a:pt x="1305" y="3842"/>
                  </a:lnTo>
                  <a:lnTo>
                    <a:pt x="1127" y="3767"/>
                  </a:lnTo>
                  <a:lnTo>
                    <a:pt x="957" y="3675"/>
                  </a:lnTo>
                  <a:lnTo>
                    <a:pt x="798" y="3568"/>
                  </a:lnTo>
                  <a:lnTo>
                    <a:pt x="651" y="3447"/>
                  </a:lnTo>
                  <a:lnTo>
                    <a:pt x="516" y="3312"/>
                  </a:lnTo>
                  <a:lnTo>
                    <a:pt x="394" y="3165"/>
                  </a:lnTo>
                  <a:lnTo>
                    <a:pt x="287" y="3008"/>
                  </a:lnTo>
                  <a:lnTo>
                    <a:pt x="195" y="2839"/>
                  </a:lnTo>
                  <a:lnTo>
                    <a:pt x="120" y="2662"/>
                  </a:lnTo>
                  <a:lnTo>
                    <a:pt x="62" y="2475"/>
                  </a:lnTo>
                  <a:lnTo>
                    <a:pt x="21" y="2283"/>
                  </a:lnTo>
                  <a:lnTo>
                    <a:pt x="1" y="2083"/>
                  </a:lnTo>
                  <a:lnTo>
                    <a:pt x="0" y="1981"/>
                  </a:lnTo>
                  <a:lnTo>
                    <a:pt x="1" y="1879"/>
                  </a:lnTo>
                  <a:lnTo>
                    <a:pt x="21" y="1679"/>
                  </a:lnTo>
                  <a:lnTo>
                    <a:pt x="62" y="1485"/>
                  </a:lnTo>
                  <a:lnTo>
                    <a:pt x="120" y="1299"/>
                  </a:lnTo>
                  <a:lnTo>
                    <a:pt x="195" y="1122"/>
                  </a:lnTo>
                  <a:lnTo>
                    <a:pt x="287" y="953"/>
                  </a:lnTo>
                  <a:lnTo>
                    <a:pt x="394" y="795"/>
                  </a:lnTo>
                  <a:lnTo>
                    <a:pt x="516" y="648"/>
                  </a:lnTo>
                  <a:lnTo>
                    <a:pt x="651" y="514"/>
                  </a:lnTo>
                  <a:lnTo>
                    <a:pt x="798" y="392"/>
                  </a:lnTo>
                  <a:lnTo>
                    <a:pt x="957" y="286"/>
                  </a:lnTo>
                  <a:lnTo>
                    <a:pt x="1127" y="195"/>
                  </a:lnTo>
                  <a:lnTo>
                    <a:pt x="1305" y="120"/>
                  </a:lnTo>
                  <a:lnTo>
                    <a:pt x="1491" y="62"/>
                  </a:lnTo>
                  <a:lnTo>
                    <a:pt x="1686" y="22"/>
                  </a:lnTo>
                  <a:lnTo>
                    <a:pt x="1886" y="2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rgbClr val="D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58"/>
            <p:cNvSpPr>
              <a:spLocks/>
            </p:cNvSpPr>
            <p:nvPr/>
          </p:nvSpPr>
          <p:spPr bwMode="auto">
            <a:xfrm>
              <a:off x="1929" y="1256"/>
              <a:ext cx="462" cy="495"/>
            </a:xfrm>
            <a:custGeom>
              <a:avLst/>
              <a:gdLst>
                <a:gd name="T0" fmla="*/ 1801 w 3702"/>
                <a:gd name="T1" fmla="*/ 2146 h 3961"/>
                <a:gd name="T2" fmla="*/ 2388 w 3702"/>
                <a:gd name="T3" fmla="*/ 198 h 3961"/>
                <a:gd name="T4" fmla="*/ 2443 w 3702"/>
                <a:gd name="T5" fmla="*/ 54 h 3961"/>
                <a:gd name="T6" fmla="*/ 2388 w 3702"/>
                <a:gd name="T7" fmla="*/ 41 h 3961"/>
                <a:gd name="T8" fmla="*/ 2277 w 3702"/>
                <a:gd name="T9" fmla="*/ 21 h 3961"/>
                <a:gd name="T10" fmla="*/ 2164 w 3702"/>
                <a:gd name="T11" fmla="*/ 8 h 3961"/>
                <a:gd name="T12" fmla="*/ 2049 w 3702"/>
                <a:gd name="T13" fmla="*/ 1 h 3961"/>
                <a:gd name="T14" fmla="*/ 1990 w 3702"/>
                <a:gd name="T15" fmla="*/ 0 h 3961"/>
                <a:gd name="T16" fmla="*/ 1887 w 3702"/>
                <a:gd name="T17" fmla="*/ 2 h 3961"/>
                <a:gd name="T18" fmla="*/ 1687 w 3702"/>
                <a:gd name="T19" fmla="*/ 22 h 3961"/>
                <a:gd name="T20" fmla="*/ 1492 w 3702"/>
                <a:gd name="T21" fmla="*/ 62 h 3961"/>
                <a:gd name="T22" fmla="*/ 1306 w 3702"/>
                <a:gd name="T23" fmla="*/ 120 h 3961"/>
                <a:gd name="T24" fmla="*/ 1127 w 3702"/>
                <a:gd name="T25" fmla="*/ 195 h 3961"/>
                <a:gd name="T26" fmla="*/ 958 w 3702"/>
                <a:gd name="T27" fmla="*/ 286 h 3961"/>
                <a:gd name="T28" fmla="*/ 799 w 3702"/>
                <a:gd name="T29" fmla="*/ 392 h 3961"/>
                <a:gd name="T30" fmla="*/ 652 w 3702"/>
                <a:gd name="T31" fmla="*/ 514 h 3961"/>
                <a:gd name="T32" fmla="*/ 517 w 3702"/>
                <a:gd name="T33" fmla="*/ 648 h 3961"/>
                <a:gd name="T34" fmla="*/ 395 w 3702"/>
                <a:gd name="T35" fmla="*/ 795 h 3961"/>
                <a:gd name="T36" fmla="*/ 288 w 3702"/>
                <a:gd name="T37" fmla="*/ 953 h 3961"/>
                <a:gd name="T38" fmla="*/ 196 w 3702"/>
                <a:gd name="T39" fmla="*/ 1122 h 3961"/>
                <a:gd name="T40" fmla="*/ 120 w 3702"/>
                <a:gd name="T41" fmla="*/ 1299 h 3961"/>
                <a:gd name="T42" fmla="*/ 63 w 3702"/>
                <a:gd name="T43" fmla="*/ 1485 h 3961"/>
                <a:gd name="T44" fmla="*/ 22 w 3702"/>
                <a:gd name="T45" fmla="*/ 1679 h 3961"/>
                <a:gd name="T46" fmla="*/ 2 w 3702"/>
                <a:gd name="T47" fmla="*/ 1879 h 3961"/>
                <a:gd name="T48" fmla="*/ 0 w 3702"/>
                <a:gd name="T49" fmla="*/ 1981 h 3961"/>
                <a:gd name="T50" fmla="*/ 2 w 3702"/>
                <a:gd name="T51" fmla="*/ 2083 h 3961"/>
                <a:gd name="T52" fmla="*/ 22 w 3702"/>
                <a:gd name="T53" fmla="*/ 2283 h 3961"/>
                <a:gd name="T54" fmla="*/ 63 w 3702"/>
                <a:gd name="T55" fmla="*/ 2475 h 3961"/>
                <a:gd name="T56" fmla="*/ 120 w 3702"/>
                <a:gd name="T57" fmla="*/ 2662 h 3961"/>
                <a:gd name="T58" fmla="*/ 196 w 3702"/>
                <a:gd name="T59" fmla="*/ 2839 h 3961"/>
                <a:gd name="T60" fmla="*/ 288 w 3702"/>
                <a:gd name="T61" fmla="*/ 3008 h 3961"/>
                <a:gd name="T62" fmla="*/ 395 w 3702"/>
                <a:gd name="T63" fmla="*/ 3165 h 3961"/>
                <a:gd name="T64" fmla="*/ 517 w 3702"/>
                <a:gd name="T65" fmla="*/ 3312 h 3961"/>
                <a:gd name="T66" fmla="*/ 652 w 3702"/>
                <a:gd name="T67" fmla="*/ 3447 h 3961"/>
                <a:gd name="T68" fmla="*/ 799 w 3702"/>
                <a:gd name="T69" fmla="*/ 3568 h 3961"/>
                <a:gd name="T70" fmla="*/ 958 w 3702"/>
                <a:gd name="T71" fmla="*/ 3675 h 3961"/>
                <a:gd name="T72" fmla="*/ 1127 w 3702"/>
                <a:gd name="T73" fmla="*/ 3767 h 3961"/>
                <a:gd name="T74" fmla="*/ 1306 w 3702"/>
                <a:gd name="T75" fmla="*/ 3842 h 3961"/>
                <a:gd name="T76" fmla="*/ 1492 w 3702"/>
                <a:gd name="T77" fmla="*/ 3899 h 3961"/>
                <a:gd name="T78" fmla="*/ 1687 w 3702"/>
                <a:gd name="T79" fmla="*/ 3939 h 3961"/>
                <a:gd name="T80" fmla="*/ 1887 w 3702"/>
                <a:gd name="T81" fmla="*/ 3959 h 3961"/>
                <a:gd name="T82" fmla="*/ 1990 w 3702"/>
                <a:gd name="T83" fmla="*/ 3961 h 3961"/>
                <a:gd name="T84" fmla="*/ 2058 w 3702"/>
                <a:gd name="T85" fmla="*/ 3961 h 3961"/>
                <a:gd name="T86" fmla="*/ 2193 w 3702"/>
                <a:gd name="T87" fmla="*/ 3950 h 3961"/>
                <a:gd name="T88" fmla="*/ 2325 w 3702"/>
                <a:gd name="T89" fmla="*/ 3934 h 3961"/>
                <a:gd name="T90" fmla="*/ 2454 w 3702"/>
                <a:gd name="T91" fmla="*/ 3907 h 3961"/>
                <a:gd name="T92" fmla="*/ 2580 w 3702"/>
                <a:gd name="T93" fmla="*/ 3872 h 3961"/>
                <a:gd name="T94" fmla="*/ 2702 w 3702"/>
                <a:gd name="T95" fmla="*/ 3830 h 3961"/>
                <a:gd name="T96" fmla="*/ 2820 w 3702"/>
                <a:gd name="T97" fmla="*/ 3780 h 3961"/>
                <a:gd name="T98" fmla="*/ 2935 w 3702"/>
                <a:gd name="T99" fmla="*/ 3723 h 3961"/>
                <a:gd name="T100" fmla="*/ 3045 w 3702"/>
                <a:gd name="T101" fmla="*/ 3659 h 3961"/>
                <a:gd name="T102" fmla="*/ 3150 w 3702"/>
                <a:gd name="T103" fmla="*/ 3588 h 3961"/>
                <a:gd name="T104" fmla="*/ 3251 w 3702"/>
                <a:gd name="T105" fmla="*/ 3511 h 3961"/>
                <a:gd name="T106" fmla="*/ 3347 w 3702"/>
                <a:gd name="T107" fmla="*/ 3428 h 3961"/>
                <a:gd name="T108" fmla="*/ 3436 w 3702"/>
                <a:gd name="T109" fmla="*/ 3339 h 3961"/>
                <a:gd name="T110" fmla="*/ 3521 w 3702"/>
                <a:gd name="T111" fmla="*/ 3244 h 3961"/>
                <a:gd name="T112" fmla="*/ 3598 w 3702"/>
                <a:gd name="T113" fmla="*/ 3144 h 3961"/>
                <a:gd name="T114" fmla="*/ 3670 w 3702"/>
                <a:gd name="T115" fmla="*/ 3040 h 3961"/>
                <a:gd name="T116" fmla="*/ 3702 w 3702"/>
                <a:gd name="T117" fmla="*/ 2986 h 3961"/>
                <a:gd name="T118" fmla="*/ 3668 w 3702"/>
                <a:gd name="T119" fmla="*/ 2970 h 3961"/>
                <a:gd name="T120" fmla="*/ 1801 w 3702"/>
                <a:gd name="T121" fmla="*/ 2146 h 3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02" h="3961">
                  <a:moveTo>
                    <a:pt x="1801" y="2146"/>
                  </a:moveTo>
                  <a:lnTo>
                    <a:pt x="2388" y="198"/>
                  </a:lnTo>
                  <a:lnTo>
                    <a:pt x="2443" y="54"/>
                  </a:lnTo>
                  <a:lnTo>
                    <a:pt x="2388" y="41"/>
                  </a:lnTo>
                  <a:lnTo>
                    <a:pt x="2277" y="21"/>
                  </a:lnTo>
                  <a:lnTo>
                    <a:pt x="2164" y="8"/>
                  </a:lnTo>
                  <a:lnTo>
                    <a:pt x="2049" y="1"/>
                  </a:lnTo>
                  <a:lnTo>
                    <a:pt x="1990" y="0"/>
                  </a:lnTo>
                  <a:lnTo>
                    <a:pt x="1887" y="2"/>
                  </a:lnTo>
                  <a:lnTo>
                    <a:pt x="1687" y="22"/>
                  </a:lnTo>
                  <a:lnTo>
                    <a:pt x="1492" y="62"/>
                  </a:lnTo>
                  <a:lnTo>
                    <a:pt x="1306" y="120"/>
                  </a:lnTo>
                  <a:lnTo>
                    <a:pt x="1127" y="195"/>
                  </a:lnTo>
                  <a:lnTo>
                    <a:pt x="958" y="286"/>
                  </a:lnTo>
                  <a:lnTo>
                    <a:pt x="799" y="392"/>
                  </a:lnTo>
                  <a:lnTo>
                    <a:pt x="652" y="514"/>
                  </a:lnTo>
                  <a:lnTo>
                    <a:pt x="517" y="648"/>
                  </a:lnTo>
                  <a:lnTo>
                    <a:pt x="395" y="795"/>
                  </a:lnTo>
                  <a:lnTo>
                    <a:pt x="288" y="953"/>
                  </a:lnTo>
                  <a:lnTo>
                    <a:pt x="196" y="1122"/>
                  </a:lnTo>
                  <a:lnTo>
                    <a:pt x="120" y="1299"/>
                  </a:lnTo>
                  <a:lnTo>
                    <a:pt x="63" y="1485"/>
                  </a:lnTo>
                  <a:lnTo>
                    <a:pt x="22" y="1679"/>
                  </a:lnTo>
                  <a:lnTo>
                    <a:pt x="2" y="1879"/>
                  </a:lnTo>
                  <a:lnTo>
                    <a:pt x="0" y="1981"/>
                  </a:lnTo>
                  <a:lnTo>
                    <a:pt x="2" y="2083"/>
                  </a:lnTo>
                  <a:lnTo>
                    <a:pt x="22" y="2283"/>
                  </a:lnTo>
                  <a:lnTo>
                    <a:pt x="63" y="2475"/>
                  </a:lnTo>
                  <a:lnTo>
                    <a:pt x="120" y="2662"/>
                  </a:lnTo>
                  <a:lnTo>
                    <a:pt x="196" y="2839"/>
                  </a:lnTo>
                  <a:lnTo>
                    <a:pt x="288" y="3008"/>
                  </a:lnTo>
                  <a:lnTo>
                    <a:pt x="395" y="3165"/>
                  </a:lnTo>
                  <a:lnTo>
                    <a:pt x="517" y="3312"/>
                  </a:lnTo>
                  <a:lnTo>
                    <a:pt x="652" y="3447"/>
                  </a:lnTo>
                  <a:lnTo>
                    <a:pt x="799" y="3568"/>
                  </a:lnTo>
                  <a:lnTo>
                    <a:pt x="958" y="3675"/>
                  </a:lnTo>
                  <a:lnTo>
                    <a:pt x="1127" y="3767"/>
                  </a:lnTo>
                  <a:lnTo>
                    <a:pt x="1306" y="3842"/>
                  </a:lnTo>
                  <a:lnTo>
                    <a:pt x="1492" y="3899"/>
                  </a:lnTo>
                  <a:lnTo>
                    <a:pt x="1687" y="3939"/>
                  </a:lnTo>
                  <a:lnTo>
                    <a:pt x="1887" y="3959"/>
                  </a:lnTo>
                  <a:lnTo>
                    <a:pt x="1990" y="3961"/>
                  </a:lnTo>
                  <a:lnTo>
                    <a:pt x="2058" y="3961"/>
                  </a:lnTo>
                  <a:lnTo>
                    <a:pt x="2193" y="3950"/>
                  </a:lnTo>
                  <a:lnTo>
                    <a:pt x="2325" y="3934"/>
                  </a:lnTo>
                  <a:lnTo>
                    <a:pt x="2454" y="3907"/>
                  </a:lnTo>
                  <a:lnTo>
                    <a:pt x="2580" y="3872"/>
                  </a:lnTo>
                  <a:lnTo>
                    <a:pt x="2702" y="3830"/>
                  </a:lnTo>
                  <a:lnTo>
                    <a:pt x="2820" y="3780"/>
                  </a:lnTo>
                  <a:lnTo>
                    <a:pt x="2935" y="3723"/>
                  </a:lnTo>
                  <a:lnTo>
                    <a:pt x="3045" y="3659"/>
                  </a:lnTo>
                  <a:lnTo>
                    <a:pt x="3150" y="3588"/>
                  </a:lnTo>
                  <a:lnTo>
                    <a:pt x="3251" y="3511"/>
                  </a:lnTo>
                  <a:lnTo>
                    <a:pt x="3347" y="3428"/>
                  </a:lnTo>
                  <a:lnTo>
                    <a:pt x="3436" y="3339"/>
                  </a:lnTo>
                  <a:lnTo>
                    <a:pt x="3521" y="3244"/>
                  </a:lnTo>
                  <a:lnTo>
                    <a:pt x="3598" y="3144"/>
                  </a:lnTo>
                  <a:lnTo>
                    <a:pt x="3670" y="3040"/>
                  </a:lnTo>
                  <a:lnTo>
                    <a:pt x="3702" y="2986"/>
                  </a:lnTo>
                  <a:lnTo>
                    <a:pt x="3668" y="2970"/>
                  </a:lnTo>
                  <a:lnTo>
                    <a:pt x="1801" y="21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59"/>
            <p:cNvSpPr>
              <a:spLocks/>
            </p:cNvSpPr>
            <p:nvPr/>
          </p:nvSpPr>
          <p:spPr bwMode="auto">
            <a:xfrm>
              <a:off x="2576" y="1235"/>
              <a:ext cx="245" cy="233"/>
            </a:xfrm>
            <a:custGeom>
              <a:avLst/>
              <a:gdLst>
                <a:gd name="T0" fmla="*/ 981 w 1961"/>
                <a:gd name="T1" fmla="*/ 0 h 1864"/>
                <a:gd name="T2" fmla="*/ 1284 w 1961"/>
                <a:gd name="T3" fmla="*/ 614 h 1864"/>
                <a:gd name="T4" fmla="*/ 1961 w 1961"/>
                <a:gd name="T5" fmla="*/ 712 h 1864"/>
                <a:gd name="T6" fmla="*/ 1471 w 1961"/>
                <a:gd name="T7" fmla="*/ 1190 h 1864"/>
                <a:gd name="T8" fmla="*/ 1587 w 1961"/>
                <a:gd name="T9" fmla="*/ 1864 h 1864"/>
                <a:gd name="T10" fmla="*/ 981 w 1961"/>
                <a:gd name="T11" fmla="*/ 1546 h 1864"/>
                <a:gd name="T12" fmla="*/ 375 w 1961"/>
                <a:gd name="T13" fmla="*/ 1864 h 1864"/>
                <a:gd name="T14" fmla="*/ 491 w 1961"/>
                <a:gd name="T15" fmla="*/ 1190 h 1864"/>
                <a:gd name="T16" fmla="*/ 0 w 1961"/>
                <a:gd name="T17" fmla="*/ 712 h 1864"/>
                <a:gd name="T18" fmla="*/ 678 w 1961"/>
                <a:gd name="T19" fmla="*/ 614 h 1864"/>
                <a:gd name="T20" fmla="*/ 981 w 1961"/>
                <a:gd name="T21" fmla="*/ 0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1" h="1864">
                  <a:moveTo>
                    <a:pt x="981" y="0"/>
                  </a:moveTo>
                  <a:lnTo>
                    <a:pt x="1284" y="614"/>
                  </a:lnTo>
                  <a:lnTo>
                    <a:pt x="1961" y="712"/>
                  </a:lnTo>
                  <a:lnTo>
                    <a:pt x="1471" y="1190"/>
                  </a:lnTo>
                  <a:lnTo>
                    <a:pt x="1587" y="1864"/>
                  </a:lnTo>
                  <a:lnTo>
                    <a:pt x="981" y="1546"/>
                  </a:lnTo>
                  <a:lnTo>
                    <a:pt x="375" y="1864"/>
                  </a:lnTo>
                  <a:lnTo>
                    <a:pt x="491" y="1190"/>
                  </a:lnTo>
                  <a:lnTo>
                    <a:pt x="0" y="712"/>
                  </a:lnTo>
                  <a:lnTo>
                    <a:pt x="678" y="614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rgbClr val="F89B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Rectangle 60"/>
            <p:cNvSpPr>
              <a:spLocks noChangeArrowheads="1"/>
            </p:cNvSpPr>
            <p:nvPr/>
          </p:nvSpPr>
          <p:spPr bwMode="auto">
            <a:xfrm>
              <a:off x="2574" y="1936"/>
              <a:ext cx="41" cy="42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Rectangle 61"/>
            <p:cNvSpPr>
              <a:spLocks noChangeArrowheads="1"/>
            </p:cNvSpPr>
            <p:nvPr/>
          </p:nvSpPr>
          <p:spPr bwMode="auto">
            <a:xfrm>
              <a:off x="2574" y="2019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Rectangle 62"/>
            <p:cNvSpPr>
              <a:spLocks noChangeArrowheads="1"/>
            </p:cNvSpPr>
            <p:nvPr/>
          </p:nvSpPr>
          <p:spPr bwMode="auto">
            <a:xfrm>
              <a:off x="2615" y="1978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Rectangle 63"/>
            <p:cNvSpPr>
              <a:spLocks noChangeArrowheads="1"/>
            </p:cNvSpPr>
            <p:nvPr/>
          </p:nvSpPr>
          <p:spPr bwMode="auto">
            <a:xfrm>
              <a:off x="2532" y="1978"/>
              <a:ext cx="42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Rectangle 64"/>
            <p:cNvSpPr>
              <a:spLocks noChangeArrowheads="1"/>
            </p:cNvSpPr>
            <p:nvPr/>
          </p:nvSpPr>
          <p:spPr bwMode="auto">
            <a:xfrm>
              <a:off x="2429" y="2163"/>
              <a:ext cx="41" cy="42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65"/>
            <p:cNvSpPr>
              <a:spLocks noChangeArrowheads="1"/>
            </p:cNvSpPr>
            <p:nvPr/>
          </p:nvSpPr>
          <p:spPr bwMode="auto">
            <a:xfrm>
              <a:off x="2429" y="2246"/>
              <a:ext cx="41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Rectangle 66"/>
            <p:cNvSpPr>
              <a:spLocks noChangeArrowheads="1"/>
            </p:cNvSpPr>
            <p:nvPr/>
          </p:nvSpPr>
          <p:spPr bwMode="auto">
            <a:xfrm>
              <a:off x="2470" y="2205"/>
              <a:ext cx="42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Rectangle 67"/>
            <p:cNvSpPr>
              <a:spLocks noChangeArrowheads="1"/>
            </p:cNvSpPr>
            <p:nvPr/>
          </p:nvSpPr>
          <p:spPr bwMode="auto">
            <a:xfrm>
              <a:off x="2388" y="2205"/>
              <a:ext cx="41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Rectangle 68"/>
            <p:cNvSpPr>
              <a:spLocks noChangeArrowheads="1"/>
            </p:cNvSpPr>
            <p:nvPr/>
          </p:nvSpPr>
          <p:spPr bwMode="auto">
            <a:xfrm>
              <a:off x="2181" y="2081"/>
              <a:ext cx="42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Rectangle 69"/>
            <p:cNvSpPr>
              <a:spLocks noChangeArrowheads="1"/>
            </p:cNvSpPr>
            <p:nvPr/>
          </p:nvSpPr>
          <p:spPr bwMode="auto">
            <a:xfrm>
              <a:off x="2181" y="2163"/>
              <a:ext cx="42" cy="42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Rectangle 70"/>
            <p:cNvSpPr>
              <a:spLocks noChangeArrowheads="1"/>
            </p:cNvSpPr>
            <p:nvPr/>
          </p:nvSpPr>
          <p:spPr bwMode="auto">
            <a:xfrm>
              <a:off x="2223" y="2122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Rectangle 71"/>
            <p:cNvSpPr>
              <a:spLocks noChangeArrowheads="1"/>
            </p:cNvSpPr>
            <p:nvPr/>
          </p:nvSpPr>
          <p:spPr bwMode="auto">
            <a:xfrm>
              <a:off x="2140" y="2122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Rectangle 72"/>
            <p:cNvSpPr>
              <a:spLocks noChangeArrowheads="1"/>
            </p:cNvSpPr>
            <p:nvPr/>
          </p:nvSpPr>
          <p:spPr bwMode="auto">
            <a:xfrm>
              <a:off x="1789" y="1379"/>
              <a:ext cx="41" cy="42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Rectangle 73"/>
            <p:cNvSpPr>
              <a:spLocks noChangeArrowheads="1"/>
            </p:cNvSpPr>
            <p:nvPr/>
          </p:nvSpPr>
          <p:spPr bwMode="auto">
            <a:xfrm>
              <a:off x="1789" y="1462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Rectangle 74"/>
            <p:cNvSpPr>
              <a:spLocks noChangeArrowheads="1"/>
            </p:cNvSpPr>
            <p:nvPr/>
          </p:nvSpPr>
          <p:spPr bwMode="auto">
            <a:xfrm>
              <a:off x="1830" y="1421"/>
              <a:ext cx="42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Rectangle 75"/>
            <p:cNvSpPr>
              <a:spLocks noChangeArrowheads="1"/>
            </p:cNvSpPr>
            <p:nvPr/>
          </p:nvSpPr>
          <p:spPr bwMode="auto">
            <a:xfrm>
              <a:off x="1748" y="1421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76"/>
            <p:cNvSpPr>
              <a:spLocks/>
            </p:cNvSpPr>
            <p:nvPr/>
          </p:nvSpPr>
          <p:spPr bwMode="auto">
            <a:xfrm>
              <a:off x="2097" y="1483"/>
              <a:ext cx="103" cy="103"/>
            </a:xfrm>
            <a:custGeom>
              <a:avLst/>
              <a:gdLst>
                <a:gd name="T0" fmla="*/ 415 w 830"/>
                <a:gd name="T1" fmla="*/ 0 h 824"/>
                <a:gd name="T2" fmla="*/ 457 w 830"/>
                <a:gd name="T3" fmla="*/ 1 h 824"/>
                <a:gd name="T4" fmla="*/ 538 w 830"/>
                <a:gd name="T5" fmla="*/ 17 h 824"/>
                <a:gd name="T6" fmla="*/ 613 w 830"/>
                <a:gd name="T7" fmla="*/ 48 h 824"/>
                <a:gd name="T8" fmla="*/ 679 w 830"/>
                <a:gd name="T9" fmla="*/ 93 h 824"/>
                <a:gd name="T10" fmla="*/ 736 w 830"/>
                <a:gd name="T11" fmla="*/ 149 h 824"/>
                <a:gd name="T12" fmla="*/ 780 w 830"/>
                <a:gd name="T13" fmla="*/ 215 h 824"/>
                <a:gd name="T14" fmla="*/ 812 w 830"/>
                <a:gd name="T15" fmla="*/ 289 h 824"/>
                <a:gd name="T16" fmla="*/ 828 w 830"/>
                <a:gd name="T17" fmla="*/ 370 h 824"/>
                <a:gd name="T18" fmla="*/ 830 w 830"/>
                <a:gd name="T19" fmla="*/ 412 h 824"/>
                <a:gd name="T20" fmla="*/ 828 w 830"/>
                <a:gd name="T21" fmla="*/ 454 h 824"/>
                <a:gd name="T22" fmla="*/ 812 w 830"/>
                <a:gd name="T23" fmla="*/ 535 h 824"/>
                <a:gd name="T24" fmla="*/ 780 w 830"/>
                <a:gd name="T25" fmla="*/ 609 h 824"/>
                <a:gd name="T26" fmla="*/ 736 w 830"/>
                <a:gd name="T27" fmla="*/ 675 h 824"/>
                <a:gd name="T28" fmla="*/ 679 w 830"/>
                <a:gd name="T29" fmla="*/ 731 h 824"/>
                <a:gd name="T30" fmla="*/ 613 w 830"/>
                <a:gd name="T31" fmla="*/ 775 h 824"/>
                <a:gd name="T32" fmla="*/ 538 w 830"/>
                <a:gd name="T33" fmla="*/ 806 h 824"/>
                <a:gd name="T34" fmla="*/ 457 w 830"/>
                <a:gd name="T35" fmla="*/ 823 h 824"/>
                <a:gd name="T36" fmla="*/ 415 w 830"/>
                <a:gd name="T37" fmla="*/ 824 h 824"/>
                <a:gd name="T38" fmla="*/ 372 w 830"/>
                <a:gd name="T39" fmla="*/ 823 h 824"/>
                <a:gd name="T40" fmla="*/ 291 w 830"/>
                <a:gd name="T41" fmla="*/ 806 h 824"/>
                <a:gd name="T42" fmla="*/ 217 w 830"/>
                <a:gd name="T43" fmla="*/ 775 h 824"/>
                <a:gd name="T44" fmla="*/ 151 w 830"/>
                <a:gd name="T45" fmla="*/ 731 h 824"/>
                <a:gd name="T46" fmla="*/ 95 w 830"/>
                <a:gd name="T47" fmla="*/ 675 h 824"/>
                <a:gd name="T48" fmla="*/ 50 w 830"/>
                <a:gd name="T49" fmla="*/ 609 h 824"/>
                <a:gd name="T50" fmla="*/ 18 w 830"/>
                <a:gd name="T51" fmla="*/ 535 h 824"/>
                <a:gd name="T52" fmla="*/ 1 w 830"/>
                <a:gd name="T53" fmla="*/ 454 h 824"/>
                <a:gd name="T54" fmla="*/ 0 w 830"/>
                <a:gd name="T55" fmla="*/ 412 h 824"/>
                <a:gd name="T56" fmla="*/ 1 w 830"/>
                <a:gd name="T57" fmla="*/ 370 h 824"/>
                <a:gd name="T58" fmla="*/ 18 w 830"/>
                <a:gd name="T59" fmla="*/ 289 h 824"/>
                <a:gd name="T60" fmla="*/ 50 w 830"/>
                <a:gd name="T61" fmla="*/ 215 h 824"/>
                <a:gd name="T62" fmla="*/ 95 w 830"/>
                <a:gd name="T63" fmla="*/ 149 h 824"/>
                <a:gd name="T64" fmla="*/ 151 w 830"/>
                <a:gd name="T65" fmla="*/ 93 h 824"/>
                <a:gd name="T66" fmla="*/ 217 w 830"/>
                <a:gd name="T67" fmla="*/ 48 h 824"/>
                <a:gd name="T68" fmla="*/ 291 w 830"/>
                <a:gd name="T69" fmla="*/ 17 h 824"/>
                <a:gd name="T70" fmla="*/ 372 w 830"/>
                <a:gd name="T71" fmla="*/ 1 h 824"/>
                <a:gd name="T72" fmla="*/ 415 w 830"/>
                <a:gd name="T73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30" h="824">
                  <a:moveTo>
                    <a:pt x="415" y="0"/>
                  </a:moveTo>
                  <a:lnTo>
                    <a:pt x="457" y="1"/>
                  </a:lnTo>
                  <a:lnTo>
                    <a:pt x="538" y="17"/>
                  </a:lnTo>
                  <a:lnTo>
                    <a:pt x="613" y="48"/>
                  </a:lnTo>
                  <a:lnTo>
                    <a:pt x="679" y="93"/>
                  </a:lnTo>
                  <a:lnTo>
                    <a:pt x="736" y="149"/>
                  </a:lnTo>
                  <a:lnTo>
                    <a:pt x="780" y="215"/>
                  </a:lnTo>
                  <a:lnTo>
                    <a:pt x="812" y="289"/>
                  </a:lnTo>
                  <a:lnTo>
                    <a:pt x="828" y="370"/>
                  </a:lnTo>
                  <a:lnTo>
                    <a:pt x="830" y="412"/>
                  </a:lnTo>
                  <a:lnTo>
                    <a:pt x="828" y="454"/>
                  </a:lnTo>
                  <a:lnTo>
                    <a:pt x="812" y="535"/>
                  </a:lnTo>
                  <a:lnTo>
                    <a:pt x="780" y="609"/>
                  </a:lnTo>
                  <a:lnTo>
                    <a:pt x="736" y="675"/>
                  </a:lnTo>
                  <a:lnTo>
                    <a:pt x="679" y="731"/>
                  </a:lnTo>
                  <a:lnTo>
                    <a:pt x="613" y="775"/>
                  </a:lnTo>
                  <a:lnTo>
                    <a:pt x="538" y="806"/>
                  </a:lnTo>
                  <a:lnTo>
                    <a:pt x="457" y="823"/>
                  </a:lnTo>
                  <a:lnTo>
                    <a:pt x="415" y="824"/>
                  </a:lnTo>
                  <a:lnTo>
                    <a:pt x="372" y="823"/>
                  </a:lnTo>
                  <a:lnTo>
                    <a:pt x="291" y="806"/>
                  </a:lnTo>
                  <a:lnTo>
                    <a:pt x="217" y="775"/>
                  </a:lnTo>
                  <a:lnTo>
                    <a:pt x="151" y="731"/>
                  </a:lnTo>
                  <a:lnTo>
                    <a:pt x="95" y="675"/>
                  </a:lnTo>
                  <a:lnTo>
                    <a:pt x="50" y="609"/>
                  </a:lnTo>
                  <a:lnTo>
                    <a:pt x="18" y="535"/>
                  </a:lnTo>
                  <a:lnTo>
                    <a:pt x="1" y="454"/>
                  </a:lnTo>
                  <a:lnTo>
                    <a:pt x="0" y="412"/>
                  </a:lnTo>
                  <a:lnTo>
                    <a:pt x="1" y="370"/>
                  </a:lnTo>
                  <a:lnTo>
                    <a:pt x="18" y="289"/>
                  </a:lnTo>
                  <a:lnTo>
                    <a:pt x="50" y="215"/>
                  </a:lnTo>
                  <a:lnTo>
                    <a:pt x="95" y="149"/>
                  </a:lnTo>
                  <a:lnTo>
                    <a:pt x="151" y="93"/>
                  </a:lnTo>
                  <a:lnTo>
                    <a:pt x="217" y="48"/>
                  </a:lnTo>
                  <a:lnTo>
                    <a:pt x="291" y="17"/>
                  </a:lnTo>
                  <a:lnTo>
                    <a:pt x="372" y="1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268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77"/>
            <p:cNvSpPr>
              <a:spLocks/>
            </p:cNvSpPr>
            <p:nvPr/>
          </p:nvSpPr>
          <p:spPr bwMode="auto">
            <a:xfrm>
              <a:off x="2154" y="1262"/>
              <a:ext cx="272" cy="367"/>
            </a:xfrm>
            <a:custGeom>
              <a:avLst/>
              <a:gdLst>
                <a:gd name="T0" fmla="*/ 642 w 2179"/>
                <a:gd name="T1" fmla="*/ 0 h 2932"/>
                <a:gd name="T2" fmla="*/ 587 w 2179"/>
                <a:gd name="T3" fmla="*/ 144 h 2932"/>
                <a:gd name="T4" fmla="*/ 0 w 2179"/>
                <a:gd name="T5" fmla="*/ 2092 h 2932"/>
                <a:gd name="T6" fmla="*/ 1867 w 2179"/>
                <a:gd name="T7" fmla="*/ 2916 h 2932"/>
                <a:gd name="T8" fmla="*/ 1901 w 2179"/>
                <a:gd name="T9" fmla="*/ 2932 h 2932"/>
                <a:gd name="T10" fmla="*/ 1934 w 2179"/>
                <a:gd name="T11" fmla="*/ 2876 h 2932"/>
                <a:gd name="T12" fmla="*/ 1992 w 2179"/>
                <a:gd name="T13" fmla="*/ 2761 h 2932"/>
                <a:gd name="T14" fmla="*/ 2044 w 2179"/>
                <a:gd name="T15" fmla="*/ 2641 h 2932"/>
                <a:gd name="T16" fmla="*/ 2088 w 2179"/>
                <a:gd name="T17" fmla="*/ 2519 h 2932"/>
                <a:gd name="T18" fmla="*/ 2124 w 2179"/>
                <a:gd name="T19" fmla="*/ 2392 h 2932"/>
                <a:gd name="T20" fmla="*/ 2150 w 2179"/>
                <a:gd name="T21" fmla="*/ 2263 h 2932"/>
                <a:gd name="T22" fmla="*/ 2168 w 2179"/>
                <a:gd name="T23" fmla="*/ 2131 h 2932"/>
                <a:gd name="T24" fmla="*/ 2179 w 2179"/>
                <a:gd name="T25" fmla="*/ 1995 h 2932"/>
                <a:gd name="T26" fmla="*/ 2179 w 2179"/>
                <a:gd name="T27" fmla="*/ 1927 h 2932"/>
                <a:gd name="T28" fmla="*/ 2177 w 2179"/>
                <a:gd name="T29" fmla="*/ 1839 h 2932"/>
                <a:gd name="T30" fmla="*/ 2163 w 2179"/>
                <a:gd name="T31" fmla="*/ 1667 h 2932"/>
                <a:gd name="T32" fmla="*/ 2134 w 2179"/>
                <a:gd name="T33" fmla="*/ 1499 h 2932"/>
                <a:gd name="T34" fmla="*/ 2090 w 2179"/>
                <a:gd name="T35" fmla="*/ 1337 h 2932"/>
                <a:gd name="T36" fmla="*/ 2034 w 2179"/>
                <a:gd name="T37" fmla="*/ 1181 h 2932"/>
                <a:gd name="T38" fmla="*/ 1964 w 2179"/>
                <a:gd name="T39" fmla="*/ 1031 h 2932"/>
                <a:gd name="T40" fmla="*/ 1883 w 2179"/>
                <a:gd name="T41" fmla="*/ 887 h 2932"/>
                <a:gd name="T42" fmla="*/ 1791 w 2179"/>
                <a:gd name="T43" fmla="*/ 752 h 2932"/>
                <a:gd name="T44" fmla="*/ 1688 w 2179"/>
                <a:gd name="T45" fmla="*/ 625 h 2932"/>
                <a:gd name="T46" fmla="*/ 1576 w 2179"/>
                <a:gd name="T47" fmla="*/ 507 h 2932"/>
                <a:gd name="T48" fmla="*/ 1454 w 2179"/>
                <a:gd name="T49" fmla="*/ 398 h 2932"/>
                <a:gd name="T50" fmla="*/ 1323 w 2179"/>
                <a:gd name="T51" fmla="*/ 299 h 2932"/>
                <a:gd name="T52" fmla="*/ 1184 w 2179"/>
                <a:gd name="T53" fmla="*/ 212 h 2932"/>
                <a:gd name="T54" fmla="*/ 1037 w 2179"/>
                <a:gd name="T55" fmla="*/ 135 h 2932"/>
                <a:gd name="T56" fmla="*/ 884 w 2179"/>
                <a:gd name="T57" fmla="*/ 72 h 2932"/>
                <a:gd name="T58" fmla="*/ 724 w 2179"/>
                <a:gd name="T59" fmla="*/ 20 h 2932"/>
                <a:gd name="T60" fmla="*/ 642 w 2179"/>
                <a:gd name="T61" fmla="*/ 0 h 2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79" h="2932">
                  <a:moveTo>
                    <a:pt x="642" y="0"/>
                  </a:moveTo>
                  <a:lnTo>
                    <a:pt x="587" y="144"/>
                  </a:lnTo>
                  <a:lnTo>
                    <a:pt x="0" y="2092"/>
                  </a:lnTo>
                  <a:lnTo>
                    <a:pt x="1867" y="2916"/>
                  </a:lnTo>
                  <a:lnTo>
                    <a:pt x="1901" y="2932"/>
                  </a:lnTo>
                  <a:lnTo>
                    <a:pt x="1934" y="2876"/>
                  </a:lnTo>
                  <a:lnTo>
                    <a:pt x="1992" y="2761"/>
                  </a:lnTo>
                  <a:lnTo>
                    <a:pt x="2044" y="2641"/>
                  </a:lnTo>
                  <a:lnTo>
                    <a:pt x="2088" y="2519"/>
                  </a:lnTo>
                  <a:lnTo>
                    <a:pt x="2124" y="2392"/>
                  </a:lnTo>
                  <a:lnTo>
                    <a:pt x="2150" y="2263"/>
                  </a:lnTo>
                  <a:lnTo>
                    <a:pt x="2168" y="2131"/>
                  </a:lnTo>
                  <a:lnTo>
                    <a:pt x="2179" y="1995"/>
                  </a:lnTo>
                  <a:lnTo>
                    <a:pt x="2179" y="1927"/>
                  </a:lnTo>
                  <a:lnTo>
                    <a:pt x="2177" y="1839"/>
                  </a:lnTo>
                  <a:lnTo>
                    <a:pt x="2163" y="1667"/>
                  </a:lnTo>
                  <a:lnTo>
                    <a:pt x="2134" y="1499"/>
                  </a:lnTo>
                  <a:lnTo>
                    <a:pt x="2090" y="1337"/>
                  </a:lnTo>
                  <a:lnTo>
                    <a:pt x="2034" y="1181"/>
                  </a:lnTo>
                  <a:lnTo>
                    <a:pt x="1964" y="1031"/>
                  </a:lnTo>
                  <a:lnTo>
                    <a:pt x="1883" y="887"/>
                  </a:lnTo>
                  <a:lnTo>
                    <a:pt x="1791" y="752"/>
                  </a:lnTo>
                  <a:lnTo>
                    <a:pt x="1688" y="625"/>
                  </a:lnTo>
                  <a:lnTo>
                    <a:pt x="1576" y="507"/>
                  </a:lnTo>
                  <a:lnTo>
                    <a:pt x="1454" y="398"/>
                  </a:lnTo>
                  <a:lnTo>
                    <a:pt x="1323" y="299"/>
                  </a:lnTo>
                  <a:lnTo>
                    <a:pt x="1184" y="212"/>
                  </a:lnTo>
                  <a:lnTo>
                    <a:pt x="1037" y="135"/>
                  </a:lnTo>
                  <a:lnTo>
                    <a:pt x="884" y="72"/>
                  </a:lnTo>
                  <a:lnTo>
                    <a:pt x="724" y="20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2A95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78"/>
            <p:cNvSpPr>
              <a:spLocks/>
            </p:cNvSpPr>
            <p:nvPr/>
          </p:nvSpPr>
          <p:spPr bwMode="auto">
            <a:xfrm>
              <a:off x="2343" y="1707"/>
              <a:ext cx="174" cy="188"/>
            </a:xfrm>
            <a:custGeom>
              <a:avLst/>
              <a:gdLst>
                <a:gd name="T0" fmla="*/ 0 w 1392"/>
                <a:gd name="T1" fmla="*/ 681 h 1507"/>
                <a:gd name="T2" fmla="*/ 664 w 1392"/>
                <a:gd name="T3" fmla="*/ 187 h 1507"/>
                <a:gd name="T4" fmla="*/ 907 w 1392"/>
                <a:gd name="T5" fmla="*/ 0 h 1507"/>
                <a:gd name="T6" fmla="*/ 1392 w 1392"/>
                <a:gd name="T7" fmla="*/ 631 h 1507"/>
                <a:gd name="T8" fmla="*/ 1162 w 1392"/>
                <a:gd name="T9" fmla="*/ 847 h 1507"/>
                <a:gd name="T10" fmla="*/ 166 w 1392"/>
                <a:gd name="T11" fmla="*/ 1507 h 1507"/>
                <a:gd name="T12" fmla="*/ 0 w 1392"/>
                <a:gd name="T13" fmla="*/ 681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2" h="1507">
                  <a:moveTo>
                    <a:pt x="0" y="681"/>
                  </a:moveTo>
                  <a:lnTo>
                    <a:pt x="664" y="187"/>
                  </a:lnTo>
                  <a:lnTo>
                    <a:pt x="907" y="0"/>
                  </a:lnTo>
                  <a:lnTo>
                    <a:pt x="1392" y="631"/>
                  </a:lnTo>
                  <a:lnTo>
                    <a:pt x="1162" y="847"/>
                  </a:lnTo>
                  <a:lnTo>
                    <a:pt x="166" y="1507"/>
                  </a:lnTo>
                  <a:lnTo>
                    <a:pt x="0" y="681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79"/>
            <p:cNvSpPr>
              <a:spLocks/>
            </p:cNvSpPr>
            <p:nvPr/>
          </p:nvSpPr>
          <p:spPr bwMode="auto">
            <a:xfrm>
              <a:off x="2426" y="1683"/>
              <a:ext cx="127" cy="130"/>
            </a:xfrm>
            <a:custGeom>
              <a:avLst/>
              <a:gdLst>
                <a:gd name="T0" fmla="*/ 0 w 1014"/>
                <a:gd name="T1" fmla="*/ 378 h 1038"/>
                <a:gd name="T2" fmla="*/ 498 w 1014"/>
                <a:gd name="T3" fmla="*/ 1038 h 1038"/>
                <a:gd name="T4" fmla="*/ 892 w 1014"/>
                <a:gd name="T5" fmla="*/ 669 h 1038"/>
                <a:gd name="T6" fmla="*/ 918 w 1014"/>
                <a:gd name="T7" fmla="*/ 644 h 1038"/>
                <a:gd name="T8" fmla="*/ 959 w 1014"/>
                <a:gd name="T9" fmla="*/ 586 h 1038"/>
                <a:gd name="T10" fmla="*/ 989 w 1014"/>
                <a:gd name="T11" fmla="*/ 522 h 1038"/>
                <a:gd name="T12" fmla="*/ 1009 w 1014"/>
                <a:gd name="T13" fmla="*/ 456 h 1038"/>
                <a:gd name="T14" fmla="*/ 1014 w 1014"/>
                <a:gd name="T15" fmla="*/ 388 h 1038"/>
                <a:gd name="T16" fmla="*/ 1009 w 1014"/>
                <a:gd name="T17" fmla="*/ 318 h 1038"/>
                <a:gd name="T18" fmla="*/ 989 w 1014"/>
                <a:gd name="T19" fmla="*/ 251 h 1038"/>
                <a:gd name="T20" fmla="*/ 958 w 1014"/>
                <a:gd name="T21" fmla="*/ 187 h 1038"/>
                <a:gd name="T22" fmla="*/ 938 w 1014"/>
                <a:gd name="T23" fmla="*/ 157 h 1038"/>
                <a:gd name="T24" fmla="*/ 938 w 1014"/>
                <a:gd name="T25" fmla="*/ 157 h 1038"/>
                <a:gd name="T26" fmla="*/ 912 w 1014"/>
                <a:gd name="T27" fmla="*/ 125 h 1038"/>
                <a:gd name="T28" fmla="*/ 854 w 1014"/>
                <a:gd name="T29" fmla="*/ 74 h 1038"/>
                <a:gd name="T30" fmla="*/ 787 w 1014"/>
                <a:gd name="T31" fmla="*/ 36 h 1038"/>
                <a:gd name="T32" fmla="*/ 716 w 1014"/>
                <a:gd name="T33" fmla="*/ 11 h 1038"/>
                <a:gd name="T34" fmla="*/ 642 w 1014"/>
                <a:gd name="T35" fmla="*/ 0 h 1038"/>
                <a:gd name="T36" fmla="*/ 565 w 1014"/>
                <a:gd name="T37" fmla="*/ 4 h 1038"/>
                <a:gd name="T38" fmla="*/ 491 w 1014"/>
                <a:gd name="T39" fmla="*/ 23 h 1038"/>
                <a:gd name="T40" fmla="*/ 420 w 1014"/>
                <a:gd name="T41" fmla="*/ 57 h 1038"/>
                <a:gd name="T42" fmla="*/ 388 w 1014"/>
                <a:gd name="T43" fmla="*/ 80 h 1038"/>
                <a:gd name="T44" fmla="*/ 0 w 1014"/>
                <a:gd name="T45" fmla="*/ 378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4" h="1038">
                  <a:moveTo>
                    <a:pt x="0" y="378"/>
                  </a:moveTo>
                  <a:lnTo>
                    <a:pt x="498" y="1038"/>
                  </a:lnTo>
                  <a:lnTo>
                    <a:pt x="892" y="669"/>
                  </a:lnTo>
                  <a:lnTo>
                    <a:pt x="918" y="644"/>
                  </a:lnTo>
                  <a:lnTo>
                    <a:pt x="959" y="586"/>
                  </a:lnTo>
                  <a:lnTo>
                    <a:pt x="989" y="522"/>
                  </a:lnTo>
                  <a:lnTo>
                    <a:pt x="1009" y="456"/>
                  </a:lnTo>
                  <a:lnTo>
                    <a:pt x="1014" y="388"/>
                  </a:lnTo>
                  <a:lnTo>
                    <a:pt x="1009" y="318"/>
                  </a:lnTo>
                  <a:lnTo>
                    <a:pt x="989" y="251"/>
                  </a:lnTo>
                  <a:lnTo>
                    <a:pt x="958" y="187"/>
                  </a:lnTo>
                  <a:lnTo>
                    <a:pt x="938" y="157"/>
                  </a:lnTo>
                  <a:lnTo>
                    <a:pt x="938" y="157"/>
                  </a:lnTo>
                  <a:lnTo>
                    <a:pt x="912" y="125"/>
                  </a:lnTo>
                  <a:lnTo>
                    <a:pt x="854" y="74"/>
                  </a:lnTo>
                  <a:lnTo>
                    <a:pt x="787" y="36"/>
                  </a:lnTo>
                  <a:lnTo>
                    <a:pt x="716" y="11"/>
                  </a:lnTo>
                  <a:lnTo>
                    <a:pt x="642" y="0"/>
                  </a:lnTo>
                  <a:lnTo>
                    <a:pt x="565" y="4"/>
                  </a:lnTo>
                  <a:lnTo>
                    <a:pt x="491" y="23"/>
                  </a:lnTo>
                  <a:lnTo>
                    <a:pt x="420" y="57"/>
                  </a:lnTo>
                  <a:lnTo>
                    <a:pt x="388" y="80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80"/>
            <p:cNvSpPr>
              <a:spLocks/>
            </p:cNvSpPr>
            <p:nvPr/>
          </p:nvSpPr>
          <p:spPr bwMode="auto">
            <a:xfrm>
              <a:off x="1690" y="1668"/>
              <a:ext cx="154" cy="163"/>
            </a:xfrm>
            <a:custGeom>
              <a:avLst/>
              <a:gdLst>
                <a:gd name="T0" fmla="*/ 1210 w 1231"/>
                <a:gd name="T1" fmla="*/ 830 h 1305"/>
                <a:gd name="T2" fmla="*/ 473 w 1231"/>
                <a:gd name="T3" fmla="*/ 1210 h 1305"/>
                <a:gd name="T4" fmla="*/ 295 w 1231"/>
                <a:gd name="T5" fmla="*/ 1305 h 1305"/>
                <a:gd name="T6" fmla="*/ 0 w 1231"/>
                <a:gd name="T7" fmla="*/ 605 h 1305"/>
                <a:gd name="T8" fmla="*/ 229 w 1231"/>
                <a:gd name="T9" fmla="*/ 495 h 1305"/>
                <a:gd name="T10" fmla="*/ 1231 w 1231"/>
                <a:gd name="T11" fmla="*/ 0 h 1305"/>
                <a:gd name="T12" fmla="*/ 1210 w 1231"/>
                <a:gd name="T13" fmla="*/ 830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305">
                  <a:moveTo>
                    <a:pt x="1210" y="830"/>
                  </a:moveTo>
                  <a:lnTo>
                    <a:pt x="473" y="1210"/>
                  </a:lnTo>
                  <a:lnTo>
                    <a:pt x="295" y="1305"/>
                  </a:lnTo>
                  <a:lnTo>
                    <a:pt x="0" y="605"/>
                  </a:lnTo>
                  <a:lnTo>
                    <a:pt x="229" y="495"/>
                  </a:lnTo>
                  <a:lnTo>
                    <a:pt x="1231" y="0"/>
                  </a:lnTo>
                  <a:lnTo>
                    <a:pt x="1210" y="830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81"/>
            <p:cNvSpPr>
              <a:spLocks/>
            </p:cNvSpPr>
            <p:nvPr/>
          </p:nvSpPr>
          <p:spPr bwMode="auto">
            <a:xfrm>
              <a:off x="1624" y="1730"/>
              <a:ext cx="125" cy="124"/>
            </a:xfrm>
            <a:custGeom>
              <a:avLst/>
              <a:gdLst>
                <a:gd name="T0" fmla="*/ 1003 w 1003"/>
                <a:gd name="T1" fmla="*/ 715 h 990"/>
                <a:gd name="T2" fmla="*/ 759 w 1003"/>
                <a:gd name="T3" fmla="*/ 0 h 990"/>
                <a:gd name="T4" fmla="*/ 173 w 1003"/>
                <a:gd name="T5" fmla="*/ 281 h 990"/>
                <a:gd name="T6" fmla="*/ 143 w 1003"/>
                <a:gd name="T7" fmla="*/ 303 h 990"/>
                <a:gd name="T8" fmla="*/ 92 w 1003"/>
                <a:gd name="T9" fmla="*/ 353 h 990"/>
                <a:gd name="T10" fmla="*/ 52 w 1003"/>
                <a:gd name="T11" fmla="*/ 410 h 990"/>
                <a:gd name="T12" fmla="*/ 22 w 1003"/>
                <a:gd name="T13" fmla="*/ 473 h 990"/>
                <a:gd name="T14" fmla="*/ 4 w 1003"/>
                <a:gd name="T15" fmla="*/ 539 h 990"/>
                <a:gd name="T16" fmla="*/ 0 w 1003"/>
                <a:gd name="T17" fmla="*/ 608 h 990"/>
                <a:gd name="T18" fmla="*/ 7 w 1003"/>
                <a:gd name="T19" fmla="*/ 677 h 990"/>
                <a:gd name="T20" fmla="*/ 27 w 1003"/>
                <a:gd name="T21" fmla="*/ 746 h 990"/>
                <a:gd name="T22" fmla="*/ 43 w 1003"/>
                <a:gd name="T23" fmla="*/ 779 h 990"/>
                <a:gd name="T24" fmla="*/ 43 w 1003"/>
                <a:gd name="T25" fmla="*/ 779 h 990"/>
                <a:gd name="T26" fmla="*/ 62 w 1003"/>
                <a:gd name="T27" fmla="*/ 814 h 990"/>
                <a:gd name="T28" fmla="*/ 111 w 1003"/>
                <a:gd name="T29" fmla="*/ 875 h 990"/>
                <a:gd name="T30" fmla="*/ 171 w 1003"/>
                <a:gd name="T31" fmla="*/ 924 h 990"/>
                <a:gd name="T32" fmla="*/ 237 w 1003"/>
                <a:gd name="T33" fmla="*/ 960 h 990"/>
                <a:gd name="T34" fmla="*/ 309 w 1003"/>
                <a:gd name="T35" fmla="*/ 982 h 990"/>
                <a:gd name="T36" fmla="*/ 384 w 1003"/>
                <a:gd name="T37" fmla="*/ 990 h 990"/>
                <a:gd name="T38" fmla="*/ 460 w 1003"/>
                <a:gd name="T39" fmla="*/ 985 h 990"/>
                <a:gd name="T40" fmla="*/ 535 w 1003"/>
                <a:gd name="T41" fmla="*/ 962 h 990"/>
                <a:gd name="T42" fmla="*/ 572 w 1003"/>
                <a:gd name="T43" fmla="*/ 944 h 990"/>
                <a:gd name="T44" fmla="*/ 1003 w 1003"/>
                <a:gd name="T45" fmla="*/ 715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03" h="990">
                  <a:moveTo>
                    <a:pt x="1003" y="715"/>
                  </a:moveTo>
                  <a:lnTo>
                    <a:pt x="759" y="0"/>
                  </a:lnTo>
                  <a:lnTo>
                    <a:pt x="173" y="281"/>
                  </a:lnTo>
                  <a:lnTo>
                    <a:pt x="143" y="303"/>
                  </a:lnTo>
                  <a:lnTo>
                    <a:pt x="92" y="353"/>
                  </a:lnTo>
                  <a:lnTo>
                    <a:pt x="52" y="410"/>
                  </a:lnTo>
                  <a:lnTo>
                    <a:pt x="22" y="473"/>
                  </a:lnTo>
                  <a:lnTo>
                    <a:pt x="4" y="539"/>
                  </a:lnTo>
                  <a:lnTo>
                    <a:pt x="0" y="608"/>
                  </a:lnTo>
                  <a:lnTo>
                    <a:pt x="7" y="677"/>
                  </a:lnTo>
                  <a:lnTo>
                    <a:pt x="27" y="746"/>
                  </a:lnTo>
                  <a:lnTo>
                    <a:pt x="43" y="779"/>
                  </a:lnTo>
                  <a:lnTo>
                    <a:pt x="43" y="779"/>
                  </a:lnTo>
                  <a:lnTo>
                    <a:pt x="62" y="814"/>
                  </a:lnTo>
                  <a:lnTo>
                    <a:pt x="111" y="875"/>
                  </a:lnTo>
                  <a:lnTo>
                    <a:pt x="171" y="924"/>
                  </a:lnTo>
                  <a:lnTo>
                    <a:pt x="237" y="960"/>
                  </a:lnTo>
                  <a:lnTo>
                    <a:pt x="309" y="982"/>
                  </a:lnTo>
                  <a:lnTo>
                    <a:pt x="384" y="990"/>
                  </a:lnTo>
                  <a:lnTo>
                    <a:pt x="460" y="985"/>
                  </a:lnTo>
                  <a:lnTo>
                    <a:pt x="535" y="962"/>
                  </a:lnTo>
                  <a:lnTo>
                    <a:pt x="572" y="944"/>
                  </a:lnTo>
                  <a:lnTo>
                    <a:pt x="1003" y="715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82"/>
            <p:cNvSpPr>
              <a:spLocks/>
            </p:cNvSpPr>
            <p:nvPr/>
          </p:nvSpPr>
          <p:spPr bwMode="auto">
            <a:xfrm>
              <a:off x="1638" y="2016"/>
              <a:ext cx="127" cy="127"/>
            </a:xfrm>
            <a:custGeom>
              <a:avLst/>
              <a:gdLst>
                <a:gd name="T0" fmla="*/ 517 w 1015"/>
                <a:gd name="T1" fmla="*/ 0 h 1010"/>
                <a:gd name="T2" fmla="*/ 103 w 1015"/>
                <a:gd name="T3" fmla="*/ 413 h 1010"/>
                <a:gd name="T4" fmla="*/ 78 w 1015"/>
                <a:gd name="T5" fmla="*/ 439 h 1010"/>
                <a:gd name="T6" fmla="*/ 40 w 1015"/>
                <a:gd name="T7" fmla="*/ 497 h 1010"/>
                <a:gd name="T8" fmla="*/ 14 w 1015"/>
                <a:gd name="T9" fmla="*/ 561 h 1010"/>
                <a:gd name="T10" fmla="*/ 0 w 1015"/>
                <a:gd name="T11" fmla="*/ 627 h 1010"/>
                <a:gd name="T12" fmla="*/ 0 w 1015"/>
                <a:gd name="T13" fmla="*/ 694 h 1010"/>
                <a:gd name="T14" fmla="*/ 14 w 1015"/>
                <a:gd name="T15" fmla="*/ 761 h 1010"/>
                <a:gd name="T16" fmla="*/ 40 w 1015"/>
                <a:gd name="T17" fmla="*/ 823 h 1010"/>
                <a:gd name="T18" fmla="*/ 78 w 1015"/>
                <a:gd name="T19" fmla="*/ 882 h 1010"/>
                <a:gd name="T20" fmla="*/ 103 w 1015"/>
                <a:gd name="T21" fmla="*/ 908 h 1010"/>
                <a:gd name="T22" fmla="*/ 103 w 1015"/>
                <a:gd name="T23" fmla="*/ 908 h 1010"/>
                <a:gd name="T24" fmla="*/ 130 w 1015"/>
                <a:gd name="T25" fmla="*/ 932 h 1010"/>
                <a:gd name="T26" fmla="*/ 188 w 1015"/>
                <a:gd name="T27" fmla="*/ 970 h 1010"/>
                <a:gd name="T28" fmla="*/ 251 w 1015"/>
                <a:gd name="T29" fmla="*/ 996 h 1010"/>
                <a:gd name="T30" fmla="*/ 318 w 1015"/>
                <a:gd name="T31" fmla="*/ 1010 h 1010"/>
                <a:gd name="T32" fmla="*/ 385 w 1015"/>
                <a:gd name="T33" fmla="*/ 1010 h 1010"/>
                <a:gd name="T34" fmla="*/ 452 w 1015"/>
                <a:gd name="T35" fmla="*/ 996 h 1010"/>
                <a:gd name="T36" fmla="*/ 516 w 1015"/>
                <a:gd name="T37" fmla="*/ 970 h 1010"/>
                <a:gd name="T38" fmla="*/ 574 w 1015"/>
                <a:gd name="T39" fmla="*/ 932 h 1010"/>
                <a:gd name="T40" fmla="*/ 600 w 1015"/>
                <a:gd name="T41" fmla="*/ 908 h 1010"/>
                <a:gd name="T42" fmla="*/ 1015 w 1015"/>
                <a:gd name="T43" fmla="*/ 495 h 1010"/>
                <a:gd name="T44" fmla="*/ 517 w 1015"/>
                <a:gd name="T45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5" h="1010">
                  <a:moveTo>
                    <a:pt x="517" y="0"/>
                  </a:moveTo>
                  <a:lnTo>
                    <a:pt x="103" y="413"/>
                  </a:lnTo>
                  <a:lnTo>
                    <a:pt x="78" y="439"/>
                  </a:lnTo>
                  <a:lnTo>
                    <a:pt x="40" y="497"/>
                  </a:lnTo>
                  <a:lnTo>
                    <a:pt x="14" y="561"/>
                  </a:lnTo>
                  <a:lnTo>
                    <a:pt x="0" y="627"/>
                  </a:lnTo>
                  <a:lnTo>
                    <a:pt x="0" y="694"/>
                  </a:lnTo>
                  <a:lnTo>
                    <a:pt x="14" y="761"/>
                  </a:lnTo>
                  <a:lnTo>
                    <a:pt x="40" y="823"/>
                  </a:lnTo>
                  <a:lnTo>
                    <a:pt x="78" y="882"/>
                  </a:lnTo>
                  <a:lnTo>
                    <a:pt x="103" y="908"/>
                  </a:lnTo>
                  <a:lnTo>
                    <a:pt x="103" y="908"/>
                  </a:lnTo>
                  <a:lnTo>
                    <a:pt x="130" y="932"/>
                  </a:lnTo>
                  <a:lnTo>
                    <a:pt x="188" y="970"/>
                  </a:lnTo>
                  <a:lnTo>
                    <a:pt x="251" y="996"/>
                  </a:lnTo>
                  <a:lnTo>
                    <a:pt x="318" y="1010"/>
                  </a:lnTo>
                  <a:lnTo>
                    <a:pt x="385" y="1010"/>
                  </a:lnTo>
                  <a:lnTo>
                    <a:pt x="452" y="996"/>
                  </a:lnTo>
                  <a:lnTo>
                    <a:pt x="516" y="970"/>
                  </a:lnTo>
                  <a:lnTo>
                    <a:pt x="574" y="932"/>
                  </a:lnTo>
                  <a:lnTo>
                    <a:pt x="600" y="908"/>
                  </a:lnTo>
                  <a:lnTo>
                    <a:pt x="1015" y="495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83"/>
            <p:cNvSpPr>
              <a:spLocks/>
            </p:cNvSpPr>
            <p:nvPr/>
          </p:nvSpPr>
          <p:spPr bwMode="auto">
            <a:xfrm>
              <a:off x="1763" y="2161"/>
              <a:ext cx="126" cy="126"/>
            </a:xfrm>
            <a:custGeom>
              <a:avLst/>
              <a:gdLst>
                <a:gd name="T0" fmla="*/ 516 w 1014"/>
                <a:gd name="T1" fmla="*/ 0 h 1010"/>
                <a:gd name="T2" fmla="*/ 1014 w 1014"/>
                <a:gd name="T3" fmla="*/ 495 h 1010"/>
                <a:gd name="T4" fmla="*/ 599 w 1014"/>
                <a:gd name="T5" fmla="*/ 908 h 1010"/>
                <a:gd name="T6" fmla="*/ 572 w 1014"/>
                <a:gd name="T7" fmla="*/ 933 h 1010"/>
                <a:gd name="T8" fmla="*/ 514 w 1014"/>
                <a:gd name="T9" fmla="*/ 971 h 1010"/>
                <a:gd name="T10" fmla="*/ 451 w 1014"/>
                <a:gd name="T11" fmla="*/ 997 h 1010"/>
                <a:gd name="T12" fmla="*/ 384 w 1014"/>
                <a:gd name="T13" fmla="*/ 1010 h 1010"/>
                <a:gd name="T14" fmla="*/ 317 w 1014"/>
                <a:gd name="T15" fmla="*/ 1010 h 1010"/>
                <a:gd name="T16" fmla="*/ 250 w 1014"/>
                <a:gd name="T17" fmla="*/ 997 h 1010"/>
                <a:gd name="T18" fmla="*/ 186 w 1014"/>
                <a:gd name="T19" fmla="*/ 971 h 1010"/>
                <a:gd name="T20" fmla="*/ 128 w 1014"/>
                <a:gd name="T21" fmla="*/ 933 h 1010"/>
                <a:gd name="T22" fmla="*/ 102 w 1014"/>
                <a:gd name="T23" fmla="*/ 908 h 1010"/>
                <a:gd name="T24" fmla="*/ 102 w 1014"/>
                <a:gd name="T25" fmla="*/ 908 h 1010"/>
                <a:gd name="T26" fmla="*/ 77 w 1014"/>
                <a:gd name="T27" fmla="*/ 882 h 1010"/>
                <a:gd name="T28" fmla="*/ 38 w 1014"/>
                <a:gd name="T29" fmla="*/ 824 h 1010"/>
                <a:gd name="T30" fmla="*/ 12 w 1014"/>
                <a:gd name="T31" fmla="*/ 760 h 1010"/>
                <a:gd name="T32" fmla="*/ 0 w 1014"/>
                <a:gd name="T33" fmla="*/ 694 h 1010"/>
                <a:gd name="T34" fmla="*/ 0 w 1014"/>
                <a:gd name="T35" fmla="*/ 626 h 1010"/>
                <a:gd name="T36" fmla="*/ 12 w 1014"/>
                <a:gd name="T37" fmla="*/ 560 h 1010"/>
                <a:gd name="T38" fmla="*/ 38 w 1014"/>
                <a:gd name="T39" fmla="*/ 497 h 1010"/>
                <a:gd name="T40" fmla="*/ 77 w 1014"/>
                <a:gd name="T41" fmla="*/ 439 h 1010"/>
                <a:gd name="T42" fmla="*/ 102 w 1014"/>
                <a:gd name="T43" fmla="*/ 413 h 1010"/>
                <a:gd name="T44" fmla="*/ 516 w 1014"/>
                <a:gd name="T45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4" h="1010">
                  <a:moveTo>
                    <a:pt x="516" y="0"/>
                  </a:moveTo>
                  <a:lnTo>
                    <a:pt x="1014" y="495"/>
                  </a:lnTo>
                  <a:lnTo>
                    <a:pt x="599" y="908"/>
                  </a:lnTo>
                  <a:lnTo>
                    <a:pt x="572" y="933"/>
                  </a:lnTo>
                  <a:lnTo>
                    <a:pt x="514" y="971"/>
                  </a:lnTo>
                  <a:lnTo>
                    <a:pt x="451" y="997"/>
                  </a:lnTo>
                  <a:lnTo>
                    <a:pt x="384" y="1010"/>
                  </a:lnTo>
                  <a:lnTo>
                    <a:pt x="317" y="1010"/>
                  </a:lnTo>
                  <a:lnTo>
                    <a:pt x="250" y="997"/>
                  </a:lnTo>
                  <a:lnTo>
                    <a:pt x="186" y="971"/>
                  </a:lnTo>
                  <a:lnTo>
                    <a:pt x="128" y="933"/>
                  </a:lnTo>
                  <a:lnTo>
                    <a:pt x="102" y="908"/>
                  </a:lnTo>
                  <a:lnTo>
                    <a:pt x="102" y="908"/>
                  </a:lnTo>
                  <a:lnTo>
                    <a:pt x="77" y="882"/>
                  </a:lnTo>
                  <a:lnTo>
                    <a:pt x="38" y="824"/>
                  </a:lnTo>
                  <a:lnTo>
                    <a:pt x="12" y="760"/>
                  </a:lnTo>
                  <a:lnTo>
                    <a:pt x="0" y="694"/>
                  </a:lnTo>
                  <a:lnTo>
                    <a:pt x="0" y="626"/>
                  </a:lnTo>
                  <a:lnTo>
                    <a:pt x="12" y="560"/>
                  </a:lnTo>
                  <a:lnTo>
                    <a:pt x="38" y="497"/>
                  </a:lnTo>
                  <a:lnTo>
                    <a:pt x="77" y="439"/>
                  </a:lnTo>
                  <a:lnTo>
                    <a:pt x="102" y="41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84"/>
            <p:cNvSpPr>
              <a:spLocks/>
            </p:cNvSpPr>
            <p:nvPr/>
          </p:nvSpPr>
          <p:spPr bwMode="auto">
            <a:xfrm>
              <a:off x="1949" y="1792"/>
              <a:ext cx="166" cy="165"/>
            </a:xfrm>
            <a:custGeom>
              <a:avLst/>
              <a:gdLst>
                <a:gd name="T0" fmla="*/ 663 w 1326"/>
                <a:gd name="T1" fmla="*/ 0 h 1321"/>
                <a:gd name="T2" fmla="*/ 0 w 1326"/>
                <a:gd name="T3" fmla="*/ 661 h 1321"/>
                <a:gd name="T4" fmla="*/ 663 w 1326"/>
                <a:gd name="T5" fmla="*/ 1321 h 1321"/>
                <a:gd name="T6" fmla="*/ 1326 w 1326"/>
                <a:gd name="T7" fmla="*/ 661 h 1321"/>
                <a:gd name="T8" fmla="*/ 663 w 1326"/>
                <a:gd name="T9" fmla="*/ 0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6" h="1321">
                  <a:moveTo>
                    <a:pt x="663" y="0"/>
                  </a:moveTo>
                  <a:lnTo>
                    <a:pt x="0" y="661"/>
                  </a:lnTo>
                  <a:lnTo>
                    <a:pt x="663" y="1321"/>
                  </a:lnTo>
                  <a:lnTo>
                    <a:pt x="1326" y="661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217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85"/>
            <p:cNvSpPr>
              <a:spLocks/>
            </p:cNvSpPr>
            <p:nvPr/>
          </p:nvSpPr>
          <p:spPr bwMode="auto">
            <a:xfrm>
              <a:off x="2258" y="1339"/>
              <a:ext cx="108" cy="123"/>
            </a:xfrm>
            <a:custGeom>
              <a:avLst/>
              <a:gdLst>
                <a:gd name="T0" fmla="*/ 868 w 868"/>
                <a:gd name="T1" fmla="*/ 985 h 985"/>
                <a:gd name="T2" fmla="*/ 538 w 868"/>
                <a:gd name="T3" fmla="*/ 985 h 985"/>
                <a:gd name="T4" fmla="*/ 537 w 868"/>
                <a:gd name="T5" fmla="*/ 937 h 985"/>
                <a:gd name="T6" fmla="*/ 526 w 868"/>
                <a:gd name="T7" fmla="*/ 847 h 985"/>
                <a:gd name="T8" fmla="*/ 505 w 868"/>
                <a:gd name="T9" fmla="*/ 766 h 985"/>
                <a:gd name="T10" fmla="*/ 475 w 868"/>
                <a:gd name="T11" fmla="*/ 693 h 985"/>
                <a:gd name="T12" fmla="*/ 438 w 868"/>
                <a:gd name="T13" fmla="*/ 629 h 985"/>
                <a:gd name="T14" fmla="*/ 397 w 868"/>
                <a:gd name="T15" fmla="*/ 571 h 985"/>
                <a:gd name="T16" fmla="*/ 351 w 868"/>
                <a:gd name="T17" fmla="*/ 521 h 985"/>
                <a:gd name="T18" fmla="*/ 302 w 868"/>
                <a:gd name="T19" fmla="*/ 477 h 985"/>
                <a:gd name="T20" fmla="*/ 227 w 868"/>
                <a:gd name="T21" fmla="*/ 423 h 985"/>
                <a:gd name="T22" fmla="*/ 134 w 868"/>
                <a:gd name="T23" fmla="*/ 370 h 985"/>
                <a:gd name="T24" fmla="*/ 24 w 868"/>
                <a:gd name="T25" fmla="*/ 326 h 985"/>
                <a:gd name="T26" fmla="*/ 0 w 868"/>
                <a:gd name="T27" fmla="*/ 321 h 985"/>
                <a:gd name="T28" fmla="*/ 79 w 868"/>
                <a:gd name="T29" fmla="*/ 0 h 985"/>
                <a:gd name="T30" fmla="*/ 133 w 868"/>
                <a:gd name="T31" fmla="*/ 15 h 985"/>
                <a:gd name="T32" fmla="*/ 253 w 868"/>
                <a:gd name="T33" fmla="*/ 62 h 985"/>
                <a:gd name="T34" fmla="*/ 383 w 868"/>
                <a:gd name="T35" fmla="*/ 132 h 985"/>
                <a:gd name="T36" fmla="*/ 482 w 868"/>
                <a:gd name="T37" fmla="*/ 201 h 985"/>
                <a:gd name="T38" fmla="*/ 545 w 868"/>
                <a:gd name="T39" fmla="*/ 255 h 985"/>
                <a:gd name="T40" fmla="*/ 607 w 868"/>
                <a:gd name="T41" fmla="*/ 314 h 985"/>
                <a:gd name="T42" fmla="*/ 664 w 868"/>
                <a:gd name="T43" fmla="*/ 381 h 985"/>
                <a:gd name="T44" fmla="*/ 717 w 868"/>
                <a:gd name="T45" fmla="*/ 454 h 985"/>
                <a:gd name="T46" fmla="*/ 763 w 868"/>
                <a:gd name="T47" fmla="*/ 535 h 985"/>
                <a:gd name="T48" fmla="*/ 803 w 868"/>
                <a:gd name="T49" fmla="*/ 621 h 985"/>
                <a:gd name="T50" fmla="*/ 834 w 868"/>
                <a:gd name="T51" fmla="*/ 717 h 985"/>
                <a:gd name="T52" fmla="*/ 856 w 868"/>
                <a:gd name="T53" fmla="*/ 818 h 985"/>
                <a:gd name="T54" fmla="*/ 867 w 868"/>
                <a:gd name="T55" fmla="*/ 928 h 985"/>
                <a:gd name="T56" fmla="*/ 868 w 868"/>
                <a:gd name="T57" fmla="*/ 985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8" h="985">
                  <a:moveTo>
                    <a:pt x="868" y="985"/>
                  </a:moveTo>
                  <a:lnTo>
                    <a:pt x="538" y="985"/>
                  </a:lnTo>
                  <a:lnTo>
                    <a:pt x="537" y="937"/>
                  </a:lnTo>
                  <a:lnTo>
                    <a:pt x="526" y="847"/>
                  </a:lnTo>
                  <a:lnTo>
                    <a:pt x="505" y="766"/>
                  </a:lnTo>
                  <a:lnTo>
                    <a:pt x="475" y="693"/>
                  </a:lnTo>
                  <a:lnTo>
                    <a:pt x="438" y="629"/>
                  </a:lnTo>
                  <a:lnTo>
                    <a:pt x="397" y="571"/>
                  </a:lnTo>
                  <a:lnTo>
                    <a:pt x="351" y="521"/>
                  </a:lnTo>
                  <a:lnTo>
                    <a:pt x="302" y="477"/>
                  </a:lnTo>
                  <a:lnTo>
                    <a:pt x="227" y="423"/>
                  </a:lnTo>
                  <a:lnTo>
                    <a:pt x="134" y="370"/>
                  </a:lnTo>
                  <a:lnTo>
                    <a:pt x="24" y="326"/>
                  </a:lnTo>
                  <a:lnTo>
                    <a:pt x="0" y="321"/>
                  </a:lnTo>
                  <a:lnTo>
                    <a:pt x="79" y="0"/>
                  </a:lnTo>
                  <a:lnTo>
                    <a:pt x="133" y="15"/>
                  </a:lnTo>
                  <a:lnTo>
                    <a:pt x="253" y="62"/>
                  </a:lnTo>
                  <a:lnTo>
                    <a:pt x="383" y="132"/>
                  </a:lnTo>
                  <a:lnTo>
                    <a:pt x="482" y="201"/>
                  </a:lnTo>
                  <a:lnTo>
                    <a:pt x="545" y="255"/>
                  </a:lnTo>
                  <a:lnTo>
                    <a:pt x="607" y="314"/>
                  </a:lnTo>
                  <a:lnTo>
                    <a:pt x="664" y="381"/>
                  </a:lnTo>
                  <a:lnTo>
                    <a:pt x="717" y="454"/>
                  </a:lnTo>
                  <a:lnTo>
                    <a:pt x="763" y="535"/>
                  </a:lnTo>
                  <a:lnTo>
                    <a:pt x="803" y="621"/>
                  </a:lnTo>
                  <a:lnTo>
                    <a:pt x="834" y="717"/>
                  </a:lnTo>
                  <a:lnTo>
                    <a:pt x="856" y="818"/>
                  </a:lnTo>
                  <a:lnTo>
                    <a:pt x="867" y="928"/>
                  </a:lnTo>
                  <a:lnTo>
                    <a:pt x="868" y="985"/>
                  </a:lnTo>
                  <a:close/>
                </a:path>
              </a:pathLst>
            </a:cu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Rectangle 86"/>
            <p:cNvSpPr>
              <a:spLocks noChangeArrowheads="1"/>
            </p:cNvSpPr>
            <p:nvPr/>
          </p:nvSpPr>
          <p:spPr bwMode="auto">
            <a:xfrm>
              <a:off x="2325" y="1503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87"/>
            <p:cNvSpPr>
              <a:spLocks/>
            </p:cNvSpPr>
            <p:nvPr/>
          </p:nvSpPr>
          <p:spPr bwMode="auto">
            <a:xfrm>
              <a:off x="1810" y="1881"/>
              <a:ext cx="226" cy="224"/>
            </a:xfrm>
            <a:custGeom>
              <a:avLst/>
              <a:gdLst>
                <a:gd name="T0" fmla="*/ 1743 w 1804"/>
                <a:gd name="T1" fmla="*/ 1484 h 1796"/>
                <a:gd name="T2" fmla="*/ 233 w 1804"/>
                <a:gd name="T3" fmla="*/ 0 h 1796"/>
                <a:gd name="T4" fmla="*/ 120 w 1804"/>
                <a:gd name="T5" fmla="*/ 114 h 1796"/>
                <a:gd name="T6" fmla="*/ 0 w 1804"/>
                <a:gd name="T7" fmla="*/ 235 h 1796"/>
                <a:gd name="T8" fmla="*/ 1504 w 1804"/>
                <a:gd name="T9" fmla="*/ 1712 h 1796"/>
                <a:gd name="T10" fmla="*/ 1579 w 1804"/>
                <a:gd name="T11" fmla="*/ 1796 h 1796"/>
                <a:gd name="T12" fmla="*/ 1608 w 1804"/>
                <a:gd name="T13" fmla="*/ 1767 h 1796"/>
                <a:gd name="T14" fmla="*/ 1804 w 1804"/>
                <a:gd name="T15" fmla="*/ 1553 h 1796"/>
                <a:gd name="T16" fmla="*/ 1743 w 1804"/>
                <a:gd name="T17" fmla="*/ 1484 h 1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4" h="1796">
                  <a:moveTo>
                    <a:pt x="1743" y="1484"/>
                  </a:moveTo>
                  <a:lnTo>
                    <a:pt x="233" y="0"/>
                  </a:lnTo>
                  <a:lnTo>
                    <a:pt x="120" y="114"/>
                  </a:lnTo>
                  <a:lnTo>
                    <a:pt x="0" y="235"/>
                  </a:lnTo>
                  <a:lnTo>
                    <a:pt x="1504" y="1712"/>
                  </a:lnTo>
                  <a:lnTo>
                    <a:pt x="1579" y="1796"/>
                  </a:lnTo>
                  <a:lnTo>
                    <a:pt x="1608" y="1767"/>
                  </a:lnTo>
                  <a:lnTo>
                    <a:pt x="1804" y="1553"/>
                  </a:lnTo>
                  <a:lnTo>
                    <a:pt x="1743" y="1484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 flipH="1">
            <a:off x="10613062" y="111551"/>
            <a:ext cx="554960" cy="430752"/>
            <a:chOff x="4099405" y="2266310"/>
            <a:chExt cx="935158" cy="725856"/>
          </a:xfrm>
        </p:grpSpPr>
        <p:sp>
          <p:nvSpPr>
            <p:cNvPr id="164" name="이등변 삼각형 163"/>
            <p:cNvSpPr/>
            <p:nvPr/>
          </p:nvSpPr>
          <p:spPr>
            <a:xfrm rot="8634949">
              <a:off x="4681166" y="2653118"/>
              <a:ext cx="170472" cy="339048"/>
            </a:xfrm>
            <a:prstGeom prst="triangle">
              <a:avLst>
                <a:gd name="adj" fmla="val 5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65" name="구름 164"/>
            <p:cNvSpPr/>
            <p:nvPr/>
          </p:nvSpPr>
          <p:spPr>
            <a:xfrm>
              <a:off x="4185992" y="2266310"/>
              <a:ext cx="761981" cy="63150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099405" y="2393812"/>
              <a:ext cx="935158" cy="363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96D1CF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나는</a:t>
              </a:r>
              <a:r>
                <a:rPr lang="en-US" altLang="ko-KR" sz="800" dirty="0">
                  <a:solidFill>
                    <a:srgbClr val="96D1CF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~??</a:t>
              </a:r>
              <a:endParaRPr lang="ko-KR" altLang="en-US" sz="800" dirty="0">
                <a:solidFill>
                  <a:srgbClr val="96D1C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666361D-6DC6-4A89-B282-A207790BB7E4}"/>
              </a:ext>
            </a:extLst>
          </p:cNvPr>
          <p:cNvSpPr txBox="1"/>
          <p:nvPr/>
        </p:nvSpPr>
        <p:spPr>
          <a:xfrm>
            <a:off x="1097010" y="1688410"/>
            <a:ext cx="75905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생성자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클래스의 객체를 초기화 하고 멤버 함수의 작업환경을 만드는 메서드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클래스와 같은 이름으로 </a:t>
            </a:r>
            <a:r>
              <a:rPr lang="ko-KR" altLang="en-US" dirty="0" err="1"/>
              <a:t>반환값</a:t>
            </a:r>
            <a:r>
              <a:rPr lang="ko-KR" altLang="en-US" dirty="0"/>
              <a:t> </a:t>
            </a:r>
            <a:r>
              <a:rPr lang="en-US" altLang="ko-KR" dirty="0"/>
              <a:t>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객체 생성과 동시에 초기화라는 안정성 제공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</a:t>
            </a:r>
            <a:r>
              <a:rPr lang="ko-KR" altLang="en-US" dirty="0"/>
              <a:t> 디폴트 생성자</a:t>
            </a:r>
            <a:endParaRPr lang="en-US" altLang="ko-KR" dirty="0"/>
          </a:p>
          <a:p>
            <a:r>
              <a:rPr lang="en-US" altLang="ko-KR" dirty="0"/>
              <a:t> -</a:t>
            </a:r>
            <a:r>
              <a:rPr lang="ko-KR" altLang="en-US" dirty="0"/>
              <a:t> 복사 생성자</a:t>
            </a:r>
            <a:endParaRPr lang="en-US" altLang="ko-KR" dirty="0"/>
          </a:p>
          <a:p>
            <a:r>
              <a:rPr lang="en-US" altLang="ko-KR" dirty="0"/>
              <a:t> -</a:t>
            </a:r>
            <a:r>
              <a:rPr lang="ko-KR" altLang="en-US" dirty="0"/>
              <a:t> 이동 생성자</a:t>
            </a:r>
            <a:r>
              <a:rPr lang="en-US" altLang="ko-KR" dirty="0"/>
              <a:t>(C++11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128781E-760A-4C32-9BE3-ED0F4A819CC5}"/>
              </a:ext>
            </a:extLst>
          </p:cNvPr>
          <p:cNvSpPr/>
          <p:nvPr/>
        </p:nvSpPr>
        <p:spPr>
          <a:xfrm>
            <a:off x="586722" y="182063"/>
            <a:ext cx="81551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i="1" dirty="0">
                <a:solidFill>
                  <a:prstClr val="white"/>
                </a:solidFill>
              </a:rPr>
              <a:t>2.3 </a:t>
            </a:r>
            <a:r>
              <a:rPr lang="en-US" altLang="ko-KR" sz="3200" b="1" i="1" dirty="0">
                <a:solidFill>
                  <a:prstClr val="white"/>
                </a:solidFill>
              </a:rPr>
              <a:t>Constructor &amp; Assignment operator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0FB8098-A819-4525-A519-E9A9C12BB752}"/>
              </a:ext>
            </a:extLst>
          </p:cNvPr>
          <p:cNvSpPr txBox="1"/>
          <p:nvPr/>
        </p:nvSpPr>
        <p:spPr>
          <a:xfrm>
            <a:off x="1097010" y="4155427"/>
            <a:ext cx="83909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초기화 섹션</a:t>
            </a:r>
            <a:r>
              <a:rPr lang="en-US" altLang="ko-KR" b="1" dirty="0"/>
              <a:t>(</a:t>
            </a:r>
            <a:r>
              <a:rPr lang="ko-KR" altLang="en-US" b="1" dirty="0"/>
              <a:t>초기화 리스트</a:t>
            </a:r>
            <a:r>
              <a:rPr lang="en-US" altLang="ko-KR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클래스의 각 멤버를 생성자에서 초기화 할 때 생성자 뒤에 콜론연산자</a:t>
            </a:r>
            <a:r>
              <a:rPr lang="en-US" altLang="ko-KR" dirty="0"/>
              <a:t>( : )</a:t>
            </a:r>
            <a:r>
              <a:rPr lang="ko-KR" altLang="en-US" dirty="0"/>
              <a:t>를 사용해서 객체의 멤버를 초기화 할 수 있음</a:t>
            </a:r>
            <a:r>
              <a:rPr lang="en-US" altLang="ko-KR" dirty="0"/>
              <a:t>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  <a:r>
              <a:rPr lang="ko-KR" altLang="en-US" dirty="0"/>
              <a:t> </a:t>
            </a:r>
            <a:r>
              <a:rPr lang="en-US" altLang="ko-KR" dirty="0"/>
              <a:t>x = a;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66CB83-755A-4A23-8022-710518D06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742" y="2829815"/>
            <a:ext cx="22860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1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175259" y="857413"/>
            <a:ext cx="11842570" cy="5922772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0" name="자유형 69"/>
          <p:cNvSpPr/>
          <p:nvPr/>
        </p:nvSpPr>
        <p:spPr>
          <a:xfrm>
            <a:off x="8687549" y="675100"/>
            <a:ext cx="2507264" cy="525890"/>
          </a:xfrm>
          <a:custGeom>
            <a:avLst/>
            <a:gdLst>
              <a:gd name="connsiteX0" fmla="*/ 6012551 w 12192000"/>
              <a:gd name="connsiteY0" fmla="*/ 0 h 4678329"/>
              <a:gd name="connsiteX1" fmla="*/ 6083886 w 12192000"/>
              <a:gd name="connsiteY1" fmla="*/ 0 h 4678329"/>
              <a:gd name="connsiteX2" fmla="*/ 6120521 w 12192000"/>
              <a:gd name="connsiteY2" fmla="*/ 240041 h 4678329"/>
              <a:gd name="connsiteX3" fmla="*/ 10382903 w 12192000"/>
              <a:gd name="connsiteY3" fmla="*/ 3713983 h 4678329"/>
              <a:gd name="connsiteX4" fmla="*/ 12076421 w 12192000"/>
              <a:gd name="connsiteY4" fmla="*/ 3372078 h 4678329"/>
              <a:gd name="connsiteX5" fmla="*/ 12192000 w 12192000"/>
              <a:gd name="connsiteY5" fmla="*/ 3319826 h 4678329"/>
              <a:gd name="connsiteX6" fmla="*/ 12192000 w 12192000"/>
              <a:gd name="connsiteY6" fmla="*/ 4678329 h 4678329"/>
              <a:gd name="connsiteX7" fmla="*/ 0 w 12192000"/>
              <a:gd name="connsiteY7" fmla="*/ 4678329 h 4678329"/>
              <a:gd name="connsiteX8" fmla="*/ 0 w 12192000"/>
              <a:gd name="connsiteY8" fmla="*/ 3363030 h 4678329"/>
              <a:gd name="connsiteX9" fmla="*/ 20015 w 12192000"/>
              <a:gd name="connsiteY9" fmla="*/ 3372079 h 4678329"/>
              <a:gd name="connsiteX10" fmla="*/ 1713534 w 12192000"/>
              <a:gd name="connsiteY10" fmla="*/ 3713984 h 4678329"/>
              <a:gd name="connsiteX11" fmla="*/ 5975916 w 12192000"/>
              <a:gd name="connsiteY11" fmla="*/ 240042 h 467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678329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557571" y="18608"/>
            <a:ext cx="658056" cy="806857"/>
            <a:chOff x="9566279" y="126999"/>
            <a:chExt cx="658056" cy="806857"/>
          </a:xfrm>
        </p:grpSpPr>
        <p:grpSp>
          <p:nvGrpSpPr>
            <p:cNvPr id="72" name="Group 4"/>
            <p:cNvGrpSpPr>
              <a:grpSpLocks noChangeAspect="1"/>
            </p:cNvGrpSpPr>
            <p:nvPr/>
          </p:nvGrpSpPr>
          <p:grpSpPr bwMode="auto">
            <a:xfrm>
              <a:off x="9739131" y="126999"/>
              <a:ext cx="396566" cy="564330"/>
              <a:chOff x="749" y="781"/>
              <a:chExt cx="2118" cy="3014"/>
            </a:xfrm>
          </p:grpSpPr>
          <p:sp>
            <p:nvSpPr>
              <p:cNvPr id="77" name="Freeform 6"/>
              <p:cNvSpPr>
                <a:spLocks/>
              </p:cNvSpPr>
              <p:nvPr/>
            </p:nvSpPr>
            <p:spPr bwMode="auto">
              <a:xfrm>
                <a:off x="1440" y="781"/>
                <a:ext cx="736" cy="2160"/>
              </a:xfrm>
              <a:custGeom>
                <a:avLst/>
                <a:gdLst>
                  <a:gd name="T0" fmla="*/ 2208 w 2208"/>
                  <a:gd name="T1" fmla="*/ 6481 h 6481"/>
                  <a:gd name="T2" fmla="*/ 0 w 2208"/>
                  <a:gd name="T3" fmla="*/ 6481 h 6481"/>
                  <a:gd name="T4" fmla="*/ 0 w 2208"/>
                  <a:gd name="T5" fmla="*/ 1825 h 6481"/>
                  <a:gd name="T6" fmla="*/ 0 w 2208"/>
                  <a:gd name="T7" fmla="*/ 1766 h 6481"/>
                  <a:gd name="T8" fmla="*/ 11 w 2208"/>
                  <a:gd name="T9" fmla="*/ 1637 h 6481"/>
                  <a:gd name="T10" fmla="*/ 34 w 2208"/>
                  <a:gd name="T11" fmla="*/ 1501 h 6481"/>
                  <a:gd name="T12" fmla="*/ 66 w 2208"/>
                  <a:gd name="T13" fmla="*/ 1355 h 6481"/>
                  <a:gd name="T14" fmla="*/ 109 w 2208"/>
                  <a:gd name="T15" fmla="*/ 1205 h 6481"/>
                  <a:gd name="T16" fmla="*/ 160 w 2208"/>
                  <a:gd name="T17" fmla="*/ 1053 h 6481"/>
                  <a:gd name="T18" fmla="*/ 220 w 2208"/>
                  <a:gd name="T19" fmla="*/ 902 h 6481"/>
                  <a:gd name="T20" fmla="*/ 288 w 2208"/>
                  <a:gd name="T21" fmla="*/ 753 h 6481"/>
                  <a:gd name="T22" fmla="*/ 363 w 2208"/>
                  <a:gd name="T23" fmla="*/ 612 h 6481"/>
                  <a:gd name="T24" fmla="*/ 445 w 2208"/>
                  <a:gd name="T25" fmla="*/ 478 h 6481"/>
                  <a:gd name="T26" fmla="*/ 533 w 2208"/>
                  <a:gd name="T27" fmla="*/ 356 h 6481"/>
                  <a:gd name="T28" fmla="*/ 626 w 2208"/>
                  <a:gd name="T29" fmla="*/ 246 h 6481"/>
                  <a:gd name="T30" fmla="*/ 726 w 2208"/>
                  <a:gd name="T31" fmla="*/ 154 h 6481"/>
                  <a:gd name="T32" fmla="*/ 829 w 2208"/>
                  <a:gd name="T33" fmla="*/ 81 h 6481"/>
                  <a:gd name="T34" fmla="*/ 936 w 2208"/>
                  <a:gd name="T35" fmla="*/ 30 h 6481"/>
                  <a:gd name="T36" fmla="*/ 1019 w 2208"/>
                  <a:gd name="T37" fmla="*/ 9 h 6481"/>
                  <a:gd name="T38" fmla="*/ 1076 w 2208"/>
                  <a:gd name="T39" fmla="*/ 1 h 6481"/>
                  <a:gd name="T40" fmla="*/ 1103 w 2208"/>
                  <a:gd name="T41" fmla="*/ 0 h 6481"/>
                  <a:gd name="T42" fmla="*/ 1103 w 2208"/>
                  <a:gd name="T43" fmla="*/ 0 h 6481"/>
                  <a:gd name="T44" fmla="*/ 1132 w 2208"/>
                  <a:gd name="T45" fmla="*/ 1 h 6481"/>
                  <a:gd name="T46" fmla="*/ 1189 w 2208"/>
                  <a:gd name="T47" fmla="*/ 9 h 6481"/>
                  <a:gd name="T48" fmla="*/ 1273 w 2208"/>
                  <a:gd name="T49" fmla="*/ 30 h 6481"/>
                  <a:gd name="T50" fmla="*/ 1381 w 2208"/>
                  <a:gd name="T51" fmla="*/ 81 h 6481"/>
                  <a:gd name="T52" fmla="*/ 1485 w 2208"/>
                  <a:gd name="T53" fmla="*/ 154 h 6481"/>
                  <a:gd name="T54" fmla="*/ 1584 w 2208"/>
                  <a:gd name="T55" fmla="*/ 246 h 6481"/>
                  <a:gd name="T56" fmla="*/ 1678 w 2208"/>
                  <a:gd name="T57" fmla="*/ 356 h 6481"/>
                  <a:gd name="T58" fmla="*/ 1767 w 2208"/>
                  <a:gd name="T59" fmla="*/ 478 h 6481"/>
                  <a:gd name="T60" fmla="*/ 1848 w 2208"/>
                  <a:gd name="T61" fmla="*/ 612 h 6481"/>
                  <a:gd name="T62" fmla="*/ 1922 w 2208"/>
                  <a:gd name="T63" fmla="*/ 753 h 6481"/>
                  <a:gd name="T64" fmla="*/ 1990 w 2208"/>
                  <a:gd name="T65" fmla="*/ 902 h 6481"/>
                  <a:gd name="T66" fmla="*/ 2049 w 2208"/>
                  <a:gd name="T67" fmla="*/ 1053 h 6481"/>
                  <a:gd name="T68" fmla="*/ 2100 w 2208"/>
                  <a:gd name="T69" fmla="*/ 1205 h 6481"/>
                  <a:gd name="T70" fmla="*/ 2141 w 2208"/>
                  <a:gd name="T71" fmla="*/ 1355 h 6481"/>
                  <a:gd name="T72" fmla="*/ 2173 w 2208"/>
                  <a:gd name="T73" fmla="*/ 1501 h 6481"/>
                  <a:gd name="T74" fmla="*/ 2196 w 2208"/>
                  <a:gd name="T75" fmla="*/ 1637 h 6481"/>
                  <a:gd name="T76" fmla="*/ 2206 w 2208"/>
                  <a:gd name="T77" fmla="*/ 1766 h 6481"/>
                  <a:gd name="T78" fmla="*/ 2208 w 2208"/>
                  <a:gd name="T79" fmla="*/ 1825 h 6481"/>
                  <a:gd name="T80" fmla="*/ 2208 w 2208"/>
                  <a:gd name="T81" fmla="*/ 6481 h 6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08" h="6481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"/>
              <p:cNvSpPr>
                <a:spLocks/>
              </p:cNvSpPr>
              <p:nvPr/>
            </p:nvSpPr>
            <p:spPr bwMode="auto">
              <a:xfrm>
                <a:off x="2228" y="1229"/>
                <a:ext cx="428" cy="1712"/>
              </a:xfrm>
              <a:custGeom>
                <a:avLst/>
                <a:gdLst>
                  <a:gd name="T0" fmla="*/ 1286 w 1286"/>
                  <a:gd name="T1" fmla="*/ 5136 h 5136"/>
                  <a:gd name="T2" fmla="*/ 0 w 1286"/>
                  <a:gd name="T3" fmla="*/ 5136 h 5136"/>
                  <a:gd name="T4" fmla="*/ 0 w 1286"/>
                  <a:gd name="T5" fmla="*/ 1066 h 5136"/>
                  <a:gd name="T6" fmla="*/ 1 w 1286"/>
                  <a:gd name="T7" fmla="*/ 995 h 5136"/>
                  <a:gd name="T8" fmla="*/ 27 w 1286"/>
                  <a:gd name="T9" fmla="*/ 835 h 5136"/>
                  <a:gd name="T10" fmla="*/ 76 w 1286"/>
                  <a:gd name="T11" fmla="*/ 661 h 5136"/>
                  <a:gd name="T12" fmla="*/ 145 w 1286"/>
                  <a:gd name="T13" fmla="*/ 484 h 5136"/>
                  <a:gd name="T14" fmla="*/ 233 w 1286"/>
                  <a:gd name="T15" fmla="*/ 317 h 5136"/>
                  <a:gd name="T16" fmla="*/ 309 w 1286"/>
                  <a:gd name="T17" fmla="*/ 207 h 5136"/>
                  <a:gd name="T18" fmla="*/ 364 w 1286"/>
                  <a:gd name="T19" fmla="*/ 144 h 5136"/>
                  <a:gd name="T20" fmla="*/ 422 w 1286"/>
                  <a:gd name="T21" fmla="*/ 89 h 5136"/>
                  <a:gd name="T22" fmla="*/ 482 w 1286"/>
                  <a:gd name="T23" fmla="*/ 48 h 5136"/>
                  <a:gd name="T24" fmla="*/ 544 w 1286"/>
                  <a:gd name="T25" fmla="*/ 17 h 5136"/>
                  <a:gd name="T26" fmla="*/ 609 w 1286"/>
                  <a:gd name="T27" fmla="*/ 2 h 5136"/>
                  <a:gd name="T28" fmla="*/ 642 w 1286"/>
                  <a:gd name="T29" fmla="*/ 0 h 5136"/>
                  <a:gd name="T30" fmla="*/ 642 w 1286"/>
                  <a:gd name="T31" fmla="*/ 0 h 5136"/>
                  <a:gd name="T32" fmla="*/ 675 w 1286"/>
                  <a:gd name="T33" fmla="*/ 2 h 5136"/>
                  <a:gd name="T34" fmla="*/ 740 w 1286"/>
                  <a:gd name="T35" fmla="*/ 17 h 5136"/>
                  <a:gd name="T36" fmla="*/ 803 w 1286"/>
                  <a:gd name="T37" fmla="*/ 48 h 5136"/>
                  <a:gd name="T38" fmla="*/ 864 w 1286"/>
                  <a:gd name="T39" fmla="*/ 89 h 5136"/>
                  <a:gd name="T40" fmla="*/ 921 w 1286"/>
                  <a:gd name="T41" fmla="*/ 144 h 5136"/>
                  <a:gd name="T42" fmla="*/ 976 w 1286"/>
                  <a:gd name="T43" fmla="*/ 207 h 5136"/>
                  <a:gd name="T44" fmla="*/ 1052 w 1286"/>
                  <a:gd name="T45" fmla="*/ 317 h 5136"/>
                  <a:gd name="T46" fmla="*/ 1140 w 1286"/>
                  <a:gd name="T47" fmla="*/ 484 h 5136"/>
                  <a:gd name="T48" fmla="*/ 1209 w 1286"/>
                  <a:gd name="T49" fmla="*/ 661 h 5136"/>
                  <a:gd name="T50" fmla="*/ 1258 w 1286"/>
                  <a:gd name="T51" fmla="*/ 835 h 5136"/>
                  <a:gd name="T52" fmla="*/ 1283 w 1286"/>
                  <a:gd name="T53" fmla="*/ 995 h 5136"/>
                  <a:gd name="T54" fmla="*/ 1286 w 1286"/>
                  <a:gd name="T55" fmla="*/ 1066 h 5136"/>
                  <a:gd name="T56" fmla="*/ 1286 w 1286"/>
                  <a:gd name="T57" fmla="*/ 5136 h 5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6" h="5136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8"/>
              <p:cNvSpPr>
                <a:spLocks/>
              </p:cNvSpPr>
              <p:nvPr/>
            </p:nvSpPr>
            <p:spPr bwMode="auto">
              <a:xfrm>
                <a:off x="960" y="1229"/>
                <a:ext cx="429" cy="1712"/>
              </a:xfrm>
              <a:custGeom>
                <a:avLst/>
                <a:gdLst>
                  <a:gd name="T0" fmla="*/ 1286 w 1286"/>
                  <a:gd name="T1" fmla="*/ 5136 h 5136"/>
                  <a:gd name="T2" fmla="*/ 0 w 1286"/>
                  <a:gd name="T3" fmla="*/ 5136 h 5136"/>
                  <a:gd name="T4" fmla="*/ 0 w 1286"/>
                  <a:gd name="T5" fmla="*/ 1066 h 5136"/>
                  <a:gd name="T6" fmla="*/ 1 w 1286"/>
                  <a:gd name="T7" fmla="*/ 995 h 5136"/>
                  <a:gd name="T8" fmla="*/ 27 w 1286"/>
                  <a:gd name="T9" fmla="*/ 835 h 5136"/>
                  <a:gd name="T10" fmla="*/ 76 w 1286"/>
                  <a:gd name="T11" fmla="*/ 661 h 5136"/>
                  <a:gd name="T12" fmla="*/ 145 w 1286"/>
                  <a:gd name="T13" fmla="*/ 484 h 5136"/>
                  <a:gd name="T14" fmla="*/ 233 w 1286"/>
                  <a:gd name="T15" fmla="*/ 317 h 5136"/>
                  <a:gd name="T16" fmla="*/ 309 w 1286"/>
                  <a:gd name="T17" fmla="*/ 207 h 5136"/>
                  <a:gd name="T18" fmla="*/ 364 w 1286"/>
                  <a:gd name="T19" fmla="*/ 144 h 5136"/>
                  <a:gd name="T20" fmla="*/ 422 w 1286"/>
                  <a:gd name="T21" fmla="*/ 89 h 5136"/>
                  <a:gd name="T22" fmla="*/ 482 w 1286"/>
                  <a:gd name="T23" fmla="*/ 48 h 5136"/>
                  <a:gd name="T24" fmla="*/ 544 w 1286"/>
                  <a:gd name="T25" fmla="*/ 17 h 5136"/>
                  <a:gd name="T26" fmla="*/ 609 w 1286"/>
                  <a:gd name="T27" fmla="*/ 2 h 5136"/>
                  <a:gd name="T28" fmla="*/ 642 w 1286"/>
                  <a:gd name="T29" fmla="*/ 0 h 5136"/>
                  <a:gd name="T30" fmla="*/ 642 w 1286"/>
                  <a:gd name="T31" fmla="*/ 0 h 5136"/>
                  <a:gd name="T32" fmla="*/ 675 w 1286"/>
                  <a:gd name="T33" fmla="*/ 2 h 5136"/>
                  <a:gd name="T34" fmla="*/ 740 w 1286"/>
                  <a:gd name="T35" fmla="*/ 17 h 5136"/>
                  <a:gd name="T36" fmla="*/ 803 w 1286"/>
                  <a:gd name="T37" fmla="*/ 48 h 5136"/>
                  <a:gd name="T38" fmla="*/ 864 w 1286"/>
                  <a:gd name="T39" fmla="*/ 89 h 5136"/>
                  <a:gd name="T40" fmla="*/ 921 w 1286"/>
                  <a:gd name="T41" fmla="*/ 144 h 5136"/>
                  <a:gd name="T42" fmla="*/ 976 w 1286"/>
                  <a:gd name="T43" fmla="*/ 207 h 5136"/>
                  <a:gd name="T44" fmla="*/ 1052 w 1286"/>
                  <a:gd name="T45" fmla="*/ 317 h 5136"/>
                  <a:gd name="T46" fmla="*/ 1140 w 1286"/>
                  <a:gd name="T47" fmla="*/ 484 h 5136"/>
                  <a:gd name="T48" fmla="*/ 1209 w 1286"/>
                  <a:gd name="T49" fmla="*/ 661 h 5136"/>
                  <a:gd name="T50" fmla="*/ 1258 w 1286"/>
                  <a:gd name="T51" fmla="*/ 835 h 5136"/>
                  <a:gd name="T52" fmla="*/ 1283 w 1286"/>
                  <a:gd name="T53" fmla="*/ 995 h 5136"/>
                  <a:gd name="T54" fmla="*/ 1286 w 1286"/>
                  <a:gd name="T55" fmla="*/ 1066 h 5136"/>
                  <a:gd name="T56" fmla="*/ 1286 w 1286"/>
                  <a:gd name="T57" fmla="*/ 5136 h 5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6" h="5136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9"/>
              <p:cNvSpPr>
                <a:spLocks/>
              </p:cNvSpPr>
              <p:nvPr/>
            </p:nvSpPr>
            <p:spPr bwMode="auto">
              <a:xfrm>
                <a:off x="1869" y="3443"/>
                <a:ext cx="237" cy="352"/>
              </a:xfrm>
              <a:custGeom>
                <a:avLst/>
                <a:gdLst>
                  <a:gd name="T0" fmla="*/ 710 w 710"/>
                  <a:gd name="T1" fmla="*/ 356 h 1056"/>
                  <a:gd name="T2" fmla="*/ 707 w 710"/>
                  <a:gd name="T3" fmla="*/ 396 h 1056"/>
                  <a:gd name="T4" fmla="*/ 678 w 710"/>
                  <a:gd name="T5" fmla="*/ 494 h 1056"/>
                  <a:gd name="T6" fmla="*/ 628 w 710"/>
                  <a:gd name="T7" fmla="*/ 607 h 1056"/>
                  <a:gd name="T8" fmla="*/ 566 w 710"/>
                  <a:gd name="T9" fmla="*/ 725 h 1056"/>
                  <a:gd name="T10" fmla="*/ 399 w 710"/>
                  <a:gd name="T11" fmla="*/ 994 h 1056"/>
                  <a:gd name="T12" fmla="*/ 356 w 710"/>
                  <a:gd name="T13" fmla="*/ 1056 h 1056"/>
                  <a:gd name="T14" fmla="*/ 311 w 710"/>
                  <a:gd name="T15" fmla="*/ 993 h 1056"/>
                  <a:gd name="T16" fmla="*/ 144 w 710"/>
                  <a:gd name="T17" fmla="*/ 720 h 1056"/>
                  <a:gd name="T18" fmla="*/ 82 w 710"/>
                  <a:gd name="T19" fmla="*/ 602 h 1056"/>
                  <a:gd name="T20" fmla="*/ 32 w 710"/>
                  <a:gd name="T21" fmla="*/ 491 h 1056"/>
                  <a:gd name="T22" fmla="*/ 3 w 710"/>
                  <a:gd name="T23" fmla="*/ 394 h 1056"/>
                  <a:gd name="T24" fmla="*/ 0 w 710"/>
                  <a:gd name="T25" fmla="*/ 356 h 1056"/>
                  <a:gd name="T26" fmla="*/ 1 w 710"/>
                  <a:gd name="T27" fmla="*/ 319 h 1056"/>
                  <a:gd name="T28" fmla="*/ 16 w 710"/>
                  <a:gd name="T29" fmla="*/ 248 h 1056"/>
                  <a:gd name="T30" fmla="*/ 43 w 710"/>
                  <a:gd name="T31" fmla="*/ 183 h 1056"/>
                  <a:gd name="T32" fmla="*/ 82 w 710"/>
                  <a:gd name="T33" fmla="*/ 127 h 1056"/>
                  <a:gd name="T34" fmla="*/ 131 w 710"/>
                  <a:gd name="T35" fmla="*/ 80 h 1056"/>
                  <a:gd name="T36" fmla="*/ 187 w 710"/>
                  <a:gd name="T37" fmla="*/ 42 h 1056"/>
                  <a:gd name="T38" fmla="*/ 250 w 710"/>
                  <a:gd name="T39" fmla="*/ 15 h 1056"/>
                  <a:gd name="T40" fmla="*/ 320 w 710"/>
                  <a:gd name="T41" fmla="*/ 2 h 1056"/>
                  <a:gd name="T42" fmla="*/ 356 w 710"/>
                  <a:gd name="T43" fmla="*/ 0 h 1056"/>
                  <a:gd name="T44" fmla="*/ 392 w 710"/>
                  <a:gd name="T45" fmla="*/ 2 h 1056"/>
                  <a:gd name="T46" fmla="*/ 459 w 710"/>
                  <a:gd name="T47" fmla="*/ 15 h 1056"/>
                  <a:gd name="T48" fmla="*/ 523 w 710"/>
                  <a:gd name="T49" fmla="*/ 42 h 1056"/>
                  <a:gd name="T50" fmla="*/ 580 w 710"/>
                  <a:gd name="T51" fmla="*/ 80 h 1056"/>
                  <a:gd name="T52" fmla="*/ 628 w 710"/>
                  <a:gd name="T53" fmla="*/ 127 h 1056"/>
                  <a:gd name="T54" fmla="*/ 667 w 710"/>
                  <a:gd name="T55" fmla="*/ 183 h 1056"/>
                  <a:gd name="T56" fmla="*/ 694 w 710"/>
                  <a:gd name="T57" fmla="*/ 248 h 1056"/>
                  <a:gd name="T58" fmla="*/ 708 w 710"/>
                  <a:gd name="T59" fmla="*/ 319 h 1056"/>
                  <a:gd name="T60" fmla="*/ 710 w 710"/>
                  <a:gd name="T61" fmla="*/ 3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0" h="1056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0"/>
              <p:cNvSpPr>
                <a:spLocks/>
              </p:cNvSpPr>
              <p:nvPr/>
            </p:nvSpPr>
            <p:spPr bwMode="auto">
              <a:xfrm>
                <a:off x="1894" y="3495"/>
                <a:ext cx="180" cy="262"/>
              </a:xfrm>
              <a:custGeom>
                <a:avLst/>
                <a:gdLst>
                  <a:gd name="T0" fmla="*/ 539 w 539"/>
                  <a:gd name="T1" fmla="*/ 268 h 787"/>
                  <a:gd name="T2" fmla="*/ 536 w 539"/>
                  <a:gd name="T3" fmla="*/ 297 h 787"/>
                  <a:gd name="T4" fmla="*/ 514 w 539"/>
                  <a:gd name="T5" fmla="*/ 369 h 787"/>
                  <a:gd name="T6" fmla="*/ 454 w 539"/>
                  <a:gd name="T7" fmla="*/ 496 h 787"/>
                  <a:gd name="T8" fmla="*/ 303 w 539"/>
                  <a:gd name="T9" fmla="*/ 741 h 787"/>
                  <a:gd name="T10" fmla="*/ 270 w 539"/>
                  <a:gd name="T11" fmla="*/ 787 h 787"/>
                  <a:gd name="T12" fmla="*/ 236 w 539"/>
                  <a:gd name="T13" fmla="*/ 741 h 787"/>
                  <a:gd name="T14" fmla="*/ 85 w 539"/>
                  <a:gd name="T15" fmla="*/ 496 h 787"/>
                  <a:gd name="T16" fmla="*/ 25 w 539"/>
                  <a:gd name="T17" fmla="*/ 369 h 787"/>
                  <a:gd name="T18" fmla="*/ 3 w 539"/>
                  <a:gd name="T19" fmla="*/ 297 h 787"/>
                  <a:gd name="T20" fmla="*/ 0 w 539"/>
                  <a:gd name="T21" fmla="*/ 268 h 787"/>
                  <a:gd name="T22" fmla="*/ 2 w 539"/>
                  <a:gd name="T23" fmla="*/ 242 h 787"/>
                  <a:gd name="T24" fmla="*/ 12 w 539"/>
                  <a:gd name="T25" fmla="*/ 191 h 787"/>
                  <a:gd name="T26" fmla="*/ 32 w 539"/>
                  <a:gd name="T27" fmla="*/ 143 h 787"/>
                  <a:gd name="T28" fmla="*/ 61 w 539"/>
                  <a:gd name="T29" fmla="*/ 100 h 787"/>
                  <a:gd name="T30" fmla="*/ 97 w 539"/>
                  <a:gd name="T31" fmla="*/ 62 h 787"/>
                  <a:gd name="T32" fmla="*/ 138 w 539"/>
                  <a:gd name="T33" fmla="*/ 34 h 787"/>
                  <a:gd name="T34" fmla="*/ 187 w 539"/>
                  <a:gd name="T35" fmla="*/ 12 h 787"/>
                  <a:gd name="T36" fmla="*/ 241 w 539"/>
                  <a:gd name="T37" fmla="*/ 0 h 787"/>
                  <a:gd name="T38" fmla="*/ 270 w 539"/>
                  <a:gd name="T39" fmla="*/ 0 h 787"/>
                  <a:gd name="T40" fmla="*/ 298 w 539"/>
                  <a:gd name="T41" fmla="*/ 0 h 787"/>
                  <a:gd name="T42" fmla="*/ 352 w 539"/>
                  <a:gd name="T43" fmla="*/ 12 h 787"/>
                  <a:gd name="T44" fmla="*/ 401 w 539"/>
                  <a:gd name="T45" fmla="*/ 34 h 787"/>
                  <a:gd name="T46" fmla="*/ 442 w 539"/>
                  <a:gd name="T47" fmla="*/ 62 h 787"/>
                  <a:gd name="T48" fmla="*/ 478 w 539"/>
                  <a:gd name="T49" fmla="*/ 100 h 787"/>
                  <a:gd name="T50" fmla="*/ 507 w 539"/>
                  <a:gd name="T51" fmla="*/ 143 h 787"/>
                  <a:gd name="T52" fmla="*/ 527 w 539"/>
                  <a:gd name="T53" fmla="*/ 191 h 787"/>
                  <a:gd name="T54" fmla="*/ 537 w 539"/>
                  <a:gd name="T55" fmla="*/ 242 h 787"/>
                  <a:gd name="T56" fmla="*/ 539 w 539"/>
                  <a:gd name="T57" fmla="*/ 268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39" h="787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11"/>
              <p:cNvSpPr>
                <a:spLocks/>
              </p:cNvSpPr>
              <p:nvPr/>
            </p:nvSpPr>
            <p:spPr bwMode="auto">
              <a:xfrm>
                <a:off x="1514" y="3443"/>
                <a:ext cx="236" cy="352"/>
              </a:xfrm>
              <a:custGeom>
                <a:avLst/>
                <a:gdLst>
                  <a:gd name="T0" fmla="*/ 710 w 710"/>
                  <a:gd name="T1" fmla="*/ 356 h 1056"/>
                  <a:gd name="T2" fmla="*/ 707 w 710"/>
                  <a:gd name="T3" fmla="*/ 396 h 1056"/>
                  <a:gd name="T4" fmla="*/ 679 w 710"/>
                  <a:gd name="T5" fmla="*/ 494 h 1056"/>
                  <a:gd name="T6" fmla="*/ 628 w 710"/>
                  <a:gd name="T7" fmla="*/ 607 h 1056"/>
                  <a:gd name="T8" fmla="*/ 566 w 710"/>
                  <a:gd name="T9" fmla="*/ 725 h 1056"/>
                  <a:gd name="T10" fmla="*/ 399 w 710"/>
                  <a:gd name="T11" fmla="*/ 994 h 1056"/>
                  <a:gd name="T12" fmla="*/ 356 w 710"/>
                  <a:gd name="T13" fmla="*/ 1056 h 1056"/>
                  <a:gd name="T14" fmla="*/ 311 w 710"/>
                  <a:gd name="T15" fmla="*/ 993 h 1056"/>
                  <a:gd name="T16" fmla="*/ 144 w 710"/>
                  <a:gd name="T17" fmla="*/ 720 h 1056"/>
                  <a:gd name="T18" fmla="*/ 82 w 710"/>
                  <a:gd name="T19" fmla="*/ 602 h 1056"/>
                  <a:gd name="T20" fmla="*/ 32 w 710"/>
                  <a:gd name="T21" fmla="*/ 491 h 1056"/>
                  <a:gd name="T22" fmla="*/ 3 w 710"/>
                  <a:gd name="T23" fmla="*/ 394 h 1056"/>
                  <a:gd name="T24" fmla="*/ 0 w 710"/>
                  <a:gd name="T25" fmla="*/ 356 h 1056"/>
                  <a:gd name="T26" fmla="*/ 2 w 710"/>
                  <a:gd name="T27" fmla="*/ 319 h 1056"/>
                  <a:gd name="T28" fmla="*/ 16 w 710"/>
                  <a:gd name="T29" fmla="*/ 248 h 1056"/>
                  <a:gd name="T30" fmla="*/ 43 w 710"/>
                  <a:gd name="T31" fmla="*/ 183 h 1056"/>
                  <a:gd name="T32" fmla="*/ 82 w 710"/>
                  <a:gd name="T33" fmla="*/ 127 h 1056"/>
                  <a:gd name="T34" fmla="*/ 131 w 710"/>
                  <a:gd name="T35" fmla="*/ 80 h 1056"/>
                  <a:gd name="T36" fmla="*/ 187 w 710"/>
                  <a:gd name="T37" fmla="*/ 42 h 1056"/>
                  <a:gd name="T38" fmla="*/ 251 w 710"/>
                  <a:gd name="T39" fmla="*/ 15 h 1056"/>
                  <a:gd name="T40" fmla="*/ 320 w 710"/>
                  <a:gd name="T41" fmla="*/ 2 h 1056"/>
                  <a:gd name="T42" fmla="*/ 356 w 710"/>
                  <a:gd name="T43" fmla="*/ 0 h 1056"/>
                  <a:gd name="T44" fmla="*/ 392 w 710"/>
                  <a:gd name="T45" fmla="*/ 2 h 1056"/>
                  <a:gd name="T46" fmla="*/ 460 w 710"/>
                  <a:gd name="T47" fmla="*/ 15 h 1056"/>
                  <a:gd name="T48" fmla="*/ 523 w 710"/>
                  <a:gd name="T49" fmla="*/ 42 h 1056"/>
                  <a:gd name="T50" fmla="*/ 581 w 710"/>
                  <a:gd name="T51" fmla="*/ 80 h 1056"/>
                  <a:gd name="T52" fmla="*/ 628 w 710"/>
                  <a:gd name="T53" fmla="*/ 127 h 1056"/>
                  <a:gd name="T54" fmla="*/ 667 w 710"/>
                  <a:gd name="T55" fmla="*/ 183 h 1056"/>
                  <a:gd name="T56" fmla="*/ 694 w 710"/>
                  <a:gd name="T57" fmla="*/ 248 h 1056"/>
                  <a:gd name="T58" fmla="*/ 709 w 710"/>
                  <a:gd name="T59" fmla="*/ 319 h 1056"/>
                  <a:gd name="T60" fmla="*/ 710 w 710"/>
                  <a:gd name="T61" fmla="*/ 3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0" h="1056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12"/>
              <p:cNvSpPr>
                <a:spLocks/>
              </p:cNvSpPr>
              <p:nvPr/>
            </p:nvSpPr>
            <p:spPr bwMode="auto">
              <a:xfrm>
                <a:off x="1539" y="3495"/>
                <a:ext cx="180" cy="262"/>
              </a:xfrm>
              <a:custGeom>
                <a:avLst/>
                <a:gdLst>
                  <a:gd name="T0" fmla="*/ 538 w 538"/>
                  <a:gd name="T1" fmla="*/ 268 h 787"/>
                  <a:gd name="T2" fmla="*/ 535 w 538"/>
                  <a:gd name="T3" fmla="*/ 297 h 787"/>
                  <a:gd name="T4" fmla="*/ 514 w 538"/>
                  <a:gd name="T5" fmla="*/ 369 h 787"/>
                  <a:gd name="T6" fmla="*/ 453 w 538"/>
                  <a:gd name="T7" fmla="*/ 496 h 787"/>
                  <a:gd name="T8" fmla="*/ 302 w 538"/>
                  <a:gd name="T9" fmla="*/ 741 h 787"/>
                  <a:gd name="T10" fmla="*/ 269 w 538"/>
                  <a:gd name="T11" fmla="*/ 787 h 787"/>
                  <a:gd name="T12" fmla="*/ 236 w 538"/>
                  <a:gd name="T13" fmla="*/ 741 h 787"/>
                  <a:gd name="T14" fmla="*/ 85 w 538"/>
                  <a:gd name="T15" fmla="*/ 496 h 787"/>
                  <a:gd name="T16" fmla="*/ 24 w 538"/>
                  <a:gd name="T17" fmla="*/ 369 h 787"/>
                  <a:gd name="T18" fmla="*/ 2 w 538"/>
                  <a:gd name="T19" fmla="*/ 297 h 787"/>
                  <a:gd name="T20" fmla="*/ 0 w 538"/>
                  <a:gd name="T21" fmla="*/ 268 h 787"/>
                  <a:gd name="T22" fmla="*/ 1 w 538"/>
                  <a:gd name="T23" fmla="*/ 242 h 787"/>
                  <a:gd name="T24" fmla="*/ 11 w 538"/>
                  <a:gd name="T25" fmla="*/ 191 h 787"/>
                  <a:gd name="T26" fmla="*/ 31 w 538"/>
                  <a:gd name="T27" fmla="*/ 143 h 787"/>
                  <a:gd name="T28" fmla="*/ 60 w 538"/>
                  <a:gd name="T29" fmla="*/ 100 h 787"/>
                  <a:gd name="T30" fmla="*/ 96 w 538"/>
                  <a:gd name="T31" fmla="*/ 62 h 787"/>
                  <a:gd name="T32" fmla="*/ 138 w 538"/>
                  <a:gd name="T33" fmla="*/ 34 h 787"/>
                  <a:gd name="T34" fmla="*/ 187 w 538"/>
                  <a:gd name="T35" fmla="*/ 12 h 787"/>
                  <a:gd name="T36" fmla="*/ 240 w 538"/>
                  <a:gd name="T37" fmla="*/ 0 h 787"/>
                  <a:gd name="T38" fmla="*/ 269 w 538"/>
                  <a:gd name="T39" fmla="*/ 0 h 787"/>
                  <a:gd name="T40" fmla="*/ 298 w 538"/>
                  <a:gd name="T41" fmla="*/ 0 h 787"/>
                  <a:gd name="T42" fmla="*/ 351 w 538"/>
                  <a:gd name="T43" fmla="*/ 12 h 787"/>
                  <a:gd name="T44" fmla="*/ 400 w 538"/>
                  <a:gd name="T45" fmla="*/ 34 h 787"/>
                  <a:gd name="T46" fmla="*/ 442 w 538"/>
                  <a:gd name="T47" fmla="*/ 62 h 787"/>
                  <a:gd name="T48" fmla="*/ 478 w 538"/>
                  <a:gd name="T49" fmla="*/ 100 h 787"/>
                  <a:gd name="T50" fmla="*/ 506 w 538"/>
                  <a:gd name="T51" fmla="*/ 143 h 787"/>
                  <a:gd name="T52" fmla="*/ 527 w 538"/>
                  <a:gd name="T53" fmla="*/ 191 h 787"/>
                  <a:gd name="T54" fmla="*/ 537 w 538"/>
                  <a:gd name="T55" fmla="*/ 242 h 787"/>
                  <a:gd name="T56" fmla="*/ 538 w 538"/>
                  <a:gd name="T57" fmla="*/ 268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38" h="787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3"/>
              <p:cNvSpPr>
                <a:spLocks/>
              </p:cNvSpPr>
              <p:nvPr/>
            </p:nvSpPr>
            <p:spPr bwMode="auto">
              <a:xfrm>
                <a:off x="2077" y="1859"/>
                <a:ext cx="790" cy="1220"/>
              </a:xfrm>
              <a:custGeom>
                <a:avLst/>
                <a:gdLst>
                  <a:gd name="T0" fmla="*/ 1757 w 2372"/>
                  <a:gd name="T1" fmla="*/ 2621 h 3658"/>
                  <a:gd name="T2" fmla="*/ 1612 w 2372"/>
                  <a:gd name="T3" fmla="*/ 2543 h 3658"/>
                  <a:gd name="T4" fmla="*/ 1337 w 2372"/>
                  <a:gd name="T5" fmla="*/ 2376 h 3658"/>
                  <a:gd name="T6" fmla="*/ 1085 w 2372"/>
                  <a:gd name="T7" fmla="*/ 2196 h 3658"/>
                  <a:gd name="T8" fmla="*/ 857 w 2372"/>
                  <a:gd name="T9" fmla="*/ 2007 h 3658"/>
                  <a:gd name="T10" fmla="*/ 705 w 2372"/>
                  <a:gd name="T11" fmla="*/ 1858 h 3658"/>
                  <a:gd name="T12" fmla="*/ 611 w 2372"/>
                  <a:gd name="T13" fmla="*/ 1755 h 3658"/>
                  <a:gd name="T14" fmla="*/ 525 w 2372"/>
                  <a:gd name="T15" fmla="*/ 1650 h 3658"/>
                  <a:gd name="T16" fmla="*/ 444 w 2372"/>
                  <a:gd name="T17" fmla="*/ 1544 h 3658"/>
                  <a:gd name="T18" fmla="*/ 372 w 2372"/>
                  <a:gd name="T19" fmla="*/ 1434 h 3658"/>
                  <a:gd name="T20" fmla="*/ 309 w 2372"/>
                  <a:gd name="T21" fmla="*/ 1323 h 3658"/>
                  <a:gd name="T22" fmla="*/ 252 w 2372"/>
                  <a:gd name="T23" fmla="*/ 1210 h 3658"/>
                  <a:gd name="T24" fmla="*/ 204 w 2372"/>
                  <a:gd name="T25" fmla="*/ 1096 h 3658"/>
                  <a:gd name="T26" fmla="*/ 183 w 2372"/>
                  <a:gd name="T27" fmla="*/ 1037 h 3658"/>
                  <a:gd name="T28" fmla="*/ 142 w 2372"/>
                  <a:gd name="T29" fmla="*/ 910 h 3658"/>
                  <a:gd name="T30" fmla="*/ 74 w 2372"/>
                  <a:gd name="T31" fmla="*/ 652 h 3658"/>
                  <a:gd name="T32" fmla="*/ 28 w 2372"/>
                  <a:gd name="T33" fmla="*/ 392 h 3658"/>
                  <a:gd name="T34" fmla="*/ 3 w 2372"/>
                  <a:gd name="T35" fmla="*/ 130 h 3658"/>
                  <a:gd name="T36" fmla="*/ 0 w 2372"/>
                  <a:gd name="T37" fmla="*/ 0 h 3658"/>
                  <a:gd name="T38" fmla="*/ 0 w 2372"/>
                  <a:gd name="T39" fmla="*/ 3658 h 3658"/>
                  <a:gd name="T40" fmla="*/ 2372 w 2372"/>
                  <a:gd name="T41" fmla="*/ 3658 h 3658"/>
                  <a:gd name="T42" fmla="*/ 2372 w 2372"/>
                  <a:gd name="T43" fmla="*/ 3446 h 3658"/>
                  <a:gd name="T44" fmla="*/ 2371 w 2372"/>
                  <a:gd name="T45" fmla="*/ 3384 h 3658"/>
                  <a:gd name="T46" fmla="*/ 2349 w 2372"/>
                  <a:gd name="T47" fmla="*/ 3263 h 3658"/>
                  <a:gd name="T48" fmla="*/ 2306 w 2372"/>
                  <a:gd name="T49" fmla="*/ 3147 h 3658"/>
                  <a:gd name="T50" fmla="*/ 2244 w 2372"/>
                  <a:gd name="T51" fmla="*/ 3036 h 3658"/>
                  <a:gd name="T52" fmla="*/ 2164 w 2372"/>
                  <a:gd name="T53" fmla="*/ 2932 h 3658"/>
                  <a:gd name="T54" fmla="*/ 2067 w 2372"/>
                  <a:gd name="T55" fmla="*/ 2834 h 3658"/>
                  <a:gd name="T56" fmla="*/ 1955 w 2372"/>
                  <a:gd name="T57" fmla="*/ 2743 h 3658"/>
                  <a:gd name="T58" fmla="*/ 1827 w 2372"/>
                  <a:gd name="T59" fmla="*/ 2660 h 3658"/>
                  <a:gd name="T60" fmla="*/ 1757 w 2372"/>
                  <a:gd name="T61" fmla="*/ 2621 h 3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72" h="3658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14"/>
              <p:cNvSpPr>
                <a:spLocks/>
              </p:cNvSpPr>
              <p:nvPr/>
            </p:nvSpPr>
            <p:spPr bwMode="auto">
              <a:xfrm>
                <a:off x="749" y="1859"/>
                <a:ext cx="790" cy="1220"/>
              </a:xfrm>
              <a:custGeom>
                <a:avLst/>
                <a:gdLst>
                  <a:gd name="T0" fmla="*/ 614 w 2371"/>
                  <a:gd name="T1" fmla="*/ 2621 h 3658"/>
                  <a:gd name="T2" fmla="*/ 760 w 2371"/>
                  <a:gd name="T3" fmla="*/ 2543 h 3658"/>
                  <a:gd name="T4" fmla="*/ 1034 w 2371"/>
                  <a:gd name="T5" fmla="*/ 2376 h 3658"/>
                  <a:gd name="T6" fmla="*/ 1286 w 2371"/>
                  <a:gd name="T7" fmla="*/ 2196 h 3658"/>
                  <a:gd name="T8" fmla="*/ 1514 w 2371"/>
                  <a:gd name="T9" fmla="*/ 2007 h 3658"/>
                  <a:gd name="T10" fmla="*/ 1668 w 2371"/>
                  <a:gd name="T11" fmla="*/ 1858 h 3658"/>
                  <a:gd name="T12" fmla="*/ 1761 w 2371"/>
                  <a:gd name="T13" fmla="*/ 1755 h 3658"/>
                  <a:gd name="T14" fmla="*/ 1848 w 2371"/>
                  <a:gd name="T15" fmla="*/ 1650 h 3658"/>
                  <a:gd name="T16" fmla="*/ 1927 w 2371"/>
                  <a:gd name="T17" fmla="*/ 1544 h 3658"/>
                  <a:gd name="T18" fmla="*/ 1999 w 2371"/>
                  <a:gd name="T19" fmla="*/ 1434 h 3658"/>
                  <a:gd name="T20" fmla="*/ 2064 w 2371"/>
                  <a:gd name="T21" fmla="*/ 1323 h 3658"/>
                  <a:gd name="T22" fmla="*/ 2120 w 2371"/>
                  <a:gd name="T23" fmla="*/ 1210 h 3658"/>
                  <a:gd name="T24" fmla="*/ 2167 w 2371"/>
                  <a:gd name="T25" fmla="*/ 1096 h 3658"/>
                  <a:gd name="T26" fmla="*/ 2189 w 2371"/>
                  <a:gd name="T27" fmla="*/ 1037 h 3658"/>
                  <a:gd name="T28" fmla="*/ 2231 w 2371"/>
                  <a:gd name="T29" fmla="*/ 910 h 3658"/>
                  <a:gd name="T30" fmla="*/ 2297 w 2371"/>
                  <a:gd name="T31" fmla="*/ 652 h 3658"/>
                  <a:gd name="T32" fmla="*/ 2345 w 2371"/>
                  <a:gd name="T33" fmla="*/ 392 h 3658"/>
                  <a:gd name="T34" fmla="*/ 2369 w 2371"/>
                  <a:gd name="T35" fmla="*/ 130 h 3658"/>
                  <a:gd name="T36" fmla="*/ 2371 w 2371"/>
                  <a:gd name="T37" fmla="*/ 0 h 3658"/>
                  <a:gd name="T38" fmla="*/ 2371 w 2371"/>
                  <a:gd name="T39" fmla="*/ 3658 h 3658"/>
                  <a:gd name="T40" fmla="*/ 0 w 2371"/>
                  <a:gd name="T41" fmla="*/ 3658 h 3658"/>
                  <a:gd name="T42" fmla="*/ 0 w 2371"/>
                  <a:gd name="T43" fmla="*/ 3446 h 3658"/>
                  <a:gd name="T44" fmla="*/ 2 w 2371"/>
                  <a:gd name="T45" fmla="*/ 3384 h 3658"/>
                  <a:gd name="T46" fmla="*/ 23 w 2371"/>
                  <a:gd name="T47" fmla="*/ 3263 h 3658"/>
                  <a:gd name="T48" fmla="*/ 66 w 2371"/>
                  <a:gd name="T49" fmla="*/ 3147 h 3658"/>
                  <a:gd name="T50" fmla="*/ 128 w 2371"/>
                  <a:gd name="T51" fmla="*/ 3036 h 3658"/>
                  <a:gd name="T52" fmla="*/ 207 w 2371"/>
                  <a:gd name="T53" fmla="*/ 2932 h 3658"/>
                  <a:gd name="T54" fmla="*/ 305 w 2371"/>
                  <a:gd name="T55" fmla="*/ 2834 h 3658"/>
                  <a:gd name="T56" fmla="*/ 418 w 2371"/>
                  <a:gd name="T57" fmla="*/ 2743 h 3658"/>
                  <a:gd name="T58" fmla="*/ 544 w 2371"/>
                  <a:gd name="T59" fmla="*/ 2660 h 3658"/>
                  <a:gd name="T60" fmla="*/ 614 w 2371"/>
                  <a:gd name="T61" fmla="*/ 2621 h 3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71" h="3658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15"/>
              <p:cNvSpPr>
                <a:spLocks/>
              </p:cNvSpPr>
              <p:nvPr/>
            </p:nvSpPr>
            <p:spPr bwMode="auto">
              <a:xfrm>
                <a:off x="1501" y="1283"/>
                <a:ext cx="614" cy="480"/>
              </a:xfrm>
              <a:custGeom>
                <a:avLst/>
                <a:gdLst>
                  <a:gd name="T0" fmla="*/ 1844 w 1844"/>
                  <a:gd name="T1" fmla="*/ 1440 h 1440"/>
                  <a:gd name="T2" fmla="*/ 1842 w 1844"/>
                  <a:gd name="T3" fmla="*/ 1391 h 1440"/>
                  <a:gd name="T4" fmla="*/ 1832 w 1844"/>
                  <a:gd name="T5" fmla="*/ 1287 h 1440"/>
                  <a:gd name="T6" fmla="*/ 1812 w 1844"/>
                  <a:gd name="T7" fmla="*/ 1176 h 1440"/>
                  <a:gd name="T8" fmla="*/ 1785 w 1844"/>
                  <a:gd name="T9" fmla="*/ 1060 h 1440"/>
                  <a:gd name="T10" fmla="*/ 1730 w 1844"/>
                  <a:gd name="T11" fmla="*/ 880 h 1440"/>
                  <a:gd name="T12" fmla="*/ 1656 w 1844"/>
                  <a:gd name="T13" fmla="*/ 701 h 1440"/>
                  <a:gd name="T14" fmla="*/ 1602 w 1844"/>
                  <a:gd name="T15" fmla="*/ 585 h 1440"/>
                  <a:gd name="T16" fmla="*/ 1538 w 1844"/>
                  <a:gd name="T17" fmla="*/ 474 h 1440"/>
                  <a:gd name="T18" fmla="*/ 1471 w 1844"/>
                  <a:gd name="T19" fmla="*/ 370 h 1440"/>
                  <a:gd name="T20" fmla="*/ 1399 w 1844"/>
                  <a:gd name="T21" fmla="*/ 275 h 1440"/>
                  <a:gd name="T22" fmla="*/ 1321 w 1844"/>
                  <a:gd name="T23" fmla="*/ 190 h 1440"/>
                  <a:gd name="T24" fmla="*/ 1239 w 1844"/>
                  <a:gd name="T25" fmla="*/ 119 h 1440"/>
                  <a:gd name="T26" fmla="*/ 1152 w 1844"/>
                  <a:gd name="T27" fmla="*/ 62 h 1440"/>
                  <a:gd name="T28" fmla="*/ 1063 w 1844"/>
                  <a:gd name="T29" fmla="*/ 23 h 1440"/>
                  <a:gd name="T30" fmla="*/ 970 w 1844"/>
                  <a:gd name="T31" fmla="*/ 1 h 1440"/>
                  <a:gd name="T32" fmla="*/ 922 w 1844"/>
                  <a:gd name="T33" fmla="*/ 0 h 1440"/>
                  <a:gd name="T34" fmla="*/ 922 w 1844"/>
                  <a:gd name="T35" fmla="*/ 0 h 1440"/>
                  <a:gd name="T36" fmla="*/ 876 w 1844"/>
                  <a:gd name="T37" fmla="*/ 1 h 1440"/>
                  <a:gd name="T38" fmla="*/ 785 w 1844"/>
                  <a:gd name="T39" fmla="*/ 23 h 1440"/>
                  <a:gd name="T40" fmla="*/ 696 w 1844"/>
                  <a:gd name="T41" fmla="*/ 62 h 1440"/>
                  <a:gd name="T42" fmla="*/ 611 w 1844"/>
                  <a:gd name="T43" fmla="*/ 119 h 1440"/>
                  <a:gd name="T44" fmla="*/ 529 w 1844"/>
                  <a:gd name="T45" fmla="*/ 190 h 1440"/>
                  <a:gd name="T46" fmla="*/ 451 w 1844"/>
                  <a:gd name="T47" fmla="*/ 275 h 1440"/>
                  <a:gd name="T48" fmla="*/ 378 w 1844"/>
                  <a:gd name="T49" fmla="*/ 370 h 1440"/>
                  <a:gd name="T50" fmla="*/ 310 w 1844"/>
                  <a:gd name="T51" fmla="*/ 474 h 1440"/>
                  <a:gd name="T52" fmla="*/ 247 w 1844"/>
                  <a:gd name="T53" fmla="*/ 585 h 1440"/>
                  <a:gd name="T54" fmla="*/ 190 w 1844"/>
                  <a:gd name="T55" fmla="*/ 701 h 1440"/>
                  <a:gd name="T56" fmla="*/ 117 w 1844"/>
                  <a:gd name="T57" fmla="*/ 880 h 1440"/>
                  <a:gd name="T58" fmla="*/ 61 w 1844"/>
                  <a:gd name="T59" fmla="*/ 1060 h 1440"/>
                  <a:gd name="T60" fmla="*/ 33 w 1844"/>
                  <a:gd name="T61" fmla="*/ 1176 h 1440"/>
                  <a:gd name="T62" fmla="*/ 13 w 1844"/>
                  <a:gd name="T63" fmla="*/ 1287 h 1440"/>
                  <a:gd name="T64" fmla="*/ 3 w 1844"/>
                  <a:gd name="T65" fmla="*/ 1391 h 1440"/>
                  <a:gd name="T66" fmla="*/ 0 w 1844"/>
                  <a:gd name="T67" fmla="*/ 1440 h 1440"/>
                  <a:gd name="T68" fmla="*/ 1844 w 1844"/>
                  <a:gd name="T69" fmla="*/ 144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44" h="1440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16"/>
              <p:cNvSpPr>
                <a:spLocks/>
              </p:cNvSpPr>
              <p:nvPr/>
            </p:nvSpPr>
            <p:spPr bwMode="auto">
              <a:xfrm>
                <a:off x="1501" y="1421"/>
                <a:ext cx="614" cy="1738"/>
              </a:xfrm>
              <a:custGeom>
                <a:avLst/>
                <a:gdLst>
                  <a:gd name="T0" fmla="*/ 1681 w 1844"/>
                  <a:gd name="T1" fmla="*/ 5213 h 5213"/>
                  <a:gd name="T2" fmla="*/ 165 w 1844"/>
                  <a:gd name="T3" fmla="*/ 5213 h 5213"/>
                  <a:gd name="T4" fmla="*/ 131 w 1844"/>
                  <a:gd name="T5" fmla="*/ 5210 h 5213"/>
                  <a:gd name="T6" fmla="*/ 74 w 1844"/>
                  <a:gd name="T7" fmla="*/ 5185 h 5213"/>
                  <a:gd name="T8" fmla="*/ 29 w 1844"/>
                  <a:gd name="T9" fmla="*/ 5140 h 5213"/>
                  <a:gd name="T10" fmla="*/ 3 w 1844"/>
                  <a:gd name="T11" fmla="*/ 5082 h 5213"/>
                  <a:gd name="T12" fmla="*/ 0 w 1844"/>
                  <a:gd name="T13" fmla="*/ 5049 h 5213"/>
                  <a:gd name="T14" fmla="*/ 0 w 1844"/>
                  <a:gd name="T15" fmla="*/ 1046 h 5213"/>
                  <a:gd name="T16" fmla="*/ 2 w 1844"/>
                  <a:gd name="T17" fmla="*/ 998 h 5213"/>
                  <a:gd name="T18" fmla="*/ 10 w 1844"/>
                  <a:gd name="T19" fmla="*/ 903 h 5213"/>
                  <a:gd name="T20" fmla="*/ 29 w 1844"/>
                  <a:gd name="T21" fmla="*/ 808 h 5213"/>
                  <a:gd name="T22" fmla="*/ 56 w 1844"/>
                  <a:gd name="T23" fmla="*/ 714 h 5213"/>
                  <a:gd name="T24" fmla="*/ 91 w 1844"/>
                  <a:gd name="T25" fmla="*/ 622 h 5213"/>
                  <a:gd name="T26" fmla="*/ 134 w 1844"/>
                  <a:gd name="T27" fmla="*/ 534 h 5213"/>
                  <a:gd name="T28" fmla="*/ 183 w 1844"/>
                  <a:gd name="T29" fmla="*/ 449 h 5213"/>
                  <a:gd name="T30" fmla="*/ 239 w 1844"/>
                  <a:gd name="T31" fmla="*/ 370 h 5213"/>
                  <a:gd name="T32" fmla="*/ 303 w 1844"/>
                  <a:gd name="T33" fmla="*/ 295 h 5213"/>
                  <a:gd name="T34" fmla="*/ 370 w 1844"/>
                  <a:gd name="T35" fmla="*/ 228 h 5213"/>
                  <a:gd name="T36" fmla="*/ 444 w 1844"/>
                  <a:gd name="T37" fmla="*/ 167 h 5213"/>
                  <a:gd name="T38" fmla="*/ 523 w 1844"/>
                  <a:gd name="T39" fmla="*/ 114 h 5213"/>
                  <a:gd name="T40" fmla="*/ 605 w 1844"/>
                  <a:gd name="T41" fmla="*/ 71 h 5213"/>
                  <a:gd name="T42" fmla="*/ 692 w 1844"/>
                  <a:gd name="T43" fmla="*/ 36 h 5213"/>
                  <a:gd name="T44" fmla="*/ 782 w 1844"/>
                  <a:gd name="T45" fmla="*/ 13 h 5213"/>
                  <a:gd name="T46" fmla="*/ 874 w 1844"/>
                  <a:gd name="T47" fmla="*/ 0 h 5213"/>
                  <a:gd name="T48" fmla="*/ 922 w 1844"/>
                  <a:gd name="T49" fmla="*/ 0 h 5213"/>
                  <a:gd name="T50" fmla="*/ 922 w 1844"/>
                  <a:gd name="T51" fmla="*/ 0 h 5213"/>
                  <a:gd name="T52" fmla="*/ 970 w 1844"/>
                  <a:gd name="T53" fmla="*/ 0 h 5213"/>
                  <a:gd name="T54" fmla="*/ 1063 w 1844"/>
                  <a:gd name="T55" fmla="*/ 13 h 5213"/>
                  <a:gd name="T56" fmla="*/ 1152 w 1844"/>
                  <a:gd name="T57" fmla="*/ 36 h 5213"/>
                  <a:gd name="T58" fmla="*/ 1239 w 1844"/>
                  <a:gd name="T59" fmla="*/ 71 h 5213"/>
                  <a:gd name="T60" fmla="*/ 1322 w 1844"/>
                  <a:gd name="T61" fmla="*/ 114 h 5213"/>
                  <a:gd name="T62" fmla="*/ 1400 w 1844"/>
                  <a:gd name="T63" fmla="*/ 167 h 5213"/>
                  <a:gd name="T64" fmla="*/ 1474 w 1844"/>
                  <a:gd name="T65" fmla="*/ 228 h 5213"/>
                  <a:gd name="T66" fmla="*/ 1543 w 1844"/>
                  <a:gd name="T67" fmla="*/ 295 h 5213"/>
                  <a:gd name="T68" fmla="*/ 1605 w 1844"/>
                  <a:gd name="T69" fmla="*/ 370 h 5213"/>
                  <a:gd name="T70" fmla="*/ 1661 w 1844"/>
                  <a:gd name="T71" fmla="*/ 449 h 5213"/>
                  <a:gd name="T72" fmla="*/ 1711 w 1844"/>
                  <a:gd name="T73" fmla="*/ 534 h 5213"/>
                  <a:gd name="T74" fmla="*/ 1753 w 1844"/>
                  <a:gd name="T75" fmla="*/ 622 h 5213"/>
                  <a:gd name="T76" fmla="*/ 1789 w 1844"/>
                  <a:gd name="T77" fmla="*/ 714 h 5213"/>
                  <a:gd name="T78" fmla="*/ 1815 w 1844"/>
                  <a:gd name="T79" fmla="*/ 808 h 5213"/>
                  <a:gd name="T80" fmla="*/ 1834 w 1844"/>
                  <a:gd name="T81" fmla="*/ 903 h 5213"/>
                  <a:gd name="T82" fmla="*/ 1844 w 1844"/>
                  <a:gd name="T83" fmla="*/ 998 h 5213"/>
                  <a:gd name="T84" fmla="*/ 1844 w 1844"/>
                  <a:gd name="T85" fmla="*/ 1046 h 5213"/>
                  <a:gd name="T86" fmla="*/ 1844 w 1844"/>
                  <a:gd name="T87" fmla="*/ 5049 h 5213"/>
                  <a:gd name="T88" fmla="*/ 1842 w 1844"/>
                  <a:gd name="T89" fmla="*/ 5082 h 5213"/>
                  <a:gd name="T90" fmla="*/ 1816 w 1844"/>
                  <a:gd name="T91" fmla="*/ 5140 h 5213"/>
                  <a:gd name="T92" fmla="*/ 1772 w 1844"/>
                  <a:gd name="T93" fmla="*/ 5185 h 5213"/>
                  <a:gd name="T94" fmla="*/ 1713 w 1844"/>
                  <a:gd name="T95" fmla="*/ 5210 h 5213"/>
                  <a:gd name="T96" fmla="*/ 1681 w 1844"/>
                  <a:gd name="T97" fmla="*/ 5213 h 5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44" h="5213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17"/>
              <p:cNvSpPr>
                <a:spLocks/>
              </p:cNvSpPr>
              <p:nvPr/>
            </p:nvSpPr>
            <p:spPr bwMode="auto">
              <a:xfrm>
                <a:off x="1639" y="1366"/>
                <a:ext cx="339" cy="148"/>
              </a:xfrm>
              <a:custGeom>
                <a:avLst/>
                <a:gdLst>
                  <a:gd name="T0" fmla="*/ 508 w 1018"/>
                  <a:gd name="T1" fmla="*/ 0 h 442"/>
                  <a:gd name="T2" fmla="*/ 561 w 1018"/>
                  <a:gd name="T3" fmla="*/ 1 h 442"/>
                  <a:gd name="T4" fmla="*/ 661 w 1018"/>
                  <a:gd name="T5" fmla="*/ 10 h 442"/>
                  <a:gd name="T6" fmla="*/ 751 w 1018"/>
                  <a:gd name="T7" fmla="*/ 27 h 442"/>
                  <a:gd name="T8" fmla="*/ 832 w 1018"/>
                  <a:gd name="T9" fmla="*/ 50 h 442"/>
                  <a:gd name="T10" fmla="*/ 901 w 1018"/>
                  <a:gd name="T11" fmla="*/ 81 h 442"/>
                  <a:gd name="T12" fmla="*/ 956 w 1018"/>
                  <a:gd name="T13" fmla="*/ 115 h 442"/>
                  <a:gd name="T14" fmla="*/ 995 w 1018"/>
                  <a:gd name="T15" fmla="*/ 156 h 442"/>
                  <a:gd name="T16" fmla="*/ 1015 w 1018"/>
                  <a:gd name="T17" fmla="*/ 199 h 442"/>
                  <a:gd name="T18" fmla="*/ 1018 w 1018"/>
                  <a:gd name="T19" fmla="*/ 222 h 442"/>
                  <a:gd name="T20" fmla="*/ 1015 w 1018"/>
                  <a:gd name="T21" fmla="*/ 243 h 442"/>
                  <a:gd name="T22" fmla="*/ 995 w 1018"/>
                  <a:gd name="T23" fmla="*/ 287 h 442"/>
                  <a:gd name="T24" fmla="*/ 956 w 1018"/>
                  <a:gd name="T25" fmla="*/ 327 h 442"/>
                  <a:gd name="T26" fmla="*/ 901 w 1018"/>
                  <a:gd name="T27" fmla="*/ 361 h 442"/>
                  <a:gd name="T28" fmla="*/ 832 w 1018"/>
                  <a:gd name="T29" fmla="*/ 392 h 442"/>
                  <a:gd name="T30" fmla="*/ 751 w 1018"/>
                  <a:gd name="T31" fmla="*/ 416 h 442"/>
                  <a:gd name="T32" fmla="*/ 661 w 1018"/>
                  <a:gd name="T33" fmla="*/ 432 h 442"/>
                  <a:gd name="T34" fmla="*/ 561 w 1018"/>
                  <a:gd name="T35" fmla="*/ 441 h 442"/>
                  <a:gd name="T36" fmla="*/ 508 w 1018"/>
                  <a:gd name="T37" fmla="*/ 442 h 442"/>
                  <a:gd name="T38" fmla="*/ 456 w 1018"/>
                  <a:gd name="T39" fmla="*/ 441 h 442"/>
                  <a:gd name="T40" fmla="*/ 357 w 1018"/>
                  <a:gd name="T41" fmla="*/ 432 h 442"/>
                  <a:gd name="T42" fmla="*/ 266 w 1018"/>
                  <a:gd name="T43" fmla="*/ 416 h 442"/>
                  <a:gd name="T44" fmla="*/ 184 w 1018"/>
                  <a:gd name="T45" fmla="*/ 392 h 442"/>
                  <a:gd name="T46" fmla="*/ 115 w 1018"/>
                  <a:gd name="T47" fmla="*/ 361 h 442"/>
                  <a:gd name="T48" fmla="*/ 60 w 1018"/>
                  <a:gd name="T49" fmla="*/ 327 h 442"/>
                  <a:gd name="T50" fmla="*/ 21 w 1018"/>
                  <a:gd name="T51" fmla="*/ 287 h 442"/>
                  <a:gd name="T52" fmla="*/ 1 w 1018"/>
                  <a:gd name="T53" fmla="*/ 243 h 442"/>
                  <a:gd name="T54" fmla="*/ 0 w 1018"/>
                  <a:gd name="T55" fmla="*/ 222 h 442"/>
                  <a:gd name="T56" fmla="*/ 1 w 1018"/>
                  <a:gd name="T57" fmla="*/ 199 h 442"/>
                  <a:gd name="T58" fmla="*/ 21 w 1018"/>
                  <a:gd name="T59" fmla="*/ 156 h 442"/>
                  <a:gd name="T60" fmla="*/ 60 w 1018"/>
                  <a:gd name="T61" fmla="*/ 115 h 442"/>
                  <a:gd name="T62" fmla="*/ 115 w 1018"/>
                  <a:gd name="T63" fmla="*/ 81 h 442"/>
                  <a:gd name="T64" fmla="*/ 184 w 1018"/>
                  <a:gd name="T65" fmla="*/ 50 h 442"/>
                  <a:gd name="T66" fmla="*/ 266 w 1018"/>
                  <a:gd name="T67" fmla="*/ 27 h 442"/>
                  <a:gd name="T68" fmla="*/ 357 w 1018"/>
                  <a:gd name="T69" fmla="*/ 10 h 442"/>
                  <a:gd name="T70" fmla="*/ 456 w 1018"/>
                  <a:gd name="T71" fmla="*/ 1 h 442"/>
                  <a:gd name="T72" fmla="*/ 508 w 1018"/>
                  <a:gd name="T73" fmla="*/ 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18" h="442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18"/>
              <p:cNvSpPr>
                <a:spLocks/>
              </p:cNvSpPr>
              <p:nvPr/>
            </p:nvSpPr>
            <p:spPr bwMode="auto">
              <a:xfrm>
                <a:off x="1458" y="3155"/>
                <a:ext cx="704" cy="221"/>
              </a:xfrm>
              <a:custGeom>
                <a:avLst/>
                <a:gdLst>
                  <a:gd name="T0" fmla="*/ 1944 w 2114"/>
                  <a:gd name="T1" fmla="*/ 663 h 663"/>
                  <a:gd name="T2" fmla="*/ 158 w 2114"/>
                  <a:gd name="T3" fmla="*/ 663 h 663"/>
                  <a:gd name="T4" fmla="*/ 139 w 2114"/>
                  <a:gd name="T5" fmla="*/ 661 h 663"/>
                  <a:gd name="T6" fmla="*/ 102 w 2114"/>
                  <a:gd name="T7" fmla="*/ 653 h 663"/>
                  <a:gd name="T8" fmla="*/ 70 w 2114"/>
                  <a:gd name="T9" fmla="*/ 635 h 663"/>
                  <a:gd name="T10" fmla="*/ 43 w 2114"/>
                  <a:gd name="T11" fmla="*/ 611 h 663"/>
                  <a:gd name="T12" fmla="*/ 21 w 2114"/>
                  <a:gd name="T13" fmla="*/ 582 h 663"/>
                  <a:gd name="T14" fmla="*/ 7 w 2114"/>
                  <a:gd name="T15" fmla="*/ 548 h 663"/>
                  <a:gd name="T16" fmla="*/ 0 w 2114"/>
                  <a:gd name="T17" fmla="*/ 510 h 663"/>
                  <a:gd name="T18" fmla="*/ 0 w 2114"/>
                  <a:gd name="T19" fmla="*/ 471 h 663"/>
                  <a:gd name="T20" fmla="*/ 5 w 2114"/>
                  <a:gd name="T21" fmla="*/ 451 h 663"/>
                  <a:gd name="T22" fmla="*/ 101 w 2114"/>
                  <a:gd name="T23" fmla="*/ 115 h 663"/>
                  <a:gd name="T24" fmla="*/ 109 w 2114"/>
                  <a:gd name="T25" fmla="*/ 91 h 663"/>
                  <a:gd name="T26" fmla="*/ 139 w 2114"/>
                  <a:gd name="T27" fmla="*/ 49 h 663"/>
                  <a:gd name="T28" fmla="*/ 181 w 2114"/>
                  <a:gd name="T29" fmla="*/ 19 h 663"/>
                  <a:gd name="T30" fmla="*/ 229 w 2114"/>
                  <a:gd name="T31" fmla="*/ 2 h 663"/>
                  <a:gd name="T32" fmla="*/ 255 w 2114"/>
                  <a:gd name="T33" fmla="*/ 0 h 663"/>
                  <a:gd name="T34" fmla="*/ 1857 w 2114"/>
                  <a:gd name="T35" fmla="*/ 0 h 663"/>
                  <a:gd name="T36" fmla="*/ 1883 w 2114"/>
                  <a:gd name="T37" fmla="*/ 2 h 663"/>
                  <a:gd name="T38" fmla="*/ 1931 w 2114"/>
                  <a:gd name="T39" fmla="*/ 19 h 663"/>
                  <a:gd name="T40" fmla="*/ 1973 w 2114"/>
                  <a:gd name="T41" fmla="*/ 49 h 663"/>
                  <a:gd name="T42" fmla="*/ 2003 w 2114"/>
                  <a:gd name="T43" fmla="*/ 91 h 663"/>
                  <a:gd name="T44" fmla="*/ 2012 w 2114"/>
                  <a:gd name="T45" fmla="*/ 115 h 663"/>
                  <a:gd name="T46" fmla="*/ 2108 w 2114"/>
                  <a:gd name="T47" fmla="*/ 451 h 663"/>
                  <a:gd name="T48" fmla="*/ 2112 w 2114"/>
                  <a:gd name="T49" fmla="*/ 471 h 663"/>
                  <a:gd name="T50" fmla="*/ 2114 w 2114"/>
                  <a:gd name="T51" fmla="*/ 510 h 663"/>
                  <a:gd name="T52" fmla="*/ 2107 w 2114"/>
                  <a:gd name="T53" fmla="*/ 548 h 663"/>
                  <a:gd name="T54" fmla="*/ 2091 w 2114"/>
                  <a:gd name="T55" fmla="*/ 582 h 663"/>
                  <a:gd name="T56" fmla="*/ 2068 w 2114"/>
                  <a:gd name="T57" fmla="*/ 611 h 663"/>
                  <a:gd name="T58" fmla="*/ 2039 w 2114"/>
                  <a:gd name="T59" fmla="*/ 635 h 663"/>
                  <a:gd name="T60" fmla="*/ 2004 w 2114"/>
                  <a:gd name="T61" fmla="*/ 653 h 663"/>
                  <a:gd name="T62" fmla="*/ 1965 w 2114"/>
                  <a:gd name="T63" fmla="*/ 661 h 663"/>
                  <a:gd name="T64" fmla="*/ 1944 w 2114"/>
                  <a:gd name="T65" fmla="*/ 663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14" h="663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19"/>
              <p:cNvSpPr>
                <a:spLocks/>
              </p:cNvSpPr>
              <p:nvPr/>
            </p:nvSpPr>
            <p:spPr bwMode="auto">
              <a:xfrm>
                <a:off x="1834" y="3376"/>
                <a:ext cx="281" cy="93"/>
              </a:xfrm>
              <a:custGeom>
                <a:avLst/>
                <a:gdLst>
                  <a:gd name="T0" fmla="*/ 691 w 844"/>
                  <a:gd name="T1" fmla="*/ 0 h 278"/>
                  <a:gd name="T2" fmla="*/ 152 w 844"/>
                  <a:gd name="T3" fmla="*/ 0 h 278"/>
                  <a:gd name="T4" fmla="*/ 0 w 844"/>
                  <a:gd name="T5" fmla="*/ 278 h 278"/>
                  <a:gd name="T6" fmla="*/ 844 w 844"/>
                  <a:gd name="T7" fmla="*/ 278 h 278"/>
                  <a:gd name="T8" fmla="*/ 691 w 844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4" h="278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20"/>
              <p:cNvSpPr>
                <a:spLocks/>
              </p:cNvSpPr>
              <p:nvPr/>
            </p:nvSpPr>
            <p:spPr bwMode="auto">
              <a:xfrm>
                <a:off x="1501" y="3376"/>
                <a:ext cx="282" cy="93"/>
              </a:xfrm>
              <a:custGeom>
                <a:avLst/>
                <a:gdLst>
                  <a:gd name="T0" fmla="*/ 692 w 846"/>
                  <a:gd name="T1" fmla="*/ 0 h 278"/>
                  <a:gd name="T2" fmla="*/ 154 w 846"/>
                  <a:gd name="T3" fmla="*/ 0 h 278"/>
                  <a:gd name="T4" fmla="*/ 0 w 846"/>
                  <a:gd name="T5" fmla="*/ 278 h 278"/>
                  <a:gd name="T6" fmla="*/ 846 w 846"/>
                  <a:gd name="T7" fmla="*/ 278 h 278"/>
                  <a:gd name="T8" fmla="*/ 692 w 846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6" h="278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21"/>
              <p:cNvSpPr>
                <a:spLocks/>
              </p:cNvSpPr>
              <p:nvPr/>
            </p:nvSpPr>
            <p:spPr bwMode="auto">
              <a:xfrm>
                <a:off x="1562" y="1709"/>
                <a:ext cx="493" cy="214"/>
              </a:xfrm>
              <a:custGeom>
                <a:avLst/>
                <a:gdLst>
                  <a:gd name="T0" fmla="*/ 1479 w 1479"/>
                  <a:gd name="T1" fmla="*/ 643 h 643"/>
                  <a:gd name="T2" fmla="*/ 1399 w 1479"/>
                  <a:gd name="T3" fmla="*/ 598 h 643"/>
                  <a:gd name="T4" fmla="*/ 1226 w 1479"/>
                  <a:gd name="T5" fmla="*/ 526 h 643"/>
                  <a:gd name="T6" fmla="*/ 1040 w 1479"/>
                  <a:gd name="T7" fmla="*/ 478 h 643"/>
                  <a:gd name="T8" fmla="*/ 843 w 1479"/>
                  <a:gd name="T9" fmla="*/ 452 h 643"/>
                  <a:gd name="T10" fmla="*/ 739 w 1479"/>
                  <a:gd name="T11" fmla="*/ 451 h 643"/>
                  <a:gd name="T12" fmla="*/ 687 w 1479"/>
                  <a:gd name="T13" fmla="*/ 451 h 643"/>
                  <a:gd name="T14" fmla="*/ 586 w 1479"/>
                  <a:gd name="T15" fmla="*/ 458 h 643"/>
                  <a:gd name="T16" fmla="*/ 438 w 1479"/>
                  <a:gd name="T17" fmla="*/ 480 h 643"/>
                  <a:gd name="T18" fmla="*/ 254 w 1479"/>
                  <a:gd name="T19" fmla="*/ 530 h 643"/>
                  <a:gd name="T20" fmla="*/ 81 w 1479"/>
                  <a:gd name="T21" fmla="*/ 601 h 643"/>
                  <a:gd name="T22" fmla="*/ 0 w 1479"/>
                  <a:gd name="T23" fmla="*/ 643 h 643"/>
                  <a:gd name="T24" fmla="*/ 23 w 1479"/>
                  <a:gd name="T25" fmla="*/ 573 h 643"/>
                  <a:gd name="T26" fmla="*/ 82 w 1479"/>
                  <a:gd name="T27" fmla="*/ 444 h 643"/>
                  <a:gd name="T28" fmla="*/ 154 w 1479"/>
                  <a:gd name="T29" fmla="*/ 327 h 643"/>
                  <a:gd name="T30" fmla="*/ 239 w 1479"/>
                  <a:gd name="T31" fmla="*/ 225 h 643"/>
                  <a:gd name="T32" fmla="*/ 336 w 1479"/>
                  <a:gd name="T33" fmla="*/ 140 h 643"/>
                  <a:gd name="T34" fmla="*/ 442 w 1479"/>
                  <a:gd name="T35" fmla="*/ 72 h 643"/>
                  <a:gd name="T36" fmla="*/ 556 w 1479"/>
                  <a:gd name="T37" fmla="*/ 26 h 643"/>
                  <a:gd name="T38" fmla="*/ 677 w 1479"/>
                  <a:gd name="T39" fmla="*/ 2 h 643"/>
                  <a:gd name="T40" fmla="*/ 739 w 1479"/>
                  <a:gd name="T41" fmla="*/ 0 h 643"/>
                  <a:gd name="T42" fmla="*/ 802 w 1479"/>
                  <a:gd name="T43" fmla="*/ 2 h 643"/>
                  <a:gd name="T44" fmla="*/ 922 w 1479"/>
                  <a:gd name="T45" fmla="*/ 26 h 643"/>
                  <a:gd name="T46" fmla="*/ 1036 w 1479"/>
                  <a:gd name="T47" fmla="*/ 72 h 643"/>
                  <a:gd name="T48" fmla="*/ 1139 w 1479"/>
                  <a:gd name="T49" fmla="*/ 140 h 643"/>
                  <a:gd name="T50" fmla="*/ 1236 w 1479"/>
                  <a:gd name="T51" fmla="*/ 225 h 643"/>
                  <a:gd name="T52" fmla="*/ 1321 w 1479"/>
                  <a:gd name="T53" fmla="*/ 327 h 643"/>
                  <a:gd name="T54" fmla="*/ 1393 w 1479"/>
                  <a:gd name="T55" fmla="*/ 444 h 643"/>
                  <a:gd name="T56" fmla="*/ 1455 w 1479"/>
                  <a:gd name="T57" fmla="*/ 573 h 643"/>
                  <a:gd name="T58" fmla="*/ 1479 w 1479"/>
                  <a:gd name="T59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79" h="643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3" name="구름 72"/>
            <p:cNvSpPr/>
            <p:nvPr/>
          </p:nvSpPr>
          <p:spPr>
            <a:xfrm>
              <a:off x="9566279" y="770901"/>
              <a:ext cx="162124" cy="162124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구름 73"/>
            <p:cNvSpPr/>
            <p:nvPr/>
          </p:nvSpPr>
          <p:spPr>
            <a:xfrm>
              <a:off x="10058501" y="638895"/>
              <a:ext cx="135682" cy="13568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구름 74"/>
            <p:cNvSpPr/>
            <p:nvPr/>
          </p:nvSpPr>
          <p:spPr>
            <a:xfrm>
              <a:off x="9707450" y="651595"/>
              <a:ext cx="41906" cy="41906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구름 75"/>
            <p:cNvSpPr/>
            <p:nvPr/>
          </p:nvSpPr>
          <p:spPr>
            <a:xfrm>
              <a:off x="10145187" y="854708"/>
              <a:ext cx="79148" cy="7914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0" name="Group 55"/>
          <p:cNvGrpSpPr>
            <a:grpSpLocks noChangeAspect="1"/>
          </p:cNvGrpSpPr>
          <p:nvPr/>
        </p:nvGrpSpPr>
        <p:grpSpPr bwMode="auto">
          <a:xfrm flipH="1">
            <a:off x="10437577" y="580917"/>
            <a:ext cx="296567" cy="260642"/>
            <a:chOff x="1624" y="1235"/>
            <a:chExt cx="1197" cy="1052"/>
          </a:xfrm>
        </p:grpSpPr>
        <p:sp>
          <p:nvSpPr>
            <p:cNvPr id="131" name="Freeform 56"/>
            <p:cNvSpPr>
              <a:spLocks/>
            </p:cNvSpPr>
            <p:nvPr/>
          </p:nvSpPr>
          <p:spPr bwMode="auto">
            <a:xfrm>
              <a:off x="1680" y="1668"/>
              <a:ext cx="715" cy="578"/>
            </a:xfrm>
            <a:custGeom>
              <a:avLst/>
              <a:gdLst>
                <a:gd name="T0" fmla="*/ 4479 w 5723"/>
                <a:gd name="T1" fmla="*/ 660 h 4620"/>
                <a:gd name="T2" fmla="*/ 5307 w 5723"/>
                <a:gd name="T3" fmla="*/ 989 h 4620"/>
                <a:gd name="T4" fmla="*/ 5553 w 5723"/>
                <a:gd name="T5" fmla="*/ 806 h 4620"/>
                <a:gd name="T6" fmla="*/ 5723 w 5723"/>
                <a:gd name="T7" fmla="*/ 1650 h 4620"/>
                <a:gd name="T8" fmla="*/ 5473 w 5723"/>
                <a:gd name="T9" fmla="*/ 1815 h 4620"/>
                <a:gd name="T10" fmla="*/ 4313 w 5723"/>
                <a:gd name="T11" fmla="*/ 1650 h 4620"/>
                <a:gd name="T12" fmla="*/ 4313 w 5723"/>
                <a:gd name="T13" fmla="*/ 1650 h 4620"/>
                <a:gd name="T14" fmla="*/ 2654 w 5723"/>
                <a:gd name="T15" fmla="*/ 3465 h 4620"/>
                <a:gd name="T16" fmla="*/ 2341 w 5723"/>
                <a:gd name="T17" fmla="*/ 3776 h 4620"/>
                <a:gd name="T18" fmla="*/ 1678 w 5723"/>
                <a:gd name="T19" fmla="*/ 4435 h 4620"/>
                <a:gd name="T20" fmla="*/ 1492 w 5723"/>
                <a:gd name="T21" fmla="*/ 4620 h 4620"/>
                <a:gd name="T22" fmla="*/ 1040 w 5723"/>
                <a:gd name="T23" fmla="*/ 4080 h 4620"/>
                <a:gd name="T24" fmla="*/ 1180 w 5723"/>
                <a:gd name="T25" fmla="*/ 3940 h 4620"/>
                <a:gd name="T26" fmla="*/ 1844 w 5723"/>
                <a:gd name="T27" fmla="*/ 3280 h 4620"/>
                <a:gd name="T28" fmla="*/ 1346 w 5723"/>
                <a:gd name="T29" fmla="*/ 2785 h 4620"/>
                <a:gd name="T30" fmla="*/ 683 w 5723"/>
                <a:gd name="T31" fmla="*/ 3280 h 4620"/>
                <a:gd name="T32" fmla="*/ 468 w 5723"/>
                <a:gd name="T33" fmla="*/ 3494 h 4620"/>
                <a:gd name="T34" fmla="*/ 0 w 5723"/>
                <a:gd name="T35" fmla="*/ 2970 h 4620"/>
                <a:gd name="T36" fmla="*/ 185 w 5723"/>
                <a:gd name="T37" fmla="*/ 2785 h 4620"/>
                <a:gd name="T38" fmla="*/ 848 w 5723"/>
                <a:gd name="T39" fmla="*/ 2126 h 4620"/>
                <a:gd name="T40" fmla="*/ 1162 w 5723"/>
                <a:gd name="T41" fmla="*/ 1815 h 4620"/>
                <a:gd name="T42" fmla="*/ 2157 w 5723"/>
                <a:gd name="T43" fmla="*/ 824 h 4620"/>
                <a:gd name="T44" fmla="*/ 1300 w 5723"/>
                <a:gd name="T45" fmla="*/ 830 h 4620"/>
                <a:gd name="T46" fmla="*/ 1170 w 5723"/>
                <a:gd name="T47" fmla="*/ 894 h 4620"/>
                <a:gd name="T48" fmla="*/ 1077 w 5723"/>
                <a:gd name="T49" fmla="*/ 118 h 4620"/>
                <a:gd name="T50" fmla="*/ 1315 w 5723"/>
                <a:gd name="T51" fmla="*/ 0 h 4620"/>
                <a:gd name="T52" fmla="*/ 2489 w 5723"/>
                <a:gd name="T53" fmla="*/ 10 h 4620"/>
                <a:gd name="T54" fmla="*/ 3124 w 5723"/>
                <a:gd name="T55" fmla="*/ 0 h 4620"/>
                <a:gd name="T56" fmla="*/ 4479 w 5723"/>
                <a:gd name="T57" fmla="*/ 660 h 4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23" h="4620">
                  <a:moveTo>
                    <a:pt x="4479" y="660"/>
                  </a:moveTo>
                  <a:lnTo>
                    <a:pt x="5307" y="989"/>
                  </a:lnTo>
                  <a:lnTo>
                    <a:pt x="5553" y="806"/>
                  </a:lnTo>
                  <a:lnTo>
                    <a:pt x="5723" y="1650"/>
                  </a:lnTo>
                  <a:lnTo>
                    <a:pt x="5473" y="1815"/>
                  </a:lnTo>
                  <a:lnTo>
                    <a:pt x="4313" y="1650"/>
                  </a:lnTo>
                  <a:lnTo>
                    <a:pt x="4313" y="1650"/>
                  </a:lnTo>
                  <a:lnTo>
                    <a:pt x="2654" y="3465"/>
                  </a:lnTo>
                  <a:lnTo>
                    <a:pt x="2341" y="3776"/>
                  </a:lnTo>
                  <a:lnTo>
                    <a:pt x="1678" y="4435"/>
                  </a:lnTo>
                  <a:lnTo>
                    <a:pt x="1492" y="4620"/>
                  </a:lnTo>
                  <a:lnTo>
                    <a:pt x="1040" y="4080"/>
                  </a:lnTo>
                  <a:lnTo>
                    <a:pt x="1180" y="3940"/>
                  </a:lnTo>
                  <a:lnTo>
                    <a:pt x="1844" y="3280"/>
                  </a:lnTo>
                  <a:lnTo>
                    <a:pt x="1346" y="2785"/>
                  </a:lnTo>
                  <a:lnTo>
                    <a:pt x="683" y="3280"/>
                  </a:lnTo>
                  <a:lnTo>
                    <a:pt x="468" y="3494"/>
                  </a:lnTo>
                  <a:lnTo>
                    <a:pt x="0" y="2970"/>
                  </a:lnTo>
                  <a:lnTo>
                    <a:pt x="185" y="2785"/>
                  </a:lnTo>
                  <a:lnTo>
                    <a:pt x="848" y="2126"/>
                  </a:lnTo>
                  <a:lnTo>
                    <a:pt x="1162" y="1815"/>
                  </a:lnTo>
                  <a:lnTo>
                    <a:pt x="2157" y="824"/>
                  </a:lnTo>
                  <a:lnTo>
                    <a:pt x="1300" y="830"/>
                  </a:lnTo>
                  <a:lnTo>
                    <a:pt x="1170" y="894"/>
                  </a:lnTo>
                  <a:lnTo>
                    <a:pt x="1077" y="118"/>
                  </a:lnTo>
                  <a:lnTo>
                    <a:pt x="1315" y="0"/>
                  </a:lnTo>
                  <a:lnTo>
                    <a:pt x="2489" y="10"/>
                  </a:lnTo>
                  <a:lnTo>
                    <a:pt x="3124" y="0"/>
                  </a:lnTo>
                  <a:lnTo>
                    <a:pt x="4479" y="6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57"/>
            <p:cNvSpPr>
              <a:spLocks/>
            </p:cNvSpPr>
            <p:nvPr/>
          </p:nvSpPr>
          <p:spPr bwMode="auto">
            <a:xfrm>
              <a:off x="1929" y="1256"/>
              <a:ext cx="497" cy="495"/>
            </a:xfrm>
            <a:custGeom>
              <a:avLst/>
              <a:gdLst>
                <a:gd name="T0" fmla="*/ 2092 w 3979"/>
                <a:gd name="T1" fmla="*/ 2 h 3961"/>
                <a:gd name="T2" fmla="*/ 2487 w 3979"/>
                <a:gd name="T3" fmla="*/ 62 h 3961"/>
                <a:gd name="T4" fmla="*/ 2852 w 3979"/>
                <a:gd name="T5" fmla="*/ 195 h 3961"/>
                <a:gd name="T6" fmla="*/ 3181 w 3979"/>
                <a:gd name="T7" fmla="*/ 392 h 3961"/>
                <a:gd name="T8" fmla="*/ 3462 w 3979"/>
                <a:gd name="T9" fmla="*/ 648 h 3961"/>
                <a:gd name="T10" fmla="*/ 3691 w 3979"/>
                <a:gd name="T11" fmla="*/ 953 h 3961"/>
                <a:gd name="T12" fmla="*/ 3858 w 3979"/>
                <a:gd name="T13" fmla="*/ 1299 h 3961"/>
                <a:gd name="T14" fmla="*/ 3957 w 3979"/>
                <a:gd name="T15" fmla="*/ 1679 h 3961"/>
                <a:gd name="T16" fmla="*/ 3979 w 3979"/>
                <a:gd name="T17" fmla="*/ 1981 h 3961"/>
                <a:gd name="T18" fmla="*/ 3957 w 3979"/>
                <a:gd name="T19" fmla="*/ 2283 h 3961"/>
                <a:gd name="T20" fmla="*/ 3858 w 3979"/>
                <a:gd name="T21" fmla="*/ 2662 h 3961"/>
                <a:gd name="T22" fmla="*/ 3691 w 3979"/>
                <a:gd name="T23" fmla="*/ 3008 h 3961"/>
                <a:gd name="T24" fmla="*/ 3462 w 3979"/>
                <a:gd name="T25" fmla="*/ 3312 h 3961"/>
                <a:gd name="T26" fmla="*/ 3181 w 3979"/>
                <a:gd name="T27" fmla="*/ 3568 h 3961"/>
                <a:gd name="T28" fmla="*/ 2852 w 3979"/>
                <a:gd name="T29" fmla="*/ 3767 h 3961"/>
                <a:gd name="T30" fmla="*/ 2487 w 3979"/>
                <a:gd name="T31" fmla="*/ 3899 h 3961"/>
                <a:gd name="T32" fmla="*/ 2092 w 3979"/>
                <a:gd name="T33" fmla="*/ 3959 h 3961"/>
                <a:gd name="T34" fmla="*/ 1886 w 3979"/>
                <a:gd name="T35" fmla="*/ 3959 h 3961"/>
                <a:gd name="T36" fmla="*/ 1491 w 3979"/>
                <a:gd name="T37" fmla="*/ 3899 h 3961"/>
                <a:gd name="T38" fmla="*/ 1127 w 3979"/>
                <a:gd name="T39" fmla="*/ 3767 h 3961"/>
                <a:gd name="T40" fmla="*/ 798 w 3979"/>
                <a:gd name="T41" fmla="*/ 3568 h 3961"/>
                <a:gd name="T42" fmla="*/ 516 w 3979"/>
                <a:gd name="T43" fmla="*/ 3312 h 3961"/>
                <a:gd name="T44" fmla="*/ 287 w 3979"/>
                <a:gd name="T45" fmla="*/ 3008 h 3961"/>
                <a:gd name="T46" fmla="*/ 120 w 3979"/>
                <a:gd name="T47" fmla="*/ 2662 h 3961"/>
                <a:gd name="T48" fmla="*/ 21 w 3979"/>
                <a:gd name="T49" fmla="*/ 2283 h 3961"/>
                <a:gd name="T50" fmla="*/ 0 w 3979"/>
                <a:gd name="T51" fmla="*/ 1981 h 3961"/>
                <a:gd name="T52" fmla="*/ 21 w 3979"/>
                <a:gd name="T53" fmla="*/ 1679 h 3961"/>
                <a:gd name="T54" fmla="*/ 120 w 3979"/>
                <a:gd name="T55" fmla="*/ 1299 h 3961"/>
                <a:gd name="T56" fmla="*/ 287 w 3979"/>
                <a:gd name="T57" fmla="*/ 953 h 3961"/>
                <a:gd name="T58" fmla="*/ 516 w 3979"/>
                <a:gd name="T59" fmla="*/ 648 h 3961"/>
                <a:gd name="T60" fmla="*/ 798 w 3979"/>
                <a:gd name="T61" fmla="*/ 392 h 3961"/>
                <a:gd name="T62" fmla="*/ 1127 w 3979"/>
                <a:gd name="T63" fmla="*/ 195 h 3961"/>
                <a:gd name="T64" fmla="*/ 1491 w 3979"/>
                <a:gd name="T65" fmla="*/ 62 h 3961"/>
                <a:gd name="T66" fmla="*/ 1886 w 3979"/>
                <a:gd name="T67" fmla="*/ 2 h 3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79" h="3961">
                  <a:moveTo>
                    <a:pt x="1989" y="0"/>
                  </a:moveTo>
                  <a:lnTo>
                    <a:pt x="2092" y="2"/>
                  </a:lnTo>
                  <a:lnTo>
                    <a:pt x="2293" y="22"/>
                  </a:lnTo>
                  <a:lnTo>
                    <a:pt x="2487" y="62"/>
                  </a:lnTo>
                  <a:lnTo>
                    <a:pt x="2673" y="120"/>
                  </a:lnTo>
                  <a:lnTo>
                    <a:pt x="2852" y="195"/>
                  </a:lnTo>
                  <a:lnTo>
                    <a:pt x="3021" y="286"/>
                  </a:lnTo>
                  <a:lnTo>
                    <a:pt x="3181" y="392"/>
                  </a:lnTo>
                  <a:lnTo>
                    <a:pt x="3328" y="514"/>
                  </a:lnTo>
                  <a:lnTo>
                    <a:pt x="3462" y="648"/>
                  </a:lnTo>
                  <a:lnTo>
                    <a:pt x="3585" y="795"/>
                  </a:lnTo>
                  <a:lnTo>
                    <a:pt x="3691" y="953"/>
                  </a:lnTo>
                  <a:lnTo>
                    <a:pt x="3783" y="1122"/>
                  </a:lnTo>
                  <a:lnTo>
                    <a:pt x="3858" y="1299"/>
                  </a:lnTo>
                  <a:lnTo>
                    <a:pt x="3917" y="1485"/>
                  </a:lnTo>
                  <a:lnTo>
                    <a:pt x="3957" y="1679"/>
                  </a:lnTo>
                  <a:lnTo>
                    <a:pt x="3977" y="1879"/>
                  </a:lnTo>
                  <a:lnTo>
                    <a:pt x="3979" y="1981"/>
                  </a:lnTo>
                  <a:lnTo>
                    <a:pt x="3977" y="2083"/>
                  </a:lnTo>
                  <a:lnTo>
                    <a:pt x="3957" y="2283"/>
                  </a:lnTo>
                  <a:lnTo>
                    <a:pt x="3917" y="2475"/>
                  </a:lnTo>
                  <a:lnTo>
                    <a:pt x="3858" y="2662"/>
                  </a:lnTo>
                  <a:lnTo>
                    <a:pt x="3783" y="2839"/>
                  </a:lnTo>
                  <a:lnTo>
                    <a:pt x="3691" y="3008"/>
                  </a:lnTo>
                  <a:lnTo>
                    <a:pt x="3585" y="3165"/>
                  </a:lnTo>
                  <a:lnTo>
                    <a:pt x="3462" y="3312"/>
                  </a:lnTo>
                  <a:lnTo>
                    <a:pt x="3328" y="3447"/>
                  </a:lnTo>
                  <a:lnTo>
                    <a:pt x="3181" y="3568"/>
                  </a:lnTo>
                  <a:lnTo>
                    <a:pt x="3021" y="3675"/>
                  </a:lnTo>
                  <a:lnTo>
                    <a:pt x="2852" y="3767"/>
                  </a:lnTo>
                  <a:lnTo>
                    <a:pt x="2673" y="3842"/>
                  </a:lnTo>
                  <a:lnTo>
                    <a:pt x="2487" y="3899"/>
                  </a:lnTo>
                  <a:lnTo>
                    <a:pt x="2293" y="3939"/>
                  </a:lnTo>
                  <a:lnTo>
                    <a:pt x="2092" y="3959"/>
                  </a:lnTo>
                  <a:lnTo>
                    <a:pt x="1989" y="3961"/>
                  </a:lnTo>
                  <a:lnTo>
                    <a:pt x="1886" y="3959"/>
                  </a:lnTo>
                  <a:lnTo>
                    <a:pt x="1686" y="3939"/>
                  </a:lnTo>
                  <a:lnTo>
                    <a:pt x="1491" y="3899"/>
                  </a:lnTo>
                  <a:lnTo>
                    <a:pt x="1305" y="3842"/>
                  </a:lnTo>
                  <a:lnTo>
                    <a:pt x="1127" y="3767"/>
                  </a:lnTo>
                  <a:lnTo>
                    <a:pt x="957" y="3675"/>
                  </a:lnTo>
                  <a:lnTo>
                    <a:pt x="798" y="3568"/>
                  </a:lnTo>
                  <a:lnTo>
                    <a:pt x="651" y="3447"/>
                  </a:lnTo>
                  <a:lnTo>
                    <a:pt x="516" y="3312"/>
                  </a:lnTo>
                  <a:lnTo>
                    <a:pt x="394" y="3165"/>
                  </a:lnTo>
                  <a:lnTo>
                    <a:pt x="287" y="3008"/>
                  </a:lnTo>
                  <a:lnTo>
                    <a:pt x="195" y="2839"/>
                  </a:lnTo>
                  <a:lnTo>
                    <a:pt x="120" y="2662"/>
                  </a:lnTo>
                  <a:lnTo>
                    <a:pt x="62" y="2475"/>
                  </a:lnTo>
                  <a:lnTo>
                    <a:pt x="21" y="2283"/>
                  </a:lnTo>
                  <a:lnTo>
                    <a:pt x="1" y="2083"/>
                  </a:lnTo>
                  <a:lnTo>
                    <a:pt x="0" y="1981"/>
                  </a:lnTo>
                  <a:lnTo>
                    <a:pt x="1" y="1879"/>
                  </a:lnTo>
                  <a:lnTo>
                    <a:pt x="21" y="1679"/>
                  </a:lnTo>
                  <a:lnTo>
                    <a:pt x="62" y="1485"/>
                  </a:lnTo>
                  <a:lnTo>
                    <a:pt x="120" y="1299"/>
                  </a:lnTo>
                  <a:lnTo>
                    <a:pt x="195" y="1122"/>
                  </a:lnTo>
                  <a:lnTo>
                    <a:pt x="287" y="953"/>
                  </a:lnTo>
                  <a:lnTo>
                    <a:pt x="394" y="795"/>
                  </a:lnTo>
                  <a:lnTo>
                    <a:pt x="516" y="648"/>
                  </a:lnTo>
                  <a:lnTo>
                    <a:pt x="651" y="514"/>
                  </a:lnTo>
                  <a:lnTo>
                    <a:pt x="798" y="392"/>
                  </a:lnTo>
                  <a:lnTo>
                    <a:pt x="957" y="286"/>
                  </a:lnTo>
                  <a:lnTo>
                    <a:pt x="1127" y="195"/>
                  </a:lnTo>
                  <a:lnTo>
                    <a:pt x="1305" y="120"/>
                  </a:lnTo>
                  <a:lnTo>
                    <a:pt x="1491" y="62"/>
                  </a:lnTo>
                  <a:lnTo>
                    <a:pt x="1686" y="22"/>
                  </a:lnTo>
                  <a:lnTo>
                    <a:pt x="1886" y="2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rgbClr val="D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58"/>
            <p:cNvSpPr>
              <a:spLocks/>
            </p:cNvSpPr>
            <p:nvPr/>
          </p:nvSpPr>
          <p:spPr bwMode="auto">
            <a:xfrm>
              <a:off x="1929" y="1256"/>
              <a:ext cx="462" cy="495"/>
            </a:xfrm>
            <a:custGeom>
              <a:avLst/>
              <a:gdLst>
                <a:gd name="T0" fmla="*/ 1801 w 3702"/>
                <a:gd name="T1" fmla="*/ 2146 h 3961"/>
                <a:gd name="T2" fmla="*/ 2388 w 3702"/>
                <a:gd name="T3" fmla="*/ 198 h 3961"/>
                <a:gd name="T4" fmla="*/ 2443 w 3702"/>
                <a:gd name="T5" fmla="*/ 54 h 3961"/>
                <a:gd name="T6" fmla="*/ 2388 w 3702"/>
                <a:gd name="T7" fmla="*/ 41 h 3961"/>
                <a:gd name="T8" fmla="*/ 2277 w 3702"/>
                <a:gd name="T9" fmla="*/ 21 h 3961"/>
                <a:gd name="T10" fmla="*/ 2164 w 3702"/>
                <a:gd name="T11" fmla="*/ 8 h 3961"/>
                <a:gd name="T12" fmla="*/ 2049 w 3702"/>
                <a:gd name="T13" fmla="*/ 1 h 3961"/>
                <a:gd name="T14" fmla="*/ 1990 w 3702"/>
                <a:gd name="T15" fmla="*/ 0 h 3961"/>
                <a:gd name="T16" fmla="*/ 1887 w 3702"/>
                <a:gd name="T17" fmla="*/ 2 h 3961"/>
                <a:gd name="T18" fmla="*/ 1687 w 3702"/>
                <a:gd name="T19" fmla="*/ 22 h 3961"/>
                <a:gd name="T20" fmla="*/ 1492 w 3702"/>
                <a:gd name="T21" fmla="*/ 62 h 3961"/>
                <a:gd name="T22" fmla="*/ 1306 w 3702"/>
                <a:gd name="T23" fmla="*/ 120 h 3961"/>
                <a:gd name="T24" fmla="*/ 1127 w 3702"/>
                <a:gd name="T25" fmla="*/ 195 h 3961"/>
                <a:gd name="T26" fmla="*/ 958 w 3702"/>
                <a:gd name="T27" fmla="*/ 286 h 3961"/>
                <a:gd name="T28" fmla="*/ 799 w 3702"/>
                <a:gd name="T29" fmla="*/ 392 h 3961"/>
                <a:gd name="T30" fmla="*/ 652 w 3702"/>
                <a:gd name="T31" fmla="*/ 514 h 3961"/>
                <a:gd name="T32" fmla="*/ 517 w 3702"/>
                <a:gd name="T33" fmla="*/ 648 h 3961"/>
                <a:gd name="T34" fmla="*/ 395 w 3702"/>
                <a:gd name="T35" fmla="*/ 795 h 3961"/>
                <a:gd name="T36" fmla="*/ 288 w 3702"/>
                <a:gd name="T37" fmla="*/ 953 h 3961"/>
                <a:gd name="T38" fmla="*/ 196 w 3702"/>
                <a:gd name="T39" fmla="*/ 1122 h 3961"/>
                <a:gd name="T40" fmla="*/ 120 w 3702"/>
                <a:gd name="T41" fmla="*/ 1299 h 3961"/>
                <a:gd name="T42" fmla="*/ 63 w 3702"/>
                <a:gd name="T43" fmla="*/ 1485 h 3961"/>
                <a:gd name="T44" fmla="*/ 22 w 3702"/>
                <a:gd name="T45" fmla="*/ 1679 h 3961"/>
                <a:gd name="T46" fmla="*/ 2 w 3702"/>
                <a:gd name="T47" fmla="*/ 1879 h 3961"/>
                <a:gd name="T48" fmla="*/ 0 w 3702"/>
                <a:gd name="T49" fmla="*/ 1981 h 3961"/>
                <a:gd name="T50" fmla="*/ 2 w 3702"/>
                <a:gd name="T51" fmla="*/ 2083 h 3961"/>
                <a:gd name="T52" fmla="*/ 22 w 3702"/>
                <a:gd name="T53" fmla="*/ 2283 h 3961"/>
                <a:gd name="T54" fmla="*/ 63 w 3702"/>
                <a:gd name="T55" fmla="*/ 2475 h 3961"/>
                <a:gd name="T56" fmla="*/ 120 w 3702"/>
                <a:gd name="T57" fmla="*/ 2662 h 3961"/>
                <a:gd name="T58" fmla="*/ 196 w 3702"/>
                <a:gd name="T59" fmla="*/ 2839 h 3961"/>
                <a:gd name="T60" fmla="*/ 288 w 3702"/>
                <a:gd name="T61" fmla="*/ 3008 h 3961"/>
                <a:gd name="T62" fmla="*/ 395 w 3702"/>
                <a:gd name="T63" fmla="*/ 3165 h 3961"/>
                <a:gd name="T64" fmla="*/ 517 w 3702"/>
                <a:gd name="T65" fmla="*/ 3312 h 3961"/>
                <a:gd name="T66" fmla="*/ 652 w 3702"/>
                <a:gd name="T67" fmla="*/ 3447 h 3961"/>
                <a:gd name="T68" fmla="*/ 799 w 3702"/>
                <a:gd name="T69" fmla="*/ 3568 h 3961"/>
                <a:gd name="T70" fmla="*/ 958 w 3702"/>
                <a:gd name="T71" fmla="*/ 3675 h 3961"/>
                <a:gd name="T72" fmla="*/ 1127 w 3702"/>
                <a:gd name="T73" fmla="*/ 3767 h 3961"/>
                <a:gd name="T74" fmla="*/ 1306 w 3702"/>
                <a:gd name="T75" fmla="*/ 3842 h 3961"/>
                <a:gd name="T76" fmla="*/ 1492 w 3702"/>
                <a:gd name="T77" fmla="*/ 3899 h 3961"/>
                <a:gd name="T78" fmla="*/ 1687 w 3702"/>
                <a:gd name="T79" fmla="*/ 3939 h 3961"/>
                <a:gd name="T80" fmla="*/ 1887 w 3702"/>
                <a:gd name="T81" fmla="*/ 3959 h 3961"/>
                <a:gd name="T82" fmla="*/ 1990 w 3702"/>
                <a:gd name="T83" fmla="*/ 3961 h 3961"/>
                <a:gd name="T84" fmla="*/ 2058 w 3702"/>
                <a:gd name="T85" fmla="*/ 3961 h 3961"/>
                <a:gd name="T86" fmla="*/ 2193 w 3702"/>
                <a:gd name="T87" fmla="*/ 3950 h 3961"/>
                <a:gd name="T88" fmla="*/ 2325 w 3702"/>
                <a:gd name="T89" fmla="*/ 3934 h 3961"/>
                <a:gd name="T90" fmla="*/ 2454 w 3702"/>
                <a:gd name="T91" fmla="*/ 3907 h 3961"/>
                <a:gd name="T92" fmla="*/ 2580 w 3702"/>
                <a:gd name="T93" fmla="*/ 3872 h 3961"/>
                <a:gd name="T94" fmla="*/ 2702 w 3702"/>
                <a:gd name="T95" fmla="*/ 3830 h 3961"/>
                <a:gd name="T96" fmla="*/ 2820 w 3702"/>
                <a:gd name="T97" fmla="*/ 3780 h 3961"/>
                <a:gd name="T98" fmla="*/ 2935 w 3702"/>
                <a:gd name="T99" fmla="*/ 3723 h 3961"/>
                <a:gd name="T100" fmla="*/ 3045 w 3702"/>
                <a:gd name="T101" fmla="*/ 3659 h 3961"/>
                <a:gd name="T102" fmla="*/ 3150 w 3702"/>
                <a:gd name="T103" fmla="*/ 3588 h 3961"/>
                <a:gd name="T104" fmla="*/ 3251 w 3702"/>
                <a:gd name="T105" fmla="*/ 3511 h 3961"/>
                <a:gd name="T106" fmla="*/ 3347 w 3702"/>
                <a:gd name="T107" fmla="*/ 3428 h 3961"/>
                <a:gd name="T108" fmla="*/ 3436 w 3702"/>
                <a:gd name="T109" fmla="*/ 3339 h 3961"/>
                <a:gd name="T110" fmla="*/ 3521 w 3702"/>
                <a:gd name="T111" fmla="*/ 3244 h 3961"/>
                <a:gd name="T112" fmla="*/ 3598 w 3702"/>
                <a:gd name="T113" fmla="*/ 3144 h 3961"/>
                <a:gd name="T114" fmla="*/ 3670 w 3702"/>
                <a:gd name="T115" fmla="*/ 3040 h 3961"/>
                <a:gd name="T116" fmla="*/ 3702 w 3702"/>
                <a:gd name="T117" fmla="*/ 2986 h 3961"/>
                <a:gd name="T118" fmla="*/ 3668 w 3702"/>
                <a:gd name="T119" fmla="*/ 2970 h 3961"/>
                <a:gd name="T120" fmla="*/ 1801 w 3702"/>
                <a:gd name="T121" fmla="*/ 2146 h 3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02" h="3961">
                  <a:moveTo>
                    <a:pt x="1801" y="2146"/>
                  </a:moveTo>
                  <a:lnTo>
                    <a:pt x="2388" y="198"/>
                  </a:lnTo>
                  <a:lnTo>
                    <a:pt x="2443" y="54"/>
                  </a:lnTo>
                  <a:lnTo>
                    <a:pt x="2388" y="41"/>
                  </a:lnTo>
                  <a:lnTo>
                    <a:pt x="2277" y="21"/>
                  </a:lnTo>
                  <a:lnTo>
                    <a:pt x="2164" y="8"/>
                  </a:lnTo>
                  <a:lnTo>
                    <a:pt x="2049" y="1"/>
                  </a:lnTo>
                  <a:lnTo>
                    <a:pt x="1990" y="0"/>
                  </a:lnTo>
                  <a:lnTo>
                    <a:pt x="1887" y="2"/>
                  </a:lnTo>
                  <a:lnTo>
                    <a:pt x="1687" y="22"/>
                  </a:lnTo>
                  <a:lnTo>
                    <a:pt x="1492" y="62"/>
                  </a:lnTo>
                  <a:lnTo>
                    <a:pt x="1306" y="120"/>
                  </a:lnTo>
                  <a:lnTo>
                    <a:pt x="1127" y="195"/>
                  </a:lnTo>
                  <a:lnTo>
                    <a:pt x="958" y="286"/>
                  </a:lnTo>
                  <a:lnTo>
                    <a:pt x="799" y="392"/>
                  </a:lnTo>
                  <a:lnTo>
                    <a:pt x="652" y="514"/>
                  </a:lnTo>
                  <a:lnTo>
                    <a:pt x="517" y="648"/>
                  </a:lnTo>
                  <a:lnTo>
                    <a:pt x="395" y="795"/>
                  </a:lnTo>
                  <a:lnTo>
                    <a:pt x="288" y="953"/>
                  </a:lnTo>
                  <a:lnTo>
                    <a:pt x="196" y="1122"/>
                  </a:lnTo>
                  <a:lnTo>
                    <a:pt x="120" y="1299"/>
                  </a:lnTo>
                  <a:lnTo>
                    <a:pt x="63" y="1485"/>
                  </a:lnTo>
                  <a:lnTo>
                    <a:pt x="22" y="1679"/>
                  </a:lnTo>
                  <a:lnTo>
                    <a:pt x="2" y="1879"/>
                  </a:lnTo>
                  <a:lnTo>
                    <a:pt x="0" y="1981"/>
                  </a:lnTo>
                  <a:lnTo>
                    <a:pt x="2" y="2083"/>
                  </a:lnTo>
                  <a:lnTo>
                    <a:pt x="22" y="2283"/>
                  </a:lnTo>
                  <a:lnTo>
                    <a:pt x="63" y="2475"/>
                  </a:lnTo>
                  <a:lnTo>
                    <a:pt x="120" y="2662"/>
                  </a:lnTo>
                  <a:lnTo>
                    <a:pt x="196" y="2839"/>
                  </a:lnTo>
                  <a:lnTo>
                    <a:pt x="288" y="3008"/>
                  </a:lnTo>
                  <a:lnTo>
                    <a:pt x="395" y="3165"/>
                  </a:lnTo>
                  <a:lnTo>
                    <a:pt x="517" y="3312"/>
                  </a:lnTo>
                  <a:lnTo>
                    <a:pt x="652" y="3447"/>
                  </a:lnTo>
                  <a:lnTo>
                    <a:pt x="799" y="3568"/>
                  </a:lnTo>
                  <a:lnTo>
                    <a:pt x="958" y="3675"/>
                  </a:lnTo>
                  <a:lnTo>
                    <a:pt x="1127" y="3767"/>
                  </a:lnTo>
                  <a:lnTo>
                    <a:pt x="1306" y="3842"/>
                  </a:lnTo>
                  <a:lnTo>
                    <a:pt x="1492" y="3899"/>
                  </a:lnTo>
                  <a:lnTo>
                    <a:pt x="1687" y="3939"/>
                  </a:lnTo>
                  <a:lnTo>
                    <a:pt x="1887" y="3959"/>
                  </a:lnTo>
                  <a:lnTo>
                    <a:pt x="1990" y="3961"/>
                  </a:lnTo>
                  <a:lnTo>
                    <a:pt x="2058" y="3961"/>
                  </a:lnTo>
                  <a:lnTo>
                    <a:pt x="2193" y="3950"/>
                  </a:lnTo>
                  <a:lnTo>
                    <a:pt x="2325" y="3934"/>
                  </a:lnTo>
                  <a:lnTo>
                    <a:pt x="2454" y="3907"/>
                  </a:lnTo>
                  <a:lnTo>
                    <a:pt x="2580" y="3872"/>
                  </a:lnTo>
                  <a:lnTo>
                    <a:pt x="2702" y="3830"/>
                  </a:lnTo>
                  <a:lnTo>
                    <a:pt x="2820" y="3780"/>
                  </a:lnTo>
                  <a:lnTo>
                    <a:pt x="2935" y="3723"/>
                  </a:lnTo>
                  <a:lnTo>
                    <a:pt x="3045" y="3659"/>
                  </a:lnTo>
                  <a:lnTo>
                    <a:pt x="3150" y="3588"/>
                  </a:lnTo>
                  <a:lnTo>
                    <a:pt x="3251" y="3511"/>
                  </a:lnTo>
                  <a:lnTo>
                    <a:pt x="3347" y="3428"/>
                  </a:lnTo>
                  <a:lnTo>
                    <a:pt x="3436" y="3339"/>
                  </a:lnTo>
                  <a:lnTo>
                    <a:pt x="3521" y="3244"/>
                  </a:lnTo>
                  <a:lnTo>
                    <a:pt x="3598" y="3144"/>
                  </a:lnTo>
                  <a:lnTo>
                    <a:pt x="3670" y="3040"/>
                  </a:lnTo>
                  <a:lnTo>
                    <a:pt x="3702" y="2986"/>
                  </a:lnTo>
                  <a:lnTo>
                    <a:pt x="3668" y="2970"/>
                  </a:lnTo>
                  <a:lnTo>
                    <a:pt x="1801" y="21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59"/>
            <p:cNvSpPr>
              <a:spLocks/>
            </p:cNvSpPr>
            <p:nvPr/>
          </p:nvSpPr>
          <p:spPr bwMode="auto">
            <a:xfrm>
              <a:off x="2576" y="1235"/>
              <a:ext cx="245" cy="233"/>
            </a:xfrm>
            <a:custGeom>
              <a:avLst/>
              <a:gdLst>
                <a:gd name="T0" fmla="*/ 981 w 1961"/>
                <a:gd name="T1" fmla="*/ 0 h 1864"/>
                <a:gd name="T2" fmla="*/ 1284 w 1961"/>
                <a:gd name="T3" fmla="*/ 614 h 1864"/>
                <a:gd name="T4" fmla="*/ 1961 w 1961"/>
                <a:gd name="T5" fmla="*/ 712 h 1864"/>
                <a:gd name="T6" fmla="*/ 1471 w 1961"/>
                <a:gd name="T7" fmla="*/ 1190 h 1864"/>
                <a:gd name="T8" fmla="*/ 1587 w 1961"/>
                <a:gd name="T9" fmla="*/ 1864 h 1864"/>
                <a:gd name="T10" fmla="*/ 981 w 1961"/>
                <a:gd name="T11" fmla="*/ 1546 h 1864"/>
                <a:gd name="T12" fmla="*/ 375 w 1961"/>
                <a:gd name="T13" fmla="*/ 1864 h 1864"/>
                <a:gd name="T14" fmla="*/ 491 w 1961"/>
                <a:gd name="T15" fmla="*/ 1190 h 1864"/>
                <a:gd name="T16" fmla="*/ 0 w 1961"/>
                <a:gd name="T17" fmla="*/ 712 h 1864"/>
                <a:gd name="T18" fmla="*/ 678 w 1961"/>
                <a:gd name="T19" fmla="*/ 614 h 1864"/>
                <a:gd name="T20" fmla="*/ 981 w 1961"/>
                <a:gd name="T21" fmla="*/ 0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1" h="1864">
                  <a:moveTo>
                    <a:pt x="981" y="0"/>
                  </a:moveTo>
                  <a:lnTo>
                    <a:pt x="1284" y="614"/>
                  </a:lnTo>
                  <a:lnTo>
                    <a:pt x="1961" y="712"/>
                  </a:lnTo>
                  <a:lnTo>
                    <a:pt x="1471" y="1190"/>
                  </a:lnTo>
                  <a:lnTo>
                    <a:pt x="1587" y="1864"/>
                  </a:lnTo>
                  <a:lnTo>
                    <a:pt x="981" y="1546"/>
                  </a:lnTo>
                  <a:lnTo>
                    <a:pt x="375" y="1864"/>
                  </a:lnTo>
                  <a:lnTo>
                    <a:pt x="491" y="1190"/>
                  </a:lnTo>
                  <a:lnTo>
                    <a:pt x="0" y="712"/>
                  </a:lnTo>
                  <a:lnTo>
                    <a:pt x="678" y="614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rgbClr val="F89B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Rectangle 60"/>
            <p:cNvSpPr>
              <a:spLocks noChangeArrowheads="1"/>
            </p:cNvSpPr>
            <p:nvPr/>
          </p:nvSpPr>
          <p:spPr bwMode="auto">
            <a:xfrm>
              <a:off x="2574" y="1936"/>
              <a:ext cx="41" cy="42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Rectangle 61"/>
            <p:cNvSpPr>
              <a:spLocks noChangeArrowheads="1"/>
            </p:cNvSpPr>
            <p:nvPr/>
          </p:nvSpPr>
          <p:spPr bwMode="auto">
            <a:xfrm>
              <a:off x="2574" y="2019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Rectangle 62"/>
            <p:cNvSpPr>
              <a:spLocks noChangeArrowheads="1"/>
            </p:cNvSpPr>
            <p:nvPr/>
          </p:nvSpPr>
          <p:spPr bwMode="auto">
            <a:xfrm>
              <a:off x="2615" y="1978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Rectangle 63"/>
            <p:cNvSpPr>
              <a:spLocks noChangeArrowheads="1"/>
            </p:cNvSpPr>
            <p:nvPr/>
          </p:nvSpPr>
          <p:spPr bwMode="auto">
            <a:xfrm>
              <a:off x="2532" y="1978"/>
              <a:ext cx="42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Rectangle 64"/>
            <p:cNvSpPr>
              <a:spLocks noChangeArrowheads="1"/>
            </p:cNvSpPr>
            <p:nvPr/>
          </p:nvSpPr>
          <p:spPr bwMode="auto">
            <a:xfrm>
              <a:off x="2429" y="2163"/>
              <a:ext cx="41" cy="42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65"/>
            <p:cNvSpPr>
              <a:spLocks noChangeArrowheads="1"/>
            </p:cNvSpPr>
            <p:nvPr/>
          </p:nvSpPr>
          <p:spPr bwMode="auto">
            <a:xfrm>
              <a:off x="2429" y="2246"/>
              <a:ext cx="41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Rectangle 66"/>
            <p:cNvSpPr>
              <a:spLocks noChangeArrowheads="1"/>
            </p:cNvSpPr>
            <p:nvPr/>
          </p:nvSpPr>
          <p:spPr bwMode="auto">
            <a:xfrm>
              <a:off x="2470" y="2205"/>
              <a:ext cx="42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Rectangle 67"/>
            <p:cNvSpPr>
              <a:spLocks noChangeArrowheads="1"/>
            </p:cNvSpPr>
            <p:nvPr/>
          </p:nvSpPr>
          <p:spPr bwMode="auto">
            <a:xfrm>
              <a:off x="2388" y="2205"/>
              <a:ext cx="41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Rectangle 68"/>
            <p:cNvSpPr>
              <a:spLocks noChangeArrowheads="1"/>
            </p:cNvSpPr>
            <p:nvPr/>
          </p:nvSpPr>
          <p:spPr bwMode="auto">
            <a:xfrm>
              <a:off x="2181" y="2081"/>
              <a:ext cx="42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Rectangle 69"/>
            <p:cNvSpPr>
              <a:spLocks noChangeArrowheads="1"/>
            </p:cNvSpPr>
            <p:nvPr/>
          </p:nvSpPr>
          <p:spPr bwMode="auto">
            <a:xfrm>
              <a:off x="2181" y="2163"/>
              <a:ext cx="42" cy="42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Rectangle 70"/>
            <p:cNvSpPr>
              <a:spLocks noChangeArrowheads="1"/>
            </p:cNvSpPr>
            <p:nvPr/>
          </p:nvSpPr>
          <p:spPr bwMode="auto">
            <a:xfrm>
              <a:off x="2223" y="2122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Rectangle 71"/>
            <p:cNvSpPr>
              <a:spLocks noChangeArrowheads="1"/>
            </p:cNvSpPr>
            <p:nvPr/>
          </p:nvSpPr>
          <p:spPr bwMode="auto">
            <a:xfrm>
              <a:off x="2140" y="2122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Rectangle 72"/>
            <p:cNvSpPr>
              <a:spLocks noChangeArrowheads="1"/>
            </p:cNvSpPr>
            <p:nvPr/>
          </p:nvSpPr>
          <p:spPr bwMode="auto">
            <a:xfrm>
              <a:off x="1789" y="1379"/>
              <a:ext cx="41" cy="42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Rectangle 73"/>
            <p:cNvSpPr>
              <a:spLocks noChangeArrowheads="1"/>
            </p:cNvSpPr>
            <p:nvPr/>
          </p:nvSpPr>
          <p:spPr bwMode="auto">
            <a:xfrm>
              <a:off x="1789" y="1462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Rectangle 74"/>
            <p:cNvSpPr>
              <a:spLocks noChangeArrowheads="1"/>
            </p:cNvSpPr>
            <p:nvPr/>
          </p:nvSpPr>
          <p:spPr bwMode="auto">
            <a:xfrm>
              <a:off x="1830" y="1421"/>
              <a:ext cx="42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Rectangle 75"/>
            <p:cNvSpPr>
              <a:spLocks noChangeArrowheads="1"/>
            </p:cNvSpPr>
            <p:nvPr/>
          </p:nvSpPr>
          <p:spPr bwMode="auto">
            <a:xfrm>
              <a:off x="1748" y="1421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76"/>
            <p:cNvSpPr>
              <a:spLocks/>
            </p:cNvSpPr>
            <p:nvPr/>
          </p:nvSpPr>
          <p:spPr bwMode="auto">
            <a:xfrm>
              <a:off x="2097" y="1483"/>
              <a:ext cx="103" cy="103"/>
            </a:xfrm>
            <a:custGeom>
              <a:avLst/>
              <a:gdLst>
                <a:gd name="T0" fmla="*/ 415 w 830"/>
                <a:gd name="T1" fmla="*/ 0 h 824"/>
                <a:gd name="T2" fmla="*/ 457 w 830"/>
                <a:gd name="T3" fmla="*/ 1 h 824"/>
                <a:gd name="T4" fmla="*/ 538 w 830"/>
                <a:gd name="T5" fmla="*/ 17 h 824"/>
                <a:gd name="T6" fmla="*/ 613 w 830"/>
                <a:gd name="T7" fmla="*/ 48 h 824"/>
                <a:gd name="T8" fmla="*/ 679 w 830"/>
                <a:gd name="T9" fmla="*/ 93 h 824"/>
                <a:gd name="T10" fmla="*/ 736 w 830"/>
                <a:gd name="T11" fmla="*/ 149 h 824"/>
                <a:gd name="T12" fmla="*/ 780 w 830"/>
                <a:gd name="T13" fmla="*/ 215 h 824"/>
                <a:gd name="T14" fmla="*/ 812 w 830"/>
                <a:gd name="T15" fmla="*/ 289 h 824"/>
                <a:gd name="T16" fmla="*/ 828 w 830"/>
                <a:gd name="T17" fmla="*/ 370 h 824"/>
                <a:gd name="T18" fmla="*/ 830 w 830"/>
                <a:gd name="T19" fmla="*/ 412 h 824"/>
                <a:gd name="T20" fmla="*/ 828 w 830"/>
                <a:gd name="T21" fmla="*/ 454 h 824"/>
                <a:gd name="T22" fmla="*/ 812 w 830"/>
                <a:gd name="T23" fmla="*/ 535 h 824"/>
                <a:gd name="T24" fmla="*/ 780 w 830"/>
                <a:gd name="T25" fmla="*/ 609 h 824"/>
                <a:gd name="T26" fmla="*/ 736 w 830"/>
                <a:gd name="T27" fmla="*/ 675 h 824"/>
                <a:gd name="T28" fmla="*/ 679 w 830"/>
                <a:gd name="T29" fmla="*/ 731 h 824"/>
                <a:gd name="T30" fmla="*/ 613 w 830"/>
                <a:gd name="T31" fmla="*/ 775 h 824"/>
                <a:gd name="T32" fmla="*/ 538 w 830"/>
                <a:gd name="T33" fmla="*/ 806 h 824"/>
                <a:gd name="T34" fmla="*/ 457 w 830"/>
                <a:gd name="T35" fmla="*/ 823 h 824"/>
                <a:gd name="T36" fmla="*/ 415 w 830"/>
                <a:gd name="T37" fmla="*/ 824 h 824"/>
                <a:gd name="T38" fmla="*/ 372 w 830"/>
                <a:gd name="T39" fmla="*/ 823 h 824"/>
                <a:gd name="T40" fmla="*/ 291 w 830"/>
                <a:gd name="T41" fmla="*/ 806 h 824"/>
                <a:gd name="T42" fmla="*/ 217 w 830"/>
                <a:gd name="T43" fmla="*/ 775 h 824"/>
                <a:gd name="T44" fmla="*/ 151 w 830"/>
                <a:gd name="T45" fmla="*/ 731 h 824"/>
                <a:gd name="T46" fmla="*/ 95 w 830"/>
                <a:gd name="T47" fmla="*/ 675 h 824"/>
                <a:gd name="T48" fmla="*/ 50 w 830"/>
                <a:gd name="T49" fmla="*/ 609 h 824"/>
                <a:gd name="T50" fmla="*/ 18 w 830"/>
                <a:gd name="T51" fmla="*/ 535 h 824"/>
                <a:gd name="T52" fmla="*/ 1 w 830"/>
                <a:gd name="T53" fmla="*/ 454 h 824"/>
                <a:gd name="T54" fmla="*/ 0 w 830"/>
                <a:gd name="T55" fmla="*/ 412 h 824"/>
                <a:gd name="T56" fmla="*/ 1 w 830"/>
                <a:gd name="T57" fmla="*/ 370 h 824"/>
                <a:gd name="T58" fmla="*/ 18 w 830"/>
                <a:gd name="T59" fmla="*/ 289 h 824"/>
                <a:gd name="T60" fmla="*/ 50 w 830"/>
                <a:gd name="T61" fmla="*/ 215 h 824"/>
                <a:gd name="T62" fmla="*/ 95 w 830"/>
                <a:gd name="T63" fmla="*/ 149 h 824"/>
                <a:gd name="T64" fmla="*/ 151 w 830"/>
                <a:gd name="T65" fmla="*/ 93 h 824"/>
                <a:gd name="T66" fmla="*/ 217 w 830"/>
                <a:gd name="T67" fmla="*/ 48 h 824"/>
                <a:gd name="T68" fmla="*/ 291 w 830"/>
                <a:gd name="T69" fmla="*/ 17 h 824"/>
                <a:gd name="T70" fmla="*/ 372 w 830"/>
                <a:gd name="T71" fmla="*/ 1 h 824"/>
                <a:gd name="T72" fmla="*/ 415 w 830"/>
                <a:gd name="T73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30" h="824">
                  <a:moveTo>
                    <a:pt x="415" y="0"/>
                  </a:moveTo>
                  <a:lnTo>
                    <a:pt x="457" y="1"/>
                  </a:lnTo>
                  <a:lnTo>
                    <a:pt x="538" y="17"/>
                  </a:lnTo>
                  <a:lnTo>
                    <a:pt x="613" y="48"/>
                  </a:lnTo>
                  <a:lnTo>
                    <a:pt x="679" y="93"/>
                  </a:lnTo>
                  <a:lnTo>
                    <a:pt x="736" y="149"/>
                  </a:lnTo>
                  <a:lnTo>
                    <a:pt x="780" y="215"/>
                  </a:lnTo>
                  <a:lnTo>
                    <a:pt x="812" y="289"/>
                  </a:lnTo>
                  <a:lnTo>
                    <a:pt x="828" y="370"/>
                  </a:lnTo>
                  <a:lnTo>
                    <a:pt x="830" y="412"/>
                  </a:lnTo>
                  <a:lnTo>
                    <a:pt x="828" y="454"/>
                  </a:lnTo>
                  <a:lnTo>
                    <a:pt x="812" y="535"/>
                  </a:lnTo>
                  <a:lnTo>
                    <a:pt x="780" y="609"/>
                  </a:lnTo>
                  <a:lnTo>
                    <a:pt x="736" y="675"/>
                  </a:lnTo>
                  <a:lnTo>
                    <a:pt x="679" y="731"/>
                  </a:lnTo>
                  <a:lnTo>
                    <a:pt x="613" y="775"/>
                  </a:lnTo>
                  <a:lnTo>
                    <a:pt x="538" y="806"/>
                  </a:lnTo>
                  <a:lnTo>
                    <a:pt x="457" y="823"/>
                  </a:lnTo>
                  <a:lnTo>
                    <a:pt x="415" y="824"/>
                  </a:lnTo>
                  <a:lnTo>
                    <a:pt x="372" y="823"/>
                  </a:lnTo>
                  <a:lnTo>
                    <a:pt x="291" y="806"/>
                  </a:lnTo>
                  <a:lnTo>
                    <a:pt x="217" y="775"/>
                  </a:lnTo>
                  <a:lnTo>
                    <a:pt x="151" y="731"/>
                  </a:lnTo>
                  <a:lnTo>
                    <a:pt x="95" y="675"/>
                  </a:lnTo>
                  <a:lnTo>
                    <a:pt x="50" y="609"/>
                  </a:lnTo>
                  <a:lnTo>
                    <a:pt x="18" y="535"/>
                  </a:lnTo>
                  <a:lnTo>
                    <a:pt x="1" y="454"/>
                  </a:lnTo>
                  <a:lnTo>
                    <a:pt x="0" y="412"/>
                  </a:lnTo>
                  <a:lnTo>
                    <a:pt x="1" y="370"/>
                  </a:lnTo>
                  <a:lnTo>
                    <a:pt x="18" y="289"/>
                  </a:lnTo>
                  <a:lnTo>
                    <a:pt x="50" y="215"/>
                  </a:lnTo>
                  <a:lnTo>
                    <a:pt x="95" y="149"/>
                  </a:lnTo>
                  <a:lnTo>
                    <a:pt x="151" y="93"/>
                  </a:lnTo>
                  <a:lnTo>
                    <a:pt x="217" y="48"/>
                  </a:lnTo>
                  <a:lnTo>
                    <a:pt x="291" y="17"/>
                  </a:lnTo>
                  <a:lnTo>
                    <a:pt x="372" y="1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268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77"/>
            <p:cNvSpPr>
              <a:spLocks/>
            </p:cNvSpPr>
            <p:nvPr/>
          </p:nvSpPr>
          <p:spPr bwMode="auto">
            <a:xfrm>
              <a:off x="2154" y="1262"/>
              <a:ext cx="272" cy="367"/>
            </a:xfrm>
            <a:custGeom>
              <a:avLst/>
              <a:gdLst>
                <a:gd name="T0" fmla="*/ 642 w 2179"/>
                <a:gd name="T1" fmla="*/ 0 h 2932"/>
                <a:gd name="T2" fmla="*/ 587 w 2179"/>
                <a:gd name="T3" fmla="*/ 144 h 2932"/>
                <a:gd name="T4" fmla="*/ 0 w 2179"/>
                <a:gd name="T5" fmla="*/ 2092 h 2932"/>
                <a:gd name="T6" fmla="*/ 1867 w 2179"/>
                <a:gd name="T7" fmla="*/ 2916 h 2932"/>
                <a:gd name="T8" fmla="*/ 1901 w 2179"/>
                <a:gd name="T9" fmla="*/ 2932 h 2932"/>
                <a:gd name="T10" fmla="*/ 1934 w 2179"/>
                <a:gd name="T11" fmla="*/ 2876 h 2932"/>
                <a:gd name="T12" fmla="*/ 1992 w 2179"/>
                <a:gd name="T13" fmla="*/ 2761 h 2932"/>
                <a:gd name="T14" fmla="*/ 2044 w 2179"/>
                <a:gd name="T15" fmla="*/ 2641 h 2932"/>
                <a:gd name="T16" fmla="*/ 2088 w 2179"/>
                <a:gd name="T17" fmla="*/ 2519 h 2932"/>
                <a:gd name="T18" fmla="*/ 2124 w 2179"/>
                <a:gd name="T19" fmla="*/ 2392 h 2932"/>
                <a:gd name="T20" fmla="*/ 2150 w 2179"/>
                <a:gd name="T21" fmla="*/ 2263 h 2932"/>
                <a:gd name="T22" fmla="*/ 2168 w 2179"/>
                <a:gd name="T23" fmla="*/ 2131 h 2932"/>
                <a:gd name="T24" fmla="*/ 2179 w 2179"/>
                <a:gd name="T25" fmla="*/ 1995 h 2932"/>
                <a:gd name="T26" fmla="*/ 2179 w 2179"/>
                <a:gd name="T27" fmla="*/ 1927 h 2932"/>
                <a:gd name="T28" fmla="*/ 2177 w 2179"/>
                <a:gd name="T29" fmla="*/ 1839 h 2932"/>
                <a:gd name="T30" fmla="*/ 2163 w 2179"/>
                <a:gd name="T31" fmla="*/ 1667 h 2932"/>
                <a:gd name="T32" fmla="*/ 2134 w 2179"/>
                <a:gd name="T33" fmla="*/ 1499 h 2932"/>
                <a:gd name="T34" fmla="*/ 2090 w 2179"/>
                <a:gd name="T35" fmla="*/ 1337 h 2932"/>
                <a:gd name="T36" fmla="*/ 2034 w 2179"/>
                <a:gd name="T37" fmla="*/ 1181 h 2932"/>
                <a:gd name="T38" fmla="*/ 1964 w 2179"/>
                <a:gd name="T39" fmla="*/ 1031 h 2932"/>
                <a:gd name="T40" fmla="*/ 1883 w 2179"/>
                <a:gd name="T41" fmla="*/ 887 h 2932"/>
                <a:gd name="T42" fmla="*/ 1791 w 2179"/>
                <a:gd name="T43" fmla="*/ 752 h 2932"/>
                <a:gd name="T44" fmla="*/ 1688 w 2179"/>
                <a:gd name="T45" fmla="*/ 625 h 2932"/>
                <a:gd name="T46" fmla="*/ 1576 w 2179"/>
                <a:gd name="T47" fmla="*/ 507 h 2932"/>
                <a:gd name="T48" fmla="*/ 1454 w 2179"/>
                <a:gd name="T49" fmla="*/ 398 h 2932"/>
                <a:gd name="T50" fmla="*/ 1323 w 2179"/>
                <a:gd name="T51" fmla="*/ 299 h 2932"/>
                <a:gd name="T52" fmla="*/ 1184 w 2179"/>
                <a:gd name="T53" fmla="*/ 212 h 2932"/>
                <a:gd name="T54" fmla="*/ 1037 w 2179"/>
                <a:gd name="T55" fmla="*/ 135 h 2932"/>
                <a:gd name="T56" fmla="*/ 884 w 2179"/>
                <a:gd name="T57" fmla="*/ 72 h 2932"/>
                <a:gd name="T58" fmla="*/ 724 w 2179"/>
                <a:gd name="T59" fmla="*/ 20 h 2932"/>
                <a:gd name="T60" fmla="*/ 642 w 2179"/>
                <a:gd name="T61" fmla="*/ 0 h 2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79" h="2932">
                  <a:moveTo>
                    <a:pt x="642" y="0"/>
                  </a:moveTo>
                  <a:lnTo>
                    <a:pt x="587" y="144"/>
                  </a:lnTo>
                  <a:lnTo>
                    <a:pt x="0" y="2092"/>
                  </a:lnTo>
                  <a:lnTo>
                    <a:pt x="1867" y="2916"/>
                  </a:lnTo>
                  <a:lnTo>
                    <a:pt x="1901" y="2932"/>
                  </a:lnTo>
                  <a:lnTo>
                    <a:pt x="1934" y="2876"/>
                  </a:lnTo>
                  <a:lnTo>
                    <a:pt x="1992" y="2761"/>
                  </a:lnTo>
                  <a:lnTo>
                    <a:pt x="2044" y="2641"/>
                  </a:lnTo>
                  <a:lnTo>
                    <a:pt x="2088" y="2519"/>
                  </a:lnTo>
                  <a:lnTo>
                    <a:pt x="2124" y="2392"/>
                  </a:lnTo>
                  <a:lnTo>
                    <a:pt x="2150" y="2263"/>
                  </a:lnTo>
                  <a:lnTo>
                    <a:pt x="2168" y="2131"/>
                  </a:lnTo>
                  <a:lnTo>
                    <a:pt x="2179" y="1995"/>
                  </a:lnTo>
                  <a:lnTo>
                    <a:pt x="2179" y="1927"/>
                  </a:lnTo>
                  <a:lnTo>
                    <a:pt x="2177" y="1839"/>
                  </a:lnTo>
                  <a:lnTo>
                    <a:pt x="2163" y="1667"/>
                  </a:lnTo>
                  <a:lnTo>
                    <a:pt x="2134" y="1499"/>
                  </a:lnTo>
                  <a:lnTo>
                    <a:pt x="2090" y="1337"/>
                  </a:lnTo>
                  <a:lnTo>
                    <a:pt x="2034" y="1181"/>
                  </a:lnTo>
                  <a:lnTo>
                    <a:pt x="1964" y="1031"/>
                  </a:lnTo>
                  <a:lnTo>
                    <a:pt x="1883" y="887"/>
                  </a:lnTo>
                  <a:lnTo>
                    <a:pt x="1791" y="752"/>
                  </a:lnTo>
                  <a:lnTo>
                    <a:pt x="1688" y="625"/>
                  </a:lnTo>
                  <a:lnTo>
                    <a:pt x="1576" y="507"/>
                  </a:lnTo>
                  <a:lnTo>
                    <a:pt x="1454" y="398"/>
                  </a:lnTo>
                  <a:lnTo>
                    <a:pt x="1323" y="299"/>
                  </a:lnTo>
                  <a:lnTo>
                    <a:pt x="1184" y="212"/>
                  </a:lnTo>
                  <a:lnTo>
                    <a:pt x="1037" y="135"/>
                  </a:lnTo>
                  <a:lnTo>
                    <a:pt x="884" y="72"/>
                  </a:lnTo>
                  <a:lnTo>
                    <a:pt x="724" y="20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2A95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78"/>
            <p:cNvSpPr>
              <a:spLocks/>
            </p:cNvSpPr>
            <p:nvPr/>
          </p:nvSpPr>
          <p:spPr bwMode="auto">
            <a:xfrm>
              <a:off x="2343" y="1707"/>
              <a:ext cx="174" cy="188"/>
            </a:xfrm>
            <a:custGeom>
              <a:avLst/>
              <a:gdLst>
                <a:gd name="T0" fmla="*/ 0 w 1392"/>
                <a:gd name="T1" fmla="*/ 681 h 1507"/>
                <a:gd name="T2" fmla="*/ 664 w 1392"/>
                <a:gd name="T3" fmla="*/ 187 h 1507"/>
                <a:gd name="T4" fmla="*/ 907 w 1392"/>
                <a:gd name="T5" fmla="*/ 0 h 1507"/>
                <a:gd name="T6" fmla="*/ 1392 w 1392"/>
                <a:gd name="T7" fmla="*/ 631 h 1507"/>
                <a:gd name="T8" fmla="*/ 1162 w 1392"/>
                <a:gd name="T9" fmla="*/ 847 h 1507"/>
                <a:gd name="T10" fmla="*/ 166 w 1392"/>
                <a:gd name="T11" fmla="*/ 1507 h 1507"/>
                <a:gd name="T12" fmla="*/ 0 w 1392"/>
                <a:gd name="T13" fmla="*/ 681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2" h="1507">
                  <a:moveTo>
                    <a:pt x="0" y="681"/>
                  </a:moveTo>
                  <a:lnTo>
                    <a:pt x="664" y="187"/>
                  </a:lnTo>
                  <a:lnTo>
                    <a:pt x="907" y="0"/>
                  </a:lnTo>
                  <a:lnTo>
                    <a:pt x="1392" y="631"/>
                  </a:lnTo>
                  <a:lnTo>
                    <a:pt x="1162" y="847"/>
                  </a:lnTo>
                  <a:lnTo>
                    <a:pt x="166" y="1507"/>
                  </a:lnTo>
                  <a:lnTo>
                    <a:pt x="0" y="681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79"/>
            <p:cNvSpPr>
              <a:spLocks/>
            </p:cNvSpPr>
            <p:nvPr/>
          </p:nvSpPr>
          <p:spPr bwMode="auto">
            <a:xfrm>
              <a:off x="2426" y="1683"/>
              <a:ext cx="127" cy="130"/>
            </a:xfrm>
            <a:custGeom>
              <a:avLst/>
              <a:gdLst>
                <a:gd name="T0" fmla="*/ 0 w 1014"/>
                <a:gd name="T1" fmla="*/ 378 h 1038"/>
                <a:gd name="T2" fmla="*/ 498 w 1014"/>
                <a:gd name="T3" fmla="*/ 1038 h 1038"/>
                <a:gd name="T4" fmla="*/ 892 w 1014"/>
                <a:gd name="T5" fmla="*/ 669 h 1038"/>
                <a:gd name="T6" fmla="*/ 918 w 1014"/>
                <a:gd name="T7" fmla="*/ 644 h 1038"/>
                <a:gd name="T8" fmla="*/ 959 w 1014"/>
                <a:gd name="T9" fmla="*/ 586 h 1038"/>
                <a:gd name="T10" fmla="*/ 989 w 1014"/>
                <a:gd name="T11" fmla="*/ 522 h 1038"/>
                <a:gd name="T12" fmla="*/ 1009 w 1014"/>
                <a:gd name="T13" fmla="*/ 456 h 1038"/>
                <a:gd name="T14" fmla="*/ 1014 w 1014"/>
                <a:gd name="T15" fmla="*/ 388 h 1038"/>
                <a:gd name="T16" fmla="*/ 1009 w 1014"/>
                <a:gd name="T17" fmla="*/ 318 h 1038"/>
                <a:gd name="T18" fmla="*/ 989 w 1014"/>
                <a:gd name="T19" fmla="*/ 251 h 1038"/>
                <a:gd name="T20" fmla="*/ 958 w 1014"/>
                <a:gd name="T21" fmla="*/ 187 h 1038"/>
                <a:gd name="T22" fmla="*/ 938 w 1014"/>
                <a:gd name="T23" fmla="*/ 157 h 1038"/>
                <a:gd name="T24" fmla="*/ 938 w 1014"/>
                <a:gd name="T25" fmla="*/ 157 h 1038"/>
                <a:gd name="T26" fmla="*/ 912 w 1014"/>
                <a:gd name="T27" fmla="*/ 125 h 1038"/>
                <a:gd name="T28" fmla="*/ 854 w 1014"/>
                <a:gd name="T29" fmla="*/ 74 h 1038"/>
                <a:gd name="T30" fmla="*/ 787 w 1014"/>
                <a:gd name="T31" fmla="*/ 36 h 1038"/>
                <a:gd name="T32" fmla="*/ 716 w 1014"/>
                <a:gd name="T33" fmla="*/ 11 h 1038"/>
                <a:gd name="T34" fmla="*/ 642 w 1014"/>
                <a:gd name="T35" fmla="*/ 0 h 1038"/>
                <a:gd name="T36" fmla="*/ 565 w 1014"/>
                <a:gd name="T37" fmla="*/ 4 h 1038"/>
                <a:gd name="T38" fmla="*/ 491 w 1014"/>
                <a:gd name="T39" fmla="*/ 23 h 1038"/>
                <a:gd name="T40" fmla="*/ 420 w 1014"/>
                <a:gd name="T41" fmla="*/ 57 h 1038"/>
                <a:gd name="T42" fmla="*/ 388 w 1014"/>
                <a:gd name="T43" fmla="*/ 80 h 1038"/>
                <a:gd name="T44" fmla="*/ 0 w 1014"/>
                <a:gd name="T45" fmla="*/ 378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4" h="1038">
                  <a:moveTo>
                    <a:pt x="0" y="378"/>
                  </a:moveTo>
                  <a:lnTo>
                    <a:pt x="498" y="1038"/>
                  </a:lnTo>
                  <a:lnTo>
                    <a:pt x="892" y="669"/>
                  </a:lnTo>
                  <a:lnTo>
                    <a:pt x="918" y="644"/>
                  </a:lnTo>
                  <a:lnTo>
                    <a:pt x="959" y="586"/>
                  </a:lnTo>
                  <a:lnTo>
                    <a:pt x="989" y="522"/>
                  </a:lnTo>
                  <a:lnTo>
                    <a:pt x="1009" y="456"/>
                  </a:lnTo>
                  <a:lnTo>
                    <a:pt x="1014" y="388"/>
                  </a:lnTo>
                  <a:lnTo>
                    <a:pt x="1009" y="318"/>
                  </a:lnTo>
                  <a:lnTo>
                    <a:pt x="989" y="251"/>
                  </a:lnTo>
                  <a:lnTo>
                    <a:pt x="958" y="187"/>
                  </a:lnTo>
                  <a:lnTo>
                    <a:pt x="938" y="157"/>
                  </a:lnTo>
                  <a:lnTo>
                    <a:pt x="938" y="157"/>
                  </a:lnTo>
                  <a:lnTo>
                    <a:pt x="912" y="125"/>
                  </a:lnTo>
                  <a:lnTo>
                    <a:pt x="854" y="74"/>
                  </a:lnTo>
                  <a:lnTo>
                    <a:pt x="787" y="36"/>
                  </a:lnTo>
                  <a:lnTo>
                    <a:pt x="716" y="11"/>
                  </a:lnTo>
                  <a:lnTo>
                    <a:pt x="642" y="0"/>
                  </a:lnTo>
                  <a:lnTo>
                    <a:pt x="565" y="4"/>
                  </a:lnTo>
                  <a:lnTo>
                    <a:pt x="491" y="23"/>
                  </a:lnTo>
                  <a:lnTo>
                    <a:pt x="420" y="57"/>
                  </a:lnTo>
                  <a:lnTo>
                    <a:pt x="388" y="80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80"/>
            <p:cNvSpPr>
              <a:spLocks/>
            </p:cNvSpPr>
            <p:nvPr/>
          </p:nvSpPr>
          <p:spPr bwMode="auto">
            <a:xfrm>
              <a:off x="1690" y="1668"/>
              <a:ext cx="154" cy="163"/>
            </a:xfrm>
            <a:custGeom>
              <a:avLst/>
              <a:gdLst>
                <a:gd name="T0" fmla="*/ 1210 w 1231"/>
                <a:gd name="T1" fmla="*/ 830 h 1305"/>
                <a:gd name="T2" fmla="*/ 473 w 1231"/>
                <a:gd name="T3" fmla="*/ 1210 h 1305"/>
                <a:gd name="T4" fmla="*/ 295 w 1231"/>
                <a:gd name="T5" fmla="*/ 1305 h 1305"/>
                <a:gd name="T6" fmla="*/ 0 w 1231"/>
                <a:gd name="T7" fmla="*/ 605 h 1305"/>
                <a:gd name="T8" fmla="*/ 229 w 1231"/>
                <a:gd name="T9" fmla="*/ 495 h 1305"/>
                <a:gd name="T10" fmla="*/ 1231 w 1231"/>
                <a:gd name="T11" fmla="*/ 0 h 1305"/>
                <a:gd name="T12" fmla="*/ 1210 w 1231"/>
                <a:gd name="T13" fmla="*/ 830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305">
                  <a:moveTo>
                    <a:pt x="1210" y="830"/>
                  </a:moveTo>
                  <a:lnTo>
                    <a:pt x="473" y="1210"/>
                  </a:lnTo>
                  <a:lnTo>
                    <a:pt x="295" y="1305"/>
                  </a:lnTo>
                  <a:lnTo>
                    <a:pt x="0" y="605"/>
                  </a:lnTo>
                  <a:lnTo>
                    <a:pt x="229" y="495"/>
                  </a:lnTo>
                  <a:lnTo>
                    <a:pt x="1231" y="0"/>
                  </a:lnTo>
                  <a:lnTo>
                    <a:pt x="1210" y="830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81"/>
            <p:cNvSpPr>
              <a:spLocks/>
            </p:cNvSpPr>
            <p:nvPr/>
          </p:nvSpPr>
          <p:spPr bwMode="auto">
            <a:xfrm>
              <a:off x="1624" y="1730"/>
              <a:ext cx="125" cy="124"/>
            </a:xfrm>
            <a:custGeom>
              <a:avLst/>
              <a:gdLst>
                <a:gd name="T0" fmla="*/ 1003 w 1003"/>
                <a:gd name="T1" fmla="*/ 715 h 990"/>
                <a:gd name="T2" fmla="*/ 759 w 1003"/>
                <a:gd name="T3" fmla="*/ 0 h 990"/>
                <a:gd name="T4" fmla="*/ 173 w 1003"/>
                <a:gd name="T5" fmla="*/ 281 h 990"/>
                <a:gd name="T6" fmla="*/ 143 w 1003"/>
                <a:gd name="T7" fmla="*/ 303 h 990"/>
                <a:gd name="T8" fmla="*/ 92 w 1003"/>
                <a:gd name="T9" fmla="*/ 353 h 990"/>
                <a:gd name="T10" fmla="*/ 52 w 1003"/>
                <a:gd name="T11" fmla="*/ 410 h 990"/>
                <a:gd name="T12" fmla="*/ 22 w 1003"/>
                <a:gd name="T13" fmla="*/ 473 h 990"/>
                <a:gd name="T14" fmla="*/ 4 w 1003"/>
                <a:gd name="T15" fmla="*/ 539 h 990"/>
                <a:gd name="T16" fmla="*/ 0 w 1003"/>
                <a:gd name="T17" fmla="*/ 608 h 990"/>
                <a:gd name="T18" fmla="*/ 7 w 1003"/>
                <a:gd name="T19" fmla="*/ 677 h 990"/>
                <a:gd name="T20" fmla="*/ 27 w 1003"/>
                <a:gd name="T21" fmla="*/ 746 h 990"/>
                <a:gd name="T22" fmla="*/ 43 w 1003"/>
                <a:gd name="T23" fmla="*/ 779 h 990"/>
                <a:gd name="T24" fmla="*/ 43 w 1003"/>
                <a:gd name="T25" fmla="*/ 779 h 990"/>
                <a:gd name="T26" fmla="*/ 62 w 1003"/>
                <a:gd name="T27" fmla="*/ 814 h 990"/>
                <a:gd name="T28" fmla="*/ 111 w 1003"/>
                <a:gd name="T29" fmla="*/ 875 h 990"/>
                <a:gd name="T30" fmla="*/ 171 w 1003"/>
                <a:gd name="T31" fmla="*/ 924 h 990"/>
                <a:gd name="T32" fmla="*/ 237 w 1003"/>
                <a:gd name="T33" fmla="*/ 960 h 990"/>
                <a:gd name="T34" fmla="*/ 309 w 1003"/>
                <a:gd name="T35" fmla="*/ 982 h 990"/>
                <a:gd name="T36" fmla="*/ 384 w 1003"/>
                <a:gd name="T37" fmla="*/ 990 h 990"/>
                <a:gd name="T38" fmla="*/ 460 w 1003"/>
                <a:gd name="T39" fmla="*/ 985 h 990"/>
                <a:gd name="T40" fmla="*/ 535 w 1003"/>
                <a:gd name="T41" fmla="*/ 962 h 990"/>
                <a:gd name="T42" fmla="*/ 572 w 1003"/>
                <a:gd name="T43" fmla="*/ 944 h 990"/>
                <a:gd name="T44" fmla="*/ 1003 w 1003"/>
                <a:gd name="T45" fmla="*/ 715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03" h="990">
                  <a:moveTo>
                    <a:pt x="1003" y="715"/>
                  </a:moveTo>
                  <a:lnTo>
                    <a:pt x="759" y="0"/>
                  </a:lnTo>
                  <a:lnTo>
                    <a:pt x="173" y="281"/>
                  </a:lnTo>
                  <a:lnTo>
                    <a:pt x="143" y="303"/>
                  </a:lnTo>
                  <a:lnTo>
                    <a:pt x="92" y="353"/>
                  </a:lnTo>
                  <a:lnTo>
                    <a:pt x="52" y="410"/>
                  </a:lnTo>
                  <a:lnTo>
                    <a:pt x="22" y="473"/>
                  </a:lnTo>
                  <a:lnTo>
                    <a:pt x="4" y="539"/>
                  </a:lnTo>
                  <a:lnTo>
                    <a:pt x="0" y="608"/>
                  </a:lnTo>
                  <a:lnTo>
                    <a:pt x="7" y="677"/>
                  </a:lnTo>
                  <a:lnTo>
                    <a:pt x="27" y="746"/>
                  </a:lnTo>
                  <a:lnTo>
                    <a:pt x="43" y="779"/>
                  </a:lnTo>
                  <a:lnTo>
                    <a:pt x="43" y="779"/>
                  </a:lnTo>
                  <a:lnTo>
                    <a:pt x="62" y="814"/>
                  </a:lnTo>
                  <a:lnTo>
                    <a:pt x="111" y="875"/>
                  </a:lnTo>
                  <a:lnTo>
                    <a:pt x="171" y="924"/>
                  </a:lnTo>
                  <a:lnTo>
                    <a:pt x="237" y="960"/>
                  </a:lnTo>
                  <a:lnTo>
                    <a:pt x="309" y="982"/>
                  </a:lnTo>
                  <a:lnTo>
                    <a:pt x="384" y="990"/>
                  </a:lnTo>
                  <a:lnTo>
                    <a:pt x="460" y="985"/>
                  </a:lnTo>
                  <a:lnTo>
                    <a:pt x="535" y="962"/>
                  </a:lnTo>
                  <a:lnTo>
                    <a:pt x="572" y="944"/>
                  </a:lnTo>
                  <a:lnTo>
                    <a:pt x="1003" y="715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82"/>
            <p:cNvSpPr>
              <a:spLocks/>
            </p:cNvSpPr>
            <p:nvPr/>
          </p:nvSpPr>
          <p:spPr bwMode="auto">
            <a:xfrm>
              <a:off x="1638" y="2016"/>
              <a:ext cx="127" cy="127"/>
            </a:xfrm>
            <a:custGeom>
              <a:avLst/>
              <a:gdLst>
                <a:gd name="T0" fmla="*/ 517 w 1015"/>
                <a:gd name="T1" fmla="*/ 0 h 1010"/>
                <a:gd name="T2" fmla="*/ 103 w 1015"/>
                <a:gd name="T3" fmla="*/ 413 h 1010"/>
                <a:gd name="T4" fmla="*/ 78 w 1015"/>
                <a:gd name="T5" fmla="*/ 439 h 1010"/>
                <a:gd name="T6" fmla="*/ 40 w 1015"/>
                <a:gd name="T7" fmla="*/ 497 h 1010"/>
                <a:gd name="T8" fmla="*/ 14 w 1015"/>
                <a:gd name="T9" fmla="*/ 561 h 1010"/>
                <a:gd name="T10" fmla="*/ 0 w 1015"/>
                <a:gd name="T11" fmla="*/ 627 h 1010"/>
                <a:gd name="T12" fmla="*/ 0 w 1015"/>
                <a:gd name="T13" fmla="*/ 694 h 1010"/>
                <a:gd name="T14" fmla="*/ 14 w 1015"/>
                <a:gd name="T15" fmla="*/ 761 h 1010"/>
                <a:gd name="T16" fmla="*/ 40 w 1015"/>
                <a:gd name="T17" fmla="*/ 823 h 1010"/>
                <a:gd name="T18" fmla="*/ 78 w 1015"/>
                <a:gd name="T19" fmla="*/ 882 h 1010"/>
                <a:gd name="T20" fmla="*/ 103 w 1015"/>
                <a:gd name="T21" fmla="*/ 908 h 1010"/>
                <a:gd name="T22" fmla="*/ 103 w 1015"/>
                <a:gd name="T23" fmla="*/ 908 h 1010"/>
                <a:gd name="T24" fmla="*/ 130 w 1015"/>
                <a:gd name="T25" fmla="*/ 932 h 1010"/>
                <a:gd name="T26" fmla="*/ 188 w 1015"/>
                <a:gd name="T27" fmla="*/ 970 h 1010"/>
                <a:gd name="T28" fmla="*/ 251 w 1015"/>
                <a:gd name="T29" fmla="*/ 996 h 1010"/>
                <a:gd name="T30" fmla="*/ 318 w 1015"/>
                <a:gd name="T31" fmla="*/ 1010 h 1010"/>
                <a:gd name="T32" fmla="*/ 385 w 1015"/>
                <a:gd name="T33" fmla="*/ 1010 h 1010"/>
                <a:gd name="T34" fmla="*/ 452 w 1015"/>
                <a:gd name="T35" fmla="*/ 996 h 1010"/>
                <a:gd name="T36" fmla="*/ 516 w 1015"/>
                <a:gd name="T37" fmla="*/ 970 h 1010"/>
                <a:gd name="T38" fmla="*/ 574 w 1015"/>
                <a:gd name="T39" fmla="*/ 932 h 1010"/>
                <a:gd name="T40" fmla="*/ 600 w 1015"/>
                <a:gd name="T41" fmla="*/ 908 h 1010"/>
                <a:gd name="T42" fmla="*/ 1015 w 1015"/>
                <a:gd name="T43" fmla="*/ 495 h 1010"/>
                <a:gd name="T44" fmla="*/ 517 w 1015"/>
                <a:gd name="T45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5" h="1010">
                  <a:moveTo>
                    <a:pt x="517" y="0"/>
                  </a:moveTo>
                  <a:lnTo>
                    <a:pt x="103" y="413"/>
                  </a:lnTo>
                  <a:lnTo>
                    <a:pt x="78" y="439"/>
                  </a:lnTo>
                  <a:lnTo>
                    <a:pt x="40" y="497"/>
                  </a:lnTo>
                  <a:lnTo>
                    <a:pt x="14" y="561"/>
                  </a:lnTo>
                  <a:lnTo>
                    <a:pt x="0" y="627"/>
                  </a:lnTo>
                  <a:lnTo>
                    <a:pt x="0" y="694"/>
                  </a:lnTo>
                  <a:lnTo>
                    <a:pt x="14" y="761"/>
                  </a:lnTo>
                  <a:lnTo>
                    <a:pt x="40" y="823"/>
                  </a:lnTo>
                  <a:lnTo>
                    <a:pt x="78" y="882"/>
                  </a:lnTo>
                  <a:lnTo>
                    <a:pt x="103" y="908"/>
                  </a:lnTo>
                  <a:lnTo>
                    <a:pt x="103" y="908"/>
                  </a:lnTo>
                  <a:lnTo>
                    <a:pt x="130" y="932"/>
                  </a:lnTo>
                  <a:lnTo>
                    <a:pt x="188" y="970"/>
                  </a:lnTo>
                  <a:lnTo>
                    <a:pt x="251" y="996"/>
                  </a:lnTo>
                  <a:lnTo>
                    <a:pt x="318" y="1010"/>
                  </a:lnTo>
                  <a:lnTo>
                    <a:pt x="385" y="1010"/>
                  </a:lnTo>
                  <a:lnTo>
                    <a:pt x="452" y="996"/>
                  </a:lnTo>
                  <a:lnTo>
                    <a:pt x="516" y="970"/>
                  </a:lnTo>
                  <a:lnTo>
                    <a:pt x="574" y="932"/>
                  </a:lnTo>
                  <a:lnTo>
                    <a:pt x="600" y="908"/>
                  </a:lnTo>
                  <a:lnTo>
                    <a:pt x="1015" y="495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83"/>
            <p:cNvSpPr>
              <a:spLocks/>
            </p:cNvSpPr>
            <p:nvPr/>
          </p:nvSpPr>
          <p:spPr bwMode="auto">
            <a:xfrm>
              <a:off x="1763" y="2161"/>
              <a:ext cx="126" cy="126"/>
            </a:xfrm>
            <a:custGeom>
              <a:avLst/>
              <a:gdLst>
                <a:gd name="T0" fmla="*/ 516 w 1014"/>
                <a:gd name="T1" fmla="*/ 0 h 1010"/>
                <a:gd name="T2" fmla="*/ 1014 w 1014"/>
                <a:gd name="T3" fmla="*/ 495 h 1010"/>
                <a:gd name="T4" fmla="*/ 599 w 1014"/>
                <a:gd name="T5" fmla="*/ 908 h 1010"/>
                <a:gd name="T6" fmla="*/ 572 w 1014"/>
                <a:gd name="T7" fmla="*/ 933 h 1010"/>
                <a:gd name="T8" fmla="*/ 514 w 1014"/>
                <a:gd name="T9" fmla="*/ 971 h 1010"/>
                <a:gd name="T10" fmla="*/ 451 w 1014"/>
                <a:gd name="T11" fmla="*/ 997 h 1010"/>
                <a:gd name="T12" fmla="*/ 384 w 1014"/>
                <a:gd name="T13" fmla="*/ 1010 h 1010"/>
                <a:gd name="T14" fmla="*/ 317 w 1014"/>
                <a:gd name="T15" fmla="*/ 1010 h 1010"/>
                <a:gd name="T16" fmla="*/ 250 w 1014"/>
                <a:gd name="T17" fmla="*/ 997 h 1010"/>
                <a:gd name="T18" fmla="*/ 186 w 1014"/>
                <a:gd name="T19" fmla="*/ 971 h 1010"/>
                <a:gd name="T20" fmla="*/ 128 w 1014"/>
                <a:gd name="T21" fmla="*/ 933 h 1010"/>
                <a:gd name="T22" fmla="*/ 102 w 1014"/>
                <a:gd name="T23" fmla="*/ 908 h 1010"/>
                <a:gd name="T24" fmla="*/ 102 w 1014"/>
                <a:gd name="T25" fmla="*/ 908 h 1010"/>
                <a:gd name="T26" fmla="*/ 77 w 1014"/>
                <a:gd name="T27" fmla="*/ 882 h 1010"/>
                <a:gd name="T28" fmla="*/ 38 w 1014"/>
                <a:gd name="T29" fmla="*/ 824 h 1010"/>
                <a:gd name="T30" fmla="*/ 12 w 1014"/>
                <a:gd name="T31" fmla="*/ 760 h 1010"/>
                <a:gd name="T32" fmla="*/ 0 w 1014"/>
                <a:gd name="T33" fmla="*/ 694 h 1010"/>
                <a:gd name="T34" fmla="*/ 0 w 1014"/>
                <a:gd name="T35" fmla="*/ 626 h 1010"/>
                <a:gd name="T36" fmla="*/ 12 w 1014"/>
                <a:gd name="T37" fmla="*/ 560 h 1010"/>
                <a:gd name="T38" fmla="*/ 38 w 1014"/>
                <a:gd name="T39" fmla="*/ 497 h 1010"/>
                <a:gd name="T40" fmla="*/ 77 w 1014"/>
                <a:gd name="T41" fmla="*/ 439 h 1010"/>
                <a:gd name="T42" fmla="*/ 102 w 1014"/>
                <a:gd name="T43" fmla="*/ 413 h 1010"/>
                <a:gd name="T44" fmla="*/ 516 w 1014"/>
                <a:gd name="T45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4" h="1010">
                  <a:moveTo>
                    <a:pt x="516" y="0"/>
                  </a:moveTo>
                  <a:lnTo>
                    <a:pt x="1014" y="495"/>
                  </a:lnTo>
                  <a:lnTo>
                    <a:pt x="599" y="908"/>
                  </a:lnTo>
                  <a:lnTo>
                    <a:pt x="572" y="933"/>
                  </a:lnTo>
                  <a:lnTo>
                    <a:pt x="514" y="971"/>
                  </a:lnTo>
                  <a:lnTo>
                    <a:pt x="451" y="997"/>
                  </a:lnTo>
                  <a:lnTo>
                    <a:pt x="384" y="1010"/>
                  </a:lnTo>
                  <a:lnTo>
                    <a:pt x="317" y="1010"/>
                  </a:lnTo>
                  <a:lnTo>
                    <a:pt x="250" y="997"/>
                  </a:lnTo>
                  <a:lnTo>
                    <a:pt x="186" y="971"/>
                  </a:lnTo>
                  <a:lnTo>
                    <a:pt x="128" y="933"/>
                  </a:lnTo>
                  <a:lnTo>
                    <a:pt x="102" y="908"/>
                  </a:lnTo>
                  <a:lnTo>
                    <a:pt x="102" y="908"/>
                  </a:lnTo>
                  <a:lnTo>
                    <a:pt x="77" y="882"/>
                  </a:lnTo>
                  <a:lnTo>
                    <a:pt x="38" y="824"/>
                  </a:lnTo>
                  <a:lnTo>
                    <a:pt x="12" y="760"/>
                  </a:lnTo>
                  <a:lnTo>
                    <a:pt x="0" y="694"/>
                  </a:lnTo>
                  <a:lnTo>
                    <a:pt x="0" y="626"/>
                  </a:lnTo>
                  <a:lnTo>
                    <a:pt x="12" y="560"/>
                  </a:lnTo>
                  <a:lnTo>
                    <a:pt x="38" y="497"/>
                  </a:lnTo>
                  <a:lnTo>
                    <a:pt x="77" y="439"/>
                  </a:lnTo>
                  <a:lnTo>
                    <a:pt x="102" y="41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84"/>
            <p:cNvSpPr>
              <a:spLocks/>
            </p:cNvSpPr>
            <p:nvPr/>
          </p:nvSpPr>
          <p:spPr bwMode="auto">
            <a:xfrm>
              <a:off x="1949" y="1792"/>
              <a:ext cx="166" cy="165"/>
            </a:xfrm>
            <a:custGeom>
              <a:avLst/>
              <a:gdLst>
                <a:gd name="T0" fmla="*/ 663 w 1326"/>
                <a:gd name="T1" fmla="*/ 0 h 1321"/>
                <a:gd name="T2" fmla="*/ 0 w 1326"/>
                <a:gd name="T3" fmla="*/ 661 h 1321"/>
                <a:gd name="T4" fmla="*/ 663 w 1326"/>
                <a:gd name="T5" fmla="*/ 1321 h 1321"/>
                <a:gd name="T6" fmla="*/ 1326 w 1326"/>
                <a:gd name="T7" fmla="*/ 661 h 1321"/>
                <a:gd name="T8" fmla="*/ 663 w 1326"/>
                <a:gd name="T9" fmla="*/ 0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6" h="1321">
                  <a:moveTo>
                    <a:pt x="663" y="0"/>
                  </a:moveTo>
                  <a:lnTo>
                    <a:pt x="0" y="661"/>
                  </a:lnTo>
                  <a:lnTo>
                    <a:pt x="663" y="1321"/>
                  </a:lnTo>
                  <a:lnTo>
                    <a:pt x="1326" y="661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217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85"/>
            <p:cNvSpPr>
              <a:spLocks/>
            </p:cNvSpPr>
            <p:nvPr/>
          </p:nvSpPr>
          <p:spPr bwMode="auto">
            <a:xfrm>
              <a:off x="2258" y="1339"/>
              <a:ext cx="108" cy="123"/>
            </a:xfrm>
            <a:custGeom>
              <a:avLst/>
              <a:gdLst>
                <a:gd name="T0" fmla="*/ 868 w 868"/>
                <a:gd name="T1" fmla="*/ 985 h 985"/>
                <a:gd name="T2" fmla="*/ 538 w 868"/>
                <a:gd name="T3" fmla="*/ 985 h 985"/>
                <a:gd name="T4" fmla="*/ 537 w 868"/>
                <a:gd name="T5" fmla="*/ 937 h 985"/>
                <a:gd name="T6" fmla="*/ 526 w 868"/>
                <a:gd name="T7" fmla="*/ 847 h 985"/>
                <a:gd name="T8" fmla="*/ 505 w 868"/>
                <a:gd name="T9" fmla="*/ 766 h 985"/>
                <a:gd name="T10" fmla="*/ 475 w 868"/>
                <a:gd name="T11" fmla="*/ 693 h 985"/>
                <a:gd name="T12" fmla="*/ 438 w 868"/>
                <a:gd name="T13" fmla="*/ 629 h 985"/>
                <a:gd name="T14" fmla="*/ 397 w 868"/>
                <a:gd name="T15" fmla="*/ 571 h 985"/>
                <a:gd name="T16" fmla="*/ 351 w 868"/>
                <a:gd name="T17" fmla="*/ 521 h 985"/>
                <a:gd name="T18" fmla="*/ 302 w 868"/>
                <a:gd name="T19" fmla="*/ 477 h 985"/>
                <a:gd name="T20" fmla="*/ 227 w 868"/>
                <a:gd name="T21" fmla="*/ 423 h 985"/>
                <a:gd name="T22" fmla="*/ 134 w 868"/>
                <a:gd name="T23" fmla="*/ 370 h 985"/>
                <a:gd name="T24" fmla="*/ 24 w 868"/>
                <a:gd name="T25" fmla="*/ 326 h 985"/>
                <a:gd name="T26" fmla="*/ 0 w 868"/>
                <a:gd name="T27" fmla="*/ 321 h 985"/>
                <a:gd name="T28" fmla="*/ 79 w 868"/>
                <a:gd name="T29" fmla="*/ 0 h 985"/>
                <a:gd name="T30" fmla="*/ 133 w 868"/>
                <a:gd name="T31" fmla="*/ 15 h 985"/>
                <a:gd name="T32" fmla="*/ 253 w 868"/>
                <a:gd name="T33" fmla="*/ 62 h 985"/>
                <a:gd name="T34" fmla="*/ 383 w 868"/>
                <a:gd name="T35" fmla="*/ 132 h 985"/>
                <a:gd name="T36" fmla="*/ 482 w 868"/>
                <a:gd name="T37" fmla="*/ 201 h 985"/>
                <a:gd name="T38" fmla="*/ 545 w 868"/>
                <a:gd name="T39" fmla="*/ 255 h 985"/>
                <a:gd name="T40" fmla="*/ 607 w 868"/>
                <a:gd name="T41" fmla="*/ 314 h 985"/>
                <a:gd name="T42" fmla="*/ 664 w 868"/>
                <a:gd name="T43" fmla="*/ 381 h 985"/>
                <a:gd name="T44" fmla="*/ 717 w 868"/>
                <a:gd name="T45" fmla="*/ 454 h 985"/>
                <a:gd name="T46" fmla="*/ 763 w 868"/>
                <a:gd name="T47" fmla="*/ 535 h 985"/>
                <a:gd name="T48" fmla="*/ 803 w 868"/>
                <a:gd name="T49" fmla="*/ 621 h 985"/>
                <a:gd name="T50" fmla="*/ 834 w 868"/>
                <a:gd name="T51" fmla="*/ 717 h 985"/>
                <a:gd name="T52" fmla="*/ 856 w 868"/>
                <a:gd name="T53" fmla="*/ 818 h 985"/>
                <a:gd name="T54" fmla="*/ 867 w 868"/>
                <a:gd name="T55" fmla="*/ 928 h 985"/>
                <a:gd name="T56" fmla="*/ 868 w 868"/>
                <a:gd name="T57" fmla="*/ 985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8" h="985">
                  <a:moveTo>
                    <a:pt x="868" y="985"/>
                  </a:moveTo>
                  <a:lnTo>
                    <a:pt x="538" y="985"/>
                  </a:lnTo>
                  <a:lnTo>
                    <a:pt x="537" y="937"/>
                  </a:lnTo>
                  <a:lnTo>
                    <a:pt x="526" y="847"/>
                  </a:lnTo>
                  <a:lnTo>
                    <a:pt x="505" y="766"/>
                  </a:lnTo>
                  <a:lnTo>
                    <a:pt x="475" y="693"/>
                  </a:lnTo>
                  <a:lnTo>
                    <a:pt x="438" y="629"/>
                  </a:lnTo>
                  <a:lnTo>
                    <a:pt x="397" y="571"/>
                  </a:lnTo>
                  <a:lnTo>
                    <a:pt x="351" y="521"/>
                  </a:lnTo>
                  <a:lnTo>
                    <a:pt x="302" y="477"/>
                  </a:lnTo>
                  <a:lnTo>
                    <a:pt x="227" y="423"/>
                  </a:lnTo>
                  <a:lnTo>
                    <a:pt x="134" y="370"/>
                  </a:lnTo>
                  <a:lnTo>
                    <a:pt x="24" y="326"/>
                  </a:lnTo>
                  <a:lnTo>
                    <a:pt x="0" y="321"/>
                  </a:lnTo>
                  <a:lnTo>
                    <a:pt x="79" y="0"/>
                  </a:lnTo>
                  <a:lnTo>
                    <a:pt x="133" y="15"/>
                  </a:lnTo>
                  <a:lnTo>
                    <a:pt x="253" y="62"/>
                  </a:lnTo>
                  <a:lnTo>
                    <a:pt x="383" y="132"/>
                  </a:lnTo>
                  <a:lnTo>
                    <a:pt x="482" y="201"/>
                  </a:lnTo>
                  <a:lnTo>
                    <a:pt x="545" y="255"/>
                  </a:lnTo>
                  <a:lnTo>
                    <a:pt x="607" y="314"/>
                  </a:lnTo>
                  <a:lnTo>
                    <a:pt x="664" y="381"/>
                  </a:lnTo>
                  <a:lnTo>
                    <a:pt x="717" y="454"/>
                  </a:lnTo>
                  <a:lnTo>
                    <a:pt x="763" y="535"/>
                  </a:lnTo>
                  <a:lnTo>
                    <a:pt x="803" y="621"/>
                  </a:lnTo>
                  <a:lnTo>
                    <a:pt x="834" y="717"/>
                  </a:lnTo>
                  <a:lnTo>
                    <a:pt x="856" y="818"/>
                  </a:lnTo>
                  <a:lnTo>
                    <a:pt x="867" y="928"/>
                  </a:lnTo>
                  <a:lnTo>
                    <a:pt x="868" y="985"/>
                  </a:lnTo>
                  <a:close/>
                </a:path>
              </a:pathLst>
            </a:cu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Rectangle 86"/>
            <p:cNvSpPr>
              <a:spLocks noChangeArrowheads="1"/>
            </p:cNvSpPr>
            <p:nvPr/>
          </p:nvSpPr>
          <p:spPr bwMode="auto">
            <a:xfrm>
              <a:off x="2325" y="1503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87"/>
            <p:cNvSpPr>
              <a:spLocks/>
            </p:cNvSpPr>
            <p:nvPr/>
          </p:nvSpPr>
          <p:spPr bwMode="auto">
            <a:xfrm>
              <a:off x="1810" y="1881"/>
              <a:ext cx="226" cy="224"/>
            </a:xfrm>
            <a:custGeom>
              <a:avLst/>
              <a:gdLst>
                <a:gd name="T0" fmla="*/ 1743 w 1804"/>
                <a:gd name="T1" fmla="*/ 1484 h 1796"/>
                <a:gd name="T2" fmla="*/ 233 w 1804"/>
                <a:gd name="T3" fmla="*/ 0 h 1796"/>
                <a:gd name="T4" fmla="*/ 120 w 1804"/>
                <a:gd name="T5" fmla="*/ 114 h 1796"/>
                <a:gd name="T6" fmla="*/ 0 w 1804"/>
                <a:gd name="T7" fmla="*/ 235 h 1796"/>
                <a:gd name="T8" fmla="*/ 1504 w 1804"/>
                <a:gd name="T9" fmla="*/ 1712 h 1796"/>
                <a:gd name="T10" fmla="*/ 1579 w 1804"/>
                <a:gd name="T11" fmla="*/ 1796 h 1796"/>
                <a:gd name="T12" fmla="*/ 1608 w 1804"/>
                <a:gd name="T13" fmla="*/ 1767 h 1796"/>
                <a:gd name="T14" fmla="*/ 1804 w 1804"/>
                <a:gd name="T15" fmla="*/ 1553 h 1796"/>
                <a:gd name="T16" fmla="*/ 1743 w 1804"/>
                <a:gd name="T17" fmla="*/ 1484 h 1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4" h="1796">
                  <a:moveTo>
                    <a:pt x="1743" y="1484"/>
                  </a:moveTo>
                  <a:lnTo>
                    <a:pt x="233" y="0"/>
                  </a:lnTo>
                  <a:lnTo>
                    <a:pt x="120" y="114"/>
                  </a:lnTo>
                  <a:lnTo>
                    <a:pt x="0" y="235"/>
                  </a:lnTo>
                  <a:lnTo>
                    <a:pt x="1504" y="1712"/>
                  </a:lnTo>
                  <a:lnTo>
                    <a:pt x="1579" y="1796"/>
                  </a:lnTo>
                  <a:lnTo>
                    <a:pt x="1608" y="1767"/>
                  </a:lnTo>
                  <a:lnTo>
                    <a:pt x="1804" y="1553"/>
                  </a:lnTo>
                  <a:lnTo>
                    <a:pt x="1743" y="1484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 flipH="1">
            <a:off x="10613062" y="111551"/>
            <a:ext cx="554960" cy="430752"/>
            <a:chOff x="4099405" y="2266310"/>
            <a:chExt cx="935158" cy="725856"/>
          </a:xfrm>
        </p:grpSpPr>
        <p:sp>
          <p:nvSpPr>
            <p:cNvPr id="164" name="이등변 삼각형 163"/>
            <p:cNvSpPr/>
            <p:nvPr/>
          </p:nvSpPr>
          <p:spPr>
            <a:xfrm rot="8634949">
              <a:off x="4681166" y="2653118"/>
              <a:ext cx="170472" cy="339048"/>
            </a:xfrm>
            <a:prstGeom prst="triangle">
              <a:avLst>
                <a:gd name="adj" fmla="val 5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65" name="구름 164"/>
            <p:cNvSpPr/>
            <p:nvPr/>
          </p:nvSpPr>
          <p:spPr>
            <a:xfrm>
              <a:off x="4185992" y="2266310"/>
              <a:ext cx="761981" cy="63150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099405" y="2393812"/>
              <a:ext cx="935158" cy="363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96D1CF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나는</a:t>
              </a:r>
              <a:r>
                <a:rPr lang="en-US" altLang="ko-KR" sz="800" dirty="0">
                  <a:solidFill>
                    <a:srgbClr val="96D1CF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~??</a:t>
              </a:r>
              <a:endParaRPr lang="ko-KR" altLang="en-US" sz="800" dirty="0">
                <a:solidFill>
                  <a:srgbClr val="96D1C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666361D-6DC6-4A89-B282-A207790BB7E4}"/>
              </a:ext>
            </a:extLst>
          </p:cNvPr>
          <p:cNvSpPr txBox="1"/>
          <p:nvPr/>
        </p:nvSpPr>
        <p:spPr>
          <a:xfrm>
            <a:off x="972722" y="2551837"/>
            <a:ext cx="61237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디폴트 생성자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인수가 없는 생성자 모든 인수가 기본값을 갖는 생성자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필수는 아니지만 클래스에 항상 포함하면 </a:t>
            </a:r>
            <a:r>
              <a:rPr lang="en-US" altLang="ko-KR" dirty="0"/>
              <a:t>Good!</a:t>
            </a:r>
          </a:p>
          <a:p>
            <a:r>
              <a:rPr lang="en-US" altLang="ko-KR" dirty="0"/>
              <a:t>      -&gt; </a:t>
            </a:r>
            <a:r>
              <a:rPr lang="ko-KR" altLang="en-US" dirty="0"/>
              <a:t>변수의 의미 없는 값이 생성 될 수 있기 때문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-&gt; </a:t>
            </a:r>
            <a:r>
              <a:rPr lang="ko-KR" altLang="en-US" dirty="0"/>
              <a:t>디폴트생성자가 없는 타입을 구현하기가 어려움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128781E-760A-4C32-9BE3-ED0F4A819CC5}"/>
              </a:ext>
            </a:extLst>
          </p:cNvPr>
          <p:cNvSpPr/>
          <p:nvPr/>
        </p:nvSpPr>
        <p:spPr>
          <a:xfrm>
            <a:off x="586722" y="182063"/>
            <a:ext cx="81551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i="1" dirty="0">
                <a:solidFill>
                  <a:prstClr val="white"/>
                </a:solidFill>
              </a:rPr>
              <a:t>2.3 </a:t>
            </a:r>
            <a:r>
              <a:rPr lang="en-US" altLang="ko-KR" sz="3200" b="1" i="1" dirty="0">
                <a:solidFill>
                  <a:prstClr val="white"/>
                </a:solidFill>
              </a:rPr>
              <a:t>Constructor &amp; Assignment operator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765617-5083-4E1F-9B87-C0B470020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140" y="2037844"/>
            <a:ext cx="40862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4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175259" y="857413"/>
            <a:ext cx="11842570" cy="5922772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0" name="자유형 69"/>
          <p:cNvSpPr/>
          <p:nvPr/>
        </p:nvSpPr>
        <p:spPr>
          <a:xfrm>
            <a:off x="8687549" y="675100"/>
            <a:ext cx="2507264" cy="525890"/>
          </a:xfrm>
          <a:custGeom>
            <a:avLst/>
            <a:gdLst>
              <a:gd name="connsiteX0" fmla="*/ 6012551 w 12192000"/>
              <a:gd name="connsiteY0" fmla="*/ 0 h 4678329"/>
              <a:gd name="connsiteX1" fmla="*/ 6083886 w 12192000"/>
              <a:gd name="connsiteY1" fmla="*/ 0 h 4678329"/>
              <a:gd name="connsiteX2" fmla="*/ 6120521 w 12192000"/>
              <a:gd name="connsiteY2" fmla="*/ 240041 h 4678329"/>
              <a:gd name="connsiteX3" fmla="*/ 10382903 w 12192000"/>
              <a:gd name="connsiteY3" fmla="*/ 3713983 h 4678329"/>
              <a:gd name="connsiteX4" fmla="*/ 12076421 w 12192000"/>
              <a:gd name="connsiteY4" fmla="*/ 3372078 h 4678329"/>
              <a:gd name="connsiteX5" fmla="*/ 12192000 w 12192000"/>
              <a:gd name="connsiteY5" fmla="*/ 3319826 h 4678329"/>
              <a:gd name="connsiteX6" fmla="*/ 12192000 w 12192000"/>
              <a:gd name="connsiteY6" fmla="*/ 4678329 h 4678329"/>
              <a:gd name="connsiteX7" fmla="*/ 0 w 12192000"/>
              <a:gd name="connsiteY7" fmla="*/ 4678329 h 4678329"/>
              <a:gd name="connsiteX8" fmla="*/ 0 w 12192000"/>
              <a:gd name="connsiteY8" fmla="*/ 3363030 h 4678329"/>
              <a:gd name="connsiteX9" fmla="*/ 20015 w 12192000"/>
              <a:gd name="connsiteY9" fmla="*/ 3372079 h 4678329"/>
              <a:gd name="connsiteX10" fmla="*/ 1713534 w 12192000"/>
              <a:gd name="connsiteY10" fmla="*/ 3713984 h 4678329"/>
              <a:gd name="connsiteX11" fmla="*/ 5975916 w 12192000"/>
              <a:gd name="connsiteY11" fmla="*/ 240042 h 467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678329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557571" y="18608"/>
            <a:ext cx="658056" cy="806857"/>
            <a:chOff x="9566279" y="126999"/>
            <a:chExt cx="658056" cy="806857"/>
          </a:xfrm>
        </p:grpSpPr>
        <p:grpSp>
          <p:nvGrpSpPr>
            <p:cNvPr id="72" name="Group 4"/>
            <p:cNvGrpSpPr>
              <a:grpSpLocks noChangeAspect="1"/>
            </p:cNvGrpSpPr>
            <p:nvPr/>
          </p:nvGrpSpPr>
          <p:grpSpPr bwMode="auto">
            <a:xfrm>
              <a:off x="9739131" y="126999"/>
              <a:ext cx="396566" cy="564330"/>
              <a:chOff x="749" y="781"/>
              <a:chExt cx="2118" cy="3014"/>
            </a:xfrm>
          </p:grpSpPr>
          <p:sp>
            <p:nvSpPr>
              <p:cNvPr id="77" name="Freeform 6"/>
              <p:cNvSpPr>
                <a:spLocks/>
              </p:cNvSpPr>
              <p:nvPr/>
            </p:nvSpPr>
            <p:spPr bwMode="auto">
              <a:xfrm>
                <a:off x="1440" y="781"/>
                <a:ext cx="736" cy="2160"/>
              </a:xfrm>
              <a:custGeom>
                <a:avLst/>
                <a:gdLst>
                  <a:gd name="T0" fmla="*/ 2208 w 2208"/>
                  <a:gd name="T1" fmla="*/ 6481 h 6481"/>
                  <a:gd name="T2" fmla="*/ 0 w 2208"/>
                  <a:gd name="T3" fmla="*/ 6481 h 6481"/>
                  <a:gd name="T4" fmla="*/ 0 w 2208"/>
                  <a:gd name="T5" fmla="*/ 1825 h 6481"/>
                  <a:gd name="T6" fmla="*/ 0 w 2208"/>
                  <a:gd name="T7" fmla="*/ 1766 h 6481"/>
                  <a:gd name="T8" fmla="*/ 11 w 2208"/>
                  <a:gd name="T9" fmla="*/ 1637 h 6481"/>
                  <a:gd name="T10" fmla="*/ 34 w 2208"/>
                  <a:gd name="T11" fmla="*/ 1501 h 6481"/>
                  <a:gd name="T12" fmla="*/ 66 w 2208"/>
                  <a:gd name="T13" fmla="*/ 1355 h 6481"/>
                  <a:gd name="T14" fmla="*/ 109 w 2208"/>
                  <a:gd name="T15" fmla="*/ 1205 h 6481"/>
                  <a:gd name="T16" fmla="*/ 160 w 2208"/>
                  <a:gd name="T17" fmla="*/ 1053 h 6481"/>
                  <a:gd name="T18" fmla="*/ 220 w 2208"/>
                  <a:gd name="T19" fmla="*/ 902 h 6481"/>
                  <a:gd name="T20" fmla="*/ 288 w 2208"/>
                  <a:gd name="T21" fmla="*/ 753 h 6481"/>
                  <a:gd name="T22" fmla="*/ 363 w 2208"/>
                  <a:gd name="T23" fmla="*/ 612 h 6481"/>
                  <a:gd name="T24" fmla="*/ 445 w 2208"/>
                  <a:gd name="T25" fmla="*/ 478 h 6481"/>
                  <a:gd name="T26" fmla="*/ 533 w 2208"/>
                  <a:gd name="T27" fmla="*/ 356 h 6481"/>
                  <a:gd name="T28" fmla="*/ 626 w 2208"/>
                  <a:gd name="T29" fmla="*/ 246 h 6481"/>
                  <a:gd name="T30" fmla="*/ 726 w 2208"/>
                  <a:gd name="T31" fmla="*/ 154 h 6481"/>
                  <a:gd name="T32" fmla="*/ 829 w 2208"/>
                  <a:gd name="T33" fmla="*/ 81 h 6481"/>
                  <a:gd name="T34" fmla="*/ 936 w 2208"/>
                  <a:gd name="T35" fmla="*/ 30 h 6481"/>
                  <a:gd name="T36" fmla="*/ 1019 w 2208"/>
                  <a:gd name="T37" fmla="*/ 9 h 6481"/>
                  <a:gd name="T38" fmla="*/ 1076 w 2208"/>
                  <a:gd name="T39" fmla="*/ 1 h 6481"/>
                  <a:gd name="T40" fmla="*/ 1103 w 2208"/>
                  <a:gd name="T41" fmla="*/ 0 h 6481"/>
                  <a:gd name="T42" fmla="*/ 1103 w 2208"/>
                  <a:gd name="T43" fmla="*/ 0 h 6481"/>
                  <a:gd name="T44" fmla="*/ 1132 w 2208"/>
                  <a:gd name="T45" fmla="*/ 1 h 6481"/>
                  <a:gd name="T46" fmla="*/ 1189 w 2208"/>
                  <a:gd name="T47" fmla="*/ 9 h 6481"/>
                  <a:gd name="T48" fmla="*/ 1273 w 2208"/>
                  <a:gd name="T49" fmla="*/ 30 h 6481"/>
                  <a:gd name="T50" fmla="*/ 1381 w 2208"/>
                  <a:gd name="T51" fmla="*/ 81 h 6481"/>
                  <a:gd name="T52" fmla="*/ 1485 w 2208"/>
                  <a:gd name="T53" fmla="*/ 154 h 6481"/>
                  <a:gd name="T54" fmla="*/ 1584 w 2208"/>
                  <a:gd name="T55" fmla="*/ 246 h 6481"/>
                  <a:gd name="T56" fmla="*/ 1678 w 2208"/>
                  <a:gd name="T57" fmla="*/ 356 h 6481"/>
                  <a:gd name="T58" fmla="*/ 1767 w 2208"/>
                  <a:gd name="T59" fmla="*/ 478 h 6481"/>
                  <a:gd name="T60" fmla="*/ 1848 w 2208"/>
                  <a:gd name="T61" fmla="*/ 612 h 6481"/>
                  <a:gd name="T62" fmla="*/ 1922 w 2208"/>
                  <a:gd name="T63" fmla="*/ 753 h 6481"/>
                  <a:gd name="T64" fmla="*/ 1990 w 2208"/>
                  <a:gd name="T65" fmla="*/ 902 h 6481"/>
                  <a:gd name="T66" fmla="*/ 2049 w 2208"/>
                  <a:gd name="T67" fmla="*/ 1053 h 6481"/>
                  <a:gd name="T68" fmla="*/ 2100 w 2208"/>
                  <a:gd name="T69" fmla="*/ 1205 h 6481"/>
                  <a:gd name="T70" fmla="*/ 2141 w 2208"/>
                  <a:gd name="T71" fmla="*/ 1355 h 6481"/>
                  <a:gd name="T72" fmla="*/ 2173 w 2208"/>
                  <a:gd name="T73" fmla="*/ 1501 h 6481"/>
                  <a:gd name="T74" fmla="*/ 2196 w 2208"/>
                  <a:gd name="T75" fmla="*/ 1637 h 6481"/>
                  <a:gd name="T76" fmla="*/ 2206 w 2208"/>
                  <a:gd name="T77" fmla="*/ 1766 h 6481"/>
                  <a:gd name="T78" fmla="*/ 2208 w 2208"/>
                  <a:gd name="T79" fmla="*/ 1825 h 6481"/>
                  <a:gd name="T80" fmla="*/ 2208 w 2208"/>
                  <a:gd name="T81" fmla="*/ 6481 h 6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08" h="6481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"/>
              <p:cNvSpPr>
                <a:spLocks/>
              </p:cNvSpPr>
              <p:nvPr/>
            </p:nvSpPr>
            <p:spPr bwMode="auto">
              <a:xfrm>
                <a:off x="2228" y="1229"/>
                <a:ext cx="428" cy="1712"/>
              </a:xfrm>
              <a:custGeom>
                <a:avLst/>
                <a:gdLst>
                  <a:gd name="T0" fmla="*/ 1286 w 1286"/>
                  <a:gd name="T1" fmla="*/ 5136 h 5136"/>
                  <a:gd name="T2" fmla="*/ 0 w 1286"/>
                  <a:gd name="T3" fmla="*/ 5136 h 5136"/>
                  <a:gd name="T4" fmla="*/ 0 w 1286"/>
                  <a:gd name="T5" fmla="*/ 1066 h 5136"/>
                  <a:gd name="T6" fmla="*/ 1 w 1286"/>
                  <a:gd name="T7" fmla="*/ 995 h 5136"/>
                  <a:gd name="T8" fmla="*/ 27 w 1286"/>
                  <a:gd name="T9" fmla="*/ 835 h 5136"/>
                  <a:gd name="T10" fmla="*/ 76 w 1286"/>
                  <a:gd name="T11" fmla="*/ 661 h 5136"/>
                  <a:gd name="T12" fmla="*/ 145 w 1286"/>
                  <a:gd name="T13" fmla="*/ 484 h 5136"/>
                  <a:gd name="T14" fmla="*/ 233 w 1286"/>
                  <a:gd name="T15" fmla="*/ 317 h 5136"/>
                  <a:gd name="T16" fmla="*/ 309 w 1286"/>
                  <a:gd name="T17" fmla="*/ 207 h 5136"/>
                  <a:gd name="T18" fmla="*/ 364 w 1286"/>
                  <a:gd name="T19" fmla="*/ 144 h 5136"/>
                  <a:gd name="T20" fmla="*/ 422 w 1286"/>
                  <a:gd name="T21" fmla="*/ 89 h 5136"/>
                  <a:gd name="T22" fmla="*/ 482 w 1286"/>
                  <a:gd name="T23" fmla="*/ 48 h 5136"/>
                  <a:gd name="T24" fmla="*/ 544 w 1286"/>
                  <a:gd name="T25" fmla="*/ 17 h 5136"/>
                  <a:gd name="T26" fmla="*/ 609 w 1286"/>
                  <a:gd name="T27" fmla="*/ 2 h 5136"/>
                  <a:gd name="T28" fmla="*/ 642 w 1286"/>
                  <a:gd name="T29" fmla="*/ 0 h 5136"/>
                  <a:gd name="T30" fmla="*/ 642 w 1286"/>
                  <a:gd name="T31" fmla="*/ 0 h 5136"/>
                  <a:gd name="T32" fmla="*/ 675 w 1286"/>
                  <a:gd name="T33" fmla="*/ 2 h 5136"/>
                  <a:gd name="T34" fmla="*/ 740 w 1286"/>
                  <a:gd name="T35" fmla="*/ 17 h 5136"/>
                  <a:gd name="T36" fmla="*/ 803 w 1286"/>
                  <a:gd name="T37" fmla="*/ 48 h 5136"/>
                  <a:gd name="T38" fmla="*/ 864 w 1286"/>
                  <a:gd name="T39" fmla="*/ 89 h 5136"/>
                  <a:gd name="T40" fmla="*/ 921 w 1286"/>
                  <a:gd name="T41" fmla="*/ 144 h 5136"/>
                  <a:gd name="T42" fmla="*/ 976 w 1286"/>
                  <a:gd name="T43" fmla="*/ 207 h 5136"/>
                  <a:gd name="T44" fmla="*/ 1052 w 1286"/>
                  <a:gd name="T45" fmla="*/ 317 h 5136"/>
                  <a:gd name="T46" fmla="*/ 1140 w 1286"/>
                  <a:gd name="T47" fmla="*/ 484 h 5136"/>
                  <a:gd name="T48" fmla="*/ 1209 w 1286"/>
                  <a:gd name="T49" fmla="*/ 661 h 5136"/>
                  <a:gd name="T50" fmla="*/ 1258 w 1286"/>
                  <a:gd name="T51" fmla="*/ 835 h 5136"/>
                  <a:gd name="T52" fmla="*/ 1283 w 1286"/>
                  <a:gd name="T53" fmla="*/ 995 h 5136"/>
                  <a:gd name="T54" fmla="*/ 1286 w 1286"/>
                  <a:gd name="T55" fmla="*/ 1066 h 5136"/>
                  <a:gd name="T56" fmla="*/ 1286 w 1286"/>
                  <a:gd name="T57" fmla="*/ 5136 h 5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6" h="5136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8"/>
              <p:cNvSpPr>
                <a:spLocks/>
              </p:cNvSpPr>
              <p:nvPr/>
            </p:nvSpPr>
            <p:spPr bwMode="auto">
              <a:xfrm>
                <a:off x="960" y="1229"/>
                <a:ext cx="429" cy="1712"/>
              </a:xfrm>
              <a:custGeom>
                <a:avLst/>
                <a:gdLst>
                  <a:gd name="T0" fmla="*/ 1286 w 1286"/>
                  <a:gd name="T1" fmla="*/ 5136 h 5136"/>
                  <a:gd name="T2" fmla="*/ 0 w 1286"/>
                  <a:gd name="T3" fmla="*/ 5136 h 5136"/>
                  <a:gd name="T4" fmla="*/ 0 w 1286"/>
                  <a:gd name="T5" fmla="*/ 1066 h 5136"/>
                  <a:gd name="T6" fmla="*/ 1 w 1286"/>
                  <a:gd name="T7" fmla="*/ 995 h 5136"/>
                  <a:gd name="T8" fmla="*/ 27 w 1286"/>
                  <a:gd name="T9" fmla="*/ 835 h 5136"/>
                  <a:gd name="T10" fmla="*/ 76 w 1286"/>
                  <a:gd name="T11" fmla="*/ 661 h 5136"/>
                  <a:gd name="T12" fmla="*/ 145 w 1286"/>
                  <a:gd name="T13" fmla="*/ 484 h 5136"/>
                  <a:gd name="T14" fmla="*/ 233 w 1286"/>
                  <a:gd name="T15" fmla="*/ 317 h 5136"/>
                  <a:gd name="T16" fmla="*/ 309 w 1286"/>
                  <a:gd name="T17" fmla="*/ 207 h 5136"/>
                  <a:gd name="T18" fmla="*/ 364 w 1286"/>
                  <a:gd name="T19" fmla="*/ 144 h 5136"/>
                  <a:gd name="T20" fmla="*/ 422 w 1286"/>
                  <a:gd name="T21" fmla="*/ 89 h 5136"/>
                  <a:gd name="T22" fmla="*/ 482 w 1286"/>
                  <a:gd name="T23" fmla="*/ 48 h 5136"/>
                  <a:gd name="T24" fmla="*/ 544 w 1286"/>
                  <a:gd name="T25" fmla="*/ 17 h 5136"/>
                  <a:gd name="T26" fmla="*/ 609 w 1286"/>
                  <a:gd name="T27" fmla="*/ 2 h 5136"/>
                  <a:gd name="T28" fmla="*/ 642 w 1286"/>
                  <a:gd name="T29" fmla="*/ 0 h 5136"/>
                  <a:gd name="T30" fmla="*/ 642 w 1286"/>
                  <a:gd name="T31" fmla="*/ 0 h 5136"/>
                  <a:gd name="T32" fmla="*/ 675 w 1286"/>
                  <a:gd name="T33" fmla="*/ 2 h 5136"/>
                  <a:gd name="T34" fmla="*/ 740 w 1286"/>
                  <a:gd name="T35" fmla="*/ 17 h 5136"/>
                  <a:gd name="T36" fmla="*/ 803 w 1286"/>
                  <a:gd name="T37" fmla="*/ 48 h 5136"/>
                  <a:gd name="T38" fmla="*/ 864 w 1286"/>
                  <a:gd name="T39" fmla="*/ 89 h 5136"/>
                  <a:gd name="T40" fmla="*/ 921 w 1286"/>
                  <a:gd name="T41" fmla="*/ 144 h 5136"/>
                  <a:gd name="T42" fmla="*/ 976 w 1286"/>
                  <a:gd name="T43" fmla="*/ 207 h 5136"/>
                  <a:gd name="T44" fmla="*/ 1052 w 1286"/>
                  <a:gd name="T45" fmla="*/ 317 h 5136"/>
                  <a:gd name="T46" fmla="*/ 1140 w 1286"/>
                  <a:gd name="T47" fmla="*/ 484 h 5136"/>
                  <a:gd name="T48" fmla="*/ 1209 w 1286"/>
                  <a:gd name="T49" fmla="*/ 661 h 5136"/>
                  <a:gd name="T50" fmla="*/ 1258 w 1286"/>
                  <a:gd name="T51" fmla="*/ 835 h 5136"/>
                  <a:gd name="T52" fmla="*/ 1283 w 1286"/>
                  <a:gd name="T53" fmla="*/ 995 h 5136"/>
                  <a:gd name="T54" fmla="*/ 1286 w 1286"/>
                  <a:gd name="T55" fmla="*/ 1066 h 5136"/>
                  <a:gd name="T56" fmla="*/ 1286 w 1286"/>
                  <a:gd name="T57" fmla="*/ 5136 h 5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6" h="5136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9"/>
              <p:cNvSpPr>
                <a:spLocks/>
              </p:cNvSpPr>
              <p:nvPr/>
            </p:nvSpPr>
            <p:spPr bwMode="auto">
              <a:xfrm>
                <a:off x="1869" y="3443"/>
                <a:ext cx="237" cy="352"/>
              </a:xfrm>
              <a:custGeom>
                <a:avLst/>
                <a:gdLst>
                  <a:gd name="T0" fmla="*/ 710 w 710"/>
                  <a:gd name="T1" fmla="*/ 356 h 1056"/>
                  <a:gd name="T2" fmla="*/ 707 w 710"/>
                  <a:gd name="T3" fmla="*/ 396 h 1056"/>
                  <a:gd name="T4" fmla="*/ 678 w 710"/>
                  <a:gd name="T5" fmla="*/ 494 h 1056"/>
                  <a:gd name="T6" fmla="*/ 628 w 710"/>
                  <a:gd name="T7" fmla="*/ 607 h 1056"/>
                  <a:gd name="T8" fmla="*/ 566 w 710"/>
                  <a:gd name="T9" fmla="*/ 725 h 1056"/>
                  <a:gd name="T10" fmla="*/ 399 w 710"/>
                  <a:gd name="T11" fmla="*/ 994 h 1056"/>
                  <a:gd name="T12" fmla="*/ 356 w 710"/>
                  <a:gd name="T13" fmla="*/ 1056 h 1056"/>
                  <a:gd name="T14" fmla="*/ 311 w 710"/>
                  <a:gd name="T15" fmla="*/ 993 h 1056"/>
                  <a:gd name="T16" fmla="*/ 144 w 710"/>
                  <a:gd name="T17" fmla="*/ 720 h 1056"/>
                  <a:gd name="T18" fmla="*/ 82 w 710"/>
                  <a:gd name="T19" fmla="*/ 602 h 1056"/>
                  <a:gd name="T20" fmla="*/ 32 w 710"/>
                  <a:gd name="T21" fmla="*/ 491 h 1056"/>
                  <a:gd name="T22" fmla="*/ 3 w 710"/>
                  <a:gd name="T23" fmla="*/ 394 h 1056"/>
                  <a:gd name="T24" fmla="*/ 0 w 710"/>
                  <a:gd name="T25" fmla="*/ 356 h 1056"/>
                  <a:gd name="T26" fmla="*/ 1 w 710"/>
                  <a:gd name="T27" fmla="*/ 319 h 1056"/>
                  <a:gd name="T28" fmla="*/ 16 w 710"/>
                  <a:gd name="T29" fmla="*/ 248 h 1056"/>
                  <a:gd name="T30" fmla="*/ 43 w 710"/>
                  <a:gd name="T31" fmla="*/ 183 h 1056"/>
                  <a:gd name="T32" fmla="*/ 82 w 710"/>
                  <a:gd name="T33" fmla="*/ 127 h 1056"/>
                  <a:gd name="T34" fmla="*/ 131 w 710"/>
                  <a:gd name="T35" fmla="*/ 80 h 1056"/>
                  <a:gd name="T36" fmla="*/ 187 w 710"/>
                  <a:gd name="T37" fmla="*/ 42 h 1056"/>
                  <a:gd name="T38" fmla="*/ 250 w 710"/>
                  <a:gd name="T39" fmla="*/ 15 h 1056"/>
                  <a:gd name="T40" fmla="*/ 320 w 710"/>
                  <a:gd name="T41" fmla="*/ 2 h 1056"/>
                  <a:gd name="T42" fmla="*/ 356 w 710"/>
                  <a:gd name="T43" fmla="*/ 0 h 1056"/>
                  <a:gd name="T44" fmla="*/ 392 w 710"/>
                  <a:gd name="T45" fmla="*/ 2 h 1056"/>
                  <a:gd name="T46" fmla="*/ 459 w 710"/>
                  <a:gd name="T47" fmla="*/ 15 h 1056"/>
                  <a:gd name="T48" fmla="*/ 523 w 710"/>
                  <a:gd name="T49" fmla="*/ 42 h 1056"/>
                  <a:gd name="T50" fmla="*/ 580 w 710"/>
                  <a:gd name="T51" fmla="*/ 80 h 1056"/>
                  <a:gd name="T52" fmla="*/ 628 w 710"/>
                  <a:gd name="T53" fmla="*/ 127 h 1056"/>
                  <a:gd name="T54" fmla="*/ 667 w 710"/>
                  <a:gd name="T55" fmla="*/ 183 h 1056"/>
                  <a:gd name="T56" fmla="*/ 694 w 710"/>
                  <a:gd name="T57" fmla="*/ 248 h 1056"/>
                  <a:gd name="T58" fmla="*/ 708 w 710"/>
                  <a:gd name="T59" fmla="*/ 319 h 1056"/>
                  <a:gd name="T60" fmla="*/ 710 w 710"/>
                  <a:gd name="T61" fmla="*/ 3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0" h="1056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0"/>
              <p:cNvSpPr>
                <a:spLocks/>
              </p:cNvSpPr>
              <p:nvPr/>
            </p:nvSpPr>
            <p:spPr bwMode="auto">
              <a:xfrm>
                <a:off x="1894" y="3495"/>
                <a:ext cx="180" cy="262"/>
              </a:xfrm>
              <a:custGeom>
                <a:avLst/>
                <a:gdLst>
                  <a:gd name="T0" fmla="*/ 539 w 539"/>
                  <a:gd name="T1" fmla="*/ 268 h 787"/>
                  <a:gd name="T2" fmla="*/ 536 w 539"/>
                  <a:gd name="T3" fmla="*/ 297 h 787"/>
                  <a:gd name="T4" fmla="*/ 514 w 539"/>
                  <a:gd name="T5" fmla="*/ 369 h 787"/>
                  <a:gd name="T6" fmla="*/ 454 w 539"/>
                  <a:gd name="T7" fmla="*/ 496 h 787"/>
                  <a:gd name="T8" fmla="*/ 303 w 539"/>
                  <a:gd name="T9" fmla="*/ 741 h 787"/>
                  <a:gd name="T10" fmla="*/ 270 w 539"/>
                  <a:gd name="T11" fmla="*/ 787 h 787"/>
                  <a:gd name="T12" fmla="*/ 236 w 539"/>
                  <a:gd name="T13" fmla="*/ 741 h 787"/>
                  <a:gd name="T14" fmla="*/ 85 w 539"/>
                  <a:gd name="T15" fmla="*/ 496 h 787"/>
                  <a:gd name="T16" fmla="*/ 25 w 539"/>
                  <a:gd name="T17" fmla="*/ 369 h 787"/>
                  <a:gd name="T18" fmla="*/ 3 w 539"/>
                  <a:gd name="T19" fmla="*/ 297 h 787"/>
                  <a:gd name="T20" fmla="*/ 0 w 539"/>
                  <a:gd name="T21" fmla="*/ 268 h 787"/>
                  <a:gd name="T22" fmla="*/ 2 w 539"/>
                  <a:gd name="T23" fmla="*/ 242 h 787"/>
                  <a:gd name="T24" fmla="*/ 12 w 539"/>
                  <a:gd name="T25" fmla="*/ 191 h 787"/>
                  <a:gd name="T26" fmla="*/ 32 w 539"/>
                  <a:gd name="T27" fmla="*/ 143 h 787"/>
                  <a:gd name="T28" fmla="*/ 61 w 539"/>
                  <a:gd name="T29" fmla="*/ 100 h 787"/>
                  <a:gd name="T30" fmla="*/ 97 w 539"/>
                  <a:gd name="T31" fmla="*/ 62 h 787"/>
                  <a:gd name="T32" fmla="*/ 138 w 539"/>
                  <a:gd name="T33" fmla="*/ 34 h 787"/>
                  <a:gd name="T34" fmla="*/ 187 w 539"/>
                  <a:gd name="T35" fmla="*/ 12 h 787"/>
                  <a:gd name="T36" fmla="*/ 241 w 539"/>
                  <a:gd name="T37" fmla="*/ 0 h 787"/>
                  <a:gd name="T38" fmla="*/ 270 w 539"/>
                  <a:gd name="T39" fmla="*/ 0 h 787"/>
                  <a:gd name="T40" fmla="*/ 298 w 539"/>
                  <a:gd name="T41" fmla="*/ 0 h 787"/>
                  <a:gd name="T42" fmla="*/ 352 w 539"/>
                  <a:gd name="T43" fmla="*/ 12 h 787"/>
                  <a:gd name="T44" fmla="*/ 401 w 539"/>
                  <a:gd name="T45" fmla="*/ 34 h 787"/>
                  <a:gd name="T46" fmla="*/ 442 w 539"/>
                  <a:gd name="T47" fmla="*/ 62 h 787"/>
                  <a:gd name="T48" fmla="*/ 478 w 539"/>
                  <a:gd name="T49" fmla="*/ 100 h 787"/>
                  <a:gd name="T50" fmla="*/ 507 w 539"/>
                  <a:gd name="T51" fmla="*/ 143 h 787"/>
                  <a:gd name="T52" fmla="*/ 527 w 539"/>
                  <a:gd name="T53" fmla="*/ 191 h 787"/>
                  <a:gd name="T54" fmla="*/ 537 w 539"/>
                  <a:gd name="T55" fmla="*/ 242 h 787"/>
                  <a:gd name="T56" fmla="*/ 539 w 539"/>
                  <a:gd name="T57" fmla="*/ 268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39" h="787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11"/>
              <p:cNvSpPr>
                <a:spLocks/>
              </p:cNvSpPr>
              <p:nvPr/>
            </p:nvSpPr>
            <p:spPr bwMode="auto">
              <a:xfrm>
                <a:off x="1514" y="3443"/>
                <a:ext cx="236" cy="352"/>
              </a:xfrm>
              <a:custGeom>
                <a:avLst/>
                <a:gdLst>
                  <a:gd name="T0" fmla="*/ 710 w 710"/>
                  <a:gd name="T1" fmla="*/ 356 h 1056"/>
                  <a:gd name="T2" fmla="*/ 707 w 710"/>
                  <a:gd name="T3" fmla="*/ 396 h 1056"/>
                  <a:gd name="T4" fmla="*/ 679 w 710"/>
                  <a:gd name="T5" fmla="*/ 494 h 1056"/>
                  <a:gd name="T6" fmla="*/ 628 w 710"/>
                  <a:gd name="T7" fmla="*/ 607 h 1056"/>
                  <a:gd name="T8" fmla="*/ 566 w 710"/>
                  <a:gd name="T9" fmla="*/ 725 h 1056"/>
                  <a:gd name="T10" fmla="*/ 399 w 710"/>
                  <a:gd name="T11" fmla="*/ 994 h 1056"/>
                  <a:gd name="T12" fmla="*/ 356 w 710"/>
                  <a:gd name="T13" fmla="*/ 1056 h 1056"/>
                  <a:gd name="T14" fmla="*/ 311 w 710"/>
                  <a:gd name="T15" fmla="*/ 993 h 1056"/>
                  <a:gd name="T16" fmla="*/ 144 w 710"/>
                  <a:gd name="T17" fmla="*/ 720 h 1056"/>
                  <a:gd name="T18" fmla="*/ 82 w 710"/>
                  <a:gd name="T19" fmla="*/ 602 h 1056"/>
                  <a:gd name="T20" fmla="*/ 32 w 710"/>
                  <a:gd name="T21" fmla="*/ 491 h 1056"/>
                  <a:gd name="T22" fmla="*/ 3 w 710"/>
                  <a:gd name="T23" fmla="*/ 394 h 1056"/>
                  <a:gd name="T24" fmla="*/ 0 w 710"/>
                  <a:gd name="T25" fmla="*/ 356 h 1056"/>
                  <a:gd name="T26" fmla="*/ 2 w 710"/>
                  <a:gd name="T27" fmla="*/ 319 h 1056"/>
                  <a:gd name="T28" fmla="*/ 16 w 710"/>
                  <a:gd name="T29" fmla="*/ 248 h 1056"/>
                  <a:gd name="T30" fmla="*/ 43 w 710"/>
                  <a:gd name="T31" fmla="*/ 183 h 1056"/>
                  <a:gd name="T32" fmla="*/ 82 w 710"/>
                  <a:gd name="T33" fmla="*/ 127 h 1056"/>
                  <a:gd name="T34" fmla="*/ 131 w 710"/>
                  <a:gd name="T35" fmla="*/ 80 h 1056"/>
                  <a:gd name="T36" fmla="*/ 187 w 710"/>
                  <a:gd name="T37" fmla="*/ 42 h 1056"/>
                  <a:gd name="T38" fmla="*/ 251 w 710"/>
                  <a:gd name="T39" fmla="*/ 15 h 1056"/>
                  <a:gd name="T40" fmla="*/ 320 w 710"/>
                  <a:gd name="T41" fmla="*/ 2 h 1056"/>
                  <a:gd name="T42" fmla="*/ 356 w 710"/>
                  <a:gd name="T43" fmla="*/ 0 h 1056"/>
                  <a:gd name="T44" fmla="*/ 392 w 710"/>
                  <a:gd name="T45" fmla="*/ 2 h 1056"/>
                  <a:gd name="T46" fmla="*/ 460 w 710"/>
                  <a:gd name="T47" fmla="*/ 15 h 1056"/>
                  <a:gd name="T48" fmla="*/ 523 w 710"/>
                  <a:gd name="T49" fmla="*/ 42 h 1056"/>
                  <a:gd name="T50" fmla="*/ 581 w 710"/>
                  <a:gd name="T51" fmla="*/ 80 h 1056"/>
                  <a:gd name="T52" fmla="*/ 628 w 710"/>
                  <a:gd name="T53" fmla="*/ 127 h 1056"/>
                  <a:gd name="T54" fmla="*/ 667 w 710"/>
                  <a:gd name="T55" fmla="*/ 183 h 1056"/>
                  <a:gd name="T56" fmla="*/ 694 w 710"/>
                  <a:gd name="T57" fmla="*/ 248 h 1056"/>
                  <a:gd name="T58" fmla="*/ 709 w 710"/>
                  <a:gd name="T59" fmla="*/ 319 h 1056"/>
                  <a:gd name="T60" fmla="*/ 710 w 710"/>
                  <a:gd name="T61" fmla="*/ 3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0" h="1056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12"/>
              <p:cNvSpPr>
                <a:spLocks/>
              </p:cNvSpPr>
              <p:nvPr/>
            </p:nvSpPr>
            <p:spPr bwMode="auto">
              <a:xfrm>
                <a:off x="1539" y="3495"/>
                <a:ext cx="180" cy="262"/>
              </a:xfrm>
              <a:custGeom>
                <a:avLst/>
                <a:gdLst>
                  <a:gd name="T0" fmla="*/ 538 w 538"/>
                  <a:gd name="T1" fmla="*/ 268 h 787"/>
                  <a:gd name="T2" fmla="*/ 535 w 538"/>
                  <a:gd name="T3" fmla="*/ 297 h 787"/>
                  <a:gd name="T4" fmla="*/ 514 w 538"/>
                  <a:gd name="T5" fmla="*/ 369 h 787"/>
                  <a:gd name="T6" fmla="*/ 453 w 538"/>
                  <a:gd name="T7" fmla="*/ 496 h 787"/>
                  <a:gd name="T8" fmla="*/ 302 w 538"/>
                  <a:gd name="T9" fmla="*/ 741 h 787"/>
                  <a:gd name="T10" fmla="*/ 269 w 538"/>
                  <a:gd name="T11" fmla="*/ 787 h 787"/>
                  <a:gd name="T12" fmla="*/ 236 w 538"/>
                  <a:gd name="T13" fmla="*/ 741 h 787"/>
                  <a:gd name="T14" fmla="*/ 85 w 538"/>
                  <a:gd name="T15" fmla="*/ 496 h 787"/>
                  <a:gd name="T16" fmla="*/ 24 w 538"/>
                  <a:gd name="T17" fmla="*/ 369 h 787"/>
                  <a:gd name="T18" fmla="*/ 2 w 538"/>
                  <a:gd name="T19" fmla="*/ 297 h 787"/>
                  <a:gd name="T20" fmla="*/ 0 w 538"/>
                  <a:gd name="T21" fmla="*/ 268 h 787"/>
                  <a:gd name="T22" fmla="*/ 1 w 538"/>
                  <a:gd name="T23" fmla="*/ 242 h 787"/>
                  <a:gd name="T24" fmla="*/ 11 w 538"/>
                  <a:gd name="T25" fmla="*/ 191 h 787"/>
                  <a:gd name="T26" fmla="*/ 31 w 538"/>
                  <a:gd name="T27" fmla="*/ 143 h 787"/>
                  <a:gd name="T28" fmla="*/ 60 w 538"/>
                  <a:gd name="T29" fmla="*/ 100 h 787"/>
                  <a:gd name="T30" fmla="*/ 96 w 538"/>
                  <a:gd name="T31" fmla="*/ 62 h 787"/>
                  <a:gd name="T32" fmla="*/ 138 w 538"/>
                  <a:gd name="T33" fmla="*/ 34 h 787"/>
                  <a:gd name="T34" fmla="*/ 187 w 538"/>
                  <a:gd name="T35" fmla="*/ 12 h 787"/>
                  <a:gd name="T36" fmla="*/ 240 w 538"/>
                  <a:gd name="T37" fmla="*/ 0 h 787"/>
                  <a:gd name="T38" fmla="*/ 269 w 538"/>
                  <a:gd name="T39" fmla="*/ 0 h 787"/>
                  <a:gd name="T40" fmla="*/ 298 w 538"/>
                  <a:gd name="T41" fmla="*/ 0 h 787"/>
                  <a:gd name="T42" fmla="*/ 351 w 538"/>
                  <a:gd name="T43" fmla="*/ 12 h 787"/>
                  <a:gd name="T44" fmla="*/ 400 w 538"/>
                  <a:gd name="T45" fmla="*/ 34 h 787"/>
                  <a:gd name="T46" fmla="*/ 442 w 538"/>
                  <a:gd name="T47" fmla="*/ 62 h 787"/>
                  <a:gd name="T48" fmla="*/ 478 w 538"/>
                  <a:gd name="T49" fmla="*/ 100 h 787"/>
                  <a:gd name="T50" fmla="*/ 506 w 538"/>
                  <a:gd name="T51" fmla="*/ 143 h 787"/>
                  <a:gd name="T52" fmla="*/ 527 w 538"/>
                  <a:gd name="T53" fmla="*/ 191 h 787"/>
                  <a:gd name="T54" fmla="*/ 537 w 538"/>
                  <a:gd name="T55" fmla="*/ 242 h 787"/>
                  <a:gd name="T56" fmla="*/ 538 w 538"/>
                  <a:gd name="T57" fmla="*/ 268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38" h="787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3"/>
              <p:cNvSpPr>
                <a:spLocks/>
              </p:cNvSpPr>
              <p:nvPr/>
            </p:nvSpPr>
            <p:spPr bwMode="auto">
              <a:xfrm>
                <a:off x="2077" y="1859"/>
                <a:ext cx="790" cy="1220"/>
              </a:xfrm>
              <a:custGeom>
                <a:avLst/>
                <a:gdLst>
                  <a:gd name="T0" fmla="*/ 1757 w 2372"/>
                  <a:gd name="T1" fmla="*/ 2621 h 3658"/>
                  <a:gd name="T2" fmla="*/ 1612 w 2372"/>
                  <a:gd name="T3" fmla="*/ 2543 h 3658"/>
                  <a:gd name="T4" fmla="*/ 1337 w 2372"/>
                  <a:gd name="T5" fmla="*/ 2376 h 3658"/>
                  <a:gd name="T6" fmla="*/ 1085 w 2372"/>
                  <a:gd name="T7" fmla="*/ 2196 h 3658"/>
                  <a:gd name="T8" fmla="*/ 857 w 2372"/>
                  <a:gd name="T9" fmla="*/ 2007 h 3658"/>
                  <a:gd name="T10" fmla="*/ 705 w 2372"/>
                  <a:gd name="T11" fmla="*/ 1858 h 3658"/>
                  <a:gd name="T12" fmla="*/ 611 w 2372"/>
                  <a:gd name="T13" fmla="*/ 1755 h 3658"/>
                  <a:gd name="T14" fmla="*/ 525 w 2372"/>
                  <a:gd name="T15" fmla="*/ 1650 h 3658"/>
                  <a:gd name="T16" fmla="*/ 444 w 2372"/>
                  <a:gd name="T17" fmla="*/ 1544 h 3658"/>
                  <a:gd name="T18" fmla="*/ 372 w 2372"/>
                  <a:gd name="T19" fmla="*/ 1434 h 3658"/>
                  <a:gd name="T20" fmla="*/ 309 w 2372"/>
                  <a:gd name="T21" fmla="*/ 1323 h 3658"/>
                  <a:gd name="T22" fmla="*/ 252 w 2372"/>
                  <a:gd name="T23" fmla="*/ 1210 h 3658"/>
                  <a:gd name="T24" fmla="*/ 204 w 2372"/>
                  <a:gd name="T25" fmla="*/ 1096 h 3658"/>
                  <a:gd name="T26" fmla="*/ 183 w 2372"/>
                  <a:gd name="T27" fmla="*/ 1037 h 3658"/>
                  <a:gd name="T28" fmla="*/ 142 w 2372"/>
                  <a:gd name="T29" fmla="*/ 910 h 3658"/>
                  <a:gd name="T30" fmla="*/ 74 w 2372"/>
                  <a:gd name="T31" fmla="*/ 652 h 3658"/>
                  <a:gd name="T32" fmla="*/ 28 w 2372"/>
                  <a:gd name="T33" fmla="*/ 392 h 3658"/>
                  <a:gd name="T34" fmla="*/ 3 w 2372"/>
                  <a:gd name="T35" fmla="*/ 130 h 3658"/>
                  <a:gd name="T36" fmla="*/ 0 w 2372"/>
                  <a:gd name="T37" fmla="*/ 0 h 3658"/>
                  <a:gd name="T38" fmla="*/ 0 w 2372"/>
                  <a:gd name="T39" fmla="*/ 3658 h 3658"/>
                  <a:gd name="T40" fmla="*/ 2372 w 2372"/>
                  <a:gd name="T41" fmla="*/ 3658 h 3658"/>
                  <a:gd name="T42" fmla="*/ 2372 w 2372"/>
                  <a:gd name="T43" fmla="*/ 3446 h 3658"/>
                  <a:gd name="T44" fmla="*/ 2371 w 2372"/>
                  <a:gd name="T45" fmla="*/ 3384 h 3658"/>
                  <a:gd name="T46" fmla="*/ 2349 w 2372"/>
                  <a:gd name="T47" fmla="*/ 3263 h 3658"/>
                  <a:gd name="T48" fmla="*/ 2306 w 2372"/>
                  <a:gd name="T49" fmla="*/ 3147 h 3658"/>
                  <a:gd name="T50" fmla="*/ 2244 w 2372"/>
                  <a:gd name="T51" fmla="*/ 3036 h 3658"/>
                  <a:gd name="T52" fmla="*/ 2164 w 2372"/>
                  <a:gd name="T53" fmla="*/ 2932 h 3658"/>
                  <a:gd name="T54" fmla="*/ 2067 w 2372"/>
                  <a:gd name="T55" fmla="*/ 2834 h 3658"/>
                  <a:gd name="T56" fmla="*/ 1955 w 2372"/>
                  <a:gd name="T57" fmla="*/ 2743 h 3658"/>
                  <a:gd name="T58" fmla="*/ 1827 w 2372"/>
                  <a:gd name="T59" fmla="*/ 2660 h 3658"/>
                  <a:gd name="T60" fmla="*/ 1757 w 2372"/>
                  <a:gd name="T61" fmla="*/ 2621 h 3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72" h="3658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14"/>
              <p:cNvSpPr>
                <a:spLocks/>
              </p:cNvSpPr>
              <p:nvPr/>
            </p:nvSpPr>
            <p:spPr bwMode="auto">
              <a:xfrm>
                <a:off x="749" y="1859"/>
                <a:ext cx="790" cy="1220"/>
              </a:xfrm>
              <a:custGeom>
                <a:avLst/>
                <a:gdLst>
                  <a:gd name="T0" fmla="*/ 614 w 2371"/>
                  <a:gd name="T1" fmla="*/ 2621 h 3658"/>
                  <a:gd name="T2" fmla="*/ 760 w 2371"/>
                  <a:gd name="T3" fmla="*/ 2543 h 3658"/>
                  <a:gd name="T4" fmla="*/ 1034 w 2371"/>
                  <a:gd name="T5" fmla="*/ 2376 h 3658"/>
                  <a:gd name="T6" fmla="*/ 1286 w 2371"/>
                  <a:gd name="T7" fmla="*/ 2196 h 3658"/>
                  <a:gd name="T8" fmla="*/ 1514 w 2371"/>
                  <a:gd name="T9" fmla="*/ 2007 h 3658"/>
                  <a:gd name="T10" fmla="*/ 1668 w 2371"/>
                  <a:gd name="T11" fmla="*/ 1858 h 3658"/>
                  <a:gd name="T12" fmla="*/ 1761 w 2371"/>
                  <a:gd name="T13" fmla="*/ 1755 h 3658"/>
                  <a:gd name="T14" fmla="*/ 1848 w 2371"/>
                  <a:gd name="T15" fmla="*/ 1650 h 3658"/>
                  <a:gd name="T16" fmla="*/ 1927 w 2371"/>
                  <a:gd name="T17" fmla="*/ 1544 h 3658"/>
                  <a:gd name="T18" fmla="*/ 1999 w 2371"/>
                  <a:gd name="T19" fmla="*/ 1434 h 3658"/>
                  <a:gd name="T20" fmla="*/ 2064 w 2371"/>
                  <a:gd name="T21" fmla="*/ 1323 h 3658"/>
                  <a:gd name="T22" fmla="*/ 2120 w 2371"/>
                  <a:gd name="T23" fmla="*/ 1210 h 3658"/>
                  <a:gd name="T24" fmla="*/ 2167 w 2371"/>
                  <a:gd name="T25" fmla="*/ 1096 h 3658"/>
                  <a:gd name="T26" fmla="*/ 2189 w 2371"/>
                  <a:gd name="T27" fmla="*/ 1037 h 3658"/>
                  <a:gd name="T28" fmla="*/ 2231 w 2371"/>
                  <a:gd name="T29" fmla="*/ 910 h 3658"/>
                  <a:gd name="T30" fmla="*/ 2297 w 2371"/>
                  <a:gd name="T31" fmla="*/ 652 h 3658"/>
                  <a:gd name="T32" fmla="*/ 2345 w 2371"/>
                  <a:gd name="T33" fmla="*/ 392 h 3658"/>
                  <a:gd name="T34" fmla="*/ 2369 w 2371"/>
                  <a:gd name="T35" fmla="*/ 130 h 3658"/>
                  <a:gd name="T36" fmla="*/ 2371 w 2371"/>
                  <a:gd name="T37" fmla="*/ 0 h 3658"/>
                  <a:gd name="T38" fmla="*/ 2371 w 2371"/>
                  <a:gd name="T39" fmla="*/ 3658 h 3658"/>
                  <a:gd name="T40" fmla="*/ 0 w 2371"/>
                  <a:gd name="T41" fmla="*/ 3658 h 3658"/>
                  <a:gd name="T42" fmla="*/ 0 w 2371"/>
                  <a:gd name="T43" fmla="*/ 3446 h 3658"/>
                  <a:gd name="T44" fmla="*/ 2 w 2371"/>
                  <a:gd name="T45" fmla="*/ 3384 h 3658"/>
                  <a:gd name="T46" fmla="*/ 23 w 2371"/>
                  <a:gd name="T47" fmla="*/ 3263 h 3658"/>
                  <a:gd name="T48" fmla="*/ 66 w 2371"/>
                  <a:gd name="T49" fmla="*/ 3147 h 3658"/>
                  <a:gd name="T50" fmla="*/ 128 w 2371"/>
                  <a:gd name="T51" fmla="*/ 3036 h 3658"/>
                  <a:gd name="T52" fmla="*/ 207 w 2371"/>
                  <a:gd name="T53" fmla="*/ 2932 h 3658"/>
                  <a:gd name="T54" fmla="*/ 305 w 2371"/>
                  <a:gd name="T55" fmla="*/ 2834 h 3658"/>
                  <a:gd name="T56" fmla="*/ 418 w 2371"/>
                  <a:gd name="T57" fmla="*/ 2743 h 3658"/>
                  <a:gd name="T58" fmla="*/ 544 w 2371"/>
                  <a:gd name="T59" fmla="*/ 2660 h 3658"/>
                  <a:gd name="T60" fmla="*/ 614 w 2371"/>
                  <a:gd name="T61" fmla="*/ 2621 h 3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71" h="3658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15"/>
              <p:cNvSpPr>
                <a:spLocks/>
              </p:cNvSpPr>
              <p:nvPr/>
            </p:nvSpPr>
            <p:spPr bwMode="auto">
              <a:xfrm>
                <a:off x="1501" y="1283"/>
                <a:ext cx="614" cy="480"/>
              </a:xfrm>
              <a:custGeom>
                <a:avLst/>
                <a:gdLst>
                  <a:gd name="T0" fmla="*/ 1844 w 1844"/>
                  <a:gd name="T1" fmla="*/ 1440 h 1440"/>
                  <a:gd name="T2" fmla="*/ 1842 w 1844"/>
                  <a:gd name="T3" fmla="*/ 1391 h 1440"/>
                  <a:gd name="T4" fmla="*/ 1832 w 1844"/>
                  <a:gd name="T5" fmla="*/ 1287 h 1440"/>
                  <a:gd name="T6" fmla="*/ 1812 w 1844"/>
                  <a:gd name="T7" fmla="*/ 1176 h 1440"/>
                  <a:gd name="T8" fmla="*/ 1785 w 1844"/>
                  <a:gd name="T9" fmla="*/ 1060 h 1440"/>
                  <a:gd name="T10" fmla="*/ 1730 w 1844"/>
                  <a:gd name="T11" fmla="*/ 880 h 1440"/>
                  <a:gd name="T12" fmla="*/ 1656 w 1844"/>
                  <a:gd name="T13" fmla="*/ 701 h 1440"/>
                  <a:gd name="T14" fmla="*/ 1602 w 1844"/>
                  <a:gd name="T15" fmla="*/ 585 h 1440"/>
                  <a:gd name="T16" fmla="*/ 1538 w 1844"/>
                  <a:gd name="T17" fmla="*/ 474 h 1440"/>
                  <a:gd name="T18" fmla="*/ 1471 w 1844"/>
                  <a:gd name="T19" fmla="*/ 370 h 1440"/>
                  <a:gd name="T20" fmla="*/ 1399 w 1844"/>
                  <a:gd name="T21" fmla="*/ 275 h 1440"/>
                  <a:gd name="T22" fmla="*/ 1321 w 1844"/>
                  <a:gd name="T23" fmla="*/ 190 h 1440"/>
                  <a:gd name="T24" fmla="*/ 1239 w 1844"/>
                  <a:gd name="T25" fmla="*/ 119 h 1440"/>
                  <a:gd name="T26" fmla="*/ 1152 w 1844"/>
                  <a:gd name="T27" fmla="*/ 62 h 1440"/>
                  <a:gd name="T28" fmla="*/ 1063 w 1844"/>
                  <a:gd name="T29" fmla="*/ 23 h 1440"/>
                  <a:gd name="T30" fmla="*/ 970 w 1844"/>
                  <a:gd name="T31" fmla="*/ 1 h 1440"/>
                  <a:gd name="T32" fmla="*/ 922 w 1844"/>
                  <a:gd name="T33" fmla="*/ 0 h 1440"/>
                  <a:gd name="T34" fmla="*/ 922 w 1844"/>
                  <a:gd name="T35" fmla="*/ 0 h 1440"/>
                  <a:gd name="T36" fmla="*/ 876 w 1844"/>
                  <a:gd name="T37" fmla="*/ 1 h 1440"/>
                  <a:gd name="T38" fmla="*/ 785 w 1844"/>
                  <a:gd name="T39" fmla="*/ 23 h 1440"/>
                  <a:gd name="T40" fmla="*/ 696 w 1844"/>
                  <a:gd name="T41" fmla="*/ 62 h 1440"/>
                  <a:gd name="T42" fmla="*/ 611 w 1844"/>
                  <a:gd name="T43" fmla="*/ 119 h 1440"/>
                  <a:gd name="T44" fmla="*/ 529 w 1844"/>
                  <a:gd name="T45" fmla="*/ 190 h 1440"/>
                  <a:gd name="T46" fmla="*/ 451 w 1844"/>
                  <a:gd name="T47" fmla="*/ 275 h 1440"/>
                  <a:gd name="T48" fmla="*/ 378 w 1844"/>
                  <a:gd name="T49" fmla="*/ 370 h 1440"/>
                  <a:gd name="T50" fmla="*/ 310 w 1844"/>
                  <a:gd name="T51" fmla="*/ 474 h 1440"/>
                  <a:gd name="T52" fmla="*/ 247 w 1844"/>
                  <a:gd name="T53" fmla="*/ 585 h 1440"/>
                  <a:gd name="T54" fmla="*/ 190 w 1844"/>
                  <a:gd name="T55" fmla="*/ 701 h 1440"/>
                  <a:gd name="T56" fmla="*/ 117 w 1844"/>
                  <a:gd name="T57" fmla="*/ 880 h 1440"/>
                  <a:gd name="T58" fmla="*/ 61 w 1844"/>
                  <a:gd name="T59" fmla="*/ 1060 h 1440"/>
                  <a:gd name="T60" fmla="*/ 33 w 1844"/>
                  <a:gd name="T61" fmla="*/ 1176 h 1440"/>
                  <a:gd name="T62" fmla="*/ 13 w 1844"/>
                  <a:gd name="T63" fmla="*/ 1287 h 1440"/>
                  <a:gd name="T64" fmla="*/ 3 w 1844"/>
                  <a:gd name="T65" fmla="*/ 1391 h 1440"/>
                  <a:gd name="T66" fmla="*/ 0 w 1844"/>
                  <a:gd name="T67" fmla="*/ 1440 h 1440"/>
                  <a:gd name="T68" fmla="*/ 1844 w 1844"/>
                  <a:gd name="T69" fmla="*/ 144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44" h="1440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16"/>
              <p:cNvSpPr>
                <a:spLocks/>
              </p:cNvSpPr>
              <p:nvPr/>
            </p:nvSpPr>
            <p:spPr bwMode="auto">
              <a:xfrm>
                <a:off x="1501" y="1421"/>
                <a:ext cx="614" cy="1738"/>
              </a:xfrm>
              <a:custGeom>
                <a:avLst/>
                <a:gdLst>
                  <a:gd name="T0" fmla="*/ 1681 w 1844"/>
                  <a:gd name="T1" fmla="*/ 5213 h 5213"/>
                  <a:gd name="T2" fmla="*/ 165 w 1844"/>
                  <a:gd name="T3" fmla="*/ 5213 h 5213"/>
                  <a:gd name="T4" fmla="*/ 131 w 1844"/>
                  <a:gd name="T5" fmla="*/ 5210 h 5213"/>
                  <a:gd name="T6" fmla="*/ 74 w 1844"/>
                  <a:gd name="T7" fmla="*/ 5185 h 5213"/>
                  <a:gd name="T8" fmla="*/ 29 w 1844"/>
                  <a:gd name="T9" fmla="*/ 5140 h 5213"/>
                  <a:gd name="T10" fmla="*/ 3 w 1844"/>
                  <a:gd name="T11" fmla="*/ 5082 h 5213"/>
                  <a:gd name="T12" fmla="*/ 0 w 1844"/>
                  <a:gd name="T13" fmla="*/ 5049 h 5213"/>
                  <a:gd name="T14" fmla="*/ 0 w 1844"/>
                  <a:gd name="T15" fmla="*/ 1046 h 5213"/>
                  <a:gd name="T16" fmla="*/ 2 w 1844"/>
                  <a:gd name="T17" fmla="*/ 998 h 5213"/>
                  <a:gd name="T18" fmla="*/ 10 w 1844"/>
                  <a:gd name="T19" fmla="*/ 903 h 5213"/>
                  <a:gd name="T20" fmla="*/ 29 w 1844"/>
                  <a:gd name="T21" fmla="*/ 808 h 5213"/>
                  <a:gd name="T22" fmla="*/ 56 w 1844"/>
                  <a:gd name="T23" fmla="*/ 714 h 5213"/>
                  <a:gd name="T24" fmla="*/ 91 w 1844"/>
                  <a:gd name="T25" fmla="*/ 622 h 5213"/>
                  <a:gd name="T26" fmla="*/ 134 w 1844"/>
                  <a:gd name="T27" fmla="*/ 534 h 5213"/>
                  <a:gd name="T28" fmla="*/ 183 w 1844"/>
                  <a:gd name="T29" fmla="*/ 449 h 5213"/>
                  <a:gd name="T30" fmla="*/ 239 w 1844"/>
                  <a:gd name="T31" fmla="*/ 370 h 5213"/>
                  <a:gd name="T32" fmla="*/ 303 w 1844"/>
                  <a:gd name="T33" fmla="*/ 295 h 5213"/>
                  <a:gd name="T34" fmla="*/ 370 w 1844"/>
                  <a:gd name="T35" fmla="*/ 228 h 5213"/>
                  <a:gd name="T36" fmla="*/ 444 w 1844"/>
                  <a:gd name="T37" fmla="*/ 167 h 5213"/>
                  <a:gd name="T38" fmla="*/ 523 w 1844"/>
                  <a:gd name="T39" fmla="*/ 114 h 5213"/>
                  <a:gd name="T40" fmla="*/ 605 w 1844"/>
                  <a:gd name="T41" fmla="*/ 71 h 5213"/>
                  <a:gd name="T42" fmla="*/ 692 w 1844"/>
                  <a:gd name="T43" fmla="*/ 36 h 5213"/>
                  <a:gd name="T44" fmla="*/ 782 w 1844"/>
                  <a:gd name="T45" fmla="*/ 13 h 5213"/>
                  <a:gd name="T46" fmla="*/ 874 w 1844"/>
                  <a:gd name="T47" fmla="*/ 0 h 5213"/>
                  <a:gd name="T48" fmla="*/ 922 w 1844"/>
                  <a:gd name="T49" fmla="*/ 0 h 5213"/>
                  <a:gd name="T50" fmla="*/ 922 w 1844"/>
                  <a:gd name="T51" fmla="*/ 0 h 5213"/>
                  <a:gd name="T52" fmla="*/ 970 w 1844"/>
                  <a:gd name="T53" fmla="*/ 0 h 5213"/>
                  <a:gd name="T54" fmla="*/ 1063 w 1844"/>
                  <a:gd name="T55" fmla="*/ 13 h 5213"/>
                  <a:gd name="T56" fmla="*/ 1152 w 1844"/>
                  <a:gd name="T57" fmla="*/ 36 h 5213"/>
                  <a:gd name="T58" fmla="*/ 1239 w 1844"/>
                  <a:gd name="T59" fmla="*/ 71 h 5213"/>
                  <a:gd name="T60" fmla="*/ 1322 w 1844"/>
                  <a:gd name="T61" fmla="*/ 114 h 5213"/>
                  <a:gd name="T62" fmla="*/ 1400 w 1844"/>
                  <a:gd name="T63" fmla="*/ 167 h 5213"/>
                  <a:gd name="T64" fmla="*/ 1474 w 1844"/>
                  <a:gd name="T65" fmla="*/ 228 h 5213"/>
                  <a:gd name="T66" fmla="*/ 1543 w 1844"/>
                  <a:gd name="T67" fmla="*/ 295 h 5213"/>
                  <a:gd name="T68" fmla="*/ 1605 w 1844"/>
                  <a:gd name="T69" fmla="*/ 370 h 5213"/>
                  <a:gd name="T70" fmla="*/ 1661 w 1844"/>
                  <a:gd name="T71" fmla="*/ 449 h 5213"/>
                  <a:gd name="T72" fmla="*/ 1711 w 1844"/>
                  <a:gd name="T73" fmla="*/ 534 h 5213"/>
                  <a:gd name="T74" fmla="*/ 1753 w 1844"/>
                  <a:gd name="T75" fmla="*/ 622 h 5213"/>
                  <a:gd name="T76" fmla="*/ 1789 w 1844"/>
                  <a:gd name="T77" fmla="*/ 714 h 5213"/>
                  <a:gd name="T78" fmla="*/ 1815 w 1844"/>
                  <a:gd name="T79" fmla="*/ 808 h 5213"/>
                  <a:gd name="T80" fmla="*/ 1834 w 1844"/>
                  <a:gd name="T81" fmla="*/ 903 h 5213"/>
                  <a:gd name="T82" fmla="*/ 1844 w 1844"/>
                  <a:gd name="T83" fmla="*/ 998 h 5213"/>
                  <a:gd name="T84" fmla="*/ 1844 w 1844"/>
                  <a:gd name="T85" fmla="*/ 1046 h 5213"/>
                  <a:gd name="T86" fmla="*/ 1844 w 1844"/>
                  <a:gd name="T87" fmla="*/ 5049 h 5213"/>
                  <a:gd name="T88" fmla="*/ 1842 w 1844"/>
                  <a:gd name="T89" fmla="*/ 5082 h 5213"/>
                  <a:gd name="T90" fmla="*/ 1816 w 1844"/>
                  <a:gd name="T91" fmla="*/ 5140 h 5213"/>
                  <a:gd name="T92" fmla="*/ 1772 w 1844"/>
                  <a:gd name="T93" fmla="*/ 5185 h 5213"/>
                  <a:gd name="T94" fmla="*/ 1713 w 1844"/>
                  <a:gd name="T95" fmla="*/ 5210 h 5213"/>
                  <a:gd name="T96" fmla="*/ 1681 w 1844"/>
                  <a:gd name="T97" fmla="*/ 5213 h 5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44" h="5213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17"/>
              <p:cNvSpPr>
                <a:spLocks/>
              </p:cNvSpPr>
              <p:nvPr/>
            </p:nvSpPr>
            <p:spPr bwMode="auto">
              <a:xfrm>
                <a:off x="1639" y="1366"/>
                <a:ext cx="339" cy="148"/>
              </a:xfrm>
              <a:custGeom>
                <a:avLst/>
                <a:gdLst>
                  <a:gd name="T0" fmla="*/ 508 w 1018"/>
                  <a:gd name="T1" fmla="*/ 0 h 442"/>
                  <a:gd name="T2" fmla="*/ 561 w 1018"/>
                  <a:gd name="T3" fmla="*/ 1 h 442"/>
                  <a:gd name="T4" fmla="*/ 661 w 1018"/>
                  <a:gd name="T5" fmla="*/ 10 h 442"/>
                  <a:gd name="T6" fmla="*/ 751 w 1018"/>
                  <a:gd name="T7" fmla="*/ 27 h 442"/>
                  <a:gd name="T8" fmla="*/ 832 w 1018"/>
                  <a:gd name="T9" fmla="*/ 50 h 442"/>
                  <a:gd name="T10" fmla="*/ 901 w 1018"/>
                  <a:gd name="T11" fmla="*/ 81 h 442"/>
                  <a:gd name="T12" fmla="*/ 956 w 1018"/>
                  <a:gd name="T13" fmla="*/ 115 h 442"/>
                  <a:gd name="T14" fmla="*/ 995 w 1018"/>
                  <a:gd name="T15" fmla="*/ 156 h 442"/>
                  <a:gd name="T16" fmla="*/ 1015 w 1018"/>
                  <a:gd name="T17" fmla="*/ 199 h 442"/>
                  <a:gd name="T18" fmla="*/ 1018 w 1018"/>
                  <a:gd name="T19" fmla="*/ 222 h 442"/>
                  <a:gd name="T20" fmla="*/ 1015 w 1018"/>
                  <a:gd name="T21" fmla="*/ 243 h 442"/>
                  <a:gd name="T22" fmla="*/ 995 w 1018"/>
                  <a:gd name="T23" fmla="*/ 287 h 442"/>
                  <a:gd name="T24" fmla="*/ 956 w 1018"/>
                  <a:gd name="T25" fmla="*/ 327 h 442"/>
                  <a:gd name="T26" fmla="*/ 901 w 1018"/>
                  <a:gd name="T27" fmla="*/ 361 h 442"/>
                  <a:gd name="T28" fmla="*/ 832 w 1018"/>
                  <a:gd name="T29" fmla="*/ 392 h 442"/>
                  <a:gd name="T30" fmla="*/ 751 w 1018"/>
                  <a:gd name="T31" fmla="*/ 416 h 442"/>
                  <a:gd name="T32" fmla="*/ 661 w 1018"/>
                  <a:gd name="T33" fmla="*/ 432 h 442"/>
                  <a:gd name="T34" fmla="*/ 561 w 1018"/>
                  <a:gd name="T35" fmla="*/ 441 h 442"/>
                  <a:gd name="T36" fmla="*/ 508 w 1018"/>
                  <a:gd name="T37" fmla="*/ 442 h 442"/>
                  <a:gd name="T38" fmla="*/ 456 w 1018"/>
                  <a:gd name="T39" fmla="*/ 441 h 442"/>
                  <a:gd name="T40" fmla="*/ 357 w 1018"/>
                  <a:gd name="T41" fmla="*/ 432 h 442"/>
                  <a:gd name="T42" fmla="*/ 266 w 1018"/>
                  <a:gd name="T43" fmla="*/ 416 h 442"/>
                  <a:gd name="T44" fmla="*/ 184 w 1018"/>
                  <a:gd name="T45" fmla="*/ 392 h 442"/>
                  <a:gd name="T46" fmla="*/ 115 w 1018"/>
                  <a:gd name="T47" fmla="*/ 361 h 442"/>
                  <a:gd name="T48" fmla="*/ 60 w 1018"/>
                  <a:gd name="T49" fmla="*/ 327 h 442"/>
                  <a:gd name="T50" fmla="*/ 21 w 1018"/>
                  <a:gd name="T51" fmla="*/ 287 h 442"/>
                  <a:gd name="T52" fmla="*/ 1 w 1018"/>
                  <a:gd name="T53" fmla="*/ 243 h 442"/>
                  <a:gd name="T54" fmla="*/ 0 w 1018"/>
                  <a:gd name="T55" fmla="*/ 222 h 442"/>
                  <a:gd name="T56" fmla="*/ 1 w 1018"/>
                  <a:gd name="T57" fmla="*/ 199 h 442"/>
                  <a:gd name="T58" fmla="*/ 21 w 1018"/>
                  <a:gd name="T59" fmla="*/ 156 h 442"/>
                  <a:gd name="T60" fmla="*/ 60 w 1018"/>
                  <a:gd name="T61" fmla="*/ 115 h 442"/>
                  <a:gd name="T62" fmla="*/ 115 w 1018"/>
                  <a:gd name="T63" fmla="*/ 81 h 442"/>
                  <a:gd name="T64" fmla="*/ 184 w 1018"/>
                  <a:gd name="T65" fmla="*/ 50 h 442"/>
                  <a:gd name="T66" fmla="*/ 266 w 1018"/>
                  <a:gd name="T67" fmla="*/ 27 h 442"/>
                  <a:gd name="T68" fmla="*/ 357 w 1018"/>
                  <a:gd name="T69" fmla="*/ 10 h 442"/>
                  <a:gd name="T70" fmla="*/ 456 w 1018"/>
                  <a:gd name="T71" fmla="*/ 1 h 442"/>
                  <a:gd name="T72" fmla="*/ 508 w 1018"/>
                  <a:gd name="T73" fmla="*/ 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18" h="442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18"/>
              <p:cNvSpPr>
                <a:spLocks/>
              </p:cNvSpPr>
              <p:nvPr/>
            </p:nvSpPr>
            <p:spPr bwMode="auto">
              <a:xfrm>
                <a:off x="1458" y="3155"/>
                <a:ext cx="704" cy="221"/>
              </a:xfrm>
              <a:custGeom>
                <a:avLst/>
                <a:gdLst>
                  <a:gd name="T0" fmla="*/ 1944 w 2114"/>
                  <a:gd name="T1" fmla="*/ 663 h 663"/>
                  <a:gd name="T2" fmla="*/ 158 w 2114"/>
                  <a:gd name="T3" fmla="*/ 663 h 663"/>
                  <a:gd name="T4" fmla="*/ 139 w 2114"/>
                  <a:gd name="T5" fmla="*/ 661 h 663"/>
                  <a:gd name="T6" fmla="*/ 102 w 2114"/>
                  <a:gd name="T7" fmla="*/ 653 h 663"/>
                  <a:gd name="T8" fmla="*/ 70 w 2114"/>
                  <a:gd name="T9" fmla="*/ 635 h 663"/>
                  <a:gd name="T10" fmla="*/ 43 w 2114"/>
                  <a:gd name="T11" fmla="*/ 611 h 663"/>
                  <a:gd name="T12" fmla="*/ 21 w 2114"/>
                  <a:gd name="T13" fmla="*/ 582 h 663"/>
                  <a:gd name="T14" fmla="*/ 7 w 2114"/>
                  <a:gd name="T15" fmla="*/ 548 h 663"/>
                  <a:gd name="T16" fmla="*/ 0 w 2114"/>
                  <a:gd name="T17" fmla="*/ 510 h 663"/>
                  <a:gd name="T18" fmla="*/ 0 w 2114"/>
                  <a:gd name="T19" fmla="*/ 471 h 663"/>
                  <a:gd name="T20" fmla="*/ 5 w 2114"/>
                  <a:gd name="T21" fmla="*/ 451 h 663"/>
                  <a:gd name="T22" fmla="*/ 101 w 2114"/>
                  <a:gd name="T23" fmla="*/ 115 h 663"/>
                  <a:gd name="T24" fmla="*/ 109 w 2114"/>
                  <a:gd name="T25" fmla="*/ 91 h 663"/>
                  <a:gd name="T26" fmla="*/ 139 w 2114"/>
                  <a:gd name="T27" fmla="*/ 49 h 663"/>
                  <a:gd name="T28" fmla="*/ 181 w 2114"/>
                  <a:gd name="T29" fmla="*/ 19 h 663"/>
                  <a:gd name="T30" fmla="*/ 229 w 2114"/>
                  <a:gd name="T31" fmla="*/ 2 h 663"/>
                  <a:gd name="T32" fmla="*/ 255 w 2114"/>
                  <a:gd name="T33" fmla="*/ 0 h 663"/>
                  <a:gd name="T34" fmla="*/ 1857 w 2114"/>
                  <a:gd name="T35" fmla="*/ 0 h 663"/>
                  <a:gd name="T36" fmla="*/ 1883 w 2114"/>
                  <a:gd name="T37" fmla="*/ 2 h 663"/>
                  <a:gd name="T38" fmla="*/ 1931 w 2114"/>
                  <a:gd name="T39" fmla="*/ 19 h 663"/>
                  <a:gd name="T40" fmla="*/ 1973 w 2114"/>
                  <a:gd name="T41" fmla="*/ 49 h 663"/>
                  <a:gd name="T42" fmla="*/ 2003 w 2114"/>
                  <a:gd name="T43" fmla="*/ 91 h 663"/>
                  <a:gd name="T44" fmla="*/ 2012 w 2114"/>
                  <a:gd name="T45" fmla="*/ 115 h 663"/>
                  <a:gd name="T46" fmla="*/ 2108 w 2114"/>
                  <a:gd name="T47" fmla="*/ 451 h 663"/>
                  <a:gd name="T48" fmla="*/ 2112 w 2114"/>
                  <a:gd name="T49" fmla="*/ 471 h 663"/>
                  <a:gd name="T50" fmla="*/ 2114 w 2114"/>
                  <a:gd name="T51" fmla="*/ 510 h 663"/>
                  <a:gd name="T52" fmla="*/ 2107 w 2114"/>
                  <a:gd name="T53" fmla="*/ 548 h 663"/>
                  <a:gd name="T54" fmla="*/ 2091 w 2114"/>
                  <a:gd name="T55" fmla="*/ 582 h 663"/>
                  <a:gd name="T56" fmla="*/ 2068 w 2114"/>
                  <a:gd name="T57" fmla="*/ 611 h 663"/>
                  <a:gd name="T58" fmla="*/ 2039 w 2114"/>
                  <a:gd name="T59" fmla="*/ 635 h 663"/>
                  <a:gd name="T60" fmla="*/ 2004 w 2114"/>
                  <a:gd name="T61" fmla="*/ 653 h 663"/>
                  <a:gd name="T62" fmla="*/ 1965 w 2114"/>
                  <a:gd name="T63" fmla="*/ 661 h 663"/>
                  <a:gd name="T64" fmla="*/ 1944 w 2114"/>
                  <a:gd name="T65" fmla="*/ 663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14" h="663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19"/>
              <p:cNvSpPr>
                <a:spLocks/>
              </p:cNvSpPr>
              <p:nvPr/>
            </p:nvSpPr>
            <p:spPr bwMode="auto">
              <a:xfrm>
                <a:off x="1834" y="3376"/>
                <a:ext cx="281" cy="93"/>
              </a:xfrm>
              <a:custGeom>
                <a:avLst/>
                <a:gdLst>
                  <a:gd name="T0" fmla="*/ 691 w 844"/>
                  <a:gd name="T1" fmla="*/ 0 h 278"/>
                  <a:gd name="T2" fmla="*/ 152 w 844"/>
                  <a:gd name="T3" fmla="*/ 0 h 278"/>
                  <a:gd name="T4" fmla="*/ 0 w 844"/>
                  <a:gd name="T5" fmla="*/ 278 h 278"/>
                  <a:gd name="T6" fmla="*/ 844 w 844"/>
                  <a:gd name="T7" fmla="*/ 278 h 278"/>
                  <a:gd name="T8" fmla="*/ 691 w 844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4" h="278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20"/>
              <p:cNvSpPr>
                <a:spLocks/>
              </p:cNvSpPr>
              <p:nvPr/>
            </p:nvSpPr>
            <p:spPr bwMode="auto">
              <a:xfrm>
                <a:off x="1501" y="3376"/>
                <a:ext cx="282" cy="93"/>
              </a:xfrm>
              <a:custGeom>
                <a:avLst/>
                <a:gdLst>
                  <a:gd name="T0" fmla="*/ 692 w 846"/>
                  <a:gd name="T1" fmla="*/ 0 h 278"/>
                  <a:gd name="T2" fmla="*/ 154 w 846"/>
                  <a:gd name="T3" fmla="*/ 0 h 278"/>
                  <a:gd name="T4" fmla="*/ 0 w 846"/>
                  <a:gd name="T5" fmla="*/ 278 h 278"/>
                  <a:gd name="T6" fmla="*/ 846 w 846"/>
                  <a:gd name="T7" fmla="*/ 278 h 278"/>
                  <a:gd name="T8" fmla="*/ 692 w 846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6" h="278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21"/>
              <p:cNvSpPr>
                <a:spLocks/>
              </p:cNvSpPr>
              <p:nvPr/>
            </p:nvSpPr>
            <p:spPr bwMode="auto">
              <a:xfrm>
                <a:off x="1562" y="1709"/>
                <a:ext cx="493" cy="214"/>
              </a:xfrm>
              <a:custGeom>
                <a:avLst/>
                <a:gdLst>
                  <a:gd name="T0" fmla="*/ 1479 w 1479"/>
                  <a:gd name="T1" fmla="*/ 643 h 643"/>
                  <a:gd name="T2" fmla="*/ 1399 w 1479"/>
                  <a:gd name="T3" fmla="*/ 598 h 643"/>
                  <a:gd name="T4" fmla="*/ 1226 w 1479"/>
                  <a:gd name="T5" fmla="*/ 526 h 643"/>
                  <a:gd name="T6" fmla="*/ 1040 w 1479"/>
                  <a:gd name="T7" fmla="*/ 478 h 643"/>
                  <a:gd name="T8" fmla="*/ 843 w 1479"/>
                  <a:gd name="T9" fmla="*/ 452 h 643"/>
                  <a:gd name="T10" fmla="*/ 739 w 1479"/>
                  <a:gd name="T11" fmla="*/ 451 h 643"/>
                  <a:gd name="T12" fmla="*/ 687 w 1479"/>
                  <a:gd name="T13" fmla="*/ 451 h 643"/>
                  <a:gd name="T14" fmla="*/ 586 w 1479"/>
                  <a:gd name="T15" fmla="*/ 458 h 643"/>
                  <a:gd name="T16" fmla="*/ 438 w 1479"/>
                  <a:gd name="T17" fmla="*/ 480 h 643"/>
                  <a:gd name="T18" fmla="*/ 254 w 1479"/>
                  <a:gd name="T19" fmla="*/ 530 h 643"/>
                  <a:gd name="T20" fmla="*/ 81 w 1479"/>
                  <a:gd name="T21" fmla="*/ 601 h 643"/>
                  <a:gd name="T22" fmla="*/ 0 w 1479"/>
                  <a:gd name="T23" fmla="*/ 643 h 643"/>
                  <a:gd name="T24" fmla="*/ 23 w 1479"/>
                  <a:gd name="T25" fmla="*/ 573 h 643"/>
                  <a:gd name="T26" fmla="*/ 82 w 1479"/>
                  <a:gd name="T27" fmla="*/ 444 h 643"/>
                  <a:gd name="T28" fmla="*/ 154 w 1479"/>
                  <a:gd name="T29" fmla="*/ 327 h 643"/>
                  <a:gd name="T30" fmla="*/ 239 w 1479"/>
                  <a:gd name="T31" fmla="*/ 225 h 643"/>
                  <a:gd name="T32" fmla="*/ 336 w 1479"/>
                  <a:gd name="T33" fmla="*/ 140 h 643"/>
                  <a:gd name="T34" fmla="*/ 442 w 1479"/>
                  <a:gd name="T35" fmla="*/ 72 h 643"/>
                  <a:gd name="T36" fmla="*/ 556 w 1479"/>
                  <a:gd name="T37" fmla="*/ 26 h 643"/>
                  <a:gd name="T38" fmla="*/ 677 w 1479"/>
                  <a:gd name="T39" fmla="*/ 2 h 643"/>
                  <a:gd name="T40" fmla="*/ 739 w 1479"/>
                  <a:gd name="T41" fmla="*/ 0 h 643"/>
                  <a:gd name="T42" fmla="*/ 802 w 1479"/>
                  <a:gd name="T43" fmla="*/ 2 h 643"/>
                  <a:gd name="T44" fmla="*/ 922 w 1479"/>
                  <a:gd name="T45" fmla="*/ 26 h 643"/>
                  <a:gd name="T46" fmla="*/ 1036 w 1479"/>
                  <a:gd name="T47" fmla="*/ 72 h 643"/>
                  <a:gd name="T48" fmla="*/ 1139 w 1479"/>
                  <a:gd name="T49" fmla="*/ 140 h 643"/>
                  <a:gd name="T50" fmla="*/ 1236 w 1479"/>
                  <a:gd name="T51" fmla="*/ 225 h 643"/>
                  <a:gd name="T52" fmla="*/ 1321 w 1479"/>
                  <a:gd name="T53" fmla="*/ 327 h 643"/>
                  <a:gd name="T54" fmla="*/ 1393 w 1479"/>
                  <a:gd name="T55" fmla="*/ 444 h 643"/>
                  <a:gd name="T56" fmla="*/ 1455 w 1479"/>
                  <a:gd name="T57" fmla="*/ 573 h 643"/>
                  <a:gd name="T58" fmla="*/ 1479 w 1479"/>
                  <a:gd name="T59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79" h="643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3" name="구름 72"/>
            <p:cNvSpPr/>
            <p:nvPr/>
          </p:nvSpPr>
          <p:spPr>
            <a:xfrm>
              <a:off x="9566279" y="770901"/>
              <a:ext cx="162124" cy="162124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구름 73"/>
            <p:cNvSpPr/>
            <p:nvPr/>
          </p:nvSpPr>
          <p:spPr>
            <a:xfrm>
              <a:off x="10058501" y="638895"/>
              <a:ext cx="135682" cy="13568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구름 74"/>
            <p:cNvSpPr/>
            <p:nvPr/>
          </p:nvSpPr>
          <p:spPr>
            <a:xfrm>
              <a:off x="9707450" y="651595"/>
              <a:ext cx="41906" cy="41906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구름 75"/>
            <p:cNvSpPr/>
            <p:nvPr/>
          </p:nvSpPr>
          <p:spPr>
            <a:xfrm>
              <a:off x="10145187" y="854708"/>
              <a:ext cx="79148" cy="7914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0" name="Group 55"/>
          <p:cNvGrpSpPr>
            <a:grpSpLocks noChangeAspect="1"/>
          </p:cNvGrpSpPr>
          <p:nvPr/>
        </p:nvGrpSpPr>
        <p:grpSpPr bwMode="auto">
          <a:xfrm flipH="1">
            <a:off x="10437577" y="580917"/>
            <a:ext cx="296567" cy="260642"/>
            <a:chOff x="1624" y="1235"/>
            <a:chExt cx="1197" cy="1052"/>
          </a:xfrm>
        </p:grpSpPr>
        <p:sp>
          <p:nvSpPr>
            <p:cNvPr id="131" name="Freeform 56"/>
            <p:cNvSpPr>
              <a:spLocks/>
            </p:cNvSpPr>
            <p:nvPr/>
          </p:nvSpPr>
          <p:spPr bwMode="auto">
            <a:xfrm>
              <a:off x="1680" y="1668"/>
              <a:ext cx="715" cy="578"/>
            </a:xfrm>
            <a:custGeom>
              <a:avLst/>
              <a:gdLst>
                <a:gd name="T0" fmla="*/ 4479 w 5723"/>
                <a:gd name="T1" fmla="*/ 660 h 4620"/>
                <a:gd name="T2" fmla="*/ 5307 w 5723"/>
                <a:gd name="T3" fmla="*/ 989 h 4620"/>
                <a:gd name="T4" fmla="*/ 5553 w 5723"/>
                <a:gd name="T5" fmla="*/ 806 h 4620"/>
                <a:gd name="T6" fmla="*/ 5723 w 5723"/>
                <a:gd name="T7" fmla="*/ 1650 h 4620"/>
                <a:gd name="T8" fmla="*/ 5473 w 5723"/>
                <a:gd name="T9" fmla="*/ 1815 h 4620"/>
                <a:gd name="T10" fmla="*/ 4313 w 5723"/>
                <a:gd name="T11" fmla="*/ 1650 h 4620"/>
                <a:gd name="T12" fmla="*/ 4313 w 5723"/>
                <a:gd name="T13" fmla="*/ 1650 h 4620"/>
                <a:gd name="T14" fmla="*/ 2654 w 5723"/>
                <a:gd name="T15" fmla="*/ 3465 h 4620"/>
                <a:gd name="T16" fmla="*/ 2341 w 5723"/>
                <a:gd name="T17" fmla="*/ 3776 h 4620"/>
                <a:gd name="T18" fmla="*/ 1678 w 5723"/>
                <a:gd name="T19" fmla="*/ 4435 h 4620"/>
                <a:gd name="T20" fmla="*/ 1492 w 5723"/>
                <a:gd name="T21" fmla="*/ 4620 h 4620"/>
                <a:gd name="T22" fmla="*/ 1040 w 5723"/>
                <a:gd name="T23" fmla="*/ 4080 h 4620"/>
                <a:gd name="T24" fmla="*/ 1180 w 5723"/>
                <a:gd name="T25" fmla="*/ 3940 h 4620"/>
                <a:gd name="T26" fmla="*/ 1844 w 5723"/>
                <a:gd name="T27" fmla="*/ 3280 h 4620"/>
                <a:gd name="T28" fmla="*/ 1346 w 5723"/>
                <a:gd name="T29" fmla="*/ 2785 h 4620"/>
                <a:gd name="T30" fmla="*/ 683 w 5723"/>
                <a:gd name="T31" fmla="*/ 3280 h 4620"/>
                <a:gd name="T32" fmla="*/ 468 w 5723"/>
                <a:gd name="T33" fmla="*/ 3494 h 4620"/>
                <a:gd name="T34" fmla="*/ 0 w 5723"/>
                <a:gd name="T35" fmla="*/ 2970 h 4620"/>
                <a:gd name="T36" fmla="*/ 185 w 5723"/>
                <a:gd name="T37" fmla="*/ 2785 h 4620"/>
                <a:gd name="T38" fmla="*/ 848 w 5723"/>
                <a:gd name="T39" fmla="*/ 2126 h 4620"/>
                <a:gd name="T40" fmla="*/ 1162 w 5723"/>
                <a:gd name="T41" fmla="*/ 1815 h 4620"/>
                <a:gd name="T42" fmla="*/ 2157 w 5723"/>
                <a:gd name="T43" fmla="*/ 824 h 4620"/>
                <a:gd name="T44" fmla="*/ 1300 w 5723"/>
                <a:gd name="T45" fmla="*/ 830 h 4620"/>
                <a:gd name="T46" fmla="*/ 1170 w 5723"/>
                <a:gd name="T47" fmla="*/ 894 h 4620"/>
                <a:gd name="T48" fmla="*/ 1077 w 5723"/>
                <a:gd name="T49" fmla="*/ 118 h 4620"/>
                <a:gd name="T50" fmla="*/ 1315 w 5723"/>
                <a:gd name="T51" fmla="*/ 0 h 4620"/>
                <a:gd name="T52" fmla="*/ 2489 w 5723"/>
                <a:gd name="T53" fmla="*/ 10 h 4620"/>
                <a:gd name="T54" fmla="*/ 3124 w 5723"/>
                <a:gd name="T55" fmla="*/ 0 h 4620"/>
                <a:gd name="T56" fmla="*/ 4479 w 5723"/>
                <a:gd name="T57" fmla="*/ 660 h 4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23" h="4620">
                  <a:moveTo>
                    <a:pt x="4479" y="660"/>
                  </a:moveTo>
                  <a:lnTo>
                    <a:pt x="5307" y="989"/>
                  </a:lnTo>
                  <a:lnTo>
                    <a:pt x="5553" y="806"/>
                  </a:lnTo>
                  <a:lnTo>
                    <a:pt x="5723" y="1650"/>
                  </a:lnTo>
                  <a:lnTo>
                    <a:pt x="5473" y="1815"/>
                  </a:lnTo>
                  <a:lnTo>
                    <a:pt x="4313" y="1650"/>
                  </a:lnTo>
                  <a:lnTo>
                    <a:pt x="4313" y="1650"/>
                  </a:lnTo>
                  <a:lnTo>
                    <a:pt x="2654" y="3465"/>
                  </a:lnTo>
                  <a:lnTo>
                    <a:pt x="2341" y="3776"/>
                  </a:lnTo>
                  <a:lnTo>
                    <a:pt x="1678" y="4435"/>
                  </a:lnTo>
                  <a:lnTo>
                    <a:pt x="1492" y="4620"/>
                  </a:lnTo>
                  <a:lnTo>
                    <a:pt x="1040" y="4080"/>
                  </a:lnTo>
                  <a:lnTo>
                    <a:pt x="1180" y="3940"/>
                  </a:lnTo>
                  <a:lnTo>
                    <a:pt x="1844" y="3280"/>
                  </a:lnTo>
                  <a:lnTo>
                    <a:pt x="1346" y="2785"/>
                  </a:lnTo>
                  <a:lnTo>
                    <a:pt x="683" y="3280"/>
                  </a:lnTo>
                  <a:lnTo>
                    <a:pt x="468" y="3494"/>
                  </a:lnTo>
                  <a:lnTo>
                    <a:pt x="0" y="2970"/>
                  </a:lnTo>
                  <a:lnTo>
                    <a:pt x="185" y="2785"/>
                  </a:lnTo>
                  <a:lnTo>
                    <a:pt x="848" y="2126"/>
                  </a:lnTo>
                  <a:lnTo>
                    <a:pt x="1162" y="1815"/>
                  </a:lnTo>
                  <a:lnTo>
                    <a:pt x="2157" y="824"/>
                  </a:lnTo>
                  <a:lnTo>
                    <a:pt x="1300" y="830"/>
                  </a:lnTo>
                  <a:lnTo>
                    <a:pt x="1170" y="894"/>
                  </a:lnTo>
                  <a:lnTo>
                    <a:pt x="1077" y="118"/>
                  </a:lnTo>
                  <a:lnTo>
                    <a:pt x="1315" y="0"/>
                  </a:lnTo>
                  <a:lnTo>
                    <a:pt x="2489" y="10"/>
                  </a:lnTo>
                  <a:lnTo>
                    <a:pt x="3124" y="0"/>
                  </a:lnTo>
                  <a:lnTo>
                    <a:pt x="4479" y="6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57"/>
            <p:cNvSpPr>
              <a:spLocks/>
            </p:cNvSpPr>
            <p:nvPr/>
          </p:nvSpPr>
          <p:spPr bwMode="auto">
            <a:xfrm>
              <a:off x="1929" y="1256"/>
              <a:ext cx="497" cy="495"/>
            </a:xfrm>
            <a:custGeom>
              <a:avLst/>
              <a:gdLst>
                <a:gd name="T0" fmla="*/ 2092 w 3979"/>
                <a:gd name="T1" fmla="*/ 2 h 3961"/>
                <a:gd name="T2" fmla="*/ 2487 w 3979"/>
                <a:gd name="T3" fmla="*/ 62 h 3961"/>
                <a:gd name="T4" fmla="*/ 2852 w 3979"/>
                <a:gd name="T5" fmla="*/ 195 h 3961"/>
                <a:gd name="T6" fmla="*/ 3181 w 3979"/>
                <a:gd name="T7" fmla="*/ 392 h 3961"/>
                <a:gd name="T8" fmla="*/ 3462 w 3979"/>
                <a:gd name="T9" fmla="*/ 648 h 3961"/>
                <a:gd name="T10" fmla="*/ 3691 w 3979"/>
                <a:gd name="T11" fmla="*/ 953 h 3961"/>
                <a:gd name="T12" fmla="*/ 3858 w 3979"/>
                <a:gd name="T13" fmla="*/ 1299 h 3961"/>
                <a:gd name="T14" fmla="*/ 3957 w 3979"/>
                <a:gd name="T15" fmla="*/ 1679 h 3961"/>
                <a:gd name="T16" fmla="*/ 3979 w 3979"/>
                <a:gd name="T17" fmla="*/ 1981 h 3961"/>
                <a:gd name="T18" fmla="*/ 3957 w 3979"/>
                <a:gd name="T19" fmla="*/ 2283 h 3961"/>
                <a:gd name="T20" fmla="*/ 3858 w 3979"/>
                <a:gd name="T21" fmla="*/ 2662 h 3961"/>
                <a:gd name="T22" fmla="*/ 3691 w 3979"/>
                <a:gd name="T23" fmla="*/ 3008 h 3961"/>
                <a:gd name="T24" fmla="*/ 3462 w 3979"/>
                <a:gd name="T25" fmla="*/ 3312 h 3961"/>
                <a:gd name="T26" fmla="*/ 3181 w 3979"/>
                <a:gd name="T27" fmla="*/ 3568 h 3961"/>
                <a:gd name="T28" fmla="*/ 2852 w 3979"/>
                <a:gd name="T29" fmla="*/ 3767 h 3961"/>
                <a:gd name="T30" fmla="*/ 2487 w 3979"/>
                <a:gd name="T31" fmla="*/ 3899 h 3961"/>
                <a:gd name="T32" fmla="*/ 2092 w 3979"/>
                <a:gd name="T33" fmla="*/ 3959 h 3961"/>
                <a:gd name="T34" fmla="*/ 1886 w 3979"/>
                <a:gd name="T35" fmla="*/ 3959 h 3961"/>
                <a:gd name="T36" fmla="*/ 1491 w 3979"/>
                <a:gd name="T37" fmla="*/ 3899 h 3961"/>
                <a:gd name="T38" fmla="*/ 1127 w 3979"/>
                <a:gd name="T39" fmla="*/ 3767 h 3961"/>
                <a:gd name="T40" fmla="*/ 798 w 3979"/>
                <a:gd name="T41" fmla="*/ 3568 h 3961"/>
                <a:gd name="T42" fmla="*/ 516 w 3979"/>
                <a:gd name="T43" fmla="*/ 3312 h 3961"/>
                <a:gd name="T44" fmla="*/ 287 w 3979"/>
                <a:gd name="T45" fmla="*/ 3008 h 3961"/>
                <a:gd name="T46" fmla="*/ 120 w 3979"/>
                <a:gd name="T47" fmla="*/ 2662 h 3961"/>
                <a:gd name="T48" fmla="*/ 21 w 3979"/>
                <a:gd name="T49" fmla="*/ 2283 h 3961"/>
                <a:gd name="T50" fmla="*/ 0 w 3979"/>
                <a:gd name="T51" fmla="*/ 1981 h 3961"/>
                <a:gd name="T52" fmla="*/ 21 w 3979"/>
                <a:gd name="T53" fmla="*/ 1679 h 3961"/>
                <a:gd name="T54" fmla="*/ 120 w 3979"/>
                <a:gd name="T55" fmla="*/ 1299 h 3961"/>
                <a:gd name="T56" fmla="*/ 287 w 3979"/>
                <a:gd name="T57" fmla="*/ 953 h 3961"/>
                <a:gd name="T58" fmla="*/ 516 w 3979"/>
                <a:gd name="T59" fmla="*/ 648 h 3961"/>
                <a:gd name="T60" fmla="*/ 798 w 3979"/>
                <a:gd name="T61" fmla="*/ 392 h 3961"/>
                <a:gd name="T62" fmla="*/ 1127 w 3979"/>
                <a:gd name="T63" fmla="*/ 195 h 3961"/>
                <a:gd name="T64" fmla="*/ 1491 w 3979"/>
                <a:gd name="T65" fmla="*/ 62 h 3961"/>
                <a:gd name="T66" fmla="*/ 1886 w 3979"/>
                <a:gd name="T67" fmla="*/ 2 h 3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79" h="3961">
                  <a:moveTo>
                    <a:pt x="1989" y="0"/>
                  </a:moveTo>
                  <a:lnTo>
                    <a:pt x="2092" y="2"/>
                  </a:lnTo>
                  <a:lnTo>
                    <a:pt x="2293" y="22"/>
                  </a:lnTo>
                  <a:lnTo>
                    <a:pt x="2487" y="62"/>
                  </a:lnTo>
                  <a:lnTo>
                    <a:pt x="2673" y="120"/>
                  </a:lnTo>
                  <a:lnTo>
                    <a:pt x="2852" y="195"/>
                  </a:lnTo>
                  <a:lnTo>
                    <a:pt x="3021" y="286"/>
                  </a:lnTo>
                  <a:lnTo>
                    <a:pt x="3181" y="392"/>
                  </a:lnTo>
                  <a:lnTo>
                    <a:pt x="3328" y="514"/>
                  </a:lnTo>
                  <a:lnTo>
                    <a:pt x="3462" y="648"/>
                  </a:lnTo>
                  <a:lnTo>
                    <a:pt x="3585" y="795"/>
                  </a:lnTo>
                  <a:lnTo>
                    <a:pt x="3691" y="953"/>
                  </a:lnTo>
                  <a:lnTo>
                    <a:pt x="3783" y="1122"/>
                  </a:lnTo>
                  <a:lnTo>
                    <a:pt x="3858" y="1299"/>
                  </a:lnTo>
                  <a:lnTo>
                    <a:pt x="3917" y="1485"/>
                  </a:lnTo>
                  <a:lnTo>
                    <a:pt x="3957" y="1679"/>
                  </a:lnTo>
                  <a:lnTo>
                    <a:pt x="3977" y="1879"/>
                  </a:lnTo>
                  <a:lnTo>
                    <a:pt x="3979" y="1981"/>
                  </a:lnTo>
                  <a:lnTo>
                    <a:pt x="3977" y="2083"/>
                  </a:lnTo>
                  <a:lnTo>
                    <a:pt x="3957" y="2283"/>
                  </a:lnTo>
                  <a:lnTo>
                    <a:pt x="3917" y="2475"/>
                  </a:lnTo>
                  <a:lnTo>
                    <a:pt x="3858" y="2662"/>
                  </a:lnTo>
                  <a:lnTo>
                    <a:pt x="3783" y="2839"/>
                  </a:lnTo>
                  <a:lnTo>
                    <a:pt x="3691" y="3008"/>
                  </a:lnTo>
                  <a:lnTo>
                    <a:pt x="3585" y="3165"/>
                  </a:lnTo>
                  <a:lnTo>
                    <a:pt x="3462" y="3312"/>
                  </a:lnTo>
                  <a:lnTo>
                    <a:pt x="3328" y="3447"/>
                  </a:lnTo>
                  <a:lnTo>
                    <a:pt x="3181" y="3568"/>
                  </a:lnTo>
                  <a:lnTo>
                    <a:pt x="3021" y="3675"/>
                  </a:lnTo>
                  <a:lnTo>
                    <a:pt x="2852" y="3767"/>
                  </a:lnTo>
                  <a:lnTo>
                    <a:pt x="2673" y="3842"/>
                  </a:lnTo>
                  <a:lnTo>
                    <a:pt x="2487" y="3899"/>
                  </a:lnTo>
                  <a:lnTo>
                    <a:pt x="2293" y="3939"/>
                  </a:lnTo>
                  <a:lnTo>
                    <a:pt x="2092" y="3959"/>
                  </a:lnTo>
                  <a:lnTo>
                    <a:pt x="1989" y="3961"/>
                  </a:lnTo>
                  <a:lnTo>
                    <a:pt x="1886" y="3959"/>
                  </a:lnTo>
                  <a:lnTo>
                    <a:pt x="1686" y="3939"/>
                  </a:lnTo>
                  <a:lnTo>
                    <a:pt x="1491" y="3899"/>
                  </a:lnTo>
                  <a:lnTo>
                    <a:pt x="1305" y="3842"/>
                  </a:lnTo>
                  <a:lnTo>
                    <a:pt x="1127" y="3767"/>
                  </a:lnTo>
                  <a:lnTo>
                    <a:pt x="957" y="3675"/>
                  </a:lnTo>
                  <a:lnTo>
                    <a:pt x="798" y="3568"/>
                  </a:lnTo>
                  <a:lnTo>
                    <a:pt x="651" y="3447"/>
                  </a:lnTo>
                  <a:lnTo>
                    <a:pt x="516" y="3312"/>
                  </a:lnTo>
                  <a:lnTo>
                    <a:pt x="394" y="3165"/>
                  </a:lnTo>
                  <a:lnTo>
                    <a:pt x="287" y="3008"/>
                  </a:lnTo>
                  <a:lnTo>
                    <a:pt x="195" y="2839"/>
                  </a:lnTo>
                  <a:lnTo>
                    <a:pt x="120" y="2662"/>
                  </a:lnTo>
                  <a:lnTo>
                    <a:pt x="62" y="2475"/>
                  </a:lnTo>
                  <a:lnTo>
                    <a:pt x="21" y="2283"/>
                  </a:lnTo>
                  <a:lnTo>
                    <a:pt x="1" y="2083"/>
                  </a:lnTo>
                  <a:lnTo>
                    <a:pt x="0" y="1981"/>
                  </a:lnTo>
                  <a:lnTo>
                    <a:pt x="1" y="1879"/>
                  </a:lnTo>
                  <a:lnTo>
                    <a:pt x="21" y="1679"/>
                  </a:lnTo>
                  <a:lnTo>
                    <a:pt x="62" y="1485"/>
                  </a:lnTo>
                  <a:lnTo>
                    <a:pt x="120" y="1299"/>
                  </a:lnTo>
                  <a:lnTo>
                    <a:pt x="195" y="1122"/>
                  </a:lnTo>
                  <a:lnTo>
                    <a:pt x="287" y="953"/>
                  </a:lnTo>
                  <a:lnTo>
                    <a:pt x="394" y="795"/>
                  </a:lnTo>
                  <a:lnTo>
                    <a:pt x="516" y="648"/>
                  </a:lnTo>
                  <a:lnTo>
                    <a:pt x="651" y="514"/>
                  </a:lnTo>
                  <a:lnTo>
                    <a:pt x="798" y="392"/>
                  </a:lnTo>
                  <a:lnTo>
                    <a:pt x="957" y="286"/>
                  </a:lnTo>
                  <a:lnTo>
                    <a:pt x="1127" y="195"/>
                  </a:lnTo>
                  <a:lnTo>
                    <a:pt x="1305" y="120"/>
                  </a:lnTo>
                  <a:lnTo>
                    <a:pt x="1491" y="62"/>
                  </a:lnTo>
                  <a:lnTo>
                    <a:pt x="1686" y="22"/>
                  </a:lnTo>
                  <a:lnTo>
                    <a:pt x="1886" y="2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rgbClr val="D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58"/>
            <p:cNvSpPr>
              <a:spLocks/>
            </p:cNvSpPr>
            <p:nvPr/>
          </p:nvSpPr>
          <p:spPr bwMode="auto">
            <a:xfrm>
              <a:off x="1929" y="1256"/>
              <a:ext cx="462" cy="495"/>
            </a:xfrm>
            <a:custGeom>
              <a:avLst/>
              <a:gdLst>
                <a:gd name="T0" fmla="*/ 1801 w 3702"/>
                <a:gd name="T1" fmla="*/ 2146 h 3961"/>
                <a:gd name="T2" fmla="*/ 2388 w 3702"/>
                <a:gd name="T3" fmla="*/ 198 h 3961"/>
                <a:gd name="T4" fmla="*/ 2443 w 3702"/>
                <a:gd name="T5" fmla="*/ 54 h 3961"/>
                <a:gd name="T6" fmla="*/ 2388 w 3702"/>
                <a:gd name="T7" fmla="*/ 41 h 3961"/>
                <a:gd name="T8" fmla="*/ 2277 w 3702"/>
                <a:gd name="T9" fmla="*/ 21 h 3961"/>
                <a:gd name="T10" fmla="*/ 2164 w 3702"/>
                <a:gd name="T11" fmla="*/ 8 h 3961"/>
                <a:gd name="T12" fmla="*/ 2049 w 3702"/>
                <a:gd name="T13" fmla="*/ 1 h 3961"/>
                <a:gd name="T14" fmla="*/ 1990 w 3702"/>
                <a:gd name="T15" fmla="*/ 0 h 3961"/>
                <a:gd name="T16" fmla="*/ 1887 w 3702"/>
                <a:gd name="T17" fmla="*/ 2 h 3961"/>
                <a:gd name="T18" fmla="*/ 1687 w 3702"/>
                <a:gd name="T19" fmla="*/ 22 h 3961"/>
                <a:gd name="T20" fmla="*/ 1492 w 3702"/>
                <a:gd name="T21" fmla="*/ 62 h 3961"/>
                <a:gd name="T22" fmla="*/ 1306 w 3702"/>
                <a:gd name="T23" fmla="*/ 120 h 3961"/>
                <a:gd name="T24" fmla="*/ 1127 w 3702"/>
                <a:gd name="T25" fmla="*/ 195 h 3961"/>
                <a:gd name="T26" fmla="*/ 958 w 3702"/>
                <a:gd name="T27" fmla="*/ 286 h 3961"/>
                <a:gd name="T28" fmla="*/ 799 w 3702"/>
                <a:gd name="T29" fmla="*/ 392 h 3961"/>
                <a:gd name="T30" fmla="*/ 652 w 3702"/>
                <a:gd name="T31" fmla="*/ 514 h 3961"/>
                <a:gd name="T32" fmla="*/ 517 w 3702"/>
                <a:gd name="T33" fmla="*/ 648 h 3961"/>
                <a:gd name="T34" fmla="*/ 395 w 3702"/>
                <a:gd name="T35" fmla="*/ 795 h 3961"/>
                <a:gd name="T36" fmla="*/ 288 w 3702"/>
                <a:gd name="T37" fmla="*/ 953 h 3961"/>
                <a:gd name="T38" fmla="*/ 196 w 3702"/>
                <a:gd name="T39" fmla="*/ 1122 h 3961"/>
                <a:gd name="T40" fmla="*/ 120 w 3702"/>
                <a:gd name="T41" fmla="*/ 1299 h 3961"/>
                <a:gd name="T42" fmla="*/ 63 w 3702"/>
                <a:gd name="T43" fmla="*/ 1485 h 3961"/>
                <a:gd name="T44" fmla="*/ 22 w 3702"/>
                <a:gd name="T45" fmla="*/ 1679 h 3961"/>
                <a:gd name="T46" fmla="*/ 2 w 3702"/>
                <a:gd name="T47" fmla="*/ 1879 h 3961"/>
                <a:gd name="T48" fmla="*/ 0 w 3702"/>
                <a:gd name="T49" fmla="*/ 1981 h 3961"/>
                <a:gd name="T50" fmla="*/ 2 w 3702"/>
                <a:gd name="T51" fmla="*/ 2083 h 3961"/>
                <a:gd name="T52" fmla="*/ 22 w 3702"/>
                <a:gd name="T53" fmla="*/ 2283 h 3961"/>
                <a:gd name="T54" fmla="*/ 63 w 3702"/>
                <a:gd name="T55" fmla="*/ 2475 h 3961"/>
                <a:gd name="T56" fmla="*/ 120 w 3702"/>
                <a:gd name="T57" fmla="*/ 2662 h 3961"/>
                <a:gd name="T58" fmla="*/ 196 w 3702"/>
                <a:gd name="T59" fmla="*/ 2839 h 3961"/>
                <a:gd name="T60" fmla="*/ 288 w 3702"/>
                <a:gd name="T61" fmla="*/ 3008 h 3961"/>
                <a:gd name="T62" fmla="*/ 395 w 3702"/>
                <a:gd name="T63" fmla="*/ 3165 h 3961"/>
                <a:gd name="T64" fmla="*/ 517 w 3702"/>
                <a:gd name="T65" fmla="*/ 3312 h 3961"/>
                <a:gd name="T66" fmla="*/ 652 w 3702"/>
                <a:gd name="T67" fmla="*/ 3447 h 3961"/>
                <a:gd name="T68" fmla="*/ 799 w 3702"/>
                <a:gd name="T69" fmla="*/ 3568 h 3961"/>
                <a:gd name="T70" fmla="*/ 958 w 3702"/>
                <a:gd name="T71" fmla="*/ 3675 h 3961"/>
                <a:gd name="T72" fmla="*/ 1127 w 3702"/>
                <a:gd name="T73" fmla="*/ 3767 h 3961"/>
                <a:gd name="T74" fmla="*/ 1306 w 3702"/>
                <a:gd name="T75" fmla="*/ 3842 h 3961"/>
                <a:gd name="T76" fmla="*/ 1492 w 3702"/>
                <a:gd name="T77" fmla="*/ 3899 h 3961"/>
                <a:gd name="T78" fmla="*/ 1687 w 3702"/>
                <a:gd name="T79" fmla="*/ 3939 h 3961"/>
                <a:gd name="T80" fmla="*/ 1887 w 3702"/>
                <a:gd name="T81" fmla="*/ 3959 h 3961"/>
                <a:gd name="T82" fmla="*/ 1990 w 3702"/>
                <a:gd name="T83" fmla="*/ 3961 h 3961"/>
                <a:gd name="T84" fmla="*/ 2058 w 3702"/>
                <a:gd name="T85" fmla="*/ 3961 h 3961"/>
                <a:gd name="T86" fmla="*/ 2193 w 3702"/>
                <a:gd name="T87" fmla="*/ 3950 h 3961"/>
                <a:gd name="T88" fmla="*/ 2325 w 3702"/>
                <a:gd name="T89" fmla="*/ 3934 h 3961"/>
                <a:gd name="T90" fmla="*/ 2454 w 3702"/>
                <a:gd name="T91" fmla="*/ 3907 h 3961"/>
                <a:gd name="T92" fmla="*/ 2580 w 3702"/>
                <a:gd name="T93" fmla="*/ 3872 h 3961"/>
                <a:gd name="T94" fmla="*/ 2702 w 3702"/>
                <a:gd name="T95" fmla="*/ 3830 h 3961"/>
                <a:gd name="T96" fmla="*/ 2820 w 3702"/>
                <a:gd name="T97" fmla="*/ 3780 h 3961"/>
                <a:gd name="T98" fmla="*/ 2935 w 3702"/>
                <a:gd name="T99" fmla="*/ 3723 h 3961"/>
                <a:gd name="T100" fmla="*/ 3045 w 3702"/>
                <a:gd name="T101" fmla="*/ 3659 h 3961"/>
                <a:gd name="T102" fmla="*/ 3150 w 3702"/>
                <a:gd name="T103" fmla="*/ 3588 h 3961"/>
                <a:gd name="T104" fmla="*/ 3251 w 3702"/>
                <a:gd name="T105" fmla="*/ 3511 h 3961"/>
                <a:gd name="T106" fmla="*/ 3347 w 3702"/>
                <a:gd name="T107" fmla="*/ 3428 h 3961"/>
                <a:gd name="T108" fmla="*/ 3436 w 3702"/>
                <a:gd name="T109" fmla="*/ 3339 h 3961"/>
                <a:gd name="T110" fmla="*/ 3521 w 3702"/>
                <a:gd name="T111" fmla="*/ 3244 h 3961"/>
                <a:gd name="T112" fmla="*/ 3598 w 3702"/>
                <a:gd name="T113" fmla="*/ 3144 h 3961"/>
                <a:gd name="T114" fmla="*/ 3670 w 3702"/>
                <a:gd name="T115" fmla="*/ 3040 h 3961"/>
                <a:gd name="T116" fmla="*/ 3702 w 3702"/>
                <a:gd name="T117" fmla="*/ 2986 h 3961"/>
                <a:gd name="T118" fmla="*/ 3668 w 3702"/>
                <a:gd name="T119" fmla="*/ 2970 h 3961"/>
                <a:gd name="T120" fmla="*/ 1801 w 3702"/>
                <a:gd name="T121" fmla="*/ 2146 h 3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02" h="3961">
                  <a:moveTo>
                    <a:pt x="1801" y="2146"/>
                  </a:moveTo>
                  <a:lnTo>
                    <a:pt x="2388" y="198"/>
                  </a:lnTo>
                  <a:lnTo>
                    <a:pt x="2443" y="54"/>
                  </a:lnTo>
                  <a:lnTo>
                    <a:pt x="2388" y="41"/>
                  </a:lnTo>
                  <a:lnTo>
                    <a:pt x="2277" y="21"/>
                  </a:lnTo>
                  <a:lnTo>
                    <a:pt x="2164" y="8"/>
                  </a:lnTo>
                  <a:lnTo>
                    <a:pt x="2049" y="1"/>
                  </a:lnTo>
                  <a:lnTo>
                    <a:pt x="1990" y="0"/>
                  </a:lnTo>
                  <a:lnTo>
                    <a:pt x="1887" y="2"/>
                  </a:lnTo>
                  <a:lnTo>
                    <a:pt x="1687" y="22"/>
                  </a:lnTo>
                  <a:lnTo>
                    <a:pt x="1492" y="62"/>
                  </a:lnTo>
                  <a:lnTo>
                    <a:pt x="1306" y="120"/>
                  </a:lnTo>
                  <a:lnTo>
                    <a:pt x="1127" y="195"/>
                  </a:lnTo>
                  <a:lnTo>
                    <a:pt x="958" y="286"/>
                  </a:lnTo>
                  <a:lnTo>
                    <a:pt x="799" y="392"/>
                  </a:lnTo>
                  <a:lnTo>
                    <a:pt x="652" y="514"/>
                  </a:lnTo>
                  <a:lnTo>
                    <a:pt x="517" y="648"/>
                  </a:lnTo>
                  <a:lnTo>
                    <a:pt x="395" y="795"/>
                  </a:lnTo>
                  <a:lnTo>
                    <a:pt x="288" y="953"/>
                  </a:lnTo>
                  <a:lnTo>
                    <a:pt x="196" y="1122"/>
                  </a:lnTo>
                  <a:lnTo>
                    <a:pt x="120" y="1299"/>
                  </a:lnTo>
                  <a:lnTo>
                    <a:pt x="63" y="1485"/>
                  </a:lnTo>
                  <a:lnTo>
                    <a:pt x="22" y="1679"/>
                  </a:lnTo>
                  <a:lnTo>
                    <a:pt x="2" y="1879"/>
                  </a:lnTo>
                  <a:lnTo>
                    <a:pt x="0" y="1981"/>
                  </a:lnTo>
                  <a:lnTo>
                    <a:pt x="2" y="2083"/>
                  </a:lnTo>
                  <a:lnTo>
                    <a:pt x="22" y="2283"/>
                  </a:lnTo>
                  <a:lnTo>
                    <a:pt x="63" y="2475"/>
                  </a:lnTo>
                  <a:lnTo>
                    <a:pt x="120" y="2662"/>
                  </a:lnTo>
                  <a:lnTo>
                    <a:pt x="196" y="2839"/>
                  </a:lnTo>
                  <a:lnTo>
                    <a:pt x="288" y="3008"/>
                  </a:lnTo>
                  <a:lnTo>
                    <a:pt x="395" y="3165"/>
                  </a:lnTo>
                  <a:lnTo>
                    <a:pt x="517" y="3312"/>
                  </a:lnTo>
                  <a:lnTo>
                    <a:pt x="652" y="3447"/>
                  </a:lnTo>
                  <a:lnTo>
                    <a:pt x="799" y="3568"/>
                  </a:lnTo>
                  <a:lnTo>
                    <a:pt x="958" y="3675"/>
                  </a:lnTo>
                  <a:lnTo>
                    <a:pt x="1127" y="3767"/>
                  </a:lnTo>
                  <a:lnTo>
                    <a:pt x="1306" y="3842"/>
                  </a:lnTo>
                  <a:lnTo>
                    <a:pt x="1492" y="3899"/>
                  </a:lnTo>
                  <a:lnTo>
                    <a:pt x="1687" y="3939"/>
                  </a:lnTo>
                  <a:lnTo>
                    <a:pt x="1887" y="3959"/>
                  </a:lnTo>
                  <a:lnTo>
                    <a:pt x="1990" y="3961"/>
                  </a:lnTo>
                  <a:lnTo>
                    <a:pt x="2058" y="3961"/>
                  </a:lnTo>
                  <a:lnTo>
                    <a:pt x="2193" y="3950"/>
                  </a:lnTo>
                  <a:lnTo>
                    <a:pt x="2325" y="3934"/>
                  </a:lnTo>
                  <a:lnTo>
                    <a:pt x="2454" y="3907"/>
                  </a:lnTo>
                  <a:lnTo>
                    <a:pt x="2580" y="3872"/>
                  </a:lnTo>
                  <a:lnTo>
                    <a:pt x="2702" y="3830"/>
                  </a:lnTo>
                  <a:lnTo>
                    <a:pt x="2820" y="3780"/>
                  </a:lnTo>
                  <a:lnTo>
                    <a:pt x="2935" y="3723"/>
                  </a:lnTo>
                  <a:lnTo>
                    <a:pt x="3045" y="3659"/>
                  </a:lnTo>
                  <a:lnTo>
                    <a:pt x="3150" y="3588"/>
                  </a:lnTo>
                  <a:lnTo>
                    <a:pt x="3251" y="3511"/>
                  </a:lnTo>
                  <a:lnTo>
                    <a:pt x="3347" y="3428"/>
                  </a:lnTo>
                  <a:lnTo>
                    <a:pt x="3436" y="3339"/>
                  </a:lnTo>
                  <a:lnTo>
                    <a:pt x="3521" y="3244"/>
                  </a:lnTo>
                  <a:lnTo>
                    <a:pt x="3598" y="3144"/>
                  </a:lnTo>
                  <a:lnTo>
                    <a:pt x="3670" y="3040"/>
                  </a:lnTo>
                  <a:lnTo>
                    <a:pt x="3702" y="2986"/>
                  </a:lnTo>
                  <a:lnTo>
                    <a:pt x="3668" y="2970"/>
                  </a:lnTo>
                  <a:lnTo>
                    <a:pt x="1801" y="21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59"/>
            <p:cNvSpPr>
              <a:spLocks/>
            </p:cNvSpPr>
            <p:nvPr/>
          </p:nvSpPr>
          <p:spPr bwMode="auto">
            <a:xfrm>
              <a:off x="2576" y="1235"/>
              <a:ext cx="245" cy="233"/>
            </a:xfrm>
            <a:custGeom>
              <a:avLst/>
              <a:gdLst>
                <a:gd name="T0" fmla="*/ 981 w 1961"/>
                <a:gd name="T1" fmla="*/ 0 h 1864"/>
                <a:gd name="T2" fmla="*/ 1284 w 1961"/>
                <a:gd name="T3" fmla="*/ 614 h 1864"/>
                <a:gd name="T4" fmla="*/ 1961 w 1961"/>
                <a:gd name="T5" fmla="*/ 712 h 1864"/>
                <a:gd name="T6" fmla="*/ 1471 w 1961"/>
                <a:gd name="T7" fmla="*/ 1190 h 1864"/>
                <a:gd name="T8" fmla="*/ 1587 w 1961"/>
                <a:gd name="T9" fmla="*/ 1864 h 1864"/>
                <a:gd name="T10" fmla="*/ 981 w 1961"/>
                <a:gd name="T11" fmla="*/ 1546 h 1864"/>
                <a:gd name="T12" fmla="*/ 375 w 1961"/>
                <a:gd name="T13" fmla="*/ 1864 h 1864"/>
                <a:gd name="T14" fmla="*/ 491 w 1961"/>
                <a:gd name="T15" fmla="*/ 1190 h 1864"/>
                <a:gd name="T16" fmla="*/ 0 w 1961"/>
                <a:gd name="T17" fmla="*/ 712 h 1864"/>
                <a:gd name="T18" fmla="*/ 678 w 1961"/>
                <a:gd name="T19" fmla="*/ 614 h 1864"/>
                <a:gd name="T20" fmla="*/ 981 w 1961"/>
                <a:gd name="T21" fmla="*/ 0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1" h="1864">
                  <a:moveTo>
                    <a:pt x="981" y="0"/>
                  </a:moveTo>
                  <a:lnTo>
                    <a:pt x="1284" y="614"/>
                  </a:lnTo>
                  <a:lnTo>
                    <a:pt x="1961" y="712"/>
                  </a:lnTo>
                  <a:lnTo>
                    <a:pt x="1471" y="1190"/>
                  </a:lnTo>
                  <a:lnTo>
                    <a:pt x="1587" y="1864"/>
                  </a:lnTo>
                  <a:lnTo>
                    <a:pt x="981" y="1546"/>
                  </a:lnTo>
                  <a:lnTo>
                    <a:pt x="375" y="1864"/>
                  </a:lnTo>
                  <a:lnTo>
                    <a:pt x="491" y="1190"/>
                  </a:lnTo>
                  <a:lnTo>
                    <a:pt x="0" y="712"/>
                  </a:lnTo>
                  <a:lnTo>
                    <a:pt x="678" y="614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rgbClr val="F89B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Rectangle 60"/>
            <p:cNvSpPr>
              <a:spLocks noChangeArrowheads="1"/>
            </p:cNvSpPr>
            <p:nvPr/>
          </p:nvSpPr>
          <p:spPr bwMode="auto">
            <a:xfrm>
              <a:off x="2574" y="1936"/>
              <a:ext cx="41" cy="42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Rectangle 61"/>
            <p:cNvSpPr>
              <a:spLocks noChangeArrowheads="1"/>
            </p:cNvSpPr>
            <p:nvPr/>
          </p:nvSpPr>
          <p:spPr bwMode="auto">
            <a:xfrm>
              <a:off x="2574" y="2019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Rectangle 62"/>
            <p:cNvSpPr>
              <a:spLocks noChangeArrowheads="1"/>
            </p:cNvSpPr>
            <p:nvPr/>
          </p:nvSpPr>
          <p:spPr bwMode="auto">
            <a:xfrm>
              <a:off x="2615" y="1978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Rectangle 63"/>
            <p:cNvSpPr>
              <a:spLocks noChangeArrowheads="1"/>
            </p:cNvSpPr>
            <p:nvPr/>
          </p:nvSpPr>
          <p:spPr bwMode="auto">
            <a:xfrm>
              <a:off x="2532" y="1978"/>
              <a:ext cx="42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Rectangle 64"/>
            <p:cNvSpPr>
              <a:spLocks noChangeArrowheads="1"/>
            </p:cNvSpPr>
            <p:nvPr/>
          </p:nvSpPr>
          <p:spPr bwMode="auto">
            <a:xfrm>
              <a:off x="2429" y="2163"/>
              <a:ext cx="41" cy="42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65"/>
            <p:cNvSpPr>
              <a:spLocks noChangeArrowheads="1"/>
            </p:cNvSpPr>
            <p:nvPr/>
          </p:nvSpPr>
          <p:spPr bwMode="auto">
            <a:xfrm>
              <a:off x="2429" y="2246"/>
              <a:ext cx="41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Rectangle 66"/>
            <p:cNvSpPr>
              <a:spLocks noChangeArrowheads="1"/>
            </p:cNvSpPr>
            <p:nvPr/>
          </p:nvSpPr>
          <p:spPr bwMode="auto">
            <a:xfrm>
              <a:off x="2470" y="2205"/>
              <a:ext cx="42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Rectangle 67"/>
            <p:cNvSpPr>
              <a:spLocks noChangeArrowheads="1"/>
            </p:cNvSpPr>
            <p:nvPr/>
          </p:nvSpPr>
          <p:spPr bwMode="auto">
            <a:xfrm>
              <a:off x="2388" y="2205"/>
              <a:ext cx="41" cy="41"/>
            </a:xfrm>
            <a:prstGeom prst="rect">
              <a:avLst/>
            </a:prstGeom>
            <a:solidFill>
              <a:srgbClr val="F14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Rectangle 68"/>
            <p:cNvSpPr>
              <a:spLocks noChangeArrowheads="1"/>
            </p:cNvSpPr>
            <p:nvPr/>
          </p:nvSpPr>
          <p:spPr bwMode="auto">
            <a:xfrm>
              <a:off x="2181" y="2081"/>
              <a:ext cx="42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Rectangle 69"/>
            <p:cNvSpPr>
              <a:spLocks noChangeArrowheads="1"/>
            </p:cNvSpPr>
            <p:nvPr/>
          </p:nvSpPr>
          <p:spPr bwMode="auto">
            <a:xfrm>
              <a:off x="2181" y="2163"/>
              <a:ext cx="42" cy="42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Rectangle 70"/>
            <p:cNvSpPr>
              <a:spLocks noChangeArrowheads="1"/>
            </p:cNvSpPr>
            <p:nvPr/>
          </p:nvSpPr>
          <p:spPr bwMode="auto">
            <a:xfrm>
              <a:off x="2223" y="2122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Rectangle 71"/>
            <p:cNvSpPr>
              <a:spLocks noChangeArrowheads="1"/>
            </p:cNvSpPr>
            <p:nvPr/>
          </p:nvSpPr>
          <p:spPr bwMode="auto">
            <a:xfrm>
              <a:off x="2140" y="2122"/>
              <a:ext cx="41" cy="41"/>
            </a:xfrm>
            <a:prstGeom prst="rect">
              <a:avLst/>
            </a:prstGeom>
            <a:solidFill>
              <a:srgbClr val="F9D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Rectangle 72"/>
            <p:cNvSpPr>
              <a:spLocks noChangeArrowheads="1"/>
            </p:cNvSpPr>
            <p:nvPr/>
          </p:nvSpPr>
          <p:spPr bwMode="auto">
            <a:xfrm>
              <a:off x="1789" y="1379"/>
              <a:ext cx="41" cy="42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Rectangle 73"/>
            <p:cNvSpPr>
              <a:spLocks noChangeArrowheads="1"/>
            </p:cNvSpPr>
            <p:nvPr/>
          </p:nvSpPr>
          <p:spPr bwMode="auto">
            <a:xfrm>
              <a:off x="1789" y="1462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Rectangle 74"/>
            <p:cNvSpPr>
              <a:spLocks noChangeArrowheads="1"/>
            </p:cNvSpPr>
            <p:nvPr/>
          </p:nvSpPr>
          <p:spPr bwMode="auto">
            <a:xfrm>
              <a:off x="1830" y="1421"/>
              <a:ext cx="42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Rectangle 75"/>
            <p:cNvSpPr>
              <a:spLocks noChangeArrowheads="1"/>
            </p:cNvSpPr>
            <p:nvPr/>
          </p:nvSpPr>
          <p:spPr bwMode="auto">
            <a:xfrm>
              <a:off x="1748" y="1421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76"/>
            <p:cNvSpPr>
              <a:spLocks/>
            </p:cNvSpPr>
            <p:nvPr/>
          </p:nvSpPr>
          <p:spPr bwMode="auto">
            <a:xfrm>
              <a:off x="2097" y="1483"/>
              <a:ext cx="103" cy="103"/>
            </a:xfrm>
            <a:custGeom>
              <a:avLst/>
              <a:gdLst>
                <a:gd name="T0" fmla="*/ 415 w 830"/>
                <a:gd name="T1" fmla="*/ 0 h 824"/>
                <a:gd name="T2" fmla="*/ 457 w 830"/>
                <a:gd name="T3" fmla="*/ 1 h 824"/>
                <a:gd name="T4" fmla="*/ 538 w 830"/>
                <a:gd name="T5" fmla="*/ 17 h 824"/>
                <a:gd name="T6" fmla="*/ 613 w 830"/>
                <a:gd name="T7" fmla="*/ 48 h 824"/>
                <a:gd name="T8" fmla="*/ 679 w 830"/>
                <a:gd name="T9" fmla="*/ 93 h 824"/>
                <a:gd name="T10" fmla="*/ 736 w 830"/>
                <a:gd name="T11" fmla="*/ 149 h 824"/>
                <a:gd name="T12" fmla="*/ 780 w 830"/>
                <a:gd name="T13" fmla="*/ 215 h 824"/>
                <a:gd name="T14" fmla="*/ 812 w 830"/>
                <a:gd name="T15" fmla="*/ 289 h 824"/>
                <a:gd name="T16" fmla="*/ 828 w 830"/>
                <a:gd name="T17" fmla="*/ 370 h 824"/>
                <a:gd name="T18" fmla="*/ 830 w 830"/>
                <a:gd name="T19" fmla="*/ 412 h 824"/>
                <a:gd name="T20" fmla="*/ 828 w 830"/>
                <a:gd name="T21" fmla="*/ 454 h 824"/>
                <a:gd name="T22" fmla="*/ 812 w 830"/>
                <a:gd name="T23" fmla="*/ 535 h 824"/>
                <a:gd name="T24" fmla="*/ 780 w 830"/>
                <a:gd name="T25" fmla="*/ 609 h 824"/>
                <a:gd name="T26" fmla="*/ 736 w 830"/>
                <a:gd name="T27" fmla="*/ 675 h 824"/>
                <a:gd name="T28" fmla="*/ 679 w 830"/>
                <a:gd name="T29" fmla="*/ 731 h 824"/>
                <a:gd name="T30" fmla="*/ 613 w 830"/>
                <a:gd name="T31" fmla="*/ 775 h 824"/>
                <a:gd name="T32" fmla="*/ 538 w 830"/>
                <a:gd name="T33" fmla="*/ 806 h 824"/>
                <a:gd name="T34" fmla="*/ 457 w 830"/>
                <a:gd name="T35" fmla="*/ 823 h 824"/>
                <a:gd name="T36" fmla="*/ 415 w 830"/>
                <a:gd name="T37" fmla="*/ 824 h 824"/>
                <a:gd name="T38" fmla="*/ 372 w 830"/>
                <a:gd name="T39" fmla="*/ 823 h 824"/>
                <a:gd name="T40" fmla="*/ 291 w 830"/>
                <a:gd name="T41" fmla="*/ 806 h 824"/>
                <a:gd name="T42" fmla="*/ 217 w 830"/>
                <a:gd name="T43" fmla="*/ 775 h 824"/>
                <a:gd name="T44" fmla="*/ 151 w 830"/>
                <a:gd name="T45" fmla="*/ 731 h 824"/>
                <a:gd name="T46" fmla="*/ 95 w 830"/>
                <a:gd name="T47" fmla="*/ 675 h 824"/>
                <a:gd name="T48" fmla="*/ 50 w 830"/>
                <a:gd name="T49" fmla="*/ 609 h 824"/>
                <a:gd name="T50" fmla="*/ 18 w 830"/>
                <a:gd name="T51" fmla="*/ 535 h 824"/>
                <a:gd name="T52" fmla="*/ 1 w 830"/>
                <a:gd name="T53" fmla="*/ 454 h 824"/>
                <a:gd name="T54" fmla="*/ 0 w 830"/>
                <a:gd name="T55" fmla="*/ 412 h 824"/>
                <a:gd name="T56" fmla="*/ 1 w 830"/>
                <a:gd name="T57" fmla="*/ 370 h 824"/>
                <a:gd name="T58" fmla="*/ 18 w 830"/>
                <a:gd name="T59" fmla="*/ 289 h 824"/>
                <a:gd name="T60" fmla="*/ 50 w 830"/>
                <a:gd name="T61" fmla="*/ 215 h 824"/>
                <a:gd name="T62" fmla="*/ 95 w 830"/>
                <a:gd name="T63" fmla="*/ 149 h 824"/>
                <a:gd name="T64" fmla="*/ 151 w 830"/>
                <a:gd name="T65" fmla="*/ 93 h 824"/>
                <a:gd name="T66" fmla="*/ 217 w 830"/>
                <a:gd name="T67" fmla="*/ 48 h 824"/>
                <a:gd name="T68" fmla="*/ 291 w 830"/>
                <a:gd name="T69" fmla="*/ 17 h 824"/>
                <a:gd name="T70" fmla="*/ 372 w 830"/>
                <a:gd name="T71" fmla="*/ 1 h 824"/>
                <a:gd name="T72" fmla="*/ 415 w 830"/>
                <a:gd name="T73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30" h="824">
                  <a:moveTo>
                    <a:pt x="415" y="0"/>
                  </a:moveTo>
                  <a:lnTo>
                    <a:pt x="457" y="1"/>
                  </a:lnTo>
                  <a:lnTo>
                    <a:pt x="538" y="17"/>
                  </a:lnTo>
                  <a:lnTo>
                    <a:pt x="613" y="48"/>
                  </a:lnTo>
                  <a:lnTo>
                    <a:pt x="679" y="93"/>
                  </a:lnTo>
                  <a:lnTo>
                    <a:pt x="736" y="149"/>
                  </a:lnTo>
                  <a:lnTo>
                    <a:pt x="780" y="215"/>
                  </a:lnTo>
                  <a:lnTo>
                    <a:pt x="812" y="289"/>
                  </a:lnTo>
                  <a:lnTo>
                    <a:pt x="828" y="370"/>
                  </a:lnTo>
                  <a:lnTo>
                    <a:pt x="830" y="412"/>
                  </a:lnTo>
                  <a:lnTo>
                    <a:pt x="828" y="454"/>
                  </a:lnTo>
                  <a:lnTo>
                    <a:pt x="812" y="535"/>
                  </a:lnTo>
                  <a:lnTo>
                    <a:pt x="780" y="609"/>
                  </a:lnTo>
                  <a:lnTo>
                    <a:pt x="736" y="675"/>
                  </a:lnTo>
                  <a:lnTo>
                    <a:pt x="679" y="731"/>
                  </a:lnTo>
                  <a:lnTo>
                    <a:pt x="613" y="775"/>
                  </a:lnTo>
                  <a:lnTo>
                    <a:pt x="538" y="806"/>
                  </a:lnTo>
                  <a:lnTo>
                    <a:pt x="457" y="823"/>
                  </a:lnTo>
                  <a:lnTo>
                    <a:pt x="415" y="824"/>
                  </a:lnTo>
                  <a:lnTo>
                    <a:pt x="372" y="823"/>
                  </a:lnTo>
                  <a:lnTo>
                    <a:pt x="291" y="806"/>
                  </a:lnTo>
                  <a:lnTo>
                    <a:pt x="217" y="775"/>
                  </a:lnTo>
                  <a:lnTo>
                    <a:pt x="151" y="731"/>
                  </a:lnTo>
                  <a:lnTo>
                    <a:pt x="95" y="675"/>
                  </a:lnTo>
                  <a:lnTo>
                    <a:pt x="50" y="609"/>
                  </a:lnTo>
                  <a:lnTo>
                    <a:pt x="18" y="535"/>
                  </a:lnTo>
                  <a:lnTo>
                    <a:pt x="1" y="454"/>
                  </a:lnTo>
                  <a:lnTo>
                    <a:pt x="0" y="412"/>
                  </a:lnTo>
                  <a:lnTo>
                    <a:pt x="1" y="370"/>
                  </a:lnTo>
                  <a:lnTo>
                    <a:pt x="18" y="289"/>
                  </a:lnTo>
                  <a:lnTo>
                    <a:pt x="50" y="215"/>
                  </a:lnTo>
                  <a:lnTo>
                    <a:pt x="95" y="149"/>
                  </a:lnTo>
                  <a:lnTo>
                    <a:pt x="151" y="93"/>
                  </a:lnTo>
                  <a:lnTo>
                    <a:pt x="217" y="48"/>
                  </a:lnTo>
                  <a:lnTo>
                    <a:pt x="291" y="17"/>
                  </a:lnTo>
                  <a:lnTo>
                    <a:pt x="372" y="1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268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77"/>
            <p:cNvSpPr>
              <a:spLocks/>
            </p:cNvSpPr>
            <p:nvPr/>
          </p:nvSpPr>
          <p:spPr bwMode="auto">
            <a:xfrm>
              <a:off x="2154" y="1262"/>
              <a:ext cx="272" cy="367"/>
            </a:xfrm>
            <a:custGeom>
              <a:avLst/>
              <a:gdLst>
                <a:gd name="T0" fmla="*/ 642 w 2179"/>
                <a:gd name="T1" fmla="*/ 0 h 2932"/>
                <a:gd name="T2" fmla="*/ 587 w 2179"/>
                <a:gd name="T3" fmla="*/ 144 h 2932"/>
                <a:gd name="T4" fmla="*/ 0 w 2179"/>
                <a:gd name="T5" fmla="*/ 2092 h 2932"/>
                <a:gd name="T6" fmla="*/ 1867 w 2179"/>
                <a:gd name="T7" fmla="*/ 2916 h 2932"/>
                <a:gd name="T8" fmla="*/ 1901 w 2179"/>
                <a:gd name="T9" fmla="*/ 2932 h 2932"/>
                <a:gd name="T10" fmla="*/ 1934 w 2179"/>
                <a:gd name="T11" fmla="*/ 2876 h 2932"/>
                <a:gd name="T12" fmla="*/ 1992 w 2179"/>
                <a:gd name="T13" fmla="*/ 2761 h 2932"/>
                <a:gd name="T14" fmla="*/ 2044 w 2179"/>
                <a:gd name="T15" fmla="*/ 2641 h 2932"/>
                <a:gd name="T16" fmla="*/ 2088 w 2179"/>
                <a:gd name="T17" fmla="*/ 2519 h 2932"/>
                <a:gd name="T18" fmla="*/ 2124 w 2179"/>
                <a:gd name="T19" fmla="*/ 2392 h 2932"/>
                <a:gd name="T20" fmla="*/ 2150 w 2179"/>
                <a:gd name="T21" fmla="*/ 2263 h 2932"/>
                <a:gd name="T22" fmla="*/ 2168 w 2179"/>
                <a:gd name="T23" fmla="*/ 2131 h 2932"/>
                <a:gd name="T24" fmla="*/ 2179 w 2179"/>
                <a:gd name="T25" fmla="*/ 1995 h 2932"/>
                <a:gd name="T26" fmla="*/ 2179 w 2179"/>
                <a:gd name="T27" fmla="*/ 1927 h 2932"/>
                <a:gd name="T28" fmla="*/ 2177 w 2179"/>
                <a:gd name="T29" fmla="*/ 1839 h 2932"/>
                <a:gd name="T30" fmla="*/ 2163 w 2179"/>
                <a:gd name="T31" fmla="*/ 1667 h 2932"/>
                <a:gd name="T32" fmla="*/ 2134 w 2179"/>
                <a:gd name="T33" fmla="*/ 1499 h 2932"/>
                <a:gd name="T34" fmla="*/ 2090 w 2179"/>
                <a:gd name="T35" fmla="*/ 1337 h 2932"/>
                <a:gd name="T36" fmla="*/ 2034 w 2179"/>
                <a:gd name="T37" fmla="*/ 1181 h 2932"/>
                <a:gd name="T38" fmla="*/ 1964 w 2179"/>
                <a:gd name="T39" fmla="*/ 1031 h 2932"/>
                <a:gd name="T40" fmla="*/ 1883 w 2179"/>
                <a:gd name="T41" fmla="*/ 887 h 2932"/>
                <a:gd name="T42" fmla="*/ 1791 w 2179"/>
                <a:gd name="T43" fmla="*/ 752 h 2932"/>
                <a:gd name="T44" fmla="*/ 1688 w 2179"/>
                <a:gd name="T45" fmla="*/ 625 h 2932"/>
                <a:gd name="T46" fmla="*/ 1576 w 2179"/>
                <a:gd name="T47" fmla="*/ 507 h 2932"/>
                <a:gd name="T48" fmla="*/ 1454 w 2179"/>
                <a:gd name="T49" fmla="*/ 398 h 2932"/>
                <a:gd name="T50" fmla="*/ 1323 w 2179"/>
                <a:gd name="T51" fmla="*/ 299 h 2932"/>
                <a:gd name="T52" fmla="*/ 1184 w 2179"/>
                <a:gd name="T53" fmla="*/ 212 h 2932"/>
                <a:gd name="T54" fmla="*/ 1037 w 2179"/>
                <a:gd name="T55" fmla="*/ 135 h 2932"/>
                <a:gd name="T56" fmla="*/ 884 w 2179"/>
                <a:gd name="T57" fmla="*/ 72 h 2932"/>
                <a:gd name="T58" fmla="*/ 724 w 2179"/>
                <a:gd name="T59" fmla="*/ 20 h 2932"/>
                <a:gd name="T60" fmla="*/ 642 w 2179"/>
                <a:gd name="T61" fmla="*/ 0 h 2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79" h="2932">
                  <a:moveTo>
                    <a:pt x="642" y="0"/>
                  </a:moveTo>
                  <a:lnTo>
                    <a:pt x="587" y="144"/>
                  </a:lnTo>
                  <a:lnTo>
                    <a:pt x="0" y="2092"/>
                  </a:lnTo>
                  <a:lnTo>
                    <a:pt x="1867" y="2916"/>
                  </a:lnTo>
                  <a:lnTo>
                    <a:pt x="1901" y="2932"/>
                  </a:lnTo>
                  <a:lnTo>
                    <a:pt x="1934" y="2876"/>
                  </a:lnTo>
                  <a:lnTo>
                    <a:pt x="1992" y="2761"/>
                  </a:lnTo>
                  <a:lnTo>
                    <a:pt x="2044" y="2641"/>
                  </a:lnTo>
                  <a:lnTo>
                    <a:pt x="2088" y="2519"/>
                  </a:lnTo>
                  <a:lnTo>
                    <a:pt x="2124" y="2392"/>
                  </a:lnTo>
                  <a:lnTo>
                    <a:pt x="2150" y="2263"/>
                  </a:lnTo>
                  <a:lnTo>
                    <a:pt x="2168" y="2131"/>
                  </a:lnTo>
                  <a:lnTo>
                    <a:pt x="2179" y="1995"/>
                  </a:lnTo>
                  <a:lnTo>
                    <a:pt x="2179" y="1927"/>
                  </a:lnTo>
                  <a:lnTo>
                    <a:pt x="2177" y="1839"/>
                  </a:lnTo>
                  <a:lnTo>
                    <a:pt x="2163" y="1667"/>
                  </a:lnTo>
                  <a:lnTo>
                    <a:pt x="2134" y="1499"/>
                  </a:lnTo>
                  <a:lnTo>
                    <a:pt x="2090" y="1337"/>
                  </a:lnTo>
                  <a:lnTo>
                    <a:pt x="2034" y="1181"/>
                  </a:lnTo>
                  <a:lnTo>
                    <a:pt x="1964" y="1031"/>
                  </a:lnTo>
                  <a:lnTo>
                    <a:pt x="1883" y="887"/>
                  </a:lnTo>
                  <a:lnTo>
                    <a:pt x="1791" y="752"/>
                  </a:lnTo>
                  <a:lnTo>
                    <a:pt x="1688" y="625"/>
                  </a:lnTo>
                  <a:lnTo>
                    <a:pt x="1576" y="507"/>
                  </a:lnTo>
                  <a:lnTo>
                    <a:pt x="1454" y="398"/>
                  </a:lnTo>
                  <a:lnTo>
                    <a:pt x="1323" y="299"/>
                  </a:lnTo>
                  <a:lnTo>
                    <a:pt x="1184" y="212"/>
                  </a:lnTo>
                  <a:lnTo>
                    <a:pt x="1037" y="135"/>
                  </a:lnTo>
                  <a:lnTo>
                    <a:pt x="884" y="72"/>
                  </a:lnTo>
                  <a:lnTo>
                    <a:pt x="724" y="20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2A95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78"/>
            <p:cNvSpPr>
              <a:spLocks/>
            </p:cNvSpPr>
            <p:nvPr/>
          </p:nvSpPr>
          <p:spPr bwMode="auto">
            <a:xfrm>
              <a:off x="2343" y="1707"/>
              <a:ext cx="174" cy="188"/>
            </a:xfrm>
            <a:custGeom>
              <a:avLst/>
              <a:gdLst>
                <a:gd name="T0" fmla="*/ 0 w 1392"/>
                <a:gd name="T1" fmla="*/ 681 h 1507"/>
                <a:gd name="T2" fmla="*/ 664 w 1392"/>
                <a:gd name="T3" fmla="*/ 187 h 1507"/>
                <a:gd name="T4" fmla="*/ 907 w 1392"/>
                <a:gd name="T5" fmla="*/ 0 h 1507"/>
                <a:gd name="T6" fmla="*/ 1392 w 1392"/>
                <a:gd name="T7" fmla="*/ 631 h 1507"/>
                <a:gd name="T8" fmla="*/ 1162 w 1392"/>
                <a:gd name="T9" fmla="*/ 847 h 1507"/>
                <a:gd name="T10" fmla="*/ 166 w 1392"/>
                <a:gd name="T11" fmla="*/ 1507 h 1507"/>
                <a:gd name="T12" fmla="*/ 0 w 1392"/>
                <a:gd name="T13" fmla="*/ 681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2" h="1507">
                  <a:moveTo>
                    <a:pt x="0" y="681"/>
                  </a:moveTo>
                  <a:lnTo>
                    <a:pt x="664" y="187"/>
                  </a:lnTo>
                  <a:lnTo>
                    <a:pt x="907" y="0"/>
                  </a:lnTo>
                  <a:lnTo>
                    <a:pt x="1392" y="631"/>
                  </a:lnTo>
                  <a:lnTo>
                    <a:pt x="1162" y="847"/>
                  </a:lnTo>
                  <a:lnTo>
                    <a:pt x="166" y="1507"/>
                  </a:lnTo>
                  <a:lnTo>
                    <a:pt x="0" y="681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79"/>
            <p:cNvSpPr>
              <a:spLocks/>
            </p:cNvSpPr>
            <p:nvPr/>
          </p:nvSpPr>
          <p:spPr bwMode="auto">
            <a:xfrm>
              <a:off x="2426" y="1683"/>
              <a:ext cx="127" cy="130"/>
            </a:xfrm>
            <a:custGeom>
              <a:avLst/>
              <a:gdLst>
                <a:gd name="T0" fmla="*/ 0 w 1014"/>
                <a:gd name="T1" fmla="*/ 378 h 1038"/>
                <a:gd name="T2" fmla="*/ 498 w 1014"/>
                <a:gd name="T3" fmla="*/ 1038 h 1038"/>
                <a:gd name="T4" fmla="*/ 892 w 1014"/>
                <a:gd name="T5" fmla="*/ 669 h 1038"/>
                <a:gd name="T6" fmla="*/ 918 w 1014"/>
                <a:gd name="T7" fmla="*/ 644 h 1038"/>
                <a:gd name="T8" fmla="*/ 959 w 1014"/>
                <a:gd name="T9" fmla="*/ 586 h 1038"/>
                <a:gd name="T10" fmla="*/ 989 w 1014"/>
                <a:gd name="T11" fmla="*/ 522 h 1038"/>
                <a:gd name="T12" fmla="*/ 1009 w 1014"/>
                <a:gd name="T13" fmla="*/ 456 h 1038"/>
                <a:gd name="T14" fmla="*/ 1014 w 1014"/>
                <a:gd name="T15" fmla="*/ 388 h 1038"/>
                <a:gd name="T16" fmla="*/ 1009 w 1014"/>
                <a:gd name="T17" fmla="*/ 318 h 1038"/>
                <a:gd name="T18" fmla="*/ 989 w 1014"/>
                <a:gd name="T19" fmla="*/ 251 h 1038"/>
                <a:gd name="T20" fmla="*/ 958 w 1014"/>
                <a:gd name="T21" fmla="*/ 187 h 1038"/>
                <a:gd name="T22" fmla="*/ 938 w 1014"/>
                <a:gd name="T23" fmla="*/ 157 h 1038"/>
                <a:gd name="T24" fmla="*/ 938 w 1014"/>
                <a:gd name="T25" fmla="*/ 157 h 1038"/>
                <a:gd name="T26" fmla="*/ 912 w 1014"/>
                <a:gd name="T27" fmla="*/ 125 h 1038"/>
                <a:gd name="T28" fmla="*/ 854 w 1014"/>
                <a:gd name="T29" fmla="*/ 74 h 1038"/>
                <a:gd name="T30" fmla="*/ 787 w 1014"/>
                <a:gd name="T31" fmla="*/ 36 h 1038"/>
                <a:gd name="T32" fmla="*/ 716 w 1014"/>
                <a:gd name="T33" fmla="*/ 11 h 1038"/>
                <a:gd name="T34" fmla="*/ 642 w 1014"/>
                <a:gd name="T35" fmla="*/ 0 h 1038"/>
                <a:gd name="T36" fmla="*/ 565 w 1014"/>
                <a:gd name="T37" fmla="*/ 4 h 1038"/>
                <a:gd name="T38" fmla="*/ 491 w 1014"/>
                <a:gd name="T39" fmla="*/ 23 h 1038"/>
                <a:gd name="T40" fmla="*/ 420 w 1014"/>
                <a:gd name="T41" fmla="*/ 57 h 1038"/>
                <a:gd name="T42" fmla="*/ 388 w 1014"/>
                <a:gd name="T43" fmla="*/ 80 h 1038"/>
                <a:gd name="T44" fmla="*/ 0 w 1014"/>
                <a:gd name="T45" fmla="*/ 378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4" h="1038">
                  <a:moveTo>
                    <a:pt x="0" y="378"/>
                  </a:moveTo>
                  <a:lnTo>
                    <a:pt x="498" y="1038"/>
                  </a:lnTo>
                  <a:lnTo>
                    <a:pt x="892" y="669"/>
                  </a:lnTo>
                  <a:lnTo>
                    <a:pt x="918" y="644"/>
                  </a:lnTo>
                  <a:lnTo>
                    <a:pt x="959" y="586"/>
                  </a:lnTo>
                  <a:lnTo>
                    <a:pt x="989" y="522"/>
                  </a:lnTo>
                  <a:lnTo>
                    <a:pt x="1009" y="456"/>
                  </a:lnTo>
                  <a:lnTo>
                    <a:pt x="1014" y="388"/>
                  </a:lnTo>
                  <a:lnTo>
                    <a:pt x="1009" y="318"/>
                  </a:lnTo>
                  <a:lnTo>
                    <a:pt x="989" y="251"/>
                  </a:lnTo>
                  <a:lnTo>
                    <a:pt x="958" y="187"/>
                  </a:lnTo>
                  <a:lnTo>
                    <a:pt x="938" y="157"/>
                  </a:lnTo>
                  <a:lnTo>
                    <a:pt x="938" y="157"/>
                  </a:lnTo>
                  <a:lnTo>
                    <a:pt x="912" y="125"/>
                  </a:lnTo>
                  <a:lnTo>
                    <a:pt x="854" y="74"/>
                  </a:lnTo>
                  <a:lnTo>
                    <a:pt x="787" y="36"/>
                  </a:lnTo>
                  <a:lnTo>
                    <a:pt x="716" y="11"/>
                  </a:lnTo>
                  <a:lnTo>
                    <a:pt x="642" y="0"/>
                  </a:lnTo>
                  <a:lnTo>
                    <a:pt x="565" y="4"/>
                  </a:lnTo>
                  <a:lnTo>
                    <a:pt x="491" y="23"/>
                  </a:lnTo>
                  <a:lnTo>
                    <a:pt x="420" y="57"/>
                  </a:lnTo>
                  <a:lnTo>
                    <a:pt x="388" y="80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80"/>
            <p:cNvSpPr>
              <a:spLocks/>
            </p:cNvSpPr>
            <p:nvPr/>
          </p:nvSpPr>
          <p:spPr bwMode="auto">
            <a:xfrm>
              <a:off x="1690" y="1668"/>
              <a:ext cx="154" cy="163"/>
            </a:xfrm>
            <a:custGeom>
              <a:avLst/>
              <a:gdLst>
                <a:gd name="T0" fmla="*/ 1210 w 1231"/>
                <a:gd name="T1" fmla="*/ 830 h 1305"/>
                <a:gd name="T2" fmla="*/ 473 w 1231"/>
                <a:gd name="T3" fmla="*/ 1210 h 1305"/>
                <a:gd name="T4" fmla="*/ 295 w 1231"/>
                <a:gd name="T5" fmla="*/ 1305 h 1305"/>
                <a:gd name="T6" fmla="*/ 0 w 1231"/>
                <a:gd name="T7" fmla="*/ 605 h 1305"/>
                <a:gd name="T8" fmla="*/ 229 w 1231"/>
                <a:gd name="T9" fmla="*/ 495 h 1305"/>
                <a:gd name="T10" fmla="*/ 1231 w 1231"/>
                <a:gd name="T11" fmla="*/ 0 h 1305"/>
                <a:gd name="T12" fmla="*/ 1210 w 1231"/>
                <a:gd name="T13" fmla="*/ 830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305">
                  <a:moveTo>
                    <a:pt x="1210" y="830"/>
                  </a:moveTo>
                  <a:lnTo>
                    <a:pt x="473" y="1210"/>
                  </a:lnTo>
                  <a:lnTo>
                    <a:pt x="295" y="1305"/>
                  </a:lnTo>
                  <a:lnTo>
                    <a:pt x="0" y="605"/>
                  </a:lnTo>
                  <a:lnTo>
                    <a:pt x="229" y="495"/>
                  </a:lnTo>
                  <a:lnTo>
                    <a:pt x="1231" y="0"/>
                  </a:lnTo>
                  <a:lnTo>
                    <a:pt x="1210" y="830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81"/>
            <p:cNvSpPr>
              <a:spLocks/>
            </p:cNvSpPr>
            <p:nvPr/>
          </p:nvSpPr>
          <p:spPr bwMode="auto">
            <a:xfrm>
              <a:off x="1624" y="1730"/>
              <a:ext cx="125" cy="124"/>
            </a:xfrm>
            <a:custGeom>
              <a:avLst/>
              <a:gdLst>
                <a:gd name="T0" fmla="*/ 1003 w 1003"/>
                <a:gd name="T1" fmla="*/ 715 h 990"/>
                <a:gd name="T2" fmla="*/ 759 w 1003"/>
                <a:gd name="T3" fmla="*/ 0 h 990"/>
                <a:gd name="T4" fmla="*/ 173 w 1003"/>
                <a:gd name="T5" fmla="*/ 281 h 990"/>
                <a:gd name="T6" fmla="*/ 143 w 1003"/>
                <a:gd name="T7" fmla="*/ 303 h 990"/>
                <a:gd name="T8" fmla="*/ 92 w 1003"/>
                <a:gd name="T9" fmla="*/ 353 h 990"/>
                <a:gd name="T10" fmla="*/ 52 w 1003"/>
                <a:gd name="T11" fmla="*/ 410 h 990"/>
                <a:gd name="T12" fmla="*/ 22 w 1003"/>
                <a:gd name="T13" fmla="*/ 473 h 990"/>
                <a:gd name="T14" fmla="*/ 4 w 1003"/>
                <a:gd name="T15" fmla="*/ 539 h 990"/>
                <a:gd name="T16" fmla="*/ 0 w 1003"/>
                <a:gd name="T17" fmla="*/ 608 h 990"/>
                <a:gd name="T18" fmla="*/ 7 w 1003"/>
                <a:gd name="T19" fmla="*/ 677 h 990"/>
                <a:gd name="T20" fmla="*/ 27 w 1003"/>
                <a:gd name="T21" fmla="*/ 746 h 990"/>
                <a:gd name="T22" fmla="*/ 43 w 1003"/>
                <a:gd name="T23" fmla="*/ 779 h 990"/>
                <a:gd name="T24" fmla="*/ 43 w 1003"/>
                <a:gd name="T25" fmla="*/ 779 h 990"/>
                <a:gd name="T26" fmla="*/ 62 w 1003"/>
                <a:gd name="T27" fmla="*/ 814 h 990"/>
                <a:gd name="T28" fmla="*/ 111 w 1003"/>
                <a:gd name="T29" fmla="*/ 875 h 990"/>
                <a:gd name="T30" fmla="*/ 171 w 1003"/>
                <a:gd name="T31" fmla="*/ 924 h 990"/>
                <a:gd name="T32" fmla="*/ 237 w 1003"/>
                <a:gd name="T33" fmla="*/ 960 h 990"/>
                <a:gd name="T34" fmla="*/ 309 w 1003"/>
                <a:gd name="T35" fmla="*/ 982 h 990"/>
                <a:gd name="T36" fmla="*/ 384 w 1003"/>
                <a:gd name="T37" fmla="*/ 990 h 990"/>
                <a:gd name="T38" fmla="*/ 460 w 1003"/>
                <a:gd name="T39" fmla="*/ 985 h 990"/>
                <a:gd name="T40" fmla="*/ 535 w 1003"/>
                <a:gd name="T41" fmla="*/ 962 h 990"/>
                <a:gd name="T42" fmla="*/ 572 w 1003"/>
                <a:gd name="T43" fmla="*/ 944 h 990"/>
                <a:gd name="T44" fmla="*/ 1003 w 1003"/>
                <a:gd name="T45" fmla="*/ 715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03" h="990">
                  <a:moveTo>
                    <a:pt x="1003" y="715"/>
                  </a:moveTo>
                  <a:lnTo>
                    <a:pt x="759" y="0"/>
                  </a:lnTo>
                  <a:lnTo>
                    <a:pt x="173" y="281"/>
                  </a:lnTo>
                  <a:lnTo>
                    <a:pt x="143" y="303"/>
                  </a:lnTo>
                  <a:lnTo>
                    <a:pt x="92" y="353"/>
                  </a:lnTo>
                  <a:lnTo>
                    <a:pt x="52" y="410"/>
                  </a:lnTo>
                  <a:lnTo>
                    <a:pt x="22" y="473"/>
                  </a:lnTo>
                  <a:lnTo>
                    <a:pt x="4" y="539"/>
                  </a:lnTo>
                  <a:lnTo>
                    <a:pt x="0" y="608"/>
                  </a:lnTo>
                  <a:lnTo>
                    <a:pt x="7" y="677"/>
                  </a:lnTo>
                  <a:lnTo>
                    <a:pt x="27" y="746"/>
                  </a:lnTo>
                  <a:lnTo>
                    <a:pt x="43" y="779"/>
                  </a:lnTo>
                  <a:lnTo>
                    <a:pt x="43" y="779"/>
                  </a:lnTo>
                  <a:lnTo>
                    <a:pt x="62" y="814"/>
                  </a:lnTo>
                  <a:lnTo>
                    <a:pt x="111" y="875"/>
                  </a:lnTo>
                  <a:lnTo>
                    <a:pt x="171" y="924"/>
                  </a:lnTo>
                  <a:lnTo>
                    <a:pt x="237" y="960"/>
                  </a:lnTo>
                  <a:lnTo>
                    <a:pt x="309" y="982"/>
                  </a:lnTo>
                  <a:lnTo>
                    <a:pt x="384" y="990"/>
                  </a:lnTo>
                  <a:lnTo>
                    <a:pt x="460" y="985"/>
                  </a:lnTo>
                  <a:lnTo>
                    <a:pt x="535" y="962"/>
                  </a:lnTo>
                  <a:lnTo>
                    <a:pt x="572" y="944"/>
                  </a:lnTo>
                  <a:lnTo>
                    <a:pt x="1003" y="715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82"/>
            <p:cNvSpPr>
              <a:spLocks/>
            </p:cNvSpPr>
            <p:nvPr/>
          </p:nvSpPr>
          <p:spPr bwMode="auto">
            <a:xfrm>
              <a:off x="1638" y="2016"/>
              <a:ext cx="127" cy="127"/>
            </a:xfrm>
            <a:custGeom>
              <a:avLst/>
              <a:gdLst>
                <a:gd name="T0" fmla="*/ 517 w 1015"/>
                <a:gd name="T1" fmla="*/ 0 h 1010"/>
                <a:gd name="T2" fmla="*/ 103 w 1015"/>
                <a:gd name="T3" fmla="*/ 413 h 1010"/>
                <a:gd name="T4" fmla="*/ 78 w 1015"/>
                <a:gd name="T5" fmla="*/ 439 h 1010"/>
                <a:gd name="T6" fmla="*/ 40 w 1015"/>
                <a:gd name="T7" fmla="*/ 497 h 1010"/>
                <a:gd name="T8" fmla="*/ 14 w 1015"/>
                <a:gd name="T9" fmla="*/ 561 h 1010"/>
                <a:gd name="T10" fmla="*/ 0 w 1015"/>
                <a:gd name="T11" fmla="*/ 627 h 1010"/>
                <a:gd name="T12" fmla="*/ 0 w 1015"/>
                <a:gd name="T13" fmla="*/ 694 h 1010"/>
                <a:gd name="T14" fmla="*/ 14 w 1015"/>
                <a:gd name="T15" fmla="*/ 761 h 1010"/>
                <a:gd name="T16" fmla="*/ 40 w 1015"/>
                <a:gd name="T17" fmla="*/ 823 h 1010"/>
                <a:gd name="T18" fmla="*/ 78 w 1015"/>
                <a:gd name="T19" fmla="*/ 882 h 1010"/>
                <a:gd name="T20" fmla="*/ 103 w 1015"/>
                <a:gd name="T21" fmla="*/ 908 h 1010"/>
                <a:gd name="T22" fmla="*/ 103 w 1015"/>
                <a:gd name="T23" fmla="*/ 908 h 1010"/>
                <a:gd name="T24" fmla="*/ 130 w 1015"/>
                <a:gd name="T25" fmla="*/ 932 h 1010"/>
                <a:gd name="T26" fmla="*/ 188 w 1015"/>
                <a:gd name="T27" fmla="*/ 970 h 1010"/>
                <a:gd name="T28" fmla="*/ 251 w 1015"/>
                <a:gd name="T29" fmla="*/ 996 h 1010"/>
                <a:gd name="T30" fmla="*/ 318 w 1015"/>
                <a:gd name="T31" fmla="*/ 1010 h 1010"/>
                <a:gd name="T32" fmla="*/ 385 w 1015"/>
                <a:gd name="T33" fmla="*/ 1010 h 1010"/>
                <a:gd name="T34" fmla="*/ 452 w 1015"/>
                <a:gd name="T35" fmla="*/ 996 h 1010"/>
                <a:gd name="T36" fmla="*/ 516 w 1015"/>
                <a:gd name="T37" fmla="*/ 970 h 1010"/>
                <a:gd name="T38" fmla="*/ 574 w 1015"/>
                <a:gd name="T39" fmla="*/ 932 h 1010"/>
                <a:gd name="T40" fmla="*/ 600 w 1015"/>
                <a:gd name="T41" fmla="*/ 908 h 1010"/>
                <a:gd name="T42" fmla="*/ 1015 w 1015"/>
                <a:gd name="T43" fmla="*/ 495 h 1010"/>
                <a:gd name="T44" fmla="*/ 517 w 1015"/>
                <a:gd name="T45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5" h="1010">
                  <a:moveTo>
                    <a:pt x="517" y="0"/>
                  </a:moveTo>
                  <a:lnTo>
                    <a:pt x="103" y="413"/>
                  </a:lnTo>
                  <a:lnTo>
                    <a:pt x="78" y="439"/>
                  </a:lnTo>
                  <a:lnTo>
                    <a:pt x="40" y="497"/>
                  </a:lnTo>
                  <a:lnTo>
                    <a:pt x="14" y="561"/>
                  </a:lnTo>
                  <a:lnTo>
                    <a:pt x="0" y="627"/>
                  </a:lnTo>
                  <a:lnTo>
                    <a:pt x="0" y="694"/>
                  </a:lnTo>
                  <a:lnTo>
                    <a:pt x="14" y="761"/>
                  </a:lnTo>
                  <a:lnTo>
                    <a:pt x="40" y="823"/>
                  </a:lnTo>
                  <a:lnTo>
                    <a:pt x="78" y="882"/>
                  </a:lnTo>
                  <a:lnTo>
                    <a:pt x="103" y="908"/>
                  </a:lnTo>
                  <a:lnTo>
                    <a:pt x="103" y="908"/>
                  </a:lnTo>
                  <a:lnTo>
                    <a:pt x="130" y="932"/>
                  </a:lnTo>
                  <a:lnTo>
                    <a:pt x="188" y="970"/>
                  </a:lnTo>
                  <a:lnTo>
                    <a:pt x="251" y="996"/>
                  </a:lnTo>
                  <a:lnTo>
                    <a:pt x="318" y="1010"/>
                  </a:lnTo>
                  <a:lnTo>
                    <a:pt x="385" y="1010"/>
                  </a:lnTo>
                  <a:lnTo>
                    <a:pt x="452" y="996"/>
                  </a:lnTo>
                  <a:lnTo>
                    <a:pt x="516" y="970"/>
                  </a:lnTo>
                  <a:lnTo>
                    <a:pt x="574" y="932"/>
                  </a:lnTo>
                  <a:lnTo>
                    <a:pt x="600" y="908"/>
                  </a:lnTo>
                  <a:lnTo>
                    <a:pt x="1015" y="495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83"/>
            <p:cNvSpPr>
              <a:spLocks/>
            </p:cNvSpPr>
            <p:nvPr/>
          </p:nvSpPr>
          <p:spPr bwMode="auto">
            <a:xfrm>
              <a:off x="1763" y="2161"/>
              <a:ext cx="126" cy="126"/>
            </a:xfrm>
            <a:custGeom>
              <a:avLst/>
              <a:gdLst>
                <a:gd name="T0" fmla="*/ 516 w 1014"/>
                <a:gd name="T1" fmla="*/ 0 h 1010"/>
                <a:gd name="T2" fmla="*/ 1014 w 1014"/>
                <a:gd name="T3" fmla="*/ 495 h 1010"/>
                <a:gd name="T4" fmla="*/ 599 w 1014"/>
                <a:gd name="T5" fmla="*/ 908 h 1010"/>
                <a:gd name="T6" fmla="*/ 572 w 1014"/>
                <a:gd name="T7" fmla="*/ 933 h 1010"/>
                <a:gd name="T8" fmla="*/ 514 w 1014"/>
                <a:gd name="T9" fmla="*/ 971 h 1010"/>
                <a:gd name="T10" fmla="*/ 451 w 1014"/>
                <a:gd name="T11" fmla="*/ 997 h 1010"/>
                <a:gd name="T12" fmla="*/ 384 w 1014"/>
                <a:gd name="T13" fmla="*/ 1010 h 1010"/>
                <a:gd name="T14" fmla="*/ 317 w 1014"/>
                <a:gd name="T15" fmla="*/ 1010 h 1010"/>
                <a:gd name="T16" fmla="*/ 250 w 1014"/>
                <a:gd name="T17" fmla="*/ 997 h 1010"/>
                <a:gd name="T18" fmla="*/ 186 w 1014"/>
                <a:gd name="T19" fmla="*/ 971 h 1010"/>
                <a:gd name="T20" fmla="*/ 128 w 1014"/>
                <a:gd name="T21" fmla="*/ 933 h 1010"/>
                <a:gd name="T22" fmla="*/ 102 w 1014"/>
                <a:gd name="T23" fmla="*/ 908 h 1010"/>
                <a:gd name="T24" fmla="*/ 102 w 1014"/>
                <a:gd name="T25" fmla="*/ 908 h 1010"/>
                <a:gd name="T26" fmla="*/ 77 w 1014"/>
                <a:gd name="T27" fmla="*/ 882 h 1010"/>
                <a:gd name="T28" fmla="*/ 38 w 1014"/>
                <a:gd name="T29" fmla="*/ 824 h 1010"/>
                <a:gd name="T30" fmla="*/ 12 w 1014"/>
                <a:gd name="T31" fmla="*/ 760 h 1010"/>
                <a:gd name="T32" fmla="*/ 0 w 1014"/>
                <a:gd name="T33" fmla="*/ 694 h 1010"/>
                <a:gd name="T34" fmla="*/ 0 w 1014"/>
                <a:gd name="T35" fmla="*/ 626 h 1010"/>
                <a:gd name="T36" fmla="*/ 12 w 1014"/>
                <a:gd name="T37" fmla="*/ 560 h 1010"/>
                <a:gd name="T38" fmla="*/ 38 w 1014"/>
                <a:gd name="T39" fmla="*/ 497 h 1010"/>
                <a:gd name="T40" fmla="*/ 77 w 1014"/>
                <a:gd name="T41" fmla="*/ 439 h 1010"/>
                <a:gd name="T42" fmla="*/ 102 w 1014"/>
                <a:gd name="T43" fmla="*/ 413 h 1010"/>
                <a:gd name="T44" fmla="*/ 516 w 1014"/>
                <a:gd name="T45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4" h="1010">
                  <a:moveTo>
                    <a:pt x="516" y="0"/>
                  </a:moveTo>
                  <a:lnTo>
                    <a:pt x="1014" y="495"/>
                  </a:lnTo>
                  <a:lnTo>
                    <a:pt x="599" y="908"/>
                  </a:lnTo>
                  <a:lnTo>
                    <a:pt x="572" y="933"/>
                  </a:lnTo>
                  <a:lnTo>
                    <a:pt x="514" y="971"/>
                  </a:lnTo>
                  <a:lnTo>
                    <a:pt x="451" y="997"/>
                  </a:lnTo>
                  <a:lnTo>
                    <a:pt x="384" y="1010"/>
                  </a:lnTo>
                  <a:lnTo>
                    <a:pt x="317" y="1010"/>
                  </a:lnTo>
                  <a:lnTo>
                    <a:pt x="250" y="997"/>
                  </a:lnTo>
                  <a:lnTo>
                    <a:pt x="186" y="971"/>
                  </a:lnTo>
                  <a:lnTo>
                    <a:pt x="128" y="933"/>
                  </a:lnTo>
                  <a:lnTo>
                    <a:pt x="102" y="908"/>
                  </a:lnTo>
                  <a:lnTo>
                    <a:pt x="102" y="908"/>
                  </a:lnTo>
                  <a:lnTo>
                    <a:pt x="77" y="882"/>
                  </a:lnTo>
                  <a:lnTo>
                    <a:pt x="38" y="824"/>
                  </a:lnTo>
                  <a:lnTo>
                    <a:pt x="12" y="760"/>
                  </a:lnTo>
                  <a:lnTo>
                    <a:pt x="0" y="694"/>
                  </a:lnTo>
                  <a:lnTo>
                    <a:pt x="0" y="626"/>
                  </a:lnTo>
                  <a:lnTo>
                    <a:pt x="12" y="560"/>
                  </a:lnTo>
                  <a:lnTo>
                    <a:pt x="38" y="497"/>
                  </a:lnTo>
                  <a:lnTo>
                    <a:pt x="77" y="439"/>
                  </a:lnTo>
                  <a:lnTo>
                    <a:pt x="102" y="41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F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84"/>
            <p:cNvSpPr>
              <a:spLocks/>
            </p:cNvSpPr>
            <p:nvPr/>
          </p:nvSpPr>
          <p:spPr bwMode="auto">
            <a:xfrm>
              <a:off x="1949" y="1792"/>
              <a:ext cx="166" cy="165"/>
            </a:xfrm>
            <a:custGeom>
              <a:avLst/>
              <a:gdLst>
                <a:gd name="T0" fmla="*/ 663 w 1326"/>
                <a:gd name="T1" fmla="*/ 0 h 1321"/>
                <a:gd name="T2" fmla="*/ 0 w 1326"/>
                <a:gd name="T3" fmla="*/ 661 h 1321"/>
                <a:gd name="T4" fmla="*/ 663 w 1326"/>
                <a:gd name="T5" fmla="*/ 1321 h 1321"/>
                <a:gd name="T6" fmla="*/ 1326 w 1326"/>
                <a:gd name="T7" fmla="*/ 661 h 1321"/>
                <a:gd name="T8" fmla="*/ 663 w 1326"/>
                <a:gd name="T9" fmla="*/ 0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6" h="1321">
                  <a:moveTo>
                    <a:pt x="663" y="0"/>
                  </a:moveTo>
                  <a:lnTo>
                    <a:pt x="0" y="661"/>
                  </a:lnTo>
                  <a:lnTo>
                    <a:pt x="663" y="1321"/>
                  </a:lnTo>
                  <a:lnTo>
                    <a:pt x="1326" y="661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217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85"/>
            <p:cNvSpPr>
              <a:spLocks/>
            </p:cNvSpPr>
            <p:nvPr/>
          </p:nvSpPr>
          <p:spPr bwMode="auto">
            <a:xfrm>
              <a:off x="2258" y="1339"/>
              <a:ext cx="108" cy="123"/>
            </a:xfrm>
            <a:custGeom>
              <a:avLst/>
              <a:gdLst>
                <a:gd name="T0" fmla="*/ 868 w 868"/>
                <a:gd name="T1" fmla="*/ 985 h 985"/>
                <a:gd name="T2" fmla="*/ 538 w 868"/>
                <a:gd name="T3" fmla="*/ 985 h 985"/>
                <a:gd name="T4" fmla="*/ 537 w 868"/>
                <a:gd name="T5" fmla="*/ 937 h 985"/>
                <a:gd name="T6" fmla="*/ 526 w 868"/>
                <a:gd name="T7" fmla="*/ 847 h 985"/>
                <a:gd name="T8" fmla="*/ 505 w 868"/>
                <a:gd name="T9" fmla="*/ 766 h 985"/>
                <a:gd name="T10" fmla="*/ 475 w 868"/>
                <a:gd name="T11" fmla="*/ 693 h 985"/>
                <a:gd name="T12" fmla="*/ 438 w 868"/>
                <a:gd name="T13" fmla="*/ 629 h 985"/>
                <a:gd name="T14" fmla="*/ 397 w 868"/>
                <a:gd name="T15" fmla="*/ 571 h 985"/>
                <a:gd name="T16" fmla="*/ 351 w 868"/>
                <a:gd name="T17" fmla="*/ 521 h 985"/>
                <a:gd name="T18" fmla="*/ 302 w 868"/>
                <a:gd name="T19" fmla="*/ 477 h 985"/>
                <a:gd name="T20" fmla="*/ 227 w 868"/>
                <a:gd name="T21" fmla="*/ 423 h 985"/>
                <a:gd name="T22" fmla="*/ 134 w 868"/>
                <a:gd name="T23" fmla="*/ 370 h 985"/>
                <a:gd name="T24" fmla="*/ 24 w 868"/>
                <a:gd name="T25" fmla="*/ 326 h 985"/>
                <a:gd name="T26" fmla="*/ 0 w 868"/>
                <a:gd name="T27" fmla="*/ 321 h 985"/>
                <a:gd name="T28" fmla="*/ 79 w 868"/>
                <a:gd name="T29" fmla="*/ 0 h 985"/>
                <a:gd name="T30" fmla="*/ 133 w 868"/>
                <a:gd name="T31" fmla="*/ 15 h 985"/>
                <a:gd name="T32" fmla="*/ 253 w 868"/>
                <a:gd name="T33" fmla="*/ 62 h 985"/>
                <a:gd name="T34" fmla="*/ 383 w 868"/>
                <a:gd name="T35" fmla="*/ 132 h 985"/>
                <a:gd name="T36" fmla="*/ 482 w 868"/>
                <a:gd name="T37" fmla="*/ 201 h 985"/>
                <a:gd name="T38" fmla="*/ 545 w 868"/>
                <a:gd name="T39" fmla="*/ 255 h 985"/>
                <a:gd name="T40" fmla="*/ 607 w 868"/>
                <a:gd name="T41" fmla="*/ 314 h 985"/>
                <a:gd name="T42" fmla="*/ 664 w 868"/>
                <a:gd name="T43" fmla="*/ 381 h 985"/>
                <a:gd name="T44" fmla="*/ 717 w 868"/>
                <a:gd name="T45" fmla="*/ 454 h 985"/>
                <a:gd name="T46" fmla="*/ 763 w 868"/>
                <a:gd name="T47" fmla="*/ 535 h 985"/>
                <a:gd name="T48" fmla="*/ 803 w 868"/>
                <a:gd name="T49" fmla="*/ 621 h 985"/>
                <a:gd name="T50" fmla="*/ 834 w 868"/>
                <a:gd name="T51" fmla="*/ 717 h 985"/>
                <a:gd name="T52" fmla="*/ 856 w 868"/>
                <a:gd name="T53" fmla="*/ 818 h 985"/>
                <a:gd name="T54" fmla="*/ 867 w 868"/>
                <a:gd name="T55" fmla="*/ 928 h 985"/>
                <a:gd name="T56" fmla="*/ 868 w 868"/>
                <a:gd name="T57" fmla="*/ 985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8" h="985">
                  <a:moveTo>
                    <a:pt x="868" y="985"/>
                  </a:moveTo>
                  <a:lnTo>
                    <a:pt x="538" y="985"/>
                  </a:lnTo>
                  <a:lnTo>
                    <a:pt x="537" y="937"/>
                  </a:lnTo>
                  <a:lnTo>
                    <a:pt x="526" y="847"/>
                  </a:lnTo>
                  <a:lnTo>
                    <a:pt x="505" y="766"/>
                  </a:lnTo>
                  <a:lnTo>
                    <a:pt x="475" y="693"/>
                  </a:lnTo>
                  <a:lnTo>
                    <a:pt x="438" y="629"/>
                  </a:lnTo>
                  <a:lnTo>
                    <a:pt x="397" y="571"/>
                  </a:lnTo>
                  <a:lnTo>
                    <a:pt x="351" y="521"/>
                  </a:lnTo>
                  <a:lnTo>
                    <a:pt x="302" y="477"/>
                  </a:lnTo>
                  <a:lnTo>
                    <a:pt x="227" y="423"/>
                  </a:lnTo>
                  <a:lnTo>
                    <a:pt x="134" y="370"/>
                  </a:lnTo>
                  <a:lnTo>
                    <a:pt x="24" y="326"/>
                  </a:lnTo>
                  <a:lnTo>
                    <a:pt x="0" y="321"/>
                  </a:lnTo>
                  <a:lnTo>
                    <a:pt x="79" y="0"/>
                  </a:lnTo>
                  <a:lnTo>
                    <a:pt x="133" y="15"/>
                  </a:lnTo>
                  <a:lnTo>
                    <a:pt x="253" y="62"/>
                  </a:lnTo>
                  <a:lnTo>
                    <a:pt x="383" y="132"/>
                  </a:lnTo>
                  <a:lnTo>
                    <a:pt x="482" y="201"/>
                  </a:lnTo>
                  <a:lnTo>
                    <a:pt x="545" y="255"/>
                  </a:lnTo>
                  <a:lnTo>
                    <a:pt x="607" y="314"/>
                  </a:lnTo>
                  <a:lnTo>
                    <a:pt x="664" y="381"/>
                  </a:lnTo>
                  <a:lnTo>
                    <a:pt x="717" y="454"/>
                  </a:lnTo>
                  <a:lnTo>
                    <a:pt x="763" y="535"/>
                  </a:lnTo>
                  <a:lnTo>
                    <a:pt x="803" y="621"/>
                  </a:lnTo>
                  <a:lnTo>
                    <a:pt x="834" y="717"/>
                  </a:lnTo>
                  <a:lnTo>
                    <a:pt x="856" y="818"/>
                  </a:lnTo>
                  <a:lnTo>
                    <a:pt x="867" y="928"/>
                  </a:lnTo>
                  <a:lnTo>
                    <a:pt x="868" y="985"/>
                  </a:lnTo>
                  <a:close/>
                </a:path>
              </a:pathLst>
            </a:cu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Rectangle 86"/>
            <p:cNvSpPr>
              <a:spLocks noChangeArrowheads="1"/>
            </p:cNvSpPr>
            <p:nvPr/>
          </p:nvSpPr>
          <p:spPr bwMode="auto">
            <a:xfrm>
              <a:off x="2325" y="1503"/>
              <a:ext cx="41" cy="41"/>
            </a:xfrm>
            <a:prstGeom prst="rect">
              <a:avLst/>
            </a:prstGeom>
            <a:solidFill>
              <a:srgbClr val="8F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87"/>
            <p:cNvSpPr>
              <a:spLocks/>
            </p:cNvSpPr>
            <p:nvPr/>
          </p:nvSpPr>
          <p:spPr bwMode="auto">
            <a:xfrm>
              <a:off x="1810" y="1881"/>
              <a:ext cx="226" cy="224"/>
            </a:xfrm>
            <a:custGeom>
              <a:avLst/>
              <a:gdLst>
                <a:gd name="T0" fmla="*/ 1743 w 1804"/>
                <a:gd name="T1" fmla="*/ 1484 h 1796"/>
                <a:gd name="T2" fmla="*/ 233 w 1804"/>
                <a:gd name="T3" fmla="*/ 0 h 1796"/>
                <a:gd name="T4" fmla="*/ 120 w 1804"/>
                <a:gd name="T5" fmla="*/ 114 h 1796"/>
                <a:gd name="T6" fmla="*/ 0 w 1804"/>
                <a:gd name="T7" fmla="*/ 235 h 1796"/>
                <a:gd name="T8" fmla="*/ 1504 w 1804"/>
                <a:gd name="T9" fmla="*/ 1712 h 1796"/>
                <a:gd name="T10" fmla="*/ 1579 w 1804"/>
                <a:gd name="T11" fmla="*/ 1796 h 1796"/>
                <a:gd name="T12" fmla="*/ 1608 w 1804"/>
                <a:gd name="T13" fmla="*/ 1767 h 1796"/>
                <a:gd name="T14" fmla="*/ 1804 w 1804"/>
                <a:gd name="T15" fmla="*/ 1553 h 1796"/>
                <a:gd name="T16" fmla="*/ 1743 w 1804"/>
                <a:gd name="T17" fmla="*/ 1484 h 1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4" h="1796">
                  <a:moveTo>
                    <a:pt x="1743" y="1484"/>
                  </a:moveTo>
                  <a:lnTo>
                    <a:pt x="233" y="0"/>
                  </a:lnTo>
                  <a:lnTo>
                    <a:pt x="120" y="114"/>
                  </a:lnTo>
                  <a:lnTo>
                    <a:pt x="0" y="235"/>
                  </a:lnTo>
                  <a:lnTo>
                    <a:pt x="1504" y="1712"/>
                  </a:lnTo>
                  <a:lnTo>
                    <a:pt x="1579" y="1796"/>
                  </a:lnTo>
                  <a:lnTo>
                    <a:pt x="1608" y="1767"/>
                  </a:lnTo>
                  <a:lnTo>
                    <a:pt x="1804" y="1553"/>
                  </a:lnTo>
                  <a:lnTo>
                    <a:pt x="1743" y="1484"/>
                  </a:lnTo>
                  <a:close/>
                </a:path>
              </a:pathLst>
            </a:custGeom>
            <a:solidFill>
              <a:srgbClr val="F25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 flipH="1">
            <a:off x="10613062" y="111551"/>
            <a:ext cx="554960" cy="430752"/>
            <a:chOff x="4099405" y="2266310"/>
            <a:chExt cx="935158" cy="725856"/>
          </a:xfrm>
        </p:grpSpPr>
        <p:sp>
          <p:nvSpPr>
            <p:cNvPr id="164" name="이등변 삼각형 163"/>
            <p:cNvSpPr/>
            <p:nvPr/>
          </p:nvSpPr>
          <p:spPr>
            <a:xfrm rot="8634949">
              <a:off x="4681166" y="2653118"/>
              <a:ext cx="170472" cy="339048"/>
            </a:xfrm>
            <a:prstGeom prst="triangle">
              <a:avLst>
                <a:gd name="adj" fmla="val 5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65" name="구름 164"/>
            <p:cNvSpPr/>
            <p:nvPr/>
          </p:nvSpPr>
          <p:spPr>
            <a:xfrm>
              <a:off x="4185992" y="2266310"/>
              <a:ext cx="761981" cy="63150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099405" y="2393812"/>
              <a:ext cx="935158" cy="363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96D1CF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나는</a:t>
              </a:r>
              <a:r>
                <a:rPr lang="en-US" altLang="ko-KR" sz="800" dirty="0">
                  <a:solidFill>
                    <a:srgbClr val="96D1CF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~??</a:t>
              </a:r>
              <a:endParaRPr lang="ko-KR" altLang="en-US" sz="800" dirty="0">
                <a:solidFill>
                  <a:srgbClr val="96D1C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128781E-760A-4C32-9BE3-ED0F4A819CC5}"/>
              </a:ext>
            </a:extLst>
          </p:cNvPr>
          <p:cNvSpPr/>
          <p:nvPr/>
        </p:nvSpPr>
        <p:spPr>
          <a:xfrm>
            <a:off x="586722" y="182063"/>
            <a:ext cx="81551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i="1" dirty="0">
                <a:solidFill>
                  <a:prstClr val="white"/>
                </a:solidFill>
              </a:rPr>
              <a:t>2.3 </a:t>
            </a:r>
            <a:r>
              <a:rPr lang="en-US" altLang="ko-KR" sz="3200" b="1" i="1" dirty="0">
                <a:solidFill>
                  <a:prstClr val="white"/>
                </a:solidFill>
              </a:rPr>
              <a:t>Constructor &amp; Assignment operator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B25C01F-D74E-426A-8812-58D4D80B2852}"/>
              </a:ext>
            </a:extLst>
          </p:cNvPr>
          <p:cNvSpPr txBox="1"/>
          <p:nvPr/>
        </p:nvSpPr>
        <p:spPr>
          <a:xfrm>
            <a:off x="1043744" y="1674674"/>
            <a:ext cx="70984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복사 생성자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선언되는 객체와 같은 자료형의 객체를 인수로 전달하는 생성자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&amp; </a:t>
            </a:r>
            <a:r>
              <a:rPr lang="ko-KR" altLang="en-US" dirty="0" err="1"/>
              <a:t>객체명</a:t>
            </a:r>
            <a:r>
              <a:rPr lang="en-US" altLang="ko-KR" dirty="0"/>
              <a:t>){~~}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전달되는 인수는 대개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ko-KR" altLang="en-US" dirty="0"/>
              <a:t>선언 </a:t>
            </a:r>
            <a:r>
              <a:rPr lang="en-US" altLang="ko-KR" dirty="0"/>
              <a:t>-&gt;</a:t>
            </a:r>
            <a:r>
              <a:rPr lang="ko-KR" altLang="en-US" dirty="0"/>
              <a:t>원본의 변경을 막기 위해서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199" y="3179037"/>
            <a:ext cx="5318335" cy="3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69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2331</TotalTime>
  <Words>1025</Words>
  <Application>Microsoft Office PowerPoint</Application>
  <PresentationFormat>와이드스크린</PresentationFormat>
  <Paragraphs>228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HY나무B</vt:lpstr>
      <vt:lpstr>NanumGothic</vt:lpstr>
      <vt:lpstr>맑은 고딕</vt:lpstr>
      <vt:lpstr>야놀자 야체 B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최주리 </cp:lastModifiedBy>
  <cp:revision>328</cp:revision>
  <dcterms:created xsi:type="dcterms:W3CDTF">2018-05-09T06:13:43Z</dcterms:created>
  <dcterms:modified xsi:type="dcterms:W3CDTF">2018-07-06T11:44:49Z</dcterms:modified>
</cp:coreProperties>
</file>