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4694"/>
  </p:normalViewPr>
  <p:slideViewPr>
    <p:cSldViewPr snapToGrid="0" snapToObjects="1">
      <p:cViewPr varScale="1">
        <p:scale>
          <a:sx n="207" d="100"/>
          <a:sy n="207" d="100"/>
        </p:scale>
        <p:origin x="1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DNA_dark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5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7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056807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CE15-3475-4A4B-A4B6-6E0EFF0BAD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DC8F2C-5D53-714C-AAFE-A6AF19F07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12978"/>
              </p:ext>
            </p:extLst>
          </p:nvPr>
        </p:nvGraphicFramePr>
        <p:xfrm>
          <a:off x="55232" y="881500"/>
          <a:ext cx="8996715" cy="119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50">
                  <a:extLst>
                    <a:ext uri="{9D8B030D-6E8A-4147-A177-3AD203B41FA5}">
                      <a16:colId xmlns:a16="http://schemas.microsoft.com/office/drawing/2014/main" val="2522687694"/>
                    </a:ext>
                  </a:extLst>
                </a:gridCol>
                <a:gridCol w="1270341">
                  <a:extLst>
                    <a:ext uri="{9D8B030D-6E8A-4147-A177-3AD203B41FA5}">
                      <a16:colId xmlns:a16="http://schemas.microsoft.com/office/drawing/2014/main" val="140013746"/>
                    </a:ext>
                  </a:extLst>
                </a:gridCol>
                <a:gridCol w="1104644">
                  <a:extLst>
                    <a:ext uri="{9D8B030D-6E8A-4147-A177-3AD203B41FA5}">
                      <a16:colId xmlns:a16="http://schemas.microsoft.com/office/drawing/2014/main" val="4268493495"/>
                    </a:ext>
                  </a:extLst>
                </a:gridCol>
                <a:gridCol w="1221246">
                  <a:extLst>
                    <a:ext uri="{9D8B030D-6E8A-4147-A177-3AD203B41FA5}">
                      <a16:colId xmlns:a16="http://schemas.microsoft.com/office/drawing/2014/main" val="1509501435"/>
                    </a:ext>
                  </a:extLst>
                </a:gridCol>
                <a:gridCol w="208655">
                  <a:extLst>
                    <a:ext uri="{9D8B030D-6E8A-4147-A177-3AD203B41FA5}">
                      <a16:colId xmlns:a16="http://schemas.microsoft.com/office/drawing/2014/main" val="3214207617"/>
                    </a:ext>
                  </a:extLst>
                </a:gridCol>
                <a:gridCol w="1258067">
                  <a:extLst>
                    <a:ext uri="{9D8B030D-6E8A-4147-A177-3AD203B41FA5}">
                      <a16:colId xmlns:a16="http://schemas.microsoft.com/office/drawing/2014/main" val="341129967"/>
                    </a:ext>
                  </a:extLst>
                </a:gridCol>
                <a:gridCol w="1294888">
                  <a:extLst>
                    <a:ext uri="{9D8B030D-6E8A-4147-A177-3AD203B41FA5}">
                      <a16:colId xmlns:a16="http://schemas.microsoft.com/office/drawing/2014/main" val="1365130392"/>
                    </a:ext>
                  </a:extLst>
                </a:gridCol>
                <a:gridCol w="828484">
                  <a:extLst>
                    <a:ext uri="{9D8B030D-6E8A-4147-A177-3AD203B41FA5}">
                      <a16:colId xmlns:a16="http://schemas.microsoft.com/office/drawing/2014/main" val="3991175573"/>
                    </a:ext>
                  </a:extLst>
                </a:gridCol>
                <a:gridCol w="1153740">
                  <a:extLst>
                    <a:ext uri="{9D8B030D-6E8A-4147-A177-3AD203B41FA5}">
                      <a16:colId xmlns:a16="http://schemas.microsoft.com/office/drawing/2014/main" val="3922267556"/>
                    </a:ext>
                  </a:extLst>
                </a:gridCol>
              </a:tblGrid>
              <a:tr h="29345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source name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characteristics[organism]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characteristics[disease]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characteristics[phenotype]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comment[data file]</a:t>
                      </a:r>
                    </a:p>
                  </a:txBody>
                  <a:tcPr marL="36000" marR="3600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comment[fraction identifier]</a:t>
                      </a:r>
                    </a:p>
                  </a:txBody>
                  <a:tcPr marL="36000" marR="3600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comment[label] </a:t>
                      </a:r>
                    </a:p>
                  </a:txBody>
                  <a:tcPr marL="36000" marR="3600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factor value[phenotype]</a:t>
                      </a:r>
                    </a:p>
                  </a:txBody>
                  <a:tcPr marL="36000" marR="3600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9663"/>
                  </a:ext>
                </a:extLst>
              </a:tr>
              <a:tr h="293455">
                <a:tc>
                  <a:txBody>
                    <a:bodyPr/>
                    <a:lstStyle/>
                    <a:p>
                      <a:r>
                        <a:rPr lang="en-US" sz="700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homo sapiens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gastric carcinoma</a:t>
                      </a:r>
                    </a:p>
                    <a:p>
                      <a:pPr algn="l"/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control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fileRAW_Control_F1.raw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label-free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03476"/>
                  </a:ext>
                </a:extLst>
              </a:tr>
              <a:tr h="293455">
                <a:tc>
                  <a:txBody>
                    <a:bodyPr/>
                    <a:lstStyle/>
                    <a:p>
                      <a:r>
                        <a:rPr lang="en-US" sz="700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homo sapiens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gastric carcinoma</a:t>
                      </a:r>
                    </a:p>
                    <a:p>
                      <a:pPr algn="l"/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primary tumor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fileRAW_Tumor_F1.raw</a:t>
                      </a:r>
                    </a:p>
                    <a:p>
                      <a:pPr algn="l"/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label-free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primary tumor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388367"/>
                  </a:ext>
                </a:extLst>
              </a:tr>
              <a:tr h="293455">
                <a:tc>
                  <a:txBody>
                    <a:bodyPr/>
                    <a:lstStyle/>
                    <a:p>
                      <a:r>
                        <a:rPr lang="en-US" sz="8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23639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D1CB9953-A1CC-924C-8E47-E28594C83817}"/>
              </a:ext>
            </a:extLst>
          </p:cNvPr>
          <p:cNvSpPr/>
          <p:nvPr/>
        </p:nvSpPr>
        <p:spPr>
          <a:xfrm rot="5400000">
            <a:off x="2197015" y="-1521956"/>
            <a:ext cx="165697" cy="44492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C25DF-A543-CC49-8C98-BF4008185F41}"/>
              </a:ext>
            </a:extLst>
          </p:cNvPr>
          <p:cNvSpPr txBox="1"/>
          <p:nvPr/>
        </p:nvSpPr>
        <p:spPr>
          <a:xfrm>
            <a:off x="1525329" y="202508"/>
            <a:ext cx="150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properties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2C6B112-B733-6F4D-8A48-BE39E8589FED}"/>
              </a:ext>
            </a:extLst>
          </p:cNvPr>
          <p:cNvSpPr/>
          <p:nvPr/>
        </p:nvSpPr>
        <p:spPr>
          <a:xfrm rot="5400000">
            <a:off x="6112368" y="-988042"/>
            <a:ext cx="165697" cy="33814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55C74-75EF-A74A-982F-C846593C2AF9}"/>
              </a:ext>
            </a:extLst>
          </p:cNvPr>
          <p:cNvSpPr txBox="1"/>
          <p:nvPr/>
        </p:nvSpPr>
        <p:spPr>
          <a:xfrm>
            <a:off x="5400529" y="202508"/>
            <a:ext cx="171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file properties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11E107C-733C-5A4E-AF3C-BBC74DD7AF99}"/>
              </a:ext>
            </a:extLst>
          </p:cNvPr>
          <p:cNvSpPr/>
          <p:nvPr/>
        </p:nvSpPr>
        <p:spPr>
          <a:xfrm rot="5400000">
            <a:off x="8386092" y="119672"/>
            <a:ext cx="165697" cy="116601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27649-F53F-F34A-AECE-88B285B3118C}"/>
              </a:ext>
            </a:extLst>
          </p:cNvPr>
          <p:cNvSpPr txBox="1"/>
          <p:nvPr/>
        </p:nvSpPr>
        <p:spPr>
          <a:xfrm>
            <a:off x="7674254" y="202508"/>
            <a:ext cx="158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study variables</a:t>
            </a:r>
          </a:p>
        </p:txBody>
      </p:sp>
    </p:spTree>
    <p:extLst>
      <p:ext uri="{BB962C8B-B14F-4D97-AF65-F5344CB8AC3E}">
        <p14:creationId xmlns:p14="http://schemas.microsoft.com/office/powerpoint/2010/main" val="32646714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</TotalTime>
  <Words>78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HelveticaNeueLT Pro 35 Th</vt:lpstr>
      <vt:lpstr>HelveticaNeueLT Pro 45 Lt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Yasset Perez Riverol</dc:creator>
  <cp:lastModifiedBy>Yasset Perez Riverol</cp:lastModifiedBy>
  <cp:revision>4</cp:revision>
  <dcterms:created xsi:type="dcterms:W3CDTF">2020-02-21T10:13:50Z</dcterms:created>
  <dcterms:modified xsi:type="dcterms:W3CDTF">2020-02-21T10:46:10Z</dcterms:modified>
</cp:coreProperties>
</file>