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50"/>
    <p:restoredTop sz="94694"/>
  </p:normalViewPr>
  <p:slideViewPr>
    <p:cSldViewPr snapToGrid="0" snapToObjects="1">
      <p:cViewPr varScale="1">
        <p:scale>
          <a:sx n="220" d="100"/>
          <a:sy n="220" d="100"/>
        </p:scale>
        <p:origin x="3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DNA_dark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5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7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056807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E9DD1F8-F2B9-4645-8AEC-EAE5630E9454}"/>
              </a:ext>
            </a:extLst>
          </p:cNvPr>
          <p:cNvGrpSpPr/>
          <p:nvPr/>
        </p:nvGrpSpPr>
        <p:grpSpPr>
          <a:xfrm>
            <a:off x="616527" y="833823"/>
            <a:ext cx="8567112" cy="5278340"/>
            <a:chOff x="616527" y="833823"/>
            <a:chExt cx="8567112" cy="52783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8B0F94-1198-3B4C-B936-488C0C2E8980}"/>
                </a:ext>
              </a:extLst>
            </p:cNvPr>
            <p:cNvGrpSpPr/>
            <p:nvPr/>
          </p:nvGrpSpPr>
          <p:grpSpPr>
            <a:xfrm>
              <a:off x="616527" y="1011381"/>
              <a:ext cx="1593273" cy="1343891"/>
              <a:chOff x="616527" y="1011381"/>
              <a:chExt cx="1593273" cy="13438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40EC8F6-785A-4F42-87F0-7D1360C3976E}"/>
                  </a:ext>
                </a:extLst>
              </p:cNvPr>
              <p:cNvSpPr/>
              <p:nvPr/>
            </p:nvSpPr>
            <p:spPr>
              <a:xfrm>
                <a:off x="775854" y="1011381"/>
                <a:ext cx="1274618" cy="1343891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DB6B81-6192-4845-AAAE-3AD9BFE7086D}"/>
                  </a:ext>
                </a:extLst>
              </p:cNvPr>
              <p:cNvSpPr txBox="1"/>
              <p:nvPr/>
            </p:nvSpPr>
            <p:spPr>
              <a:xfrm>
                <a:off x="616527" y="1221662"/>
                <a:ext cx="15932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Dataset general description</a:t>
                </a:r>
              </a:p>
            </p:txBody>
          </p:sp>
        </p:grpSp>
        <p:sp>
          <p:nvSpPr>
            <p:cNvPr id="7" name="Multi-document 6">
              <a:extLst>
                <a:ext uri="{FF2B5EF4-FFF2-40B4-BE49-F238E27FC236}">
                  <a16:creationId xmlns:a16="http://schemas.microsoft.com/office/drawing/2014/main" id="{61656411-CF53-CD41-9656-764211C73227}"/>
                </a:ext>
              </a:extLst>
            </p:cNvPr>
            <p:cNvSpPr/>
            <p:nvPr/>
          </p:nvSpPr>
          <p:spPr>
            <a:xfrm>
              <a:off x="5400131" y="833823"/>
              <a:ext cx="1524000" cy="1717964"/>
            </a:xfrm>
            <a:prstGeom prst="flowChartMultidocument">
              <a:avLst/>
            </a:prstGeom>
            <a:solidFill>
              <a:schemeClr val="bg1"/>
            </a:solidFill>
            <a:ln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Files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E5AC1-1374-4941-9FB1-8EC224F823E7}"/>
                </a:ext>
              </a:extLst>
            </p:cNvPr>
            <p:cNvSpPr txBox="1"/>
            <p:nvPr/>
          </p:nvSpPr>
          <p:spPr>
            <a:xfrm>
              <a:off x="7055749" y="833823"/>
              <a:ext cx="212789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Instrument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Result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Intermediate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Plots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config files</a:t>
              </a:r>
            </a:p>
          </p:txBody>
        </p:sp>
        <p:pic>
          <p:nvPicPr>
            <p:cNvPr id="15" name="Picture 1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C3C6EDA4-D690-5540-A8DE-CFE9CAE1F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3572163"/>
              <a:ext cx="3098800" cy="25400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C48CDDA-17A8-8D4D-B53E-360502E5D8CB}"/>
                </a:ext>
              </a:extLst>
            </p:cNvPr>
            <p:cNvGrpSpPr/>
            <p:nvPr/>
          </p:nvGrpSpPr>
          <p:grpSpPr>
            <a:xfrm>
              <a:off x="3082963" y="1011381"/>
              <a:ext cx="1593273" cy="1343891"/>
              <a:chOff x="616527" y="1011381"/>
              <a:chExt cx="1593273" cy="134389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6313A6-EA08-074A-A575-6AC64CFD4076}"/>
                  </a:ext>
                </a:extLst>
              </p:cNvPr>
              <p:cNvSpPr/>
              <p:nvPr/>
            </p:nvSpPr>
            <p:spPr>
              <a:xfrm>
                <a:off x="775854" y="1011381"/>
                <a:ext cx="1274618" cy="1343891"/>
              </a:xfrm>
              <a:prstGeom prst="rect">
                <a:avLst/>
              </a:prstGeom>
              <a:noFill/>
              <a:ln w="28575">
                <a:solidFill>
                  <a:schemeClr val="accent3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145D21-0DAF-5048-8F2D-795EA13D2973}"/>
                  </a:ext>
                </a:extLst>
              </p:cNvPr>
              <p:cNvSpPr txBox="1"/>
              <p:nvPr/>
            </p:nvSpPr>
            <p:spPr>
              <a:xfrm>
                <a:off x="616527" y="1221662"/>
                <a:ext cx="15932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Sample </a:t>
                </a:r>
              </a:p>
              <a:p>
                <a:pPr algn="ctr"/>
                <a:r>
                  <a:rPr lang="en-US" dirty="0"/>
                  <a:t>To</a:t>
                </a:r>
              </a:p>
              <a:p>
                <a:pPr algn="ctr"/>
                <a:r>
                  <a:rPr lang="en-US" dirty="0"/>
                  <a:t>Data files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537B39-5A11-F346-BFDA-B2A9EB631C1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2050473" y="2355272"/>
              <a:ext cx="1829126" cy="1440873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13DADF-26F8-A44C-A60E-C7D580F7B891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3879599" y="2355272"/>
              <a:ext cx="1829127" cy="1427171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0572B2D-CA76-9944-B011-AB81785BB568}"/>
                </a:ext>
              </a:extLst>
            </p:cNvPr>
            <p:cNvCxnSpPr>
              <a:stCxn id="5" idx="3"/>
              <a:endCxn id="18" idx="1"/>
            </p:cNvCxnSpPr>
            <p:nvPr/>
          </p:nvCxnSpPr>
          <p:spPr>
            <a:xfrm>
              <a:off x="2209800" y="1683327"/>
              <a:ext cx="87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703D2-7BC7-5B4E-8FF2-3A979D880A8F}"/>
                </a:ext>
              </a:extLst>
            </p:cNvPr>
            <p:cNvCxnSpPr>
              <a:cxnSpLocks/>
              <a:stCxn id="18" idx="3"/>
              <a:endCxn id="7" idx="1"/>
            </p:cNvCxnSpPr>
            <p:nvPr/>
          </p:nvCxnSpPr>
          <p:spPr>
            <a:xfrm>
              <a:off x="4676236" y="1683327"/>
              <a:ext cx="723895" cy="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60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DC8F2C-5D53-714C-AAFE-A6AF19F07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75159"/>
              </p:ext>
            </p:extLst>
          </p:nvPr>
        </p:nvGraphicFramePr>
        <p:xfrm>
          <a:off x="55232" y="881500"/>
          <a:ext cx="8996715" cy="119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85">
                  <a:extLst>
                    <a:ext uri="{9D8B030D-6E8A-4147-A177-3AD203B41FA5}">
                      <a16:colId xmlns:a16="http://schemas.microsoft.com/office/drawing/2014/main" val="2522687694"/>
                    </a:ext>
                  </a:extLst>
                </a:gridCol>
                <a:gridCol w="1073197">
                  <a:extLst>
                    <a:ext uri="{9D8B030D-6E8A-4147-A177-3AD203B41FA5}">
                      <a16:colId xmlns:a16="http://schemas.microsoft.com/office/drawing/2014/main" val="140013746"/>
                    </a:ext>
                  </a:extLst>
                </a:gridCol>
                <a:gridCol w="972308">
                  <a:extLst>
                    <a:ext uri="{9D8B030D-6E8A-4147-A177-3AD203B41FA5}">
                      <a16:colId xmlns:a16="http://schemas.microsoft.com/office/drawing/2014/main" val="4268493495"/>
                    </a:ext>
                  </a:extLst>
                </a:gridCol>
                <a:gridCol w="1127401">
                  <a:extLst>
                    <a:ext uri="{9D8B030D-6E8A-4147-A177-3AD203B41FA5}">
                      <a16:colId xmlns:a16="http://schemas.microsoft.com/office/drawing/2014/main" val="1509501435"/>
                    </a:ext>
                  </a:extLst>
                </a:gridCol>
                <a:gridCol w="237147">
                  <a:extLst>
                    <a:ext uri="{9D8B030D-6E8A-4147-A177-3AD203B41FA5}">
                      <a16:colId xmlns:a16="http://schemas.microsoft.com/office/drawing/2014/main" val="3214207617"/>
                    </a:ext>
                  </a:extLst>
                </a:gridCol>
                <a:gridCol w="578680">
                  <a:extLst>
                    <a:ext uri="{9D8B030D-6E8A-4147-A177-3AD203B41FA5}">
                      <a16:colId xmlns:a16="http://schemas.microsoft.com/office/drawing/2014/main" val="3396500543"/>
                    </a:ext>
                  </a:extLst>
                </a:gridCol>
                <a:gridCol w="1178528">
                  <a:extLst>
                    <a:ext uri="{9D8B030D-6E8A-4147-A177-3AD203B41FA5}">
                      <a16:colId xmlns:a16="http://schemas.microsoft.com/office/drawing/2014/main" val="1365130392"/>
                    </a:ext>
                  </a:extLst>
                </a:gridCol>
                <a:gridCol w="931763">
                  <a:extLst>
                    <a:ext uri="{9D8B030D-6E8A-4147-A177-3AD203B41FA5}">
                      <a16:colId xmlns:a16="http://schemas.microsoft.com/office/drawing/2014/main" val="1609997497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991175573"/>
                    </a:ext>
                  </a:extLst>
                </a:gridCol>
                <a:gridCol w="984393">
                  <a:extLst>
                    <a:ext uri="{9D8B030D-6E8A-4147-A177-3AD203B41FA5}">
                      <a16:colId xmlns:a16="http://schemas.microsoft.com/office/drawing/2014/main" val="3922267556"/>
                    </a:ext>
                  </a:extLst>
                </a:gridCol>
              </a:tblGrid>
              <a:tr h="29345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source name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characteristics[organism]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characteristics[disease]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characteristics[phenotype]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Assay name</a:t>
                      </a:r>
                    </a:p>
                  </a:txBody>
                  <a:tcPr marL="36000" marR="3600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comment[fraction identifier]</a:t>
                      </a:r>
                    </a:p>
                  </a:txBody>
                  <a:tcPr marL="36000" marR="3600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comment[label]</a:t>
                      </a:r>
                    </a:p>
                  </a:txBody>
                  <a:tcPr marL="36000" marR="3600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comment[data file]</a:t>
                      </a:r>
                    </a:p>
                  </a:txBody>
                  <a:tcPr marL="36000" marR="3600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factor value[phenotype]</a:t>
                      </a:r>
                    </a:p>
                  </a:txBody>
                  <a:tcPr marL="36000" marR="3600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9663"/>
                  </a:ext>
                </a:extLst>
              </a:tr>
              <a:tr h="293455">
                <a:tc>
                  <a:txBody>
                    <a:bodyPr/>
                    <a:lstStyle/>
                    <a:p>
                      <a:r>
                        <a:rPr lang="en-US" sz="700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homo sapiens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gastric carcinoma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control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Run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label 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fileRAW_Control_F1.raw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3476"/>
                  </a:ext>
                </a:extLst>
              </a:tr>
              <a:tr h="293455">
                <a:tc>
                  <a:txBody>
                    <a:bodyPr/>
                    <a:lstStyle/>
                    <a:p>
                      <a:r>
                        <a:rPr lang="en-US" sz="700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homo sapiens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gastric carcinoma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primary tumor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Run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label free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fileRAW_Tumor_F1.raw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primary tumor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388367"/>
                  </a:ext>
                </a:extLst>
              </a:tr>
              <a:tr h="293455">
                <a:tc>
                  <a:txBody>
                    <a:bodyPr/>
                    <a:lstStyle/>
                    <a:p>
                      <a:r>
                        <a:rPr lang="en-US" sz="8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23639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D1CB9953-A1CC-924C-8E47-E28594C83817}"/>
              </a:ext>
            </a:extLst>
          </p:cNvPr>
          <p:cNvSpPr/>
          <p:nvPr/>
        </p:nvSpPr>
        <p:spPr>
          <a:xfrm rot="5400000">
            <a:off x="1976122" y="-1301063"/>
            <a:ext cx="165697" cy="40074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C25DF-A543-CC49-8C98-BF4008185F41}"/>
              </a:ext>
            </a:extLst>
          </p:cNvPr>
          <p:cNvSpPr txBox="1"/>
          <p:nvPr/>
        </p:nvSpPr>
        <p:spPr>
          <a:xfrm>
            <a:off x="1525329" y="202508"/>
            <a:ext cx="150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properties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2C6B112-B733-6F4D-8A48-BE39E8589FED}"/>
              </a:ext>
            </a:extLst>
          </p:cNvPr>
          <p:cNvSpPr/>
          <p:nvPr/>
        </p:nvSpPr>
        <p:spPr>
          <a:xfrm rot="5400000">
            <a:off x="5985179" y="-1302634"/>
            <a:ext cx="165697" cy="401062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55C74-75EF-A74A-982F-C846593C2AF9}"/>
              </a:ext>
            </a:extLst>
          </p:cNvPr>
          <p:cNvSpPr txBox="1"/>
          <p:nvPr/>
        </p:nvSpPr>
        <p:spPr>
          <a:xfrm>
            <a:off x="5133648" y="216081"/>
            <a:ext cx="171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file properties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11E107C-733C-5A4E-AF3C-BBC74DD7AF99}"/>
              </a:ext>
            </a:extLst>
          </p:cNvPr>
          <p:cNvSpPr/>
          <p:nvPr/>
        </p:nvSpPr>
        <p:spPr>
          <a:xfrm rot="5400000">
            <a:off x="8479794" y="213376"/>
            <a:ext cx="165697" cy="9786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27649-F53F-F34A-AECE-88B285B3118C}"/>
              </a:ext>
            </a:extLst>
          </p:cNvPr>
          <p:cNvSpPr txBox="1"/>
          <p:nvPr/>
        </p:nvSpPr>
        <p:spPr>
          <a:xfrm>
            <a:off x="7674254" y="202508"/>
            <a:ext cx="158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study variables</a:t>
            </a:r>
          </a:p>
        </p:txBody>
      </p:sp>
    </p:spTree>
    <p:extLst>
      <p:ext uri="{BB962C8B-B14F-4D97-AF65-F5344CB8AC3E}">
        <p14:creationId xmlns:p14="http://schemas.microsoft.com/office/powerpoint/2010/main" val="32646714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3448</TotalTime>
  <Words>104</Words>
  <Application>Microsoft Macintosh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HelveticaNeueLT Pro 35 Th</vt:lpstr>
      <vt:lpstr>HelveticaNeueLT Pro 45 Lt</vt:lpstr>
      <vt:lpstr>Default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Yasset Perez Riverol</dc:creator>
  <cp:lastModifiedBy>Yasset Perez Riverol</cp:lastModifiedBy>
  <cp:revision>13</cp:revision>
  <dcterms:created xsi:type="dcterms:W3CDTF">2020-02-21T10:13:50Z</dcterms:created>
  <dcterms:modified xsi:type="dcterms:W3CDTF">2020-03-05T14:22:53Z</dcterms:modified>
</cp:coreProperties>
</file>