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92" r:id="rId16"/>
    <p:sldId id="291" r:id="rId17"/>
    <p:sldId id="283" r:id="rId18"/>
    <p:sldId id="275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92"/>
            <p14:sldId id="291"/>
            <p14:sldId id="283"/>
            <p14:sldId id="275"/>
          </p14:sldIdLst>
        </p14:section>
        <p14:section name="Section sans titre" id="{6E3BE2D8-8CC7-4A20-B138-9D76CB4B5B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Grimon, Jérôme,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Reconnaitre pour chaque fonction le nombre de copies non déclarées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Cohérence de la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lignes de code ressemblantes (précision)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Pourcentage de ressemblance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Malus pour les programme copiés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620688"/>
            <a:ext cx="8909366" cy="1280890"/>
          </a:xfrm>
        </p:spPr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Autofit/>
          </a:bodyPr>
          <a:lstStyle/>
          <a:p>
            <a:r>
              <a:rPr lang="fr-FR" sz="2800" dirty="0"/>
              <a:t>Création d’un barème</a:t>
            </a:r>
            <a:endParaRPr lang="fr-FR" sz="2800" dirty="0">
              <a:hlinkClick r:id="rId2"/>
            </a:endParaRPr>
          </a:p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  <a:p>
            <a:endParaRPr lang="fr-FR" sz="3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E61-801F-4B00-BF74-50672CB1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Couverture de notre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78BE4-907F-4B5B-9F88-8118CBD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99AF-7288-4FF9-89AA-0C3C5C5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05" y="1556792"/>
            <a:ext cx="4267813" cy="4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40189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A améliorer:</a:t>
            </a:r>
          </a:p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000" dirty="0"/>
              <a:t> - gestion par candidat (comparaison, …)</a:t>
            </a:r>
          </a:p>
          <a:p>
            <a:pPr marL="0" indent="0">
              <a:buNone/>
            </a:pPr>
            <a:r>
              <a:rPr lang="fr-FR" sz="2000" dirty="0"/>
              <a:t> - gestion plus fines pour la fraude, les variables, …</a:t>
            </a:r>
          </a:p>
          <a:p>
            <a:pPr marL="0" indent="0">
              <a:buNone/>
            </a:pPr>
            <a:r>
              <a:rPr lang="fr-FR" sz="2000" dirty="0"/>
              <a:t> - barème plus adapté aux attentes</a:t>
            </a:r>
          </a:p>
          <a:p>
            <a:pPr marL="0" indent="0">
              <a:buNone/>
            </a:pPr>
            <a:r>
              <a:rPr lang="fr-FR" sz="2000" dirty="0"/>
              <a:t> - améliorer la couverture de notre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0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Renvoie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/>
              <a:t>Créations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algn="ctr" rtl="0"/>
            <a:r>
              <a:rPr lang="fr-FR" dirty="0"/>
              <a:t>IV) Proportion de mots qui sont dans le    	 dictionnaire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: nombre d’</a:t>
            </a:r>
            <a:r>
              <a:rPr lang="fr-FR" sz="2400" dirty="0" err="1"/>
              <a:t>asserts</a:t>
            </a:r>
            <a:r>
              <a:rPr lang="fr-FR" sz="2400" dirty="0"/>
              <a:t> par test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598</Words>
  <Application>Microsoft Office PowerPoint</Application>
  <PresentationFormat>Personnalisé</PresentationFormat>
  <Paragraphs>133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Couverture de notre code</vt:lpstr>
      <vt:lpstr>Conclusion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</dc:title>
  <dc:creator>Pierrick Grimon</dc:creator>
  <cp:lastModifiedBy>REMY</cp:lastModifiedBy>
  <cp:revision>29</cp:revision>
  <dcterms:created xsi:type="dcterms:W3CDTF">2018-11-22T10:49:02Z</dcterms:created>
  <dcterms:modified xsi:type="dcterms:W3CDTF">2018-11-23T14:44:08Z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