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576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Couverture de notre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05" y="1556792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40189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r>
              <a:rPr lang="fr-FR" sz="2000" dirty="0"/>
              <a:t> - gestion par client</a:t>
            </a:r>
          </a:p>
          <a:p>
            <a:pPr marL="0" indent="0">
              <a:buNone/>
            </a:pPr>
            <a:r>
              <a:rPr lang="fr-FR" sz="2000" dirty="0"/>
              <a:t> - gestion plus fines pour la fraude, les variables, …</a:t>
            </a:r>
          </a:p>
          <a:p>
            <a:pPr marL="0" indent="0">
              <a:buNone/>
            </a:pPr>
            <a:r>
              <a:rPr lang="fr-FR" sz="2000" dirty="0"/>
              <a:t> - améliorer la couverture de notre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 err="1"/>
              <a:t>Creations</a:t>
            </a:r>
            <a:r>
              <a:rPr lang="fr-FR" sz="2400" dirty="0"/>
              <a:t>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IV) Proportion de mots qui sont dans le    	 dictionnaires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584</Words>
  <Application>Microsoft Office PowerPoint</Application>
  <PresentationFormat>Personnalisé</PresentationFormat>
  <Paragraphs>131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dictionnaires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Couverture de notre code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REMY</cp:lastModifiedBy>
  <cp:revision>25</cp:revision>
  <dcterms:created xsi:type="dcterms:W3CDTF">2018-11-22T10:49:02Z</dcterms:created>
  <dcterms:modified xsi:type="dcterms:W3CDTF">2018-11-23T14:07:38Z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