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84" r:id="rId4"/>
    <p:sldId id="285" r:id="rId5"/>
    <p:sldId id="286" r:id="rId6"/>
    <p:sldId id="273" r:id="rId7"/>
    <p:sldId id="289" r:id="rId8"/>
    <p:sldId id="276" r:id="rId9"/>
    <p:sldId id="277" r:id="rId10"/>
    <p:sldId id="278" r:id="rId11"/>
    <p:sldId id="279" r:id="rId12"/>
    <p:sldId id="288" r:id="rId13"/>
    <p:sldId id="290" r:id="rId14"/>
    <p:sldId id="282" r:id="rId15"/>
    <p:sldId id="283" r:id="rId16"/>
    <p:sldId id="275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010D129-EA6A-4B03-A4CC-AF25F62E3642}">
          <p14:sldIdLst>
            <p14:sldId id="256"/>
            <p14:sldId id="267"/>
            <p14:sldId id="284"/>
            <p14:sldId id="285"/>
            <p14:sldId id="286"/>
            <p14:sldId id="273"/>
            <p14:sldId id="289"/>
            <p14:sldId id="276"/>
            <p14:sldId id="277"/>
            <p14:sldId id="278"/>
          </p14:sldIdLst>
        </p14:section>
        <p14:section name="Section sans titre" id="{0207246F-7E4F-4B84-91CB-C822E1858451}">
          <p14:sldIdLst>
            <p14:sldId id="279"/>
            <p14:sldId id="288"/>
            <p14:sldId id="290"/>
            <p14:sldId id="282"/>
            <p14:sldId id="283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0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6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DFA14-66D7-4920-9FE5-62BDC53D125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5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CAB1-3730-4A53-9F06-370C96F186E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17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88D3A-4F67-47C7-9423-E97C42320CA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C44046-6F1E-4DC1-B766-24E34E94DD7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9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7DC2F5-D857-4A24-B072-CE2862FC00B1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EAB45-B029-4F80-9D82-A3401AB44D39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73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B2E4-E6DB-42D8-ADF4-1846D0AF9D32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D325B-1941-4CE1-811B-C03CFC8B503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B5CF92-812D-4818-9003-B4620059072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8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0A54E-9C99-4313-B3F6-93EB4065E5B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3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4B2A2-F07F-4378-89E5-8D6BB5B281F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3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3D1758-4ED2-4D17-923F-08C46C455A7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88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98BAF-E8ED-4070-B418-B7E09C6B255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F9C48-CD84-4C8F-9CA0-D309EA041A0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3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31CC7-DA08-440F-96D6-76B67F82F6BA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76EC8-5D7D-4CE3-9EF1-3BF94926979D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95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67F04D-5FCC-406A-973E-732AD0795EB6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3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5.245.14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913077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Doctolib Projet 1: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5980" y="5445224"/>
            <a:ext cx="9505056" cy="1126283"/>
          </a:xfrm>
        </p:spPr>
        <p:txBody>
          <a:bodyPr rtlCol="0">
            <a:normAutofit/>
          </a:bodyPr>
          <a:lstStyle/>
          <a:p>
            <a:r>
              <a:rPr lang="fr-FR" sz="2400" dirty="0"/>
              <a:t>Groupe 5 : Anthony, Geoffroy, Grimon, Jérôme, Tim, Valentine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B332C-B36F-4247-9865-975229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VI) Duplication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u="sng" dirty="0"/>
              <a:t>Reconnaitre pour chaque fonction le nombre de copie </a:t>
            </a:r>
            <a:r>
              <a:rPr lang="fr-FR" sz="2400" u="sng"/>
              <a:t>non déclaré </a:t>
            </a: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80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VII) Variables appelées non utilisées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Etapes: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Identifier les variables appelées dans les 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occurrences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Compteur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Note 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3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VIII) Convention de nommage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chacune des variables, déterminer si elle suit la convention de nommage </a:t>
            </a:r>
            <a:r>
              <a:rPr lang="fr-FR" sz="2400" dirty="0" err="1"/>
              <a:t>snake_case</a:t>
            </a:r>
            <a:r>
              <a:rPr lang="fr-FR" sz="2400" dirty="0"/>
              <a:t> ou </a:t>
            </a:r>
            <a:r>
              <a:rPr lang="fr-FR" sz="2400" dirty="0" err="1"/>
              <a:t>camelCase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si le choix de la convention est cohérent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Parser</a:t>
            </a:r>
            <a:r>
              <a:rPr lang="fr-FR" sz="2400" dirty="0"/>
              <a:t> les mots dans les variables et vérifier qu’ils existent dans le dictionnaire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46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Comparer le code avec un autre code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chaque fonction du code de départ trouver les ligne de codes ressemblante dans le code 2 (avec un précision choisie)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 Calculer le pourcentage de ressemblance des fonction avec 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E9D7-3B15-480C-9549-5C951C67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Utilisation de notre projet pour noter  un candidat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25734-E2AF-40C9-AE79-358C6B87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3141340"/>
            <a:ext cx="8913078" cy="575320"/>
          </a:xfrm>
        </p:spPr>
        <p:txBody>
          <a:bodyPr>
            <a:normAutofit/>
          </a:bodyPr>
          <a:lstStyle/>
          <a:p>
            <a:r>
              <a:rPr lang="fr-FR" sz="2800" dirty="0">
                <a:hlinkClick r:id="rId2"/>
              </a:rPr>
              <a:t>http://138.195.245.147/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1B2C6-1160-438F-83C7-1681F41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7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7D29-5155-44D9-8472-94A5A7D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59" y="2060848"/>
            <a:ext cx="6487361" cy="2232248"/>
          </a:xfrm>
        </p:spPr>
        <p:txBody>
          <a:bodyPr>
            <a:normAutofit/>
          </a:bodyPr>
          <a:lstStyle/>
          <a:p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636A36-71FB-4F50-8282-1EC021D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9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2CDB-1228-4F3E-BF1E-143DE13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788666"/>
          </a:xfrm>
        </p:spPr>
        <p:txBody>
          <a:bodyPr/>
          <a:lstStyle/>
          <a:p>
            <a:r>
              <a:rPr lang="fr-FR" dirty="0"/>
              <a:t>Annexe: Barème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B04AD-3A01-4680-A1CC-312EC5416C62}"/>
              </a:ext>
            </a:extLst>
          </p:cNvPr>
          <p:cNvSpPr/>
          <p:nvPr/>
        </p:nvSpPr>
        <p:spPr>
          <a:xfrm>
            <a:off x="1917948" y="1412776"/>
            <a:ext cx="7366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</a:rPr>
              <a:t>Barème: (80 points au total)</a:t>
            </a:r>
            <a:endParaRPr lang="fr-FR" sz="16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Commentaire (</a:t>
            </a:r>
            <a:r>
              <a:rPr lang="fr-FR" sz="1600" dirty="0" err="1">
                <a:latin typeface="Calibri" panose="020F0502020204030204" pitchFamily="34" charset="0"/>
              </a:rPr>
              <a:t>cf</a:t>
            </a:r>
            <a:r>
              <a:rPr lang="fr-FR" sz="1600" dirty="0">
                <a:latin typeface="Calibri" panose="020F0502020204030204" pitchFamily="34" charset="0"/>
              </a:rPr>
              <a:t> diagramme)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Taille des fonctions (déjà fait)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Proportion de mots qui sont dans les dicos (variables sur 5 &amp; commentaires sur 5)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Tests/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même critère que fonctions sur 5 (nb d'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par test)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nb de tests/fonctions sur 5 (parabole coef directeur négatif, 1 en 50%)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Duplication et fraude: nb de fx qui ressemble à au moins 95% 1 autre fx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-1 par duplication sur 10  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Fraude (20% de fraude → n'a que 80% de sa note finale)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Variables utilisées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variable non utilisée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buFont typeface="+mj-lt"/>
              <a:buAutoNum type="arabicPeriod" startAt="7"/>
            </a:pPr>
            <a:r>
              <a:rPr lang="fr-FR" sz="1600" dirty="0">
                <a:latin typeface="Calibri" panose="020F0502020204030204" pitchFamily="34" charset="0"/>
              </a:rPr>
              <a:t>Indentation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-0,25 par indentation inattendue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nombre d'espaces non multiples de l'indentation</a:t>
            </a:r>
          </a:p>
          <a:p>
            <a:pPr marL="342900" fontAlgn="ctr"/>
            <a:r>
              <a:rPr lang="fr-FR" sz="1600" dirty="0">
                <a:latin typeface="Calibri" panose="020F0502020204030204" pitchFamily="34" charset="0"/>
              </a:rPr>
              <a:t>8.Convention de nommage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CamelCase ou </a:t>
            </a:r>
            <a:r>
              <a:rPr lang="fr-FR" sz="1600" dirty="0" err="1">
                <a:latin typeface="Calibri" panose="020F0502020204030204" pitchFamily="34" charset="0"/>
              </a:rPr>
              <a:t>snake_case</a:t>
            </a:r>
            <a:r>
              <a:rPr lang="fr-FR" sz="1600" dirty="0">
                <a:latin typeface="Calibri" panose="020F0502020204030204" pitchFamily="34" charset="0"/>
              </a:rPr>
              <a:t> : Parabole (coef directeur positif, 0 en 50%) </a:t>
            </a:r>
            <a:endParaRPr lang="fr-FR" sz="16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ADF3F-46B4-448A-9C39-13B0F8F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34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: noter le candidat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340768"/>
            <a:ext cx="8913078" cy="4752528"/>
          </a:xfrm>
        </p:spPr>
        <p:txBody>
          <a:bodyPr rtlCol="0">
            <a:normAutofit/>
          </a:bodyPr>
          <a:lstStyle/>
          <a:p>
            <a:pPr rtl="0"/>
            <a:r>
              <a:rPr lang="fr-FR" sz="2400" u="sng" dirty="0"/>
              <a:t>Critères choisis: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Commentaires: qualité et répartition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Taille des fonctions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Proportion de mots dans le dictionnaire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Nombre de Tests et d’Asserts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Duplication de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Utilisation des variables appelées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Convention de nommage </a:t>
            </a:r>
            <a:endParaRPr lang="fr-FR" sz="24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98B025-71F6-4D29-9B9D-E7F02C2E9261}"/>
              </a:ext>
            </a:extLst>
          </p:cNvPr>
          <p:cNvSpPr txBox="1"/>
          <p:nvPr/>
        </p:nvSpPr>
        <p:spPr>
          <a:xfrm>
            <a:off x="3214092" y="6093296"/>
            <a:ext cx="8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Barème sur 80 points  &amp;  Pénalité si détection de Fraude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B661BB-3F0E-4932-8346-41686C1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Organisation en groupe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968552"/>
          </a:xfrm>
        </p:spPr>
        <p:txBody>
          <a:bodyPr rtlCol="0">
            <a:normAutofit lnSpcReduction="10000"/>
          </a:bodyPr>
          <a:lstStyle/>
          <a:p>
            <a:r>
              <a:rPr lang="fr-FR" sz="2400" dirty="0"/>
              <a:t>Utilisation de GitHub: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Chacun sur sa branche et merge avec master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Coordination (Geoffroy)</a:t>
            </a:r>
          </a:p>
          <a:p>
            <a:pPr marL="0" indent="0" rtl="0">
              <a:buNone/>
            </a:pPr>
            <a:endParaRPr lang="fr-FR" sz="2400" dirty="0"/>
          </a:p>
          <a:p>
            <a:r>
              <a:rPr lang="fr-FR" sz="2400" dirty="0"/>
              <a:t>Répartition des fonctions et des tests à coder (tous)</a:t>
            </a:r>
          </a:p>
          <a:p>
            <a:endParaRPr lang="fr-FR" sz="2400" dirty="0"/>
          </a:p>
          <a:p>
            <a:r>
              <a:rPr lang="fr-FR" sz="2400" dirty="0"/>
              <a:t>Répartition d’autres tâches: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 err="1"/>
              <a:t>Debugs</a:t>
            </a:r>
            <a:r>
              <a:rPr lang="fr-FR" sz="2201" dirty="0"/>
              <a:t> (Anthony)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Renvoie des résultats (tous)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Affichage interface web (Geoffroy)</a:t>
            </a:r>
          </a:p>
          <a:p>
            <a:pPr marL="0" indent="0" rtl="0">
              <a:buNone/>
            </a:pPr>
            <a:r>
              <a:rPr lang="fr-FR" sz="2400" dirty="0"/>
              <a:t>	</a:t>
            </a:r>
          </a:p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4DE69-6076-43CE-A508-8BF72DC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36282-7006-473F-B476-FD3ED00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Découpage en différents modules</a:t>
            </a:r>
          </a:p>
          <a:p>
            <a:r>
              <a:rPr lang="fr-FR" sz="2400" dirty="0" err="1"/>
              <a:t>Creations</a:t>
            </a:r>
            <a:r>
              <a:rPr lang="fr-FR" sz="2400" dirty="0"/>
              <a:t> de fonctions qui ne servent qu’à d’autres modules (</a:t>
            </a:r>
            <a:r>
              <a:rPr lang="fr-FR" sz="2400" dirty="0" err="1"/>
              <a:t>trouve_variable</a:t>
            </a:r>
            <a:r>
              <a:rPr lang="fr-FR" sz="2400" dirty="0"/>
              <a:t>, </a:t>
            </a:r>
            <a:r>
              <a:rPr lang="fr-FR" sz="2400" dirty="0" err="1"/>
              <a:t>trouve_fonctions</a:t>
            </a:r>
            <a:r>
              <a:rPr lang="fr-FR" sz="2400" dirty="0"/>
              <a:t>…)</a:t>
            </a:r>
          </a:p>
          <a:p>
            <a:r>
              <a:rPr lang="fr-FR" sz="2400" dirty="0"/>
              <a:t>Fichier test pour chaque module</a:t>
            </a:r>
          </a:p>
          <a:p>
            <a:r>
              <a:rPr lang="fr-FR" sz="2400" dirty="0" err="1"/>
              <a:t>Debugage</a:t>
            </a:r>
            <a:r>
              <a:rPr lang="fr-FR" sz="2400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894BC-14CE-4C8F-A2C5-4B7471C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1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I) Indentation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le nombre d’espaces par 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l’indentation est consistante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aucune ligne n’est trop indentée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Retirer les indentations pour faciliter le </a:t>
            </a:r>
            <a:r>
              <a:rPr lang="fr-FR" sz="2400" dirty="0" err="1"/>
              <a:t>parsing</a:t>
            </a:r>
            <a:r>
              <a:rPr lang="fr-FR" sz="2400" dirty="0"/>
              <a:t> par les fonctions qui suivent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II) Commentaires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les commentaires en séparant chaque syntaxe (# ou =</a:t>
            </a:r>
            <a:r>
              <a:rPr lang="fr-FR" sz="2400" dirty="0" err="1"/>
              <a:t>begin</a:t>
            </a:r>
            <a:r>
              <a:rPr lang="fr-FR" sz="2400" dirty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Supprimer les commentaires du fichier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Recherche de résultats qualitatifs (répartition des commentaires, mots français)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Note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III) Taille des Fonctions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Identification des fonctions dans le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Reconnaitre: nom, ligne de début/fin, longueur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Calculer la longueur moyenne/min/max</a:t>
            </a:r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52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IV) Proportion de mots qui sont dans le    	 dictionnaires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Ouvrir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Sélectionner les mots dans les commentaires ou les variables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 nombre de mots qui sont dans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Noter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V) Tests et Asserts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Qualité des tests (nombre d’</a:t>
            </a:r>
            <a:r>
              <a:rPr lang="fr-FR" sz="2400" dirty="0" err="1"/>
              <a:t>assert</a:t>
            </a:r>
            <a:r>
              <a:rPr lang="fr-FR" sz="2400" dirty="0"/>
              <a:t> par test)(sur 5 points)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Nombre de tests utiles (sur 5 points)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78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592</Words>
  <Application>Microsoft Office PowerPoint</Application>
  <PresentationFormat>Personnalisé</PresentationFormat>
  <Paragraphs>125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Euphemia</vt:lpstr>
      <vt:lpstr>Wingdings</vt:lpstr>
      <vt:lpstr>Wingdings 3</vt:lpstr>
      <vt:lpstr>Brin</vt:lpstr>
      <vt:lpstr>Doctolib Projet 1:   </vt:lpstr>
      <vt:lpstr>Objectif : noter le candidat</vt:lpstr>
      <vt:lpstr>Organisation en groupe</vt:lpstr>
      <vt:lpstr>Méthode de travail</vt:lpstr>
      <vt:lpstr>I) Indentation</vt:lpstr>
      <vt:lpstr>II) Commentaires</vt:lpstr>
      <vt:lpstr>III) Taille des Fonctions</vt:lpstr>
      <vt:lpstr>IV) Proportion de mots qui sont dans le      dictionnaires</vt:lpstr>
      <vt:lpstr>V) Tests et Asserts</vt:lpstr>
      <vt:lpstr>VI) Duplication</vt:lpstr>
      <vt:lpstr>VII) Variables appelées non utilisées</vt:lpstr>
      <vt:lpstr>VIII) Convention de nommage</vt:lpstr>
      <vt:lpstr>Fraude</vt:lpstr>
      <vt:lpstr>Utilisation de notre projet pour noter  un candidat</vt:lpstr>
      <vt:lpstr>Merci pour votre attention.  Avez-vous des questions?</vt:lpstr>
      <vt:lpstr>Annexe: Barème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Doctolib Groupe 5 </dc:title>
  <dc:creator>Pierrick Grimon</dc:creator>
  <cp:lastModifiedBy>Pierrick Grimon</cp:lastModifiedBy>
  <cp:revision>17</cp:revision>
  <dcterms:created xsi:type="dcterms:W3CDTF">2018-11-22T10:49:02Z</dcterms:created>
  <dcterms:modified xsi:type="dcterms:W3CDTF">2018-11-23T12:32:35Z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