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Jérôme, Pierrick,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Autofit/>
          </a:bodyPr>
          <a:lstStyle/>
          <a:p>
            <a:r>
              <a:rPr lang="fr-FR" sz="2800" dirty="0"/>
              <a:t>Création d’un barème</a:t>
            </a:r>
            <a:endParaRPr lang="fr-FR" sz="2800" dirty="0">
              <a:hlinkClick r:id="rId2"/>
            </a:endParaRPr>
          </a:p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  <a:p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/>
              <a:t>Créations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algn="ctr" rtl="0"/>
            <a:r>
              <a:rPr lang="fr-FR" dirty="0"/>
              <a:t>IV) Proportion de mots qui sont dans le    	 dictionnaire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598</Words>
  <Application>Microsoft Office PowerPoint</Application>
  <PresentationFormat>Personnalisé</PresentationFormat>
  <Paragraphs>133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30</cp:revision>
  <dcterms:created xsi:type="dcterms:W3CDTF">2018-11-22T10:49:02Z</dcterms:created>
  <dcterms:modified xsi:type="dcterms:W3CDTF">2018-11-23T15:20:37Z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