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62" r:id="rId6"/>
    <p:sldId id="264" r:id="rId7"/>
    <p:sldId id="263" r:id="rId8"/>
    <p:sldId id="265" r:id="rId9"/>
    <p:sldId id="267" r:id="rId10"/>
    <p:sldId id="269" r:id="rId11"/>
    <p:sldId id="283" r:id="rId12"/>
    <p:sldId id="284" r:id="rId13"/>
    <p:sldId id="272" r:id="rId14"/>
    <p:sldId id="270" r:id="rId15"/>
    <p:sldId id="274" r:id="rId16"/>
    <p:sldId id="277" r:id="rId17"/>
    <p:sldId id="273" r:id="rId18"/>
    <p:sldId id="268" r:id="rId19"/>
    <p:sldId id="261" r:id="rId20"/>
    <p:sldId id="28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9" autoAdjust="0"/>
    <p:restoredTop sz="94660"/>
  </p:normalViewPr>
  <p:slideViewPr>
    <p:cSldViewPr snapToGrid="0">
      <p:cViewPr varScale="1">
        <p:scale>
          <a:sx n="112" d="100"/>
          <a:sy n="112" d="100"/>
        </p:scale>
        <p:origin x="1152" y="12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97C64-D3FD-4E43-8EB0-BF21AA66C4B9}" type="datetimeFigureOut">
              <a:rPr lang="zh-CN" altLang="en-US" smtClean="0"/>
              <a:t>2021/6/7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12D4B-148B-4FF3-9DC5-521C1C664A8E}" type="slidenum">
              <a:rPr lang="zh-CN" altLang="en-US" smtClean="0"/>
              <a:t>‹#›</a:t>
            </a:fld>
            <a:endParaRPr lang="zh-CN" altLang="en-US"/>
          </a:p>
        </p:txBody>
      </p:sp>
    </p:spTree>
    <p:extLst>
      <p:ext uri="{BB962C8B-B14F-4D97-AF65-F5344CB8AC3E}">
        <p14:creationId xmlns:p14="http://schemas.microsoft.com/office/powerpoint/2010/main" val="4196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t>1</a:t>
            </a:fld>
            <a:endParaRPr lang="zh-CN" altLang="en-US"/>
          </a:p>
        </p:txBody>
      </p:sp>
    </p:spTree>
    <p:extLst>
      <p:ext uri="{BB962C8B-B14F-4D97-AF65-F5344CB8AC3E}">
        <p14:creationId xmlns:p14="http://schemas.microsoft.com/office/powerpoint/2010/main" val="1167080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10</a:t>
            </a:fld>
            <a:endParaRPr lang="zh-CN" altLang="en-US"/>
          </a:p>
        </p:txBody>
      </p:sp>
    </p:spTree>
    <p:extLst>
      <p:ext uri="{BB962C8B-B14F-4D97-AF65-F5344CB8AC3E}">
        <p14:creationId xmlns:p14="http://schemas.microsoft.com/office/powerpoint/2010/main" val="179306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11</a:t>
            </a:fld>
            <a:endParaRPr lang="zh-CN" altLang="en-US"/>
          </a:p>
        </p:txBody>
      </p:sp>
    </p:spTree>
    <p:extLst>
      <p:ext uri="{BB962C8B-B14F-4D97-AF65-F5344CB8AC3E}">
        <p14:creationId xmlns:p14="http://schemas.microsoft.com/office/powerpoint/2010/main" val="28385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12</a:t>
            </a:fld>
            <a:endParaRPr lang="zh-CN" altLang="en-US"/>
          </a:p>
        </p:txBody>
      </p:sp>
    </p:spTree>
    <p:extLst>
      <p:ext uri="{BB962C8B-B14F-4D97-AF65-F5344CB8AC3E}">
        <p14:creationId xmlns:p14="http://schemas.microsoft.com/office/powerpoint/2010/main" val="1091494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13</a:t>
            </a:fld>
            <a:endParaRPr lang="zh-CN" altLang="en-US"/>
          </a:p>
        </p:txBody>
      </p:sp>
    </p:spTree>
    <p:extLst>
      <p:ext uri="{BB962C8B-B14F-4D97-AF65-F5344CB8AC3E}">
        <p14:creationId xmlns:p14="http://schemas.microsoft.com/office/powerpoint/2010/main" val="325697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14</a:t>
            </a:fld>
            <a:endParaRPr lang="zh-CN" altLang="en-US"/>
          </a:p>
        </p:txBody>
      </p:sp>
    </p:spTree>
    <p:extLst>
      <p:ext uri="{BB962C8B-B14F-4D97-AF65-F5344CB8AC3E}">
        <p14:creationId xmlns:p14="http://schemas.microsoft.com/office/powerpoint/2010/main" val="3071023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15</a:t>
            </a:fld>
            <a:endParaRPr lang="zh-CN" altLang="en-US"/>
          </a:p>
        </p:txBody>
      </p:sp>
    </p:spTree>
    <p:extLst>
      <p:ext uri="{BB962C8B-B14F-4D97-AF65-F5344CB8AC3E}">
        <p14:creationId xmlns:p14="http://schemas.microsoft.com/office/powerpoint/2010/main" val="590167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16</a:t>
            </a:fld>
            <a:endParaRPr lang="zh-CN" altLang="en-US"/>
          </a:p>
        </p:txBody>
      </p:sp>
    </p:spTree>
    <p:extLst>
      <p:ext uri="{BB962C8B-B14F-4D97-AF65-F5344CB8AC3E}">
        <p14:creationId xmlns:p14="http://schemas.microsoft.com/office/powerpoint/2010/main" val="3630754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17</a:t>
            </a:fld>
            <a:endParaRPr lang="zh-CN" altLang="en-US"/>
          </a:p>
        </p:txBody>
      </p:sp>
    </p:spTree>
    <p:extLst>
      <p:ext uri="{BB962C8B-B14F-4D97-AF65-F5344CB8AC3E}">
        <p14:creationId xmlns:p14="http://schemas.microsoft.com/office/powerpoint/2010/main" val="177153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18</a:t>
            </a:fld>
            <a:endParaRPr lang="zh-CN" altLang="en-US"/>
          </a:p>
        </p:txBody>
      </p:sp>
    </p:spTree>
    <p:extLst>
      <p:ext uri="{BB962C8B-B14F-4D97-AF65-F5344CB8AC3E}">
        <p14:creationId xmlns:p14="http://schemas.microsoft.com/office/powerpoint/2010/main" val="1434887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19</a:t>
            </a:fld>
            <a:endParaRPr lang="zh-CN" altLang="en-US"/>
          </a:p>
        </p:txBody>
      </p:sp>
    </p:spTree>
    <p:extLst>
      <p:ext uri="{BB962C8B-B14F-4D97-AF65-F5344CB8AC3E}">
        <p14:creationId xmlns:p14="http://schemas.microsoft.com/office/powerpoint/2010/main" val="3771577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2</a:t>
            </a:fld>
            <a:endParaRPr lang="zh-CN" altLang="en-US"/>
          </a:p>
        </p:txBody>
      </p:sp>
    </p:spTree>
    <p:extLst>
      <p:ext uri="{BB962C8B-B14F-4D97-AF65-F5344CB8AC3E}">
        <p14:creationId xmlns:p14="http://schemas.microsoft.com/office/powerpoint/2010/main" val="4290509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20</a:t>
            </a:fld>
            <a:endParaRPr lang="zh-CN" altLang="en-US"/>
          </a:p>
        </p:txBody>
      </p:sp>
    </p:spTree>
    <p:extLst>
      <p:ext uri="{BB962C8B-B14F-4D97-AF65-F5344CB8AC3E}">
        <p14:creationId xmlns:p14="http://schemas.microsoft.com/office/powerpoint/2010/main" val="143347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3</a:t>
            </a:fld>
            <a:endParaRPr lang="zh-CN" altLang="en-US"/>
          </a:p>
        </p:txBody>
      </p:sp>
    </p:spTree>
    <p:extLst>
      <p:ext uri="{BB962C8B-B14F-4D97-AF65-F5344CB8AC3E}">
        <p14:creationId xmlns:p14="http://schemas.microsoft.com/office/powerpoint/2010/main" val="52667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4</a:t>
            </a:fld>
            <a:endParaRPr lang="zh-CN" altLang="en-US"/>
          </a:p>
        </p:txBody>
      </p:sp>
    </p:spTree>
    <p:extLst>
      <p:ext uri="{BB962C8B-B14F-4D97-AF65-F5344CB8AC3E}">
        <p14:creationId xmlns:p14="http://schemas.microsoft.com/office/powerpoint/2010/main" val="375301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5</a:t>
            </a:fld>
            <a:endParaRPr lang="zh-CN" altLang="en-US"/>
          </a:p>
        </p:txBody>
      </p:sp>
    </p:spTree>
    <p:extLst>
      <p:ext uri="{BB962C8B-B14F-4D97-AF65-F5344CB8AC3E}">
        <p14:creationId xmlns:p14="http://schemas.microsoft.com/office/powerpoint/2010/main" val="133382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6</a:t>
            </a:fld>
            <a:endParaRPr lang="zh-CN" altLang="en-US"/>
          </a:p>
        </p:txBody>
      </p:sp>
    </p:spTree>
    <p:extLst>
      <p:ext uri="{BB962C8B-B14F-4D97-AF65-F5344CB8AC3E}">
        <p14:creationId xmlns:p14="http://schemas.microsoft.com/office/powerpoint/2010/main" val="2656024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7</a:t>
            </a:fld>
            <a:endParaRPr lang="zh-CN" altLang="en-US"/>
          </a:p>
        </p:txBody>
      </p:sp>
    </p:spTree>
    <p:extLst>
      <p:ext uri="{BB962C8B-B14F-4D97-AF65-F5344CB8AC3E}">
        <p14:creationId xmlns:p14="http://schemas.microsoft.com/office/powerpoint/2010/main" val="1543858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8</a:t>
            </a:fld>
            <a:endParaRPr lang="zh-CN" altLang="en-US"/>
          </a:p>
        </p:txBody>
      </p:sp>
    </p:spTree>
    <p:extLst>
      <p:ext uri="{BB962C8B-B14F-4D97-AF65-F5344CB8AC3E}">
        <p14:creationId xmlns:p14="http://schemas.microsoft.com/office/powerpoint/2010/main" val="407598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812D4B-148B-4FF3-9DC5-521C1C664A8E}" type="slidenum">
              <a:rPr lang="zh-CN" altLang="en-US" smtClean="0"/>
              <a:t>9</a:t>
            </a:fld>
            <a:endParaRPr lang="zh-CN" altLang="en-US"/>
          </a:p>
        </p:txBody>
      </p:sp>
    </p:spTree>
    <p:extLst>
      <p:ext uri="{BB962C8B-B14F-4D97-AF65-F5344CB8AC3E}">
        <p14:creationId xmlns:p14="http://schemas.microsoft.com/office/powerpoint/2010/main" val="152592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283D1-D221-40E5-9E58-AAEE22C683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2A50581-029C-49BB-8888-73D45955C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802AAB-B99A-4E54-AA06-3AD0891D89DD}"/>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5" name="页脚占位符 4">
            <a:extLst>
              <a:ext uri="{FF2B5EF4-FFF2-40B4-BE49-F238E27FC236}">
                <a16:creationId xmlns:a16="http://schemas.microsoft.com/office/drawing/2014/main" id="{2AB53766-E02F-4B0E-8651-D1D0B5B498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EBFE9E-728F-41C0-B127-8095A2E88D3A}"/>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63657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3B833-7405-49AC-A27C-2DB8860D45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66F4C7-16D9-48FF-893B-460F8FA33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E9147D5-727A-40A5-89F8-04AE51000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297F158-05AF-43AC-9305-17325ACD8238}"/>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6" name="页脚占位符 5">
            <a:extLst>
              <a:ext uri="{FF2B5EF4-FFF2-40B4-BE49-F238E27FC236}">
                <a16:creationId xmlns:a16="http://schemas.microsoft.com/office/drawing/2014/main" id="{44B990CE-C9F6-4D1A-8522-124B1E9929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52321-DCDE-434E-BE51-A8BA85B2C43C}"/>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234716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C7B3D-9760-4147-BF09-CFCE07D648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85B0F0A-1234-4758-97E5-09A90F84C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F94F97-7A96-4D54-9FBE-782AA9637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328E7D2-FFE9-4DCA-8D9A-9DAD2B487F29}"/>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6" name="页脚占位符 5">
            <a:extLst>
              <a:ext uri="{FF2B5EF4-FFF2-40B4-BE49-F238E27FC236}">
                <a16:creationId xmlns:a16="http://schemas.microsoft.com/office/drawing/2014/main" id="{0D047949-1C3E-447B-ACAA-9002B9CFBE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D1EC13-6D72-4D7E-B14D-6B1D866895BF}"/>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2497217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40F47-2991-4C09-AE0C-63367332E7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73B7736-D660-44BB-9B63-B896AE96476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29E95C-FE65-4696-B639-E61BAA916DBC}"/>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5" name="页脚占位符 4">
            <a:extLst>
              <a:ext uri="{FF2B5EF4-FFF2-40B4-BE49-F238E27FC236}">
                <a16:creationId xmlns:a16="http://schemas.microsoft.com/office/drawing/2014/main" id="{626AB70B-440D-48A1-A314-4D1224F2D3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F7C5FD-463B-4895-8086-71DCE481A39A}"/>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691921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F5B699-FE94-4AA2-A416-E994D2260F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D907D3-6B1D-41CD-8746-D249EDD540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061BB0-FE07-466C-A17D-033F07C16540}"/>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5" name="页脚占位符 4">
            <a:extLst>
              <a:ext uri="{FF2B5EF4-FFF2-40B4-BE49-F238E27FC236}">
                <a16:creationId xmlns:a16="http://schemas.microsoft.com/office/drawing/2014/main" id="{B8164299-991A-49D9-B306-0D65CEC1F0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AAABB2-B4EA-40BC-811A-8034CB6A19CA}"/>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82781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7F684-2436-45B0-8B56-FC367FA7C9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1A25B1-942B-4779-80F6-4B21AED0D21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9DD878-8ED1-43F2-8B7A-96D94E12C7C4}"/>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5" name="页脚占位符 4">
            <a:extLst>
              <a:ext uri="{FF2B5EF4-FFF2-40B4-BE49-F238E27FC236}">
                <a16:creationId xmlns:a16="http://schemas.microsoft.com/office/drawing/2014/main" id="{5B605BC9-720D-451D-B308-3D293181A4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7E53F-3D66-4C2C-B7A5-3060C65EDAF2}"/>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10399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6FF9F-72F1-4B8C-B219-42670190C2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69BB91-5D82-48BE-8F8C-87EADF9C93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2B5CBD-B4BC-46B3-A85D-FA4CE33109CE}"/>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5" name="页脚占位符 4">
            <a:extLst>
              <a:ext uri="{FF2B5EF4-FFF2-40B4-BE49-F238E27FC236}">
                <a16:creationId xmlns:a16="http://schemas.microsoft.com/office/drawing/2014/main" id="{38CE1D87-6F91-496B-900B-1EFF54868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AD9787-DE80-4B1E-A62E-4C98841E81EB}"/>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61564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3FB15-1322-4F26-9CE9-9354980ADC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F2CA28-3CDE-4C18-8C2A-842D31EF3F8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4C8F109-AA96-4E47-85AD-85E088B5642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38D91A1-2DD5-4023-B700-9E9C5F17FE04}"/>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6" name="页脚占位符 5">
            <a:extLst>
              <a:ext uri="{FF2B5EF4-FFF2-40B4-BE49-F238E27FC236}">
                <a16:creationId xmlns:a16="http://schemas.microsoft.com/office/drawing/2014/main" id="{C244A27B-DBE8-42FF-BB72-954D168DE4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1C2BB8-3BFE-49DF-AD89-59E507BA9EC5}"/>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256225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DB3FD-97ED-4BB9-8F5E-CF34D46B8E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B2B9F0-E284-47E1-9294-0E85A0A08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1D8628-BD5A-4834-9BAD-F7F18179661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1B1847C-6AF2-4229-8942-3FD311066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9DBEF1D-1C9D-412D-8EB8-E37CD31665D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20A3B2A-2BC4-4140-A139-912259BBE565}"/>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8" name="页脚占位符 7">
            <a:extLst>
              <a:ext uri="{FF2B5EF4-FFF2-40B4-BE49-F238E27FC236}">
                <a16:creationId xmlns:a16="http://schemas.microsoft.com/office/drawing/2014/main" id="{3A4CBA78-A90D-43BE-8C9B-CACC266D6C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AB256A-8D36-4C6F-A7E6-C238663DFFBF}"/>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
        <p:nvSpPr>
          <p:cNvPr id="11" name="矩形 10"/>
          <p:cNvSpPr/>
          <p:nvPr userDrawn="1"/>
        </p:nvSpPr>
        <p:spPr>
          <a:xfrm>
            <a:off x="8679538" y="6417089"/>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106976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D5999-5B4C-4F61-A4E0-F661ECEA69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EEE6FF-F44B-47A5-932F-2909D12CFB0C}"/>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4" name="页脚占位符 3">
            <a:extLst>
              <a:ext uri="{FF2B5EF4-FFF2-40B4-BE49-F238E27FC236}">
                <a16:creationId xmlns:a16="http://schemas.microsoft.com/office/drawing/2014/main" id="{CE17FCE7-3CF6-45ED-946D-F923059E48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0C49F3-54CF-4905-BFD4-9E3D7EA69400}"/>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90784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1" cy="6858000"/>
          </a:xfrm>
          <a:prstGeom prst="rect">
            <a:avLst/>
          </a:prstGeom>
        </p:spPr>
      </p:pic>
    </p:spTree>
    <p:extLst>
      <p:ext uri="{BB962C8B-B14F-4D97-AF65-F5344CB8AC3E}">
        <p14:creationId xmlns:p14="http://schemas.microsoft.com/office/powerpoint/2010/main" val="400475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27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2147C-8FF8-4836-A743-24688FB9BBEF}"/>
              </a:ext>
            </a:extLst>
          </p:cNvPr>
          <p:cNvSpPr>
            <a:spLocks noGrp="1"/>
          </p:cNvSpPr>
          <p:nvPr>
            <p:ph type="dt" sz="half" idx="10"/>
          </p:nvPr>
        </p:nvSpPr>
        <p:spPr/>
        <p:txBody>
          <a:bodyPr/>
          <a:lstStyle/>
          <a:p>
            <a:fld id="{F1307FCC-64BD-4951-AF5D-79ABDFF88F25}" type="datetimeFigureOut">
              <a:rPr lang="zh-CN" altLang="en-US" smtClean="0"/>
              <a:t>2021/6/7</a:t>
            </a:fld>
            <a:endParaRPr lang="zh-CN" altLang="en-US"/>
          </a:p>
        </p:txBody>
      </p:sp>
      <p:sp>
        <p:nvSpPr>
          <p:cNvPr id="3" name="页脚占位符 2">
            <a:extLst>
              <a:ext uri="{FF2B5EF4-FFF2-40B4-BE49-F238E27FC236}">
                <a16:creationId xmlns:a16="http://schemas.microsoft.com/office/drawing/2014/main" id="{995D0378-9575-4013-BAAF-1224554F19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90CF72-4357-42E0-AA2E-DA133FF677E0}"/>
              </a:ext>
            </a:extLst>
          </p:cNvPr>
          <p:cNvSpPr>
            <a:spLocks noGrp="1"/>
          </p:cNvSpPr>
          <p:nvPr>
            <p:ph type="sldNum" sz="quarter" idx="12"/>
          </p:nvPr>
        </p:nvSpPr>
        <p:spPr/>
        <p:txBody>
          <a:body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115025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19039B-3390-43DF-BEDE-5264730E4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05A941-F4F7-492A-B4B9-FD9CB660C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8280C4-E751-4473-A9E6-CF4199F88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7FCC-64BD-4951-AF5D-79ABDFF88F25}" type="datetimeFigureOut">
              <a:rPr lang="zh-CN" altLang="en-US" smtClean="0"/>
              <a:t>2021/6/7</a:t>
            </a:fld>
            <a:endParaRPr lang="zh-CN" altLang="en-US"/>
          </a:p>
        </p:txBody>
      </p:sp>
      <p:sp>
        <p:nvSpPr>
          <p:cNvPr id="5" name="页脚占位符 4">
            <a:extLst>
              <a:ext uri="{FF2B5EF4-FFF2-40B4-BE49-F238E27FC236}">
                <a16:creationId xmlns:a16="http://schemas.microsoft.com/office/drawing/2014/main" id="{F657E2D4-CB64-4B27-9D3A-55BC55AA7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435D7E-957E-4972-9AD0-B00E2617B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3267C-67BA-4A9C-91EC-EFE160850B1C}" type="slidenum">
              <a:rPr lang="zh-CN" altLang="en-US" smtClean="0"/>
              <a:t>‹#›</a:t>
            </a:fld>
            <a:endParaRPr lang="zh-CN" altLang="en-US"/>
          </a:p>
        </p:txBody>
      </p:sp>
    </p:spTree>
    <p:extLst>
      <p:ext uri="{BB962C8B-B14F-4D97-AF65-F5344CB8AC3E}">
        <p14:creationId xmlns:p14="http://schemas.microsoft.com/office/powerpoint/2010/main" val="322280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61"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5355131" y="1182258"/>
            <a:ext cx="1473868" cy="147386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25"/>
          <p:cNvSpPr txBox="1"/>
          <p:nvPr/>
        </p:nvSpPr>
        <p:spPr>
          <a:xfrm>
            <a:off x="5045277" y="1504216"/>
            <a:ext cx="2070735" cy="830997"/>
          </a:xfrm>
          <a:prstGeom prst="rect">
            <a:avLst/>
          </a:prstGeom>
          <a:noFill/>
        </p:spPr>
        <p:txBody>
          <a:bodyPr wrap="square" rtlCol="0">
            <a:spAutoFit/>
          </a:bodyPr>
          <a:lstStyle/>
          <a:p>
            <a:pPr algn="ctr"/>
            <a:r>
              <a:rPr lang="en-US" altLang="zh-CN" sz="4800" dirty="0">
                <a:solidFill>
                  <a:schemeClr val="bg1"/>
                </a:solidFill>
                <a:latin typeface="Agency FB" panose="020B0503020202020204" pitchFamily="34" charset="0"/>
                <a:cs typeface="+mn-ea"/>
                <a:sym typeface="+mn-lt"/>
              </a:rPr>
              <a:t>2021</a:t>
            </a:r>
          </a:p>
        </p:txBody>
      </p:sp>
      <p:sp>
        <p:nvSpPr>
          <p:cNvPr id="98" name="TextBox 7"/>
          <p:cNvSpPr>
            <a:spLocks noChangeArrowheads="1"/>
          </p:cNvSpPr>
          <p:nvPr/>
        </p:nvSpPr>
        <p:spPr bwMode="auto">
          <a:xfrm>
            <a:off x="2005264" y="2896708"/>
            <a:ext cx="875898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600" normalizeH="0" baseline="0" noProof="0" dirty="0">
                <a:ln>
                  <a:noFill/>
                </a:ln>
                <a:solidFill>
                  <a:schemeClr val="tx1">
                    <a:lumMod val="50000"/>
                    <a:lumOff val="50000"/>
                  </a:schemeClr>
                </a:solidFill>
                <a:effectLst/>
                <a:uLnTx/>
                <a:uFillTx/>
                <a:sym typeface="微软雅黑" pitchFamily="34" charset="-122"/>
              </a:rPr>
              <a:t>大数据实训第一次作业展示</a:t>
            </a:r>
          </a:p>
        </p:txBody>
      </p:sp>
      <p:cxnSp>
        <p:nvCxnSpPr>
          <p:cNvPr id="99" name="直接连接符 98"/>
          <p:cNvCxnSpPr/>
          <p:nvPr/>
        </p:nvCxnSpPr>
        <p:spPr>
          <a:xfrm>
            <a:off x="2893169" y="3810898"/>
            <a:ext cx="6624736" cy="0"/>
          </a:xfrm>
          <a:prstGeom prst="line">
            <a:avLst/>
          </a:prstGeom>
          <a:noFill/>
          <a:ln w="19050" cap="flat" cmpd="sng" algn="ctr">
            <a:solidFill>
              <a:srgbClr val="202A36"/>
            </a:solidFill>
            <a:prstDash val="sysDash"/>
            <a:headEnd type="diamond" w="med" len="med"/>
            <a:tailEnd type="diamond" w="med" len="med"/>
          </a:ln>
          <a:effectLst/>
        </p:spPr>
      </p:cxnSp>
      <p:sp>
        <p:nvSpPr>
          <p:cNvPr id="100" name="TextBox 7"/>
          <p:cNvSpPr>
            <a:spLocks noChangeArrowheads="1"/>
          </p:cNvSpPr>
          <p:nvPr/>
        </p:nvSpPr>
        <p:spPr bwMode="auto">
          <a:xfrm>
            <a:off x="2893169" y="3899886"/>
            <a:ext cx="67687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300" normalizeH="0" baseline="0" noProof="0" dirty="0">
                <a:ln>
                  <a:noFill/>
                </a:ln>
                <a:solidFill>
                  <a:schemeClr val="tx1">
                    <a:lumMod val="50000"/>
                    <a:lumOff val="50000"/>
                  </a:schemeClr>
                </a:solidFill>
                <a:effectLst/>
                <a:uLnTx/>
                <a:uFillTx/>
              </a:rPr>
              <a:t>工作汇报</a:t>
            </a:r>
          </a:p>
        </p:txBody>
      </p:sp>
      <p:cxnSp>
        <p:nvCxnSpPr>
          <p:cNvPr id="101" name="直接连接符 100"/>
          <p:cNvCxnSpPr/>
          <p:nvPr/>
        </p:nvCxnSpPr>
        <p:spPr>
          <a:xfrm>
            <a:off x="2893169" y="4274668"/>
            <a:ext cx="6624736" cy="0"/>
          </a:xfrm>
          <a:prstGeom prst="line">
            <a:avLst/>
          </a:prstGeom>
          <a:noFill/>
          <a:ln w="19050" cap="flat" cmpd="sng" algn="ctr">
            <a:solidFill>
              <a:srgbClr val="202A36"/>
            </a:solidFill>
            <a:prstDash val="sysDash"/>
            <a:headEnd type="diamond" w="med" len="med"/>
            <a:tailEnd type="diamond" w="med" len="med"/>
          </a:ln>
          <a:effectLst/>
        </p:spPr>
      </p:cxnSp>
      <p:sp>
        <p:nvSpPr>
          <p:cNvPr id="102" name="矩形 3"/>
          <p:cNvSpPr>
            <a:spLocks noChangeArrowheads="1"/>
          </p:cNvSpPr>
          <p:nvPr/>
        </p:nvSpPr>
        <p:spPr bwMode="auto">
          <a:xfrm>
            <a:off x="4447329" y="4497770"/>
            <a:ext cx="3498379"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chemeClr val="tx1">
                    <a:lumMod val="50000"/>
                    <a:lumOff val="50000"/>
                  </a:schemeClr>
                </a:solidFill>
                <a:effectLst/>
                <a:uLnTx/>
                <a:uFillTx/>
              </a:rPr>
              <a:t>汇报人：</a:t>
            </a:r>
            <a:r>
              <a:rPr lang="zh-CN" altLang="en-US" kern="0" dirty="0">
                <a:solidFill>
                  <a:schemeClr val="tx1">
                    <a:lumMod val="50000"/>
                    <a:lumOff val="50000"/>
                  </a:schemeClr>
                </a:solidFill>
              </a:rPr>
              <a:t>李斌</a:t>
            </a:r>
            <a:r>
              <a:rPr kumimoji="0" lang="en-US" altLang="zh-CN" b="0" i="0" u="none" strike="noStrike" kern="0" cap="none" spc="0" normalizeH="0" baseline="0" noProof="0" dirty="0">
                <a:ln>
                  <a:noFill/>
                </a:ln>
                <a:solidFill>
                  <a:schemeClr val="tx1">
                    <a:lumMod val="50000"/>
                    <a:lumOff val="50000"/>
                  </a:schemeClr>
                </a:solidFill>
                <a:effectLst/>
                <a:uLnTx/>
                <a:uFillTx/>
              </a:rPr>
              <a:t>    </a:t>
            </a:r>
            <a:r>
              <a:rPr kumimoji="0" lang="zh-CN" altLang="en-US" b="0" i="0" u="none" strike="noStrike" kern="0" cap="none" spc="0" normalizeH="0" baseline="0" noProof="0" dirty="0">
                <a:ln>
                  <a:noFill/>
                </a:ln>
                <a:solidFill>
                  <a:schemeClr val="tx1">
                    <a:lumMod val="50000"/>
                    <a:lumOff val="50000"/>
                  </a:schemeClr>
                </a:solidFill>
                <a:effectLst/>
                <a:uLnTx/>
                <a:uFillTx/>
              </a:rPr>
              <a:t>时间：</a:t>
            </a:r>
            <a:r>
              <a:rPr kumimoji="0" lang="en-US" altLang="zh-CN" b="0" i="0" u="none" strike="noStrike" kern="0" cap="none" spc="0" normalizeH="0" baseline="0" noProof="0" dirty="0">
                <a:ln>
                  <a:noFill/>
                </a:ln>
                <a:solidFill>
                  <a:schemeClr val="tx1">
                    <a:lumMod val="50000"/>
                    <a:lumOff val="50000"/>
                  </a:schemeClr>
                </a:solidFill>
                <a:effectLst/>
                <a:uLnTx/>
                <a:uFillTx/>
              </a:rPr>
              <a:t>2021/6/4</a:t>
            </a:r>
            <a:endParaRPr kumimoji="0" lang="zh-CN" altLang="en-US" b="0" i="0" u="none" strike="noStrike" kern="0" cap="none" spc="0" normalizeH="0" baseline="0" noProof="0" dirty="0">
              <a:ln>
                <a:noFill/>
              </a:ln>
              <a:solidFill>
                <a:schemeClr val="tx1">
                  <a:lumMod val="50000"/>
                  <a:lumOff val="50000"/>
                </a:schemeClr>
              </a:solidFill>
              <a:effectLst/>
              <a:uLnTx/>
              <a:uFillTx/>
            </a:endParaRPr>
          </a:p>
        </p:txBody>
      </p:sp>
      <p:grpSp>
        <p:nvGrpSpPr>
          <p:cNvPr id="103" name="组合 102"/>
          <p:cNvGrpSpPr/>
          <p:nvPr/>
        </p:nvGrpSpPr>
        <p:grpSpPr>
          <a:xfrm>
            <a:off x="3973289" y="5134662"/>
            <a:ext cx="571870" cy="574400"/>
            <a:chOff x="9096726" y="250316"/>
            <a:chExt cx="626458" cy="629230"/>
          </a:xfrm>
        </p:grpSpPr>
        <p:sp>
          <p:nvSpPr>
            <p:cNvPr id="104" name="Oval 4"/>
            <p:cNvSpPr/>
            <p:nvPr/>
          </p:nvSpPr>
          <p:spPr>
            <a:xfrm>
              <a:off x="9096726" y="250316"/>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Calibri"/>
                <a:ea typeface="+mn-ea"/>
                <a:cs typeface="+mn-cs"/>
              </a:endParaRPr>
            </a:p>
          </p:txBody>
        </p:sp>
        <p:grpSp>
          <p:nvGrpSpPr>
            <p:cNvPr id="105" name="Group 4"/>
            <p:cNvGrpSpPr>
              <a:grpSpLocks noChangeAspect="1"/>
            </p:cNvGrpSpPr>
            <p:nvPr/>
          </p:nvGrpSpPr>
          <p:grpSpPr bwMode="auto">
            <a:xfrm>
              <a:off x="9304846" y="396473"/>
              <a:ext cx="210218" cy="336915"/>
              <a:chOff x="4638" y="-33"/>
              <a:chExt cx="667" cy="1069"/>
            </a:xfrm>
            <a:solidFill>
              <a:sysClr val="window" lastClr="FFFFFF"/>
            </a:solidFill>
          </p:grpSpPr>
          <p:sp>
            <p:nvSpPr>
              <p:cNvPr id="106"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Calibri"/>
                  <a:ea typeface="宋体"/>
                </a:endParaRPr>
              </a:p>
            </p:txBody>
          </p:sp>
          <p:sp>
            <p:nvSpPr>
              <p:cNvPr id="107"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Calibri"/>
                  <a:ea typeface="宋体"/>
                </a:endParaRPr>
              </a:p>
            </p:txBody>
          </p:sp>
        </p:grpSp>
      </p:grpSp>
      <p:grpSp>
        <p:nvGrpSpPr>
          <p:cNvPr id="108" name="组合 107"/>
          <p:cNvGrpSpPr/>
          <p:nvPr/>
        </p:nvGrpSpPr>
        <p:grpSpPr>
          <a:xfrm>
            <a:off x="5156624" y="5134662"/>
            <a:ext cx="571870" cy="574400"/>
            <a:chOff x="10596810" y="-683024"/>
            <a:chExt cx="626458" cy="629230"/>
          </a:xfrm>
        </p:grpSpPr>
        <p:sp>
          <p:nvSpPr>
            <p:cNvPr id="109" name="Oval 4"/>
            <p:cNvSpPr/>
            <p:nvPr/>
          </p:nvSpPr>
          <p:spPr>
            <a:xfrm>
              <a:off x="10596810" y="-683024"/>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Calibri"/>
                <a:ea typeface="+mn-ea"/>
                <a:cs typeface="+mn-cs"/>
              </a:endParaRPr>
            </a:p>
          </p:txBody>
        </p:sp>
        <p:sp>
          <p:nvSpPr>
            <p:cNvPr id="110" name="Freeform 9"/>
            <p:cNvSpPr>
              <a:spLocks noEditPoints="1"/>
            </p:cNvSpPr>
            <p:nvPr/>
          </p:nvSpPr>
          <p:spPr bwMode="auto">
            <a:xfrm rot="19469485">
              <a:off x="10713085" y="-577124"/>
              <a:ext cx="358763" cy="382284"/>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lumMod val="65000"/>
                    <a:lumOff val="35000"/>
                  </a:prstClr>
                </a:solidFill>
                <a:effectLst/>
                <a:uLnTx/>
                <a:uFillTx/>
                <a:latin typeface="Calibri"/>
                <a:ea typeface="宋体"/>
              </a:endParaRPr>
            </a:p>
          </p:txBody>
        </p:sp>
      </p:grpSp>
      <p:grpSp>
        <p:nvGrpSpPr>
          <p:cNvPr id="111" name="组合 110"/>
          <p:cNvGrpSpPr/>
          <p:nvPr/>
        </p:nvGrpSpPr>
        <p:grpSpPr>
          <a:xfrm>
            <a:off x="6339959" y="5134662"/>
            <a:ext cx="571870" cy="574400"/>
            <a:chOff x="10596810" y="503370"/>
            <a:chExt cx="626458" cy="629230"/>
          </a:xfrm>
        </p:grpSpPr>
        <p:sp>
          <p:nvSpPr>
            <p:cNvPr id="112" name="Oval 4"/>
            <p:cNvSpPr/>
            <p:nvPr/>
          </p:nvSpPr>
          <p:spPr>
            <a:xfrm>
              <a:off x="10596810" y="503370"/>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Calibri"/>
                <a:ea typeface="+mn-ea"/>
                <a:cs typeface="+mn-cs"/>
              </a:endParaRPr>
            </a:p>
          </p:txBody>
        </p:sp>
        <p:sp>
          <p:nvSpPr>
            <p:cNvPr id="113" name="Freeform 145"/>
            <p:cNvSpPr>
              <a:spLocks noEditPoints="1"/>
            </p:cNvSpPr>
            <p:nvPr/>
          </p:nvSpPr>
          <p:spPr bwMode="auto">
            <a:xfrm>
              <a:off x="10817663" y="652160"/>
              <a:ext cx="219899" cy="331652"/>
            </a:xfrm>
            <a:custGeom>
              <a:avLst/>
              <a:gdLst>
                <a:gd name="T0" fmla="*/ 92 w 122"/>
                <a:gd name="T1" fmla="*/ 98 h 184"/>
                <a:gd name="T2" fmla="*/ 80 w 122"/>
                <a:gd name="T3" fmla="*/ 55 h 184"/>
                <a:gd name="T4" fmla="*/ 111 w 122"/>
                <a:gd name="T5" fmla="*/ 73 h 184"/>
                <a:gd name="T6" fmla="*/ 122 w 122"/>
                <a:gd name="T7" fmla="*/ 117 h 184"/>
                <a:gd name="T8" fmla="*/ 92 w 122"/>
                <a:gd name="T9" fmla="*/ 98 h 184"/>
                <a:gd name="T10" fmla="*/ 31 w 122"/>
                <a:gd name="T11" fmla="*/ 36 h 184"/>
                <a:gd name="T12" fmla="*/ 18 w 122"/>
                <a:gd name="T13" fmla="*/ 0 h 184"/>
                <a:gd name="T14" fmla="*/ 80 w 122"/>
                <a:gd name="T15" fmla="*/ 0 h 184"/>
                <a:gd name="T16" fmla="*/ 67 w 122"/>
                <a:gd name="T17" fmla="*/ 36 h 184"/>
                <a:gd name="T18" fmla="*/ 31 w 122"/>
                <a:gd name="T19" fmla="*/ 36 h 184"/>
                <a:gd name="T20" fmla="*/ 67 w 122"/>
                <a:gd name="T21" fmla="*/ 43 h 184"/>
                <a:gd name="T22" fmla="*/ 89 w 122"/>
                <a:gd name="T23" fmla="*/ 112 h 184"/>
                <a:gd name="T24" fmla="*/ 90 w 122"/>
                <a:gd name="T25" fmla="*/ 112 h 184"/>
                <a:gd name="T26" fmla="*/ 89 w 122"/>
                <a:gd name="T27" fmla="*/ 113 h 184"/>
                <a:gd name="T28" fmla="*/ 98 w 122"/>
                <a:gd name="T29" fmla="*/ 141 h 184"/>
                <a:gd name="T30" fmla="*/ 49 w 122"/>
                <a:gd name="T31" fmla="*/ 184 h 184"/>
                <a:gd name="T32" fmla="*/ 0 w 122"/>
                <a:gd name="T33" fmla="*/ 141 h 184"/>
                <a:gd name="T34" fmla="*/ 31 w 122"/>
                <a:gd name="T35" fmla="*/ 43 h 184"/>
                <a:gd name="T36" fmla="*/ 67 w 122"/>
                <a:gd name="T37" fmla="*/ 43 h 184"/>
                <a:gd name="T38" fmla="*/ 55 w 122"/>
                <a:gd name="T39" fmla="*/ 55 h 184"/>
                <a:gd name="T40" fmla="*/ 43 w 122"/>
                <a:gd name="T41" fmla="*/ 55 h 184"/>
                <a:gd name="T42" fmla="*/ 35 w 122"/>
                <a:gd name="T43" fmla="*/ 81 h 184"/>
                <a:gd name="T44" fmla="*/ 56 w 122"/>
                <a:gd name="T45" fmla="*/ 60 h 184"/>
                <a:gd name="T46" fmla="*/ 55 w 122"/>
                <a:gd name="T47" fmla="*/ 55 h 184"/>
                <a:gd name="T48" fmla="*/ 49 w 122"/>
                <a:gd name="T49" fmla="*/ 166 h 184"/>
                <a:gd name="T50" fmla="*/ 80 w 122"/>
                <a:gd name="T51" fmla="*/ 135 h 184"/>
                <a:gd name="T52" fmla="*/ 77 w 122"/>
                <a:gd name="T53" fmla="*/ 125 h 184"/>
                <a:gd name="T54" fmla="*/ 43 w 122"/>
                <a:gd name="T55" fmla="*/ 160 h 184"/>
                <a:gd name="T56" fmla="*/ 49 w 122"/>
                <a:gd name="T57" fmla="*/ 166 h 184"/>
                <a:gd name="T58" fmla="*/ 33 w 122"/>
                <a:gd name="T59" fmla="*/ 149 h 184"/>
                <a:gd name="T60" fmla="*/ 72 w 122"/>
                <a:gd name="T61" fmla="*/ 110 h 184"/>
                <a:gd name="T62" fmla="*/ 68 w 122"/>
                <a:gd name="T63" fmla="*/ 98 h 184"/>
                <a:gd name="T64" fmla="*/ 25 w 122"/>
                <a:gd name="T65" fmla="*/ 141 h 184"/>
                <a:gd name="T66" fmla="*/ 33 w 122"/>
                <a:gd name="T67" fmla="*/ 149 h 184"/>
                <a:gd name="T68" fmla="*/ 21 w 122"/>
                <a:gd name="T69" fmla="*/ 128 h 184"/>
                <a:gd name="T70" fmla="*/ 64 w 122"/>
                <a:gd name="T71" fmla="*/ 84 h 184"/>
                <a:gd name="T72" fmla="*/ 61 w 122"/>
                <a:gd name="T73" fmla="*/ 73 h 184"/>
                <a:gd name="T74" fmla="*/ 27 w 122"/>
                <a:gd name="T75" fmla="*/ 106 h 184"/>
                <a:gd name="T76" fmla="*/ 21 w 122"/>
                <a:gd name="T77" fmla="*/ 1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84">
                  <a:moveTo>
                    <a:pt x="92" y="98"/>
                  </a:moveTo>
                  <a:lnTo>
                    <a:pt x="80" y="55"/>
                  </a:lnTo>
                  <a:lnTo>
                    <a:pt x="111" y="73"/>
                  </a:lnTo>
                  <a:lnTo>
                    <a:pt x="122" y="117"/>
                  </a:lnTo>
                  <a:lnTo>
                    <a:pt x="92" y="98"/>
                  </a:lnTo>
                  <a:close/>
                  <a:moveTo>
                    <a:pt x="31" y="36"/>
                  </a:moveTo>
                  <a:lnTo>
                    <a:pt x="18" y="0"/>
                  </a:lnTo>
                  <a:lnTo>
                    <a:pt x="80" y="0"/>
                  </a:lnTo>
                  <a:lnTo>
                    <a:pt x="67" y="36"/>
                  </a:lnTo>
                  <a:lnTo>
                    <a:pt x="31" y="36"/>
                  </a:lnTo>
                  <a:close/>
                  <a:moveTo>
                    <a:pt x="67" y="43"/>
                  </a:moveTo>
                  <a:lnTo>
                    <a:pt x="89" y="112"/>
                  </a:lnTo>
                  <a:lnTo>
                    <a:pt x="90" y="112"/>
                  </a:lnTo>
                  <a:lnTo>
                    <a:pt x="89" y="113"/>
                  </a:lnTo>
                  <a:lnTo>
                    <a:pt x="98" y="141"/>
                  </a:lnTo>
                  <a:lnTo>
                    <a:pt x="49" y="184"/>
                  </a:lnTo>
                  <a:lnTo>
                    <a:pt x="0" y="141"/>
                  </a:lnTo>
                  <a:lnTo>
                    <a:pt x="31" y="43"/>
                  </a:lnTo>
                  <a:lnTo>
                    <a:pt x="67" y="43"/>
                  </a:lnTo>
                  <a:close/>
                  <a:moveTo>
                    <a:pt x="55" y="55"/>
                  </a:moveTo>
                  <a:lnTo>
                    <a:pt x="43" y="55"/>
                  </a:lnTo>
                  <a:lnTo>
                    <a:pt x="35" y="81"/>
                  </a:lnTo>
                  <a:lnTo>
                    <a:pt x="56" y="60"/>
                  </a:lnTo>
                  <a:lnTo>
                    <a:pt x="55" y="55"/>
                  </a:lnTo>
                  <a:close/>
                  <a:moveTo>
                    <a:pt x="49" y="166"/>
                  </a:moveTo>
                  <a:lnTo>
                    <a:pt x="80" y="135"/>
                  </a:lnTo>
                  <a:lnTo>
                    <a:pt x="77" y="125"/>
                  </a:lnTo>
                  <a:lnTo>
                    <a:pt x="43" y="160"/>
                  </a:lnTo>
                  <a:lnTo>
                    <a:pt x="49" y="166"/>
                  </a:lnTo>
                  <a:close/>
                  <a:moveTo>
                    <a:pt x="33" y="149"/>
                  </a:moveTo>
                  <a:lnTo>
                    <a:pt x="72" y="110"/>
                  </a:lnTo>
                  <a:lnTo>
                    <a:pt x="68" y="98"/>
                  </a:lnTo>
                  <a:lnTo>
                    <a:pt x="25" y="141"/>
                  </a:lnTo>
                  <a:lnTo>
                    <a:pt x="33" y="149"/>
                  </a:lnTo>
                  <a:close/>
                  <a:moveTo>
                    <a:pt x="21" y="128"/>
                  </a:moveTo>
                  <a:lnTo>
                    <a:pt x="64" y="84"/>
                  </a:lnTo>
                  <a:lnTo>
                    <a:pt x="61" y="73"/>
                  </a:lnTo>
                  <a:lnTo>
                    <a:pt x="27" y="106"/>
                  </a:lnTo>
                  <a:lnTo>
                    <a:pt x="21" y="12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Calibri"/>
                <a:ea typeface="宋体"/>
              </a:endParaRPr>
            </a:p>
          </p:txBody>
        </p:sp>
      </p:grpSp>
      <p:grpSp>
        <p:nvGrpSpPr>
          <p:cNvPr id="114" name="组合 113"/>
          <p:cNvGrpSpPr/>
          <p:nvPr/>
        </p:nvGrpSpPr>
        <p:grpSpPr>
          <a:xfrm>
            <a:off x="7523295" y="5134662"/>
            <a:ext cx="571870" cy="574400"/>
            <a:chOff x="10596810" y="1655498"/>
            <a:chExt cx="626458" cy="629230"/>
          </a:xfrm>
        </p:grpSpPr>
        <p:sp>
          <p:nvSpPr>
            <p:cNvPr id="115" name="Oval 4"/>
            <p:cNvSpPr/>
            <p:nvPr/>
          </p:nvSpPr>
          <p:spPr>
            <a:xfrm>
              <a:off x="10596810" y="1655498"/>
              <a:ext cx="626458" cy="629230"/>
            </a:xfrm>
            <a:prstGeom prst="ellipse">
              <a:avLst/>
            </a:prstGeom>
            <a:solidFill>
              <a:schemeClr val="tx1">
                <a:lumMod val="65000"/>
                <a:lumOff val="3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lumMod val="95000"/>
                  </a:prstClr>
                </a:solidFill>
                <a:effectLst/>
                <a:uLnTx/>
                <a:uFillTx/>
                <a:latin typeface="Calibri"/>
                <a:ea typeface="+mn-ea"/>
                <a:cs typeface="+mn-cs"/>
              </a:endParaRPr>
            </a:p>
          </p:txBody>
        </p:sp>
        <p:sp>
          <p:nvSpPr>
            <p:cNvPr id="116" name="Freeform 206"/>
            <p:cNvSpPr>
              <a:spLocks noChangeAspect="1" noEditPoints="1"/>
            </p:cNvSpPr>
            <p:nvPr/>
          </p:nvSpPr>
          <p:spPr bwMode="auto">
            <a:xfrm>
              <a:off x="10795680" y="1793062"/>
              <a:ext cx="263864" cy="31895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lumMod val="65000"/>
                    <a:lumOff val="35000"/>
                  </a:prstClr>
                </a:solidFill>
                <a:effectLst/>
                <a:uLnTx/>
                <a:uFillTx/>
                <a:latin typeface="Arial" panose="020B0604020202020204" pitchFamily="34" charset="0"/>
                <a:ea typeface="宋体"/>
                <a:cs typeface="Arial" panose="020B0604020202020204" pitchFamily="34" charset="0"/>
              </a:endParaRPr>
            </a:p>
          </p:txBody>
        </p:sp>
      </p:grpSp>
    </p:spTree>
    <p:extLst>
      <p:ext uri="{BB962C8B-B14F-4D97-AF65-F5344CB8AC3E}">
        <p14:creationId xmlns:p14="http://schemas.microsoft.com/office/powerpoint/2010/main" val="2998264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Effect transition="in" filter="wipe(down)">
                                      <p:cBhvr>
                                        <p:cTn id="13" dur="500"/>
                                        <p:tgtEl>
                                          <p:spTgt spid="26">
                                            <p:txEl>
                                              <p:pRg st="0" end="0"/>
                                            </p:txEl>
                                          </p:spTgt>
                                        </p:tgtEl>
                                      </p:cBhvr>
                                    </p:animEffect>
                                  </p:childTnLst>
                                </p:cTn>
                              </p:par>
                              <p:par>
                                <p:cTn id="14" presetID="52" presetClass="entr" presetSubtype="0" fill="hold" grpId="0" nodeType="withEffect">
                                  <p:stCondLst>
                                    <p:cond delay="500"/>
                                  </p:stCondLst>
                                  <p:iterate type="lt">
                                    <p:tmPct val="10000"/>
                                  </p:iterate>
                                  <p:childTnLst>
                                    <p:set>
                                      <p:cBhvr>
                                        <p:cTn id="15" dur="1" fill="hold">
                                          <p:stCondLst>
                                            <p:cond delay="0"/>
                                          </p:stCondLst>
                                        </p:cTn>
                                        <p:tgtEl>
                                          <p:spTgt spid="98"/>
                                        </p:tgtEl>
                                        <p:attrNameLst>
                                          <p:attrName>style.visibility</p:attrName>
                                        </p:attrNameLst>
                                      </p:cBhvr>
                                      <p:to>
                                        <p:strVal val="visible"/>
                                      </p:to>
                                    </p:set>
                                    <p:animScale>
                                      <p:cBhvr>
                                        <p:cTn id="16" dur="1000" decel="50000" fill="hold">
                                          <p:stCondLst>
                                            <p:cond delay="0"/>
                                          </p:stCondLst>
                                        </p:cTn>
                                        <p:tgtEl>
                                          <p:spTgt spid="9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98"/>
                                        </p:tgtEl>
                                        <p:attrNameLst>
                                          <p:attrName>ppt_x</p:attrName>
                                          <p:attrName>ppt_y</p:attrName>
                                        </p:attrNameLst>
                                      </p:cBhvr>
                                    </p:animMotion>
                                    <p:animEffect transition="in" filter="fade">
                                      <p:cBhvr>
                                        <p:cTn id="18" dur="1000"/>
                                        <p:tgtEl>
                                          <p:spTgt spid="98"/>
                                        </p:tgtEl>
                                      </p:cBhvr>
                                    </p:animEffect>
                                  </p:childTnLst>
                                </p:cTn>
                              </p:par>
                              <p:par>
                                <p:cTn id="19" presetID="22" presetClass="entr" presetSubtype="8" fill="hold" nodeType="withEffect">
                                  <p:stCondLst>
                                    <p:cond delay="1000"/>
                                  </p:stCondLst>
                                  <p:childTnLst>
                                    <p:set>
                                      <p:cBhvr>
                                        <p:cTn id="20" dur="1" fill="hold">
                                          <p:stCondLst>
                                            <p:cond delay="0"/>
                                          </p:stCondLst>
                                        </p:cTn>
                                        <p:tgtEl>
                                          <p:spTgt spid="99"/>
                                        </p:tgtEl>
                                        <p:attrNameLst>
                                          <p:attrName>style.visibility</p:attrName>
                                        </p:attrNameLst>
                                      </p:cBhvr>
                                      <p:to>
                                        <p:strVal val="visible"/>
                                      </p:to>
                                    </p:set>
                                    <p:animEffect transition="in" filter="wipe(left)">
                                      <p:cBhvr>
                                        <p:cTn id="21" dur="500"/>
                                        <p:tgtEl>
                                          <p:spTgt spid="99"/>
                                        </p:tgtEl>
                                      </p:cBhvr>
                                    </p:animEffect>
                                  </p:childTnLst>
                                </p:cTn>
                              </p:par>
                              <p:par>
                                <p:cTn id="22" presetID="22" presetClass="entr" presetSubtype="8" fill="hold" grpId="0" nodeType="withEffect">
                                  <p:stCondLst>
                                    <p:cond delay="1500"/>
                                  </p:stCondLst>
                                  <p:childTnLst>
                                    <p:set>
                                      <p:cBhvr>
                                        <p:cTn id="23" dur="1" fill="hold">
                                          <p:stCondLst>
                                            <p:cond delay="0"/>
                                          </p:stCondLst>
                                        </p:cTn>
                                        <p:tgtEl>
                                          <p:spTgt spid="100"/>
                                        </p:tgtEl>
                                        <p:attrNameLst>
                                          <p:attrName>style.visibility</p:attrName>
                                        </p:attrNameLst>
                                      </p:cBhvr>
                                      <p:to>
                                        <p:strVal val="visible"/>
                                      </p:to>
                                    </p:set>
                                    <p:animEffect transition="in" filter="wipe(left)">
                                      <p:cBhvr>
                                        <p:cTn id="24" dur="800"/>
                                        <p:tgtEl>
                                          <p:spTgt spid="100"/>
                                        </p:tgtEl>
                                      </p:cBhvr>
                                    </p:animEffect>
                                  </p:childTnLst>
                                </p:cTn>
                              </p:par>
                              <p:par>
                                <p:cTn id="25" presetID="22" presetClass="entr" presetSubtype="8" fill="hold" nodeType="withEffect">
                                  <p:stCondLst>
                                    <p:cond delay="1000"/>
                                  </p:stCondLst>
                                  <p:childTnLst>
                                    <p:set>
                                      <p:cBhvr>
                                        <p:cTn id="26" dur="1" fill="hold">
                                          <p:stCondLst>
                                            <p:cond delay="0"/>
                                          </p:stCondLst>
                                        </p:cTn>
                                        <p:tgtEl>
                                          <p:spTgt spid="101"/>
                                        </p:tgtEl>
                                        <p:attrNameLst>
                                          <p:attrName>style.visibility</p:attrName>
                                        </p:attrNameLst>
                                      </p:cBhvr>
                                      <p:to>
                                        <p:strVal val="visible"/>
                                      </p:to>
                                    </p:set>
                                    <p:animEffect transition="in" filter="wipe(left)">
                                      <p:cBhvr>
                                        <p:cTn id="27" dur="500"/>
                                        <p:tgtEl>
                                          <p:spTgt spid="101"/>
                                        </p:tgtEl>
                                      </p:cBhvr>
                                    </p:animEffect>
                                  </p:childTnLst>
                                </p:cTn>
                              </p:par>
                            </p:childTnLst>
                          </p:cTn>
                        </p:par>
                        <p:par>
                          <p:cTn id="28" fill="hold">
                            <p:stCondLst>
                              <p:cond delay="2600"/>
                            </p:stCondLst>
                            <p:childTnLst>
                              <p:par>
                                <p:cTn id="29" presetID="22" presetClass="entr" presetSubtype="8" fill="hold" grpId="0" nodeType="after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wipe(left)">
                                      <p:cBhvr>
                                        <p:cTn id="31" dur="500"/>
                                        <p:tgtEl>
                                          <p:spTgt spid="102"/>
                                        </p:tgtEl>
                                      </p:cBhvr>
                                    </p:animEffect>
                                  </p:childTnLst>
                                </p:cTn>
                              </p:par>
                              <p:par>
                                <p:cTn id="32" presetID="42" presetClass="entr" presetSubtype="0" fill="hold" nodeType="withEffect">
                                  <p:stCondLst>
                                    <p:cond delay="50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1000"/>
                                        <p:tgtEl>
                                          <p:spTgt spid="103"/>
                                        </p:tgtEl>
                                      </p:cBhvr>
                                    </p:animEffect>
                                    <p:anim calcmode="lin" valueType="num">
                                      <p:cBhvr>
                                        <p:cTn id="35" dur="1000" fill="hold"/>
                                        <p:tgtEl>
                                          <p:spTgt spid="103"/>
                                        </p:tgtEl>
                                        <p:attrNameLst>
                                          <p:attrName>ppt_x</p:attrName>
                                        </p:attrNameLst>
                                      </p:cBhvr>
                                      <p:tavLst>
                                        <p:tav tm="0">
                                          <p:val>
                                            <p:strVal val="#ppt_x"/>
                                          </p:val>
                                        </p:tav>
                                        <p:tav tm="100000">
                                          <p:val>
                                            <p:strVal val="#ppt_x"/>
                                          </p:val>
                                        </p:tav>
                                      </p:tavLst>
                                    </p:anim>
                                    <p:anim calcmode="lin" valueType="num">
                                      <p:cBhvr>
                                        <p:cTn id="36" dur="1000" fill="hold"/>
                                        <p:tgtEl>
                                          <p:spTgt spid="10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500"/>
                                  </p:stCondLst>
                                  <p:childTnLst>
                                    <p:set>
                                      <p:cBhvr>
                                        <p:cTn id="38" dur="1" fill="hold">
                                          <p:stCondLst>
                                            <p:cond delay="0"/>
                                          </p:stCondLst>
                                        </p:cTn>
                                        <p:tgtEl>
                                          <p:spTgt spid="108"/>
                                        </p:tgtEl>
                                        <p:attrNameLst>
                                          <p:attrName>style.visibility</p:attrName>
                                        </p:attrNameLst>
                                      </p:cBhvr>
                                      <p:to>
                                        <p:strVal val="visible"/>
                                      </p:to>
                                    </p:set>
                                    <p:animEffect transition="in" filter="fade">
                                      <p:cBhvr>
                                        <p:cTn id="39" dur="1000"/>
                                        <p:tgtEl>
                                          <p:spTgt spid="108"/>
                                        </p:tgtEl>
                                      </p:cBhvr>
                                    </p:animEffect>
                                    <p:anim calcmode="lin" valueType="num">
                                      <p:cBhvr>
                                        <p:cTn id="40" dur="1000" fill="hold"/>
                                        <p:tgtEl>
                                          <p:spTgt spid="108"/>
                                        </p:tgtEl>
                                        <p:attrNameLst>
                                          <p:attrName>ppt_x</p:attrName>
                                        </p:attrNameLst>
                                      </p:cBhvr>
                                      <p:tavLst>
                                        <p:tav tm="0">
                                          <p:val>
                                            <p:strVal val="#ppt_x"/>
                                          </p:val>
                                        </p:tav>
                                        <p:tav tm="100000">
                                          <p:val>
                                            <p:strVal val="#ppt_x"/>
                                          </p:val>
                                        </p:tav>
                                      </p:tavLst>
                                    </p:anim>
                                    <p:anim calcmode="lin" valueType="num">
                                      <p:cBhvr>
                                        <p:cTn id="41" dur="1000" fill="hold"/>
                                        <p:tgtEl>
                                          <p:spTgt spid="10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500"/>
                                  </p:stCondLst>
                                  <p:childTnLst>
                                    <p:set>
                                      <p:cBhvr>
                                        <p:cTn id="43" dur="1" fill="hold">
                                          <p:stCondLst>
                                            <p:cond delay="0"/>
                                          </p:stCondLst>
                                        </p:cTn>
                                        <p:tgtEl>
                                          <p:spTgt spid="111"/>
                                        </p:tgtEl>
                                        <p:attrNameLst>
                                          <p:attrName>style.visibility</p:attrName>
                                        </p:attrNameLst>
                                      </p:cBhvr>
                                      <p:to>
                                        <p:strVal val="visible"/>
                                      </p:to>
                                    </p:set>
                                    <p:animEffect transition="in" filter="fade">
                                      <p:cBhvr>
                                        <p:cTn id="44" dur="1000"/>
                                        <p:tgtEl>
                                          <p:spTgt spid="111"/>
                                        </p:tgtEl>
                                      </p:cBhvr>
                                    </p:animEffect>
                                    <p:anim calcmode="lin" valueType="num">
                                      <p:cBhvr>
                                        <p:cTn id="45" dur="1000" fill="hold"/>
                                        <p:tgtEl>
                                          <p:spTgt spid="111"/>
                                        </p:tgtEl>
                                        <p:attrNameLst>
                                          <p:attrName>ppt_x</p:attrName>
                                        </p:attrNameLst>
                                      </p:cBhvr>
                                      <p:tavLst>
                                        <p:tav tm="0">
                                          <p:val>
                                            <p:strVal val="#ppt_x"/>
                                          </p:val>
                                        </p:tav>
                                        <p:tav tm="100000">
                                          <p:val>
                                            <p:strVal val="#ppt_x"/>
                                          </p:val>
                                        </p:tav>
                                      </p:tavLst>
                                    </p:anim>
                                    <p:anim calcmode="lin" valueType="num">
                                      <p:cBhvr>
                                        <p:cTn id="46" dur="1000" fill="hold"/>
                                        <p:tgtEl>
                                          <p:spTgt spid="11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500"/>
                                  </p:stCondLst>
                                  <p:childTnLst>
                                    <p:set>
                                      <p:cBhvr>
                                        <p:cTn id="48" dur="1" fill="hold">
                                          <p:stCondLst>
                                            <p:cond delay="0"/>
                                          </p:stCondLst>
                                        </p:cTn>
                                        <p:tgtEl>
                                          <p:spTgt spid="114"/>
                                        </p:tgtEl>
                                        <p:attrNameLst>
                                          <p:attrName>style.visibility</p:attrName>
                                        </p:attrNameLst>
                                      </p:cBhvr>
                                      <p:to>
                                        <p:strVal val="visible"/>
                                      </p:to>
                                    </p:set>
                                    <p:animEffect transition="in" filter="fade">
                                      <p:cBhvr>
                                        <p:cTn id="49" dur="1000"/>
                                        <p:tgtEl>
                                          <p:spTgt spid="114"/>
                                        </p:tgtEl>
                                      </p:cBhvr>
                                    </p:animEffect>
                                    <p:anim calcmode="lin" valueType="num">
                                      <p:cBhvr>
                                        <p:cTn id="50" dur="1000" fill="hold"/>
                                        <p:tgtEl>
                                          <p:spTgt spid="114"/>
                                        </p:tgtEl>
                                        <p:attrNameLst>
                                          <p:attrName>ppt_x</p:attrName>
                                        </p:attrNameLst>
                                      </p:cBhvr>
                                      <p:tavLst>
                                        <p:tav tm="0">
                                          <p:val>
                                            <p:strVal val="#ppt_x"/>
                                          </p:val>
                                        </p:tav>
                                        <p:tav tm="100000">
                                          <p:val>
                                            <p:strVal val="#ppt_x"/>
                                          </p:val>
                                        </p:tav>
                                      </p:tavLst>
                                    </p:anim>
                                    <p:anim calcmode="lin" valueType="num">
                                      <p:cBhvr>
                                        <p:cTn id="51"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8" grpId="0"/>
      <p:bldP spid="100" grpId="0"/>
      <p:bldP spid="10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F03375D2-EEC1-40D3-A94D-671BBC33FEA8}"/>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502F086D-0E2C-4032-8EDE-D133576A8E13}"/>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CEC9865F-933A-4D90-9158-52E4E8877463}"/>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1B7B1D8D-2C66-4186-B067-551AA9F0F0AB}"/>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C68EDFA9-B1F0-42B6-A89E-CDC01811E8E0}"/>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sym typeface="+mn-lt"/>
              </a:rPr>
              <a:t>3</a:t>
            </a:r>
          </a:p>
        </p:txBody>
      </p:sp>
      <p:sp>
        <p:nvSpPr>
          <p:cNvPr id="8" name="矩形 7">
            <a:extLst>
              <a:ext uri="{FF2B5EF4-FFF2-40B4-BE49-F238E27FC236}">
                <a16:creationId xmlns:a16="http://schemas.microsoft.com/office/drawing/2014/main" id="{B92C1757-59E8-4E67-922C-ABA34372C269}"/>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AA69907C-C887-4B2C-8EA2-03066CCE5F81}"/>
              </a:ext>
            </a:extLst>
          </p:cNvPr>
          <p:cNvSpPr txBox="1"/>
          <p:nvPr/>
        </p:nvSpPr>
        <p:spPr>
          <a:xfrm>
            <a:off x="7128930" y="3305875"/>
            <a:ext cx="4372087" cy="670120"/>
          </a:xfrm>
          <a:prstGeom prst="rect">
            <a:avLst/>
          </a:prstGeom>
          <a:noFill/>
        </p:spPr>
        <p:txBody>
          <a:bodyPr wrap="square" rtlCol="0">
            <a:spAutoFit/>
          </a:bodyPr>
          <a:lstStyle/>
          <a:p>
            <a:pPr>
              <a:lnSpc>
                <a:spcPct val="130000"/>
              </a:lnSpc>
            </a:pPr>
            <a:r>
              <a:rPr lang="zh-CN" altLang="en-US" sz="3200" dirty="0">
                <a:solidFill>
                  <a:schemeClr val="tx1">
                    <a:lumMod val="50000"/>
                    <a:lumOff val="50000"/>
                  </a:schemeClr>
                </a:solidFill>
                <a:cs typeface="+mn-ea"/>
                <a:sym typeface="+mn-lt"/>
              </a:rPr>
              <a:t>程序说明</a:t>
            </a:r>
            <a:endParaRPr lang="en-US" altLang="zh-CN" dirty="0">
              <a:solidFill>
                <a:schemeClr val="tx1">
                  <a:lumMod val="50000"/>
                  <a:lumOff val="50000"/>
                </a:schemeClr>
              </a:solidFill>
              <a:cs typeface="+mn-ea"/>
              <a:sym typeface="+mn-lt"/>
            </a:endParaRPr>
          </a:p>
        </p:txBody>
      </p:sp>
      <p:sp>
        <p:nvSpPr>
          <p:cNvPr id="10" name="矩形 9">
            <a:extLst>
              <a:ext uri="{FF2B5EF4-FFF2-40B4-BE49-F238E27FC236}">
                <a16:creationId xmlns:a16="http://schemas.microsoft.com/office/drawing/2014/main" id="{848FB63E-07DE-483C-B082-5CF4766D2171}"/>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03</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EBAE5495-19F8-4ABE-B3BA-C6139AF428AC}"/>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60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 calcmode="lin" valueType="num">
                                      <p:cBhvr>
                                        <p:cTn id="16" dur="750" fill="hold"/>
                                        <p:tgtEl>
                                          <p:spTgt spid="3"/>
                                        </p:tgtEl>
                                        <p:attrNameLst>
                                          <p:attrName>ppt_w</p:attrName>
                                        </p:attrNameLst>
                                      </p:cBhvr>
                                      <p:tavLst>
                                        <p:tav tm="0">
                                          <p:val>
                                            <p:fltVal val="0"/>
                                          </p:val>
                                        </p:tav>
                                        <p:tav tm="100000">
                                          <p:val>
                                            <p:strVal val="#ppt_w"/>
                                          </p:val>
                                        </p:tav>
                                      </p:tavLst>
                                    </p:anim>
                                    <p:anim calcmode="lin" valueType="num">
                                      <p:cBhvr>
                                        <p:cTn id="17" dur="750" fill="hold"/>
                                        <p:tgtEl>
                                          <p:spTgt spid="3"/>
                                        </p:tgtEl>
                                        <p:attrNameLst>
                                          <p:attrName>ppt_h</p:attrName>
                                        </p:attrNameLst>
                                      </p:cBhvr>
                                      <p:tavLst>
                                        <p:tav tm="0">
                                          <p:val>
                                            <p:fltVal val="0"/>
                                          </p:val>
                                        </p:tav>
                                        <p:tav tm="100000">
                                          <p:val>
                                            <p:strVal val="#ppt_h"/>
                                          </p:val>
                                        </p:tav>
                                      </p:tavLst>
                                    </p:anim>
                                    <p:animEffect transition="in" filter="fade">
                                      <p:cBhvr>
                                        <p:cTn id="18" dur="750"/>
                                        <p:tgtEl>
                                          <p:spTgt spid="3"/>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fltVal val="0"/>
                                          </p:val>
                                        </p:tav>
                                        <p:tav tm="100000">
                                          <p:val>
                                            <p:strVal val="#ppt_w"/>
                                          </p:val>
                                        </p:tav>
                                      </p:tavLst>
                                    </p:anim>
                                    <p:anim calcmode="lin" valueType="num">
                                      <p:cBhvr>
                                        <p:cTn id="22" dur="750" fill="hold"/>
                                        <p:tgtEl>
                                          <p:spTgt spid="4"/>
                                        </p:tgtEl>
                                        <p:attrNameLst>
                                          <p:attrName>ppt_h</p:attrName>
                                        </p:attrNameLst>
                                      </p:cBhvr>
                                      <p:tavLst>
                                        <p:tav tm="0">
                                          <p:val>
                                            <p:fltVal val="0"/>
                                          </p:val>
                                        </p:tav>
                                        <p:tav tm="100000">
                                          <p:val>
                                            <p:strVal val="#ppt_h"/>
                                          </p:val>
                                        </p:tav>
                                      </p:tavLst>
                                    </p:anim>
                                    <p:animEffect transition="in" filter="fade">
                                      <p:cBhvr>
                                        <p:cTn id="23" dur="750"/>
                                        <p:tgtEl>
                                          <p:spTgt spid="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animEffect transition="in" filter="fade">
                                      <p:cBhvr>
                                        <p:cTn id="33" dur="750"/>
                                        <p:tgtEl>
                                          <p:spTgt spid="6"/>
                                        </p:tgtEl>
                                      </p:cBhvr>
                                    </p:animEffect>
                                  </p:childTnLst>
                                </p:cTn>
                              </p:par>
                              <p:par>
                                <p:cTn id="34" presetID="10" presetClass="entr" presetSubtype="0" fill="hold"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64" presetClass="path" presetSubtype="0" decel="30000" fill="hold" nodeType="withEffect">
                                  <p:stCondLst>
                                    <p:cond delay="500"/>
                                  </p:stCondLst>
                                  <p:childTnLst>
                                    <p:animMotion origin="layout" path="M 2.29167E-6 0.03889 L 2.29167E-6 -0.07176 " pathEditMode="relative" rAng="0" ptsTypes="AA">
                                      <p:cBhvr>
                                        <p:cTn id="38" dur="750" spd="-100000" fill="hold"/>
                                        <p:tgtEl>
                                          <p:spTgt spid="11"/>
                                        </p:tgtEl>
                                        <p:attrNameLst>
                                          <p:attrName>ppt_x</p:attrName>
                                          <p:attrName>ppt_y</p:attrName>
                                        </p:attrNameLst>
                                      </p:cBhvr>
                                      <p:rCtr x="0" y="-5532"/>
                                    </p:animMotion>
                                  </p:childTnLst>
                                </p:cTn>
                              </p:par>
                              <p:par>
                                <p:cTn id="39" presetID="64" presetClass="path" presetSubtype="0" accel="30000" decel="30000" fill="hold" nodeType="withEffect">
                                  <p:stCondLst>
                                    <p:cond delay="1250"/>
                                  </p:stCondLst>
                                  <p:childTnLst>
                                    <p:animMotion origin="layout" path="M 3.95833E-6 0.03842 L 3.95833E-6 2.96296E-6 " pathEditMode="relative" rAng="0" ptsTypes="AA">
                                      <p:cBhvr>
                                        <p:cTn id="40" dur="750" fill="hold"/>
                                        <p:tgtEl>
                                          <p:spTgt spid="11"/>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图片 149">
            <a:extLst>
              <a:ext uri="{FF2B5EF4-FFF2-40B4-BE49-F238E27FC236}">
                <a16:creationId xmlns:a16="http://schemas.microsoft.com/office/drawing/2014/main" id="{C2DB8957-BFDB-4B40-90D2-8EBCD10CA81C}"/>
              </a:ext>
            </a:extLst>
          </p:cNvPr>
          <p:cNvPicPr>
            <a:picLocks noChangeAspect="1"/>
          </p:cNvPicPr>
          <p:nvPr/>
        </p:nvPicPr>
        <p:blipFill>
          <a:blip r:embed="rId3"/>
          <a:stretch>
            <a:fillRect/>
          </a:stretch>
        </p:blipFill>
        <p:spPr>
          <a:xfrm>
            <a:off x="258644" y="3051056"/>
            <a:ext cx="6153226" cy="2200416"/>
          </a:xfrm>
          <a:prstGeom prst="rect">
            <a:avLst/>
          </a:prstGeom>
        </p:spPr>
      </p:pic>
      <p:grpSp>
        <p:nvGrpSpPr>
          <p:cNvPr id="148" name="组合 147">
            <a:extLst>
              <a:ext uri="{FF2B5EF4-FFF2-40B4-BE49-F238E27FC236}">
                <a16:creationId xmlns:a16="http://schemas.microsoft.com/office/drawing/2014/main" id="{162CF391-8BB3-4C04-935F-039A79D801EA}"/>
              </a:ext>
            </a:extLst>
          </p:cNvPr>
          <p:cNvGrpSpPr/>
          <p:nvPr/>
        </p:nvGrpSpPr>
        <p:grpSpPr>
          <a:xfrm>
            <a:off x="5197415" y="1092214"/>
            <a:ext cx="1460605" cy="197876"/>
            <a:chOff x="6866824" y="2489763"/>
            <a:chExt cx="1460605" cy="197876"/>
          </a:xfrm>
        </p:grpSpPr>
        <p:sp useBgFill="1">
          <p:nvSpPr>
            <p:cNvPr id="132" name="圆角矩形 276">
              <a:extLst>
                <a:ext uri="{FF2B5EF4-FFF2-40B4-BE49-F238E27FC236}">
                  <a16:creationId xmlns:a16="http://schemas.microsoft.com/office/drawing/2014/main" id="{6AA1F5C5-7FE5-46D4-BD5A-B3B17C99B01D}"/>
                </a:ext>
              </a:extLst>
            </p:cNvPr>
            <p:cNvSpPr/>
            <p:nvPr/>
          </p:nvSpPr>
          <p:spPr>
            <a:xfrm>
              <a:off x="6866824" y="2489763"/>
              <a:ext cx="547616" cy="197876"/>
            </a:xfrm>
            <a:prstGeom prst="roundRect">
              <a:avLst>
                <a:gd name="adj" fmla="val 41830"/>
              </a:avLst>
            </a:prstGeom>
            <a:ln>
              <a:solidFill>
                <a:schemeClr val="tx2"/>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34" name="椭圆 133">
              <a:extLst>
                <a:ext uri="{FF2B5EF4-FFF2-40B4-BE49-F238E27FC236}">
                  <a16:creationId xmlns:a16="http://schemas.microsoft.com/office/drawing/2014/main" id="{B473744B-AC66-4B0F-A581-F07AE385C8E7}"/>
                </a:ext>
              </a:extLst>
            </p:cNvPr>
            <p:cNvSpPr/>
            <p:nvPr/>
          </p:nvSpPr>
          <p:spPr>
            <a:xfrm>
              <a:off x="7543278"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5" name="椭圆 134">
              <a:extLst>
                <a:ext uri="{FF2B5EF4-FFF2-40B4-BE49-F238E27FC236}">
                  <a16:creationId xmlns:a16="http://schemas.microsoft.com/office/drawing/2014/main" id="{F6F48DBA-F332-4DFF-BDE7-641B7B2F12A3}"/>
                </a:ext>
              </a:extLst>
            </p:cNvPr>
            <p:cNvSpPr/>
            <p:nvPr/>
          </p:nvSpPr>
          <p:spPr>
            <a:xfrm>
              <a:off x="7879506"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6" name="椭圆 135">
              <a:extLst>
                <a:ext uri="{FF2B5EF4-FFF2-40B4-BE49-F238E27FC236}">
                  <a16:creationId xmlns:a16="http://schemas.microsoft.com/office/drawing/2014/main" id="{7434E5E2-F28E-4BDE-92A7-029CAC70965E}"/>
                </a:ext>
              </a:extLst>
            </p:cNvPr>
            <p:cNvSpPr/>
            <p:nvPr/>
          </p:nvSpPr>
          <p:spPr>
            <a:xfrm>
              <a:off x="8215734"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37" name="圆角矩形 288">
            <a:extLst>
              <a:ext uri="{FF2B5EF4-FFF2-40B4-BE49-F238E27FC236}">
                <a16:creationId xmlns:a16="http://schemas.microsoft.com/office/drawing/2014/main" id="{0F6B1F52-23DD-4C1A-9080-9FEF2D36B3FE}"/>
              </a:ext>
            </a:extLst>
          </p:cNvPr>
          <p:cNvSpPr/>
          <p:nvPr/>
        </p:nvSpPr>
        <p:spPr>
          <a:xfrm>
            <a:off x="4417239" y="6138073"/>
            <a:ext cx="542716" cy="45719"/>
          </a:xfrm>
          <a:prstGeom prst="roundRect">
            <a:avLst>
              <a:gd name="adj" fmla="val 50000"/>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8" name="文本框 137">
            <a:extLst>
              <a:ext uri="{FF2B5EF4-FFF2-40B4-BE49-F238E27FC236}">
                <a16:creationId xmlns:a16="http://schemas.microsoft.com/office/drawing/2014/main" id="{DF0695F2-C6B2-41AF-9BA5-70B13A017FF8}"/>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139" name="直接连接符 138">
            <a:extLst>
              <a:ext uri="{FF2B5EF4-FFF2-40B4-BE49-F238E27FC236}">
                <a16:creationId xmlns:a16="http://schemas.microsoft.com/office/drawing/2014/main" id="{C3FAC30B-6802-4719-B751-0E2A4C8F8375}"/>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0" name="Group 4">
            <a:extLst>
              <a:ext uri="{FF2B5EF4-FFF2-40B4-BE49-F238E27FC236}">
                <a16:creationId xmlns:a16="http://schemas.microsoft.com/office/drawing/2014/main" id="{890FFE75-936A-4D7B-8B16-EF427340BA20}"/>
              </a:ext>
            </a:extLst>
          </p:cNvPr>
          <p:cNvGrpSpPr/>
          <p:nvPr/>
        </p:nvGrpSpPr>
        <p:grpSpPr>
          <a:xfrm>
            <a:off x="6866824" y="2809237"/>
            <a:ext cx="5373597" cy="938367"/>
            <a:chOff x="3593575" y="1287239"/>
            <a:chExt cx="7164797" cy="1251156"/>
          </a:xfrm>
        </p:grpSpPr>
        <p:sp>
          <p:nvSpPr>
            <p:cNvPr id="142" name="Rectangle 2">
              <a:extLst>
                <a:ext uri="{FF2B5EF4-FFF2-40B4-BE49-F238E27FC236}">
                  <a16:creationId xmlns:a16="http://schemas.microsoft.com/office/drawing/2014/main" id="{00F226D3-6D24-4762-AEEB-63F9988C76FB}"/>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连接服务器</a:t>
              </a:r>
            </a:p>
          </p:txBody>
        </p:sp>
        <p:sp>
          <p:nvSpPr>
            <p:cNvPr id="141" name="TextBox 108">
              <a:extLst>
                <a:ext uri="{FF2B5EF4-FFF2-40B4-BE49-F238E27FC236}">
                  <a16:creationId xmlns:a16="http://schemas.microsoft.com/office/drawing/2014/main" id="{B8B574C3-AA6D-4F72-8F33-6B8E27DAB234}"/>
                </a:ext>
              </a:extLst>
            </p:cNvPr>
            <p:cNvSpPr txBox="1"/>
            <p:nvPr/>
          </p:nvSpPr>
          <p:spPr>
            <a:xfrm>
              <a:off x="3593575" y="1707399"/>
              <a:ext cx="7164797" cy="830996"/>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通过预设好的参数构建</a:t>
              </a:r>
              <a:r>
                <a:rPr lang="en-US" altLang="zh-CN" sz="1050" dirty="0">
                  <a:solidFill>
                    <a:schemeClr val="bg1">
                      <a:lumMod val="50000"/>
                    </a:schemeClr>
                  </a:solidFill>
                  <a:cs typeface="+mn-ea"/>
                  <a:sym typeface="+mn-lt"/>
                </a:rPr>
                <a:t>S3</a:t>
              </a:r>
              <a:r>
                <a:rPr lang="zh-CN" altLang="en-US" sz="1050" dirty="0">
                  <a:solidFill>
                    <a:schemeClr val="bg1">
                      <a:lumMod val="50000"/>
                    </a:schemeClr>
                  </a:solidFill>
                  <a:cs typeface="+mn-ea"/>
                  <a:sym typeface="+mn-lt"/>
                </a:rPr>
                <a:t>对象并对服务器进行连接。</a:t>
              </a:r>
              <a:endParaRPr lang="en-US" altLang="zh-CN" sz="1050" dirty="0">
                <a:solidFill>
                  <a:schemeClr val="bg1">
                    <a:lumMod val="50000"/>
                  </a:schemeClr>
                </a:solidFill>
                <a:cs typeface="+mn-ea"/>
                <a:sym typeface="+mn-lt"/>
              </a:endParaRPr>
            </a:p>
            <a:p>
              <a:pPr algn="l">
                <a:lnSpc>
                  <a:spcPct val="120000"/>
                </a:lnSpc>
                <a:spcBef>
                  <a:spcPct val="0"/>
                </a:spcBef>
              </a:pPr>
              <a:endParaRPr lang="zh-CN" altLang="en-US" sz="1050" dirty="0">
                <a:solidFill>
                  <a:schemeClr val="bg1">
                    <a:lumMod val="50000"/>
                  </a:schemeClr>
                </a:solidFill>
                <a:cs typeface="+mn-ea"/>
                <a:sym typeface="+mn-lt"/>
              </a:endParaRPr>
            </a:p>
          </p:txBody>
        </p:sp>
      </p:grpSp>
      <p:pic>
        <p:nvPicPr>
          <p:cNvPr id="147" name="图片 146">
            <a:extLst>
              <a:ext uri="{FF2B5EF4-FFF2-40B4-BE49-F238E27FC236}">
                <a16:creationId xmlns:a16="http://schemas.microsoft.com/office/drawing/2014/main" id="{766E037A-16AA-4995-A614-CF8058FB6743}"/>
              </a:ext>
            </a:extLst>
          </p:cNvPr>
          <p:cNvPicPr>
            <a:picLocks noChangeAspect="1"/>
          </p:cNvPicPr>
          <p:nvPr/>
        </p:nvPicPr>
        <p:blipFill>
          <a:blip r:embed="rId4"/>
          <a:stretch>
            <a:fillRect/>
          </a:stretch>
        </p:blipFill>
        <p:spPr>
          <a:xfrm>
            <a:off x="826145" y="1993286"/>
            <a:ext cx="5831875" cy="788444"/>
          </a:xfrm>
          <a:prstGeom prst="rect">
            <a:avLst/>
          </a:prstGeom>
        </p:spPr>
      </p:pic>
    </p:spTree>
    <p:extLst>
      <p:ext uri="{BB962C8B-B14F-4D97-AF65-F5344CB8AC3E}">
        <p14:creationId xmlns:p14="http://schemas.microsoft.com/office/powerpoint/2010/main" val="71915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p:cTn id="7" dur="1000" fill="hold"/>
                                        <p:tgtEl>
                                          <p:spTgt spid="139"/>
                                        </p:tgtEl>
                                        <p:attrNameLst>
                                          <p:attrName>ppt_w</p:attrName>
                                        </p:attrNameLst>
                                      </p:cBhvr>
                                      <p:tavLst>
                                        <p:tav tm="0">
                                          <p:val>
                                            <p:fltVal val="0"/>
                                          </p:val>
                                        </p:tav>
                                        <p:tav tm="100000">
                                          <p:val>
                                            <p:strVal val="#ppt_w"/>
                                          </p:val>
                                        </p:tav>
                                      </p:tavLst>
                                    </p:anim>
                                    <p:anim calcmode="lin" valueType="num">
                                      <p:cBhvr>
                                        <p:cTn id="8" dur="1000" fill="hold"/>
                                        <p:tgtEl>
                                          <p:spTgt spid="139"/>
                                        </p:tgtEl>
                                        <p:attrNameLst>
                                          <p:attrName>ppt_h</p:attrName>
                                        </p:attrNameLst>
                                      </p:cBhvr>
                                      <p:tavLst>
                                        <p:tav tm="0">
                                          <p:val>
                                            <p:fltVal val="0"/>
                                          </p:val>
                                        </p:tav>
                                        <p:tav tm="100000">
                                          <p:val>
                                            <p:strVal val="#ppt_h"/>
                                          </p:val>
                                        </p:tav>
                                      </p:tavLst>
                                    </p:anim>
                                    <p:anim calcmode="lin" valueType="num">
                                      <p:cBhvr>
                                        <p:cTn id="9" dur="1000" fill="hold"/>
                                        <p:tgtEl>
                                          <p:spTgt spid="139"/>
                                        </p:tgtEl>
                                        <p:attrNameLst>
                                          <p:attrName>style.rotation</p:attrName>
                                        </p:attrNameLst>
                                      </p:cBhvr>
                                      <p:tavLst>
                                        <p:tav tm="0">
                                          <p:val>
                                            <p:fltVal val="90"/>
                                          </p:val>
                                        </p:tav>
                                        <p:tav tm="100000">
                                          <p:val>
                                            <p:fltVal val="0"/>
                                          </p:val>
                                        </p:tav>
                                      </p:tavLst>
                                    </p:anim>
                                    <p:animEffect transition="in" filter="fade">
                                      <p:cBhvr>
                                        <p:cTn id="10" dur="1000"/>
                                        <p:tgtEl>
                                          <p:spTgt spid="13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38"/>
                                        </p:tgtEl>
                                        <p:attrNameLst>
                                          <p:attrName>style.visibility</p:attrName>
                                        </p:attrNameLst>
                                      </p:cBhvr>
                                      <p:to>
                                        <p:strVal val="visible"/>
                                      </p:to>
                                    </p:set>
                                    <p:animEffect transition="in" filter="fade">
                                      <p:cBhvr>
                                        <p:cTn id="13" dur="500"/>
                                        <p:tgtEl>
                                          <p:spTgt spid="13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38"/>
                                        </p:tgtEl>
                                        <p:attrNameLst>
                                          <p:attrName>ppt_x</p:attrName>
                                          <p:attrName>ppt_y</p:attrName>
                                        </p:attrNameLst>
                                      </p:cBhvr>
                                      <p:rCtr x="1680" y="2199"/>
                                    </p:animMotion>
                                  </p:childTnLst>
                                </p:cTn>
                              </p:par>
                              <p:par>
                                <p:cTn id="16" presetID="10" presetClass="entr" presetSubtype="0" fill="hold" grpId="0" nodeType="withEffect">
                                  <p:stCondLst>
                                    <p:cond delay="1500"/>
                                  </p:stCondLst>
                                  <p:childTnLst>
                                    <p:set>
                                      <p:cBhvr>
                                        <p:cTn id="17" dur="1" fill="hold">
                                          <p:stCondLst>
                                            <p:cond delay="0"/>
                                          </p:stCondLst>
                                        </p:cTn>
                                        <p:tgtEl>
                                          <p:spTgt spid="137"/>
                                        </p:tgtEl>
                                        <p:attrNameLst>
                                          <p:attrName>style.visibility</p:attrName>
                                        </p:attrNameLst>
                                      </p:cBhvr>
                                      <p:to>
                                        <p:strVal val="visible"/>
                                      </p:to>
                                    </p:set>
                                    <p:animEffect transition="in" filter="fade">
                                      <p:cBhvr>
                                        <p:cTn id="18" dur="500"/>
                                        <p:tgtEl>
                                          <p:spTgt spid="137"/>
                                        </p:tgtEl>
                                      </p:cBhvr>
                                    </p:animEffect>
                                  </p:childTnLst>
                                </p:cTn>
                              </p:par>
                              <p:par>
                                <p:cTn id="19" presetID="42" presetClass="path" presetSubtype="0" decel="30000" fill="hold" grpId="1" nodeType="withEffect">
                                  <p:stCondLst>
                                    <p:cond delay="1500"/>
                                  </p:stCondLst>
                                  <p:childTnLst>
                                    <p:animMotion origin="layout" path="M 3.33333E-6 -4.07407E-6 L 0.08841 -4.07407E-6 " pathEditMode="relative" rAng="0" ptsTypes="AA">
                                      <p:cBhvr>
                                        <p:cTn id="20" dur="750" spd="-100000" fill="hold"/>
                                        <p:tgtEl>
                                          <p:spTgt spid="137"/>
                                        </p:tgtEl>
                                        <p:attrNameLst>
                                          <p:attrName>ppt_x</p:attrName>
                                          <p:attrName>ppt_y</p:attrName>
                                        </p:attrNameLst>
                                      </p:cBhvr>
                                      <p:rCtr x="4414" y="0"/>
                                    </p:animMotion>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0"/>
                                        </p:tgtEl>
                                        <p:attrNameLst>
                                          <p:attrName>style.visibility</p:attrName>
                                        </p:attrNameLst>
                                      </p:cBhvr>
                                      <p:to>
                                        <p:strVal val="visible"/>
                                      </p:to>
                                    </p:set>
                                    <p:animEffect transition="in" filter="fade">
                                      <p:cBhvr>
                                        <p:cTn id="25" dur="1000"/>
                                        <p:tgtEl>
                                          <p:spTgt spid="140"/>
                                        </p:tgtEl>
                                      </p:cBhvr>
                                    </p:animEffect>
                                    <p:anim calcmode="lin" valueType="num">
                                      <p:cBhvr>
                                        <p:cTn id="26" dur="1000" fill="hold"/>
                                        <p:tgtEl>
                                          <p:spTgt spid="140"/>
                                        </p:tgtEl>
                                        <p:attrNameLst>
                                          <p:attrName>ppt_x</p:attrName>
                                        </p:attrNameLst>
                                      </p:cBhvr>
                                      <p:tavLst>
                                        <p:tav tm="0">
                                          <p:val>
                                            <p:strVal val="#ppt_x"/>
                                          </p:val>
                                        </p:tav>
                                        <p:tav tm="100000">
                                          <p:val>
                                            <p:strVal val="#ppt_x"/>
                                          </p:val>
                                        </p:tav>
                                      </p:tavLst>
                                    </p:anim>
                                    <p:anim calcmode="lin" valueType="num">
                                      <p:cBhvr>
                                        <p:cTn id="27"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7" grpId="1" animBg="1"/>
      <p:bldP spid="138" grpId="0"/>
      <p:bldP spid="13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91">
            <a:extLst>
              <a:ext uri="{FF2B5EF4-FFF2-40B4-BE49-F238E27FC236}">
                <a16:creationId xmlns:a16="http://schemas.microsoft.com/office/drawing/2014/main" id="{5B823D83-2131-4464-9162-D8AE0C29C9D8}"/>
              </a:ext>
            </a:extLst>
          </p:cNvPr>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196">
            <a:extLst>
              <a:ext uri="{FF2B5EF4-FFF2-40B4-BE49-F238E27FC236}">
                <a16:creationId xmlns:a16="http://schemas.microsoft.com/office/drawing/2014/main" id="{E7A38EEB-8EB6-4D68-89D3-5CAAB3BE4399}"/>
              </a:ext>
            </a:extLst>
          </p:cNvPr>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202">
            <a:extLst>
              <a:ext uri="{FF2B5EF4-FFF2-40B4-BE49-F238E27FC236}">
                <a16:creationId xmlns:a16="http://schemas.microsoft.com/office/drawing/2014/main" id="{BFCC0555-787D-4F08-9D61-43D19303813A}"/>
              </a:ext>
            </a:extLst>
          </p:cNvPr>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213">
            <a:extLst>
              <a:ext uri="{FF2B5EF4-FFF2-40B4-BE49-F238E27FC236}">
                <a16:creationId xmlns:a16="http://schemas.microsoft.com/office/drawing/2014/main" id="{2D6DAD90-6329-4E53-A7D6-35006D39C076}"/>
              </a:ext>
            </a:extLst>
          </p:cNvPr>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214">
            <a:extLst>
              <a:ext uri="{FF2B5EF4-FFF2-40B4-BE49-F238E27FC236}">
                <a16:creationId xmlns:a16="http://schemas.microsoft.com/office/drawing/2014/main" id="{AD708F0D-C851-4061-9783-6E7DB9FE871B}"/>
              </a:ext>
            </a:extLst>
          </p:cNvPr>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215">
            <a:extLst>
              <a:ext uri="{FF2B5EF4-FFF2-40B4-BE49-F238E27FC236}">
                <a16:creationId xmlns:a16="http://schemas.microsoft.com/office/drawing/2014/main" id="{503FFB00-69CA-4B57-AE59-9594260BF260}"/>
              </a:ext>
            </a:extLst>
          </p:cNvPr>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227">
            <a:extLst>
              <a:ext uri="{FF2B5EF4-FFF2-40B4-BE49-F238E27FC236}">
                <a16:creationId xmlns:a16="http://schemas.microsoft.com/office/drawing/2014/main" id="{A4AAD9EC-B639-4131-B021-B4EE23C67DFB}"/>
              </a:ext>
            </a:extLst>
          </p:cNvPr>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230">
            <a:extLst>
              <a:ext uri="{FF2B5EF4-FFF2-40B4-BE49-F238E27FC236}">
                <a16:creationId xmlns:a16="http://schemas.microsoft.com/office/drawing/2014/main" id="{7C7B3A4A-4F86-4B1D-8735-04263FF4CD51}"/>
              </a:ext>
            </a:extLst>
          </p:cNvPr>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231">
            <a:extLst>
              <a:ext uri="{FF2B5EF4-FFF2-40B4-BE49-F238E27FC236}">
                <a16:creationId xmlns:a16="http://schemas.microsoft.com/office/drawing/2014/main" id="{10410D0F-2788-4B4A-BFFE-0FAE4D7B329A}"/>
              </a:ext>
            </a:extLst>
          </p:cNvPr>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232">
            <a:extLst>
              <a:ext uri="{FF2B5EF4-FFF2-40B4-BE49-F238E27FC236}">
                <a16:creationId xmlns:a16="http://schemas.microsoft.com/office/drawing/2014/main" id="{F79C7F4F-3F69-48E2-9D4F-30443D1645B1}"/>
              </a:ext>
            </a:extLst>
          </p:cNvPr>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33">
            <a:extLst>
              <a:ext uri="{FF2B5EF4-FFF2-40B4-BE49-F238E27FC236}">
                <a16:creationId xmlns:a16="http://schemas.microsoft.com/office/drawing/2014/main" id="{9A1ADD92-F37B-4B5D-BA9F-80C9FCF53978}"/>
              </a:ext>
            </a:extLst>
          </p:cNvPr>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234">
            <a:extLst>
              <a:ext uri="{FF2B5EF4-FFF2-40B4-BE49-F238E27FC236}">
                <a16:creationId xmlns:a16="http://schemas.microsoft.com/office/drawing/2014/main" id="{5664A5D3-1DE5-442D-8F25-DC4083094EAE}"/>
              </a:ext>
            </a:extLst>
          </p:cNvPr>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椭圆 14">
            <a:extLst>
              <a:ext uri="{FF2B5EF4-FFF2-40B4-BE49-F238E27FC236}">
                <a16:creationId xmlns:a16="http://schemas.microsoft.com/office/drawing/2014/main" id="{2D1D87CC-5060-4D45-9DAC-3B8ECC5EC673}"/>
              </a:ext>
            </a:extLst>
          </p:cNvPr>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cs typeface="+mn-ea"/>
              <a:sym typeface="+mn-lt"/>
            </a:endParaRPr>
          </a:p>
        </p:txBody>
      </p:sp>
      <p:cxnSp>
        <p:nvCxnSpPr>
          <p:cNvPr id="16" name="直接连接符 15">
            <a:extLst>
              <a:ext uri="{FF2B5EF4-FFF2-40B4-BE49-F238E27FC236}">
                <a16:creationId xmlns:a16="http://schemas.microsoft.com/office/drawing/2014/main" id="{2677EA8D-0D77-44B1-843B-FF417D0BD1EE}"/>
              </a:ext>
            </a:extLst>
          </p:cNvPr>
          <p:cNvCxnSpPr>
            <a:stCxn id="22" idx="4"/>
            <a:endCxn id="21"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D8777D3-34E5-47D5-8813-801A4B6E62B8}"/>
              </a:ext>
            </a:extLst>
          </p:cNvPr>
          <p:cNvCxnSpPr>
            <a:stCxn id="10" idx="3"/>
            <a:endCxn id="9"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7E7BA62-D0AC-4295-A615-2FE6840D9E30}"/>
              </a:ext>
            </a:extLst>
          </p:cNvPr>
          <p:cNvCxnSpPr>
            <a:stCxn id="7" idx="2"/>
            <a:endCxn id="10"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2A2046B-6AA3-400D-8141-1010EEF4D3F1}"/>
              </a:ext>
            </a:extLst>
          </p:cNvPr>
          <p:cNvCxnSpPr>
            <a:stCxn id="14" idx="1"/>
            <a:endCxn id="7"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0" name="Freeform 198">
            <a:extLst>
              <a:ext uri="{FF2B5EF4-FFF2-40B4-BE49-F238E27FC236}">
                <a16:creationId xmlns:a16="http://schemas.microsoft.com/office/drawing/2014/main" id="{29F52877-8441-4EE6-8290-30B0F0A7A579}"/>
              </a:ext>
            </a:extLst>
          </p:cNvPr>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9">
            <a:extLst>
              <a:ext uri="{FF2B5EF4-FFF2-40B4-BE49-F238E27FC236}">
                <a16:creationId xmlns:a16="http://schemas.microsoft.com/office/drawing/2014/main" id="{E17B370D-414F-4BB2-967A-CD4974797698}"/>
              </a:ext>
            </a:extLst>
          </p:cNvPr>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00">
            <a:extLst>
              <a:ext uri="{FF2B5EF4-FFF2-40B4-BE49-F238E27FC236}">
                <a16:creationId xmlns:a16="http://schemas.microsoft.com/office/drawing/2014/main" id="{F3AE70CC-FECA-4688-9402-472F294E36D5}"/>
              </a:ext>
            </a:extLst>
          </p:cNvPr>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2">
            <a:extLst>
              <a:ext uri="{FF2B5EF4-FFF2-40B4-BE49-F238E27FC236}">
                <a16:creationId xmlns:a16="http://schemas.microsoft.com/office/drawing/2014/main" id="{808CC404-B2FE-44E0-8728-E766A4BFB1C7}"/>
              </a:ext>
            </a:extLst>
          </p:cNvPr>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16">
            <a:extLst>
              <a:ext uri="{FF2B5EF4-FFF2-40B4-BE49-F238E27FC236}">
                <a16:creationId xmlns:a16="http://schemas.microsoft.com/office/drawing/2014/main" id="{A82B13CB-EADC-4934-B18A-A05872CD5164}"/>
              </a:ext>
            </a:extLst>
          </p:cNvPr>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21">
            <a:extLst>
              <a:ext uri="{FF2B5EF4-FFF2-40B4-BE49-F238E27FC236}">
                <a16:creationId xmlns:a16="http://schemas.microsoft.com/office/drawing/2014/main" id="{4DF9F754-9B69-4598-8A6A-A8FF61681690}"/>
              </a:ext>
            </a:extLst>
          </p:cNvPr>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22">
            <a:extLst>
              <a:ext uri="{FF2B5EF4-FFF2-40B4-BE49-F238E27FC236}">
                <a16:creationId xmlns:a16="http://schemas.microsoft.com/office/drawing/2014/main" id="{CEB6A0F3-633C-47B8-ACAD-4B8AC939EC44}"/>
              </a:ext>
            </a:extLst>
          </p:cNvPr>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23">
            <a:extLst>
              <a:ext uri="{FF2B5EF4-FFF2-40B4-BE49-F238E27FC236}">
                <a16:creationId xmlns:a16="http://schemas.microsoft.com/office/drawing/2014/main" id="{AB633EF1-6AD7-44E6-9044-6C1C31AD30BB}"/>
              </a:ext>
            </a:extLst>
          </p:cNvPr>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26">
            <a:extLst>
              <a:ext uri="{FF2B5EF4-FFF2-40B4-BE49-F238E27FC236}">
                <a16:creationId xmlns:a16="http://schemas.microsoft.com/office/drawing/2014/main" id="{15B79238-BBB2-43BA-93E9-38BC82951242}"/>
              </a:ext>
            </a:extLst>
          </p:cNvPr>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cxnSp>
        <p:nvCxnSpPr>
          <p:cNvPr id="29" name="直接连接符 28">
            <a:extLst>
              <a:ext uri="{FF2B5EF4-FFF2-40B4-BE49-F238E27FC236}">
                <a16:creationId xmlns:a16="http://schemas.microsoft.com/office/drawing/2014/main" id="{A400A45F-AEA6-437E-9C14-C3AED7873293}"/>
              </a:ext>
            </a:extLst>
          </p:cNvPr>
          <p:cNvCxnSpPr>
            <a:stCxn id="23" idx="2"/>
            <a:endCxn id="25"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C862803-F1F0-4889-B707-474E981950CA}"/>
              </a:ext>
            </a:extLst>
          </p:cNvPr>
          <p:cNvCxnSpPr>
            <a:stCxn id="23" idx="4"/>
            <a:endCxn id="28"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6BFAD74-2A9A-4C97-B396-3CE687FB9A5E}"/>
              </a:ext>
            </a:extLst>
          </p:cNvPr>
          <p:cNvCxnSpPr>
            <a:stCxn id="12" idx="1"/>
            <a:endCxn id="15"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7C94084-A218-4271-9779-8061814ABBD9}"/>
              </a:ext>
            </a:extLst>
          </p:cNvPr>
          <p:cNvCxnSpPr>
            <a:stCxn id="12" idx="5"/>
            <a:endCxn id="13"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7391F53-4815-4AB6-9298-FAFEA7F0E940}"/>
              </a:ext>
            </a:extLst>
          </p:cNvPr>
          <p:cNvCxnSpPr>
            <a:stCxn id="15" idx="0"/>
            <a:endCxn id="13"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D8B7E69-FD1B-4A3D-88D4-E86CE4942E6F}"/>
              </a:ext>
            </a:extLst>
          </p:cNvPr>
          <p:cNvCxnSpPr>
            <a:stCxn id="14" idx="5"/>
            <a:endCxn id="3"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B187300-36A6-41F2-8FBF-933D5F8981C0}"/>
              </a:ext>
            </a:extLst>
          </p:cNvPr>
          <p:cNvCxnSpPr>
            <a:endCxn id="8"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ACD7444-17CA-4951-8F62-983AC9313EA6}"/>
              </a:ext>
            </a:extLst>
          </p:cNvPr>
          <p:cNvCxnSpPr>
            <a:stCxn id="7" idx="4"/>
            <a:endCxn id="13"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DD95508-5F62-4E6B-A2B9-77C7D9586F27}"/>
              </a:ext>
            </a:extLst>
          </p:cNvPr>
          <p:cNvCxnSpPr>
            <a:stCxn id="13"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C14831E-B2B0-4AA4-846E-8CF29D0BAE5F}"/>
              </a:ext>
            </a:extLst>
          </p:cNvPr>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A1C9E76-8C50-43AB-A230-005915FFCE52}"/>
              </a:ext>
            </a:extLst>
          </p:cNvPr>
          <p:cNvCxnSpPr>
            <a:stCxn id="28" idx="3"/>
            <a:endCxn id="20"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89E489F-A857-4B5D-9CD5-2346CF9D3788}"/>
              </a:ext>
            </a:extLst>
          </p:cNvPr>
          <p:cNvCxnSpPr>
            <a:stCxn id="9" idx="3"/>
            <a:endCxn id="23"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380FB1B-12BC-42DE-B508-906624CCBC08}"/>
              </a:ext>
            </a:extLst>
          </p:cNvPr>
          <p:cNvCxnSpPr>
            <a:stCxn id="10" idx="4"/>
            <a:endCxn id="13"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458CACA5-B991-4C0E-8EBA-448D3BC93231}"/>
              </a:ext>
            </a:extLst>
          </p:cNvPr>
          <p:cNvCxnSpPr>
            <a:stCxn id="9" idx="4"/>
            <a:endCxn id="15"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695EE9EF-5A00-4CDB-AB92-D0CE724B249C}"/>
              </a:ext>
            </a:extLst>
          </p:cNvPr>
          <p:cNvCxnSpPr>
            <a:stCxn id="14" idx="4"/>
            <a:endCxn id="13"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13C1750-1C87-4FD4-9C46-592B046D1F7B}"/>
              </a:ext>
            </a:extLst>
          </p:cNvPr>
          <p:cNvCxnSpPr>
            <a:stCxn id="11" idx="3"/>
            <a:endCxn id="14"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8A93385F-0203-4295-AAC2-F99DE463CB4C}"/>
              </a:ext>
            </a:extLst>
          </p:cNvPr>
          <p:cNvCxnSpPr>
            <a:stCxn id="15" idx="4"/>
            <a:endCxn id="28"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8849352-FA5E-477A-BCD0-AD3EED6D4B26}"/>
              </a:ext>
            </a:extLst>
          </p:cNvPr>
          <p:cNvCxnSpPr>
            <a:endCxn id="25"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6E22C8C-431A-4FED-B21F-2BCAD824FAC8}"/>
              </a:ext>
            </a:extLst>
          </p:cNvPr>
          <p:cNvCxnSpPr>
            <a:stCxn id="20" idx="5"/>
            <a:endCxn id="24"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150FE8B8-D337-4241-BF8F-C70DAE7460C0}"/>
              </a:ext>
            </a:extLst>
          </p:cNvPr>
          <p:cNvCxnSpPr>
            <a:stCxn id="23" idx="3"/>
            <a:endCxn id="24"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8554967-27A0-4DF9-AE1A-936F59A93A36}"/>
              </a:ext>
            </a:extLst>
          </p:cNvPr>
          <p:cNvCxnSpPr>
            <a:stCxn id="28" idx="4"/>
            <a:endCxn id="21"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DBE8FCB-57DC-4676-8E5D-92BBD12CA158}"/>
              </a:ext>
            </a:extLst>
          </p:cNvPr>
          <p:cNvCxnSpPr>
            <a:stCxn id="28" idx="2"/>
            <a:endCxn id="24"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25B3AC06-3F8D-48F3-80F6-62465BA27A3D}"/>
              </a:ext>
            </a:extLst>
          </p:cNvPr>
          <p:cNvSpPr/>
          <p:nvPr/>
        </p:nvSpPr>
        <p:spPr>
          <a:xfrm>
            <a:off x="2051750" y="1911316"/>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 name="椭圆 51">
            <a:extLst>
              <a:ext uri="{FF2B5EF4-FFF2-40B4-BE49-F238E27FC236}">
                <a16:creationId xmlns:a16="http://schemas.microsoft.com/office/drawing/2014/main" id="{26F77A9B-B673-4215-BA64-5F4426E03B7C}"/>
              </a:ext>
            </a:extLst>
          </p:cNvPr>
          <p:cNvSpPr/>
          <p:nvPr/>
        </p:nvSpPr>
        <p:spPr>
          <a:xfrm>
            <a:off x="2457898" y="1911316"/>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3" name="椭圆 52">
            <a:extLst>
              <a:ext uri="{FF2B5EF4-FFF2-40B4-BE49-F238E27FC236}">
                <a16:creationId xmlns:a16="http://schemas.microsoft.com/office/drawing/2014/main" id="{3EE60E55-44D7-40F0-886E-821EEF172C7B}"/>
              </a:ext>
            </a:extLst>
          </p:cNvPr>
          <p:cNvSpPr/>
          <p:nvPr/>
        </p:nvSpPr>
        <p:spPr>
          <a:xfrm>
            <a:off x="2864046" y="1911316"/>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椭圆 53">
            <a:extLst>
              <a:ext uri="{FF2B5EF4-FFF2-40B4-BE49-F238E27FC236}">
                <a16:creationId xmlns:a16="http://schemas.microsoft.com/office/drawing/2014/main" id="{EA5BC3BE-EF1D-4607-A987-136DB2E225C1}"/>
              </a:ext>
            </a:extLst>
          </p:cNvPr>
          <p:cNvSpPr/>
          <p:nvPr/>
        </p:nvSpPr>
        <p:spPr>
          <a:xfrm>
            <a:off x="3270195" y="1911316"/>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文本框 54">
            <a:extLst>
              <a:ext uri="{FF2B5EF4-FFF2-40B4-BE49-F238E27FC236}">
                <a16:creationId xmlns:a16="http://schemas.microsoft.com/office/drawing/2014/main" id="{728EE06F-BE03-479C-82E9-58283ED56866}"/>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56" name="直接连接符 55">
            <a:extLst>
              <a:ext uri="{FF2B5EF4-FFF2-40B4-BE49-F238E27FC236}">
                <a16:creationId xmlns:a16="http://schemas.microsoft.com/office/drawing/2014/main" id="{3D0099DD-EDD8-467E-AD58-438428AD0A76}"/>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0" name="Group 4">
            <a:extLst>
              <a:ext uri="{FF2B5EF4-FFF2-40B4-BE49-F238E27FC236}">
                <a16:creationId xmlns:a16="http://schemas.microsoft.com/office/drawing/2014/main" id="{5886B789-818C-499C-B70A-BF311CCDF4A9}"/>
              </a:ext>
            </a:extLst>
          </p:cNvPr>
          <p:cNvGrpSpPr/>
          <p:nvPr/>
        </p:nvGrpSpPr>
        <p:grpSpPr>
          <a:xfrm>
            <a:off x="560083" y="2592800"/>
            <a:ext cx="5373597" cy="938367"/>
            <a:chOff x="3593575" y="1287239"/>
            <a:chExt cx="7164797" cy="1251156"/>
          </a:xfrm>
        </p:grpSpPr>
        <p:sp>
          <p:nvSpPr>
            <p:cNvPr id="61" name="Rectangle 2">
              <a:extLst>
                <a:ext uri="{FF2B5EF4-FFF2-40B4-BE49-F238E27FC236}">
                  <a16:creationId xmlns:a16="http://schemas.microsoft.com/office/drawing/2014/main" id="{9964619C-EFB0-4F75-8DF4-476A98C3BE0D}"/>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设置监听器</a:t>
              </a:r>
            </a:p>
          </p:txBody>
        </p:sp>
        <p:sp>
          <p:nvSpPr>
            <p:cNvPr id="62" name="TextBox 108">
              <a:extLst>
                <a:ext uri="{FF2B5EF4-FFF2-40B4-BE49-F238E27FC236}">
                  <a16:creationId xmlns:a16="http://schemas.microsoft.com/office/drawing/2014/main" id="{7957BB92-A40F-4692-9B66-220086E16BA2}"/>
                </a:ext>
              </a:extLst>
            </p:cNvPr>
            <p:cNvSpPr txBox="1"/>
            <p:nvPr/>
          </p:nvSpPr>
          <p:spPr>
            <a:xfrm>
              <a:off x="3593575" y="1707399"/>
              <a:ext cx="7164797" cy="830996"/>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在服务器连接之后对同步路径下的文件夹设置好监听器</a:t>
              </a:r>
              <a:endParaRPr lang="en-US" altLang="zh-CN" sz="1050" dirty="0">
                <a:solidFill>
                  <a:schemeClr val="bg1">
                    <a:lumMod val="50000"/>
                  </a:schemeClr>
                </a:solidFill>
                <a:cs typeface="+mn-ea"/>
                <a:sym typeface="+mn-lt"/>
              </a:endParaRPr>
            </a:p>
            <a:p>
              <a:pPr algn="l">
                <a:lnSpc>
                  <a:spcPct val="120000"/>
                </a:lnSpc>
                <a:spcBef>
                  <a:spcPct val="0"/>
                </a:spcBef>
              </a:pPr>
              <a:r>
                <a:rPr lang="zh-CN" altLang="en-US" sz="1050" dirty="0">
                  <a:solidFill>
                    <a:schemeClr val="bg1">
                      <a:lumMod val="50000"/>
                    </a:schemeClr>
                  </a:solidFill>
                  <a:cs typeface="+mn-ea"/>
                  <a:sym typeface="+mn-lt"/>
                </a:rPr>
                <a:t>同步地址设置为</a:t>
              </a:r>
              <a:r>
                <a:rPr lang="en-US" altLang="zh-CN" sz="1050" dirty="0">
                  <a:solidFill>
                    <a:schemeClr val="bg1">
                      <a:lumMod val="50000"/>
                    </a:schemeClr>
                  </a:solidFill>
                  <a:cs typeface="+mn-ea"/>
                  <a:sym typeface="+mn-lt"/>
                </a:rPr>
                <a:t>C:\Users\78136\Desktop\</a:t>
              </a:r>
              <a:r>
                <a:rPr lang="zh-CN" altLang="en-US" sz="1050" dirty="0">
                  <a:solidFill>
                    <a:schemeClr val="bg1">
                      <a:lumMod val="50000"/>
                    </a:schemeClr>
                  </a:solidFill>
                  <a:cs typeface="+mn-ea"/>
                  <a:sym typeface="+mn-lt"/>
                </a:rPr>
                <a:t>大数据实训</a:t>
              </a:r>
              <a:r>
                <a:rPr lang="en-US" altLang="zh-CN" sz="1050" dirty="0">
                  <a:solidFill>
                    <a:schemeClr val="bg1">
                      <a:lumMod val="50000"/>
                    </a:schemeClr>
                  </a:solidFill>
                  <a:cs typeface="+mn-ea"/>
                  <a:sym typeface="+mn-lt"/>
                </a:rPr>
                <a:t>\work1</a:t>
              </a:r>
              <a:endParaRPr lang="zh-CN" altLang="en-US" sz="1050" dirty="0">
                <a:solidFill>
                  <a:schemeClr val="bg1">
                    <a:lumMod val="50000"/>
                  </a:schemeClr>
                </a:solidFill>
                <a:cs typeface="+mn-ea"/>
                <a:sym typeface="+mn-lt"/>
              </a:endParaRPr>
            </a:p>
          </p:txBody>
        </p:sp>
      </p:grpSp>
      <p:pic>
        <p:nvPicPr>
          <p:cNvPr id="64" name="图片 63">
            <a:extLst>
              <a:ext uri="{FF2B5EF4-FFF2-40B4-BE49-F238E27FC236}">
                <a16:creationId xmlns:a16="http://schemas.microsoft.com/office/drawing/2014/main" id="{F6D5ED8B-CC44-41E2-8EE4-848B666B6B70}"/>
              </a:ext>
            </a:extLst>
          </p:cNvPr>
          <p:cNvPicPr>
            <a:picLocks noChangeAspect="1"/>
          </p:cNvPicPr>
          <p:nvPr/>
        </p:nvPicPr>
        <p:blipFill>
          <a:blip r:embed="rId3"/>
          <a:stretch>
            <a:fillRect/>
          </a:stretch>
        </p:blipFill>
        <p:spPr>
          <a:xfrm>
            <a:off x="4881698" y="2428324"/>
            <a:ext cx="5606403" cy="2262110"/>
          </a:xfrm>
          <a:prstGeom prst="rect">
            <a:avLst/>
          </a:prstGeom>
        </p:spPr>
      </p:pic>
      <p:sp>
        <p:nvSpPr>
          <p:cNvPr id="67" name="TextBox 108">
            <a:extLst>
              <a:ext uri="{FF2B5EF4-FFF2-40B4-BE49-F238E27FC236}">
                <a16:creationId xmlns:a16="http://schemas.microsoft.com/office/drawing/2014/main" id="{47ABDC15-8536-4F9D-9721-54BBBCE6F926}"/>
              </a:ext>
            </a:extLst>
          </p:cNvPr>
          <p:cNvSpPr txBox="1"/>
          <p:nvPr/>
        </p:nvSpPr>
        <p:spPr>
          <a:xfrm>
            <a:off x="560083" y="4349805"/>
            <a:ext cx="5373597" cy="623247"/>
          </a:xfrm>
          <a:prstGeom prst="rect">
            <a:avLst/>
          </a:prstGeom>
        </p:spPr>
        <p:txBody>
          <a:bodyPr vert="horz" wrap="square" lIns="0" tIns="0" rIns="0" bIns="0" anchor="ctr" anchorCtr="0">
            <a:normAutofit/>
          </a:bodyPr>
          <a:lstStyle/>
          <a:p>
            <a:pPr algn="l">
              <a:lnSpc>
                <a:spcPct val="120000"/>
              </a:lnSpc>
              <a:spcBef>
                <a:spcPct val="0"/>
              </a:spcBef>
            </a:pPr>
            <a:r>
              <a:rPr lang="en-US" altLang="zh-CN" sz="1050" dirty="0" err="1">
                <a:solidFill>
                  <a:schemeClr val="bg1">
                    <a:lumMod val="50000"/>
                  </a:schemeClr>
                </a:solidFill>
                <a:cs typeface="+mn-ea"/>
                <a:sym typeface="+mn-lt"/>
              </a:rPr>
              <a:t>FileAlterationObserver</a:t>
            </a:r>
            <a:r>
              <a:rPr lang="zh-CN" altLang="en-US" sz="1050" dirty="0">
                <a:solidFill>
                  <a:schemeClr val="bg1">
                    <a:lumMod val="50000"/>
                  </a:schemeClr>
                </a:solidFill>
                <a:cs typeface="+mn-ea"/>
                <a:sym typeface="+mn-lt"/>
              </a:rPr>
              <a:t>类为观察者，作用是观察文件的变化</a:t>
            </a:r>
            <a:endParaRPr lang="en-US" altLang="zh-CN" sz="1050" dirty="0">
              <a:solidFill>
                <a:schemeClr val="bg1">
                  <a:lumMod val="50000"/>
                </a:schemeClr>
              </a:solidFill>
              <a:cs typeface="+mn-ea"/>
              <a:sym typeface="+mn-lt"/>
            </a:endParaRPr>
          </a:p>
          <a:p>
            <a:pPr algn="l">
              <a:lnSpc>
                <a:spcPct val="120000"/>
              </a:lnSpc>
              <a:spcBef>
                <a:spcPct val="0"/>
              </a:spcBef>
            </a:pPr>
            <a:r>
              <a:rPr lang="zh-CN" altLang="en-US" sz="1050" dirty="0">
                <a:solidFill>
                  <a:schemeClr val="bg1">
                    <a:lumMod val="50000"/>
                  </a:schemeClr>
                </a:solidFill>
                <a:cs typeface="+mn-ea"/>
                <a:sym typeface="+mn-lt"/>
              </a:rPr>
              <a:t>而</a:t>
            </a:r>
            <a:r>
              <a:rPr lang="en-US" altLang="zh-CN" sz="1050" dirty="0" err="1">
                <a:solidFill>
                  <a:schemeClr val="bg1">
                    <a:lumMod val="50000"/>
                  </a:schemeClr>
                </a:solidFill>
                <a:cs typeface="+mn-ea"/>
                <a:sym typeface="+mn-lt"/>
              </a:rPr>
              <a:t>FileAlterationListener</a:t>
            </a:r>
            <a:r>
              <a:rPr lang="en-US" altLang="zh-CN" sz="1050" dirty="0">
                <a:solidFill>
                  <a:schemeClr val="bg1">
                    <a:lumMod val="50000"/>
                  </a:schemeClr>
                </a:solidFill>
                <a:cs typeface="+mn-ea"/>
                <a:sym typeface="+mn-lt"/>
              </a:rPr>
              <a:t> </a:t>
            </a:r>
            <a:r>
              <a:rPr lang="zh-CN" altLang="en-US" sz="1050" dirty="0">
                <a:solidFill>
                  <a:schemeClr val="bg1">
                    <a:lumMod val="50000"/>
                  </a:schemeClr>
                </a:solidFill>
                <a:cs typeface="+mn-ea"/>
                <a:sym typeface="+mn-lt"/>
              </a:rPr>
              <a:t>类则提供了文件变化后的实际操作的接口</a:t>
            </a:r>
          </a:p>
          <a:p>
            <a:pPr algn="l">
              <a:lnSpc>
                <a:spcPct val="120000"/>
              </a:lnSpc>
              <a:spcBef>
                <a:spcPct val="0"/>
              </a:spcBef>
            </a:pPr>
            <a:endParaRPr lang="zh-CN" altLang="en-US" sz="1050" dirty="0">
              <a:solidFill>
                <a:schemeClr val="bg1">
                  <a:lumMod val="50000"/>
                </a:schemeClr>
              </a:solidFill>
              <a:cs typeface="+mn-ea"/>
              <a:sym typeface="+mn-lt"/>
            </a:endParaRPr>
          </a:p>
        </p:txBody>
      </p:sp>
    </p:spTree>
    <p:extLst>
      <p:ext uri="{BB962C8B-B14F-4D97-AF65-F5344CB8AC3E}">
        <p14:creationId xmlns:p14="http://schemas.microsoft.com/office/powerpoint/2010/main" val="314180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5"/>
                                        </p:tgtEl>
                                        <p:attrNameLst>
                                          <p:attrName>ppt_x</p:attrName>
                                          <p:attrName>ppt_y</p:attrName>
                                        </p:attrNameLst>
                                      </p:cBhvr>
                                      <p:rCtr x="1680" y="2199"/>
                                    </p:animMotion>
                                  </p:childTnLst>
                                </p:cTn>
                              </p:par>
                              <p:par>
                                <p:cTn id="16" presetID="10" presetClass="entr" presetSubtype="0" repeatCount="indefinite" fill="hold" grpId="0" nodeType="withEffect">
                                  <p:stCondLst>
                                    <p:cond delay="1000"/>
                                  </p:stCondLst>
                                  <p:childTnLst>
                                    <p:set>
                                      <p:cBhvr>
                                        <p:cTn id="17" dur="1" fill="hold">
                                          <p:stCondLst>
                                            <p:cond delay="0"/>
                                          </p:stCondLst>
                                        </p:cTn>
                                        <p:tgtEl>
                                          <p:spTgt spid="51"/>
                                        </p:tgtEl>
                                        <p:attrNameLst>
                                          <p:attrName>style.visibility</p:attrName>
                                        </p:attrNameLst>
                                      </p:cBhvr>
                                      <p:to>
                                        <p:strVal val="visible"/>
                                      </p:to>
                                    </p:set>
                                    <p:animMotion origin="layout" path="M 0 7.40741E-7 L 0 -0.03079 " pathEditMode="relative">
                                      <p:cBhvr additive="base">
                                        <p:cTn id="18" dur="750" autoRev="1" fill="hold">
                                          <p:stCondLst>
                                            <p:cond delay="0"/>
                                          </p:stCondLst>
                                        </p:cTn>
                                        <p:tgtEl>
                                          <p:spTgt spid="51"/>
                                        </p:tgtEl>
                                        <p:attrNameLst>
                                          <p:attrName>ppt_x</p:attrName>
                                          <p:attrName>ppt_y</p:attrName>
                                        </p:attrNameLst>
                                      </p:cBhvr>
                                    </p:animMotion>
                                    <p:set>
                                      <p:cBhvr additive="base">
                                        <p:cTn id="19" dur="750" fill="hold">
                                          <p:stCondLst>
                                            <p:cond delay="1500"/>
                                          </p:stCondLst>
                                        </p:cTn>
                                        <p:tgtEl>
                                          <p:spTgt spid="51"/>
                                        </p:tgtEl>
                                        <p:attrNameLst>
                                          <p:attrName>style.visibility</p:attrName>
                                        </p:attrNameLst>
                                      </p:cBhvr>
                                      <p:to>
                                        <p:strVal val="visible"/>
                                      </p:to>
                                    </p:set>
                                  </p:childTnLst>
                                </p:cTn>
                              </p:par>
                              <p:par>
                                <p:cTn id="20" presetID="10" presetClass="entr" presetSubtype="0" repeatCount="indefinite" fill="hold" grpId="0" nodeType="withEffect">
                                  <p:stCondLst>
                                    <p:cond delay="1250"/>
                                  </p:stCondLst>
                                  <p:childTnLst>
                                    <p:set>
                                      <p:cBhvr>
                                        <p:cTn id="21" dur="1" fill="hold">
                                          <p:stCondLst>
                                            <p:cond delay="0"/>
                                          </p:stCondLst>
                                        </p:cTn>
                                        <p:tgtEl>
                                          <p:spTgt spid="52"/>
                                        </p:tgtEl>
                                        <p:attrNameLst>
                                          <p:attrName>style.visibility</p:attrName>
                                        </p:attrNameLst>
                                      </p:cBhvr>
                                      <p:to>
                                        <p:strVal val="visible"/>
                                      </p:to>
                                    </p:set>
                                    <p:animMotion origin="layout" path="M 0 7.40741E-7 L 0 -0.03079 " pathEditMode="relative">
                                      <p:cBhvr additive="base">
                                        <p:cTn id="22" dur="750" autoRev="1" fill="hold">
                                          <p:stCondLst>
                                            <p:cond delay="0"/>
                                          </p:stCondLst>
                                        </p:cTn>
                                        <p:tgtEl>
                                          <p:spTgt spid="52"/>
                                        </p:tgtEl>
                                        <p:attrNameLst>
                                          <p:attrName>ppt_x</p:attrName>
                                          <p:attrName>ppt_y</p:attrName>
                                        </p:attrNameLst>
                                      </p:cBhvr>
                                    </p:animMotion>
                                    <p:set>
                                      <p:cBhvr additive="base">
                                        <p:cTn id="23" dur="750" fill="hold">
                                          <p:stCondLst>
                                            <p:cond delay="1500"/>
                                          </p:stCondLst>
                                        </p:cTn>
                                        <p:tgtEl>
                                          <p:spTgt spid="52"/>
                                        </p:tgtEl>
                                        <p:attrNameLst>
                                          <p:attrName>style.visibility</p:attrName>
                                        </p:attrNameLst>
                                      </p:cBhvr>
                                      <p:to>
                                        <p:strVal val="visible"/>
                                      </p:to>
                                    </p:set>
                                  </p:childTnLst>
                                </p:cTn>
                              </p:par>
                              <p:par>
                                <p:cTn id="24" presetID="10" presetClass="entr" presetSubtype="0" repeatCount="indefinite" fill="hold" grpId="0" nodeType="withEffect">
                                  <p:stCondLst>
                                    <p:cond delay="1500"/>
                                  </p:stCondLst>
                                  <p:childTnLst>
                                    <p:set>
                                      <p:cBhvr>
                                        <p:cTn id="25" dur="1" fill="hold">
                                          <p:stCondLst>
                                            <p:cond delay="0"/>
                                          </p:stCondLst>
                                        </p:cTn>
                                        <p:tgtEl>
                                          <p:spTgt spid="53"/>
                                        </p:tgtEl>
                                        <p:attrNameLst>
                                          <p:attrName>style.visibility</p:attrName>
                                        </p:attrNameLst>
                                      </p:cBhvr>
                                      <p:to>
                                        <p:strVal val="visible"/>
                                      </p:to>
                                    </p:set>
                                    <p:animMotion origin="layout" path="M 0 7.40741E-7 L 0 -0.03079 " pathEditMode="relative">
                                      <p:cBhvr additive="base">
                                        <p:cTn id="26" dur="750" autoRev="1" fill="hold">
                                          <p:stCondLst>
                                            <p:cond delay="0"/>
                                          </p:stCondLst>
                                        </p:cTn>
                                        <p:tgtEl>
                                          <p:spTgt spid="53"/>
                                        </p:tgtEl>
                                        <p:attrNameLst>
                                          <p:attrName>ppt_x</p:attrName>
                                          <p:attrName>ppt_y</p:attrName>
                                        </p:attrNameLst>
                                      </p:cBhvr>
                                    </p:animMotion>
                                    <p:set>
                                      <p:cBhvr additive="base">
                                        <p:cTn id="27" dur="750" fill="hold">
                                          <p:stCondLst>
                                            <p:cond delay="1500"/>
                                          </p:stCondLst>
                                        </p:cTn>
                                        <p:tgtEl>
                                          <p:spTgt spid="53"/>
                                        </p:tgtEl>
                                        <p:attrNameLst>
                                          <p:attrName>style.visibility</p:attrName>
                                        </p:attrNameLst>
                                      </p:cBhvr>
                                      <p:to>
                                        <p:strVal val="visible"/>
                                      </p:to>
                                    </p:set>
                                  </p:childTnLst>
                                </p:cTn>
                              </p:par>
                              <p:par>
                                <p:cTn id="28" presetID="10" presetClass="entr" presetSubtype="0" repeatCount="indefinite" fill="hold" grpId="0" nodeType="withEffect">
                                  <p:stCondLst>
                                    <p:cond delay="1750"/>
                                  </p:stCondLst>
                                  <p:childTnLst>
                                    <p:set>
                                      <p:cBhvr>
                                        <p:cTn id="29" dur="1" fill="hold">
                                          <p:stCondLst>
                                            <p:cond delay="0"/>
                                          </p:stCondLst>
                                        </p:cTn>
                                        <p:tgtEl>
                                          <p:spTgt spid="54"/>
                                        </p:tgtEl>
                                        <p:attrNameLst>
                                          <p:attrName>style.visibility</p:attrName>
                                        </p:attrNameLst>
                                      </p:cBhvr>
                                      <p:to>
                                        <p:strVal val="visible"/>
                                      </p:to>
                                    </p:set>
                                    <p:animMotion origin="layout" path="M 0 7.40741E-7 L 0 -0.03079 " pathEditMode="relative">
                                      <p:cBhvr additive="base">
                                        <p:cTn id="30" dur="750" autoRev="1" fill="hold">
                                          <p:stCondLst>
                                            <p:cond delay="0"/>
                                          </p:stCondLst>
                                        </p:cTn>
                                        <p:tgtEl>
                                          <p:spTgt spid="54"/>
                                        </p:tgtEl>
                                        <p:attrNameLst>
                                          <p:attrName>ppt_x</p:attrName>
                                          <p:attrName>ppt_y</p:attrName>
                                        </p:attrNameLst>
                                      </p:cBhvr>
                                    </p:animMotion>
                                    <p:set>
                                      <p:cBhvr additive="base">
                                        <p:cTn id="31" dur="750" fill="hold">
                                          <p:stCondLst>
                                            <p:cond delay="1500"/>
                                          </p:stCondLst>
                                        </p:cTn>
                                        <p:tgtEl>
                                          <p:spTgt spid="54"/>
                                        </p:tgtEl>
                                        <p:attrNameLst>
                                          <p:attrName>style.visibility</p:attrName>
                                        </p:attrNameLst>
                                      </p:cBhvr>
                                      <p:to>
                                        <p:strVal val="visible"/>
                                      </p:to>
                                    </p:set>
                                  </p:childTnLst>
                                </p:cTn>
                              </p:par>
                              <p:par>
                                <p:cTn id="32" presetID="31" presetClass="entr" presetSubtype="0" fill="hold" nodeType="withEffect">
                                  <p:stCondLst>
                                    <p:cond delay="500"/>
                                  </p:stCondLst>
                                  <p:childTnLst>
                                    <p:set>
                                      <p:cBhvr>
                                        <p:cTn id="33" dur="1" fill="hold">
                                          <p:stCondLst>
                                            <p:cond delay="0"/>
                                          </p:stCondLst>
                                        </p:cTn>
                                        <p:tgtEl>
                                          <p:spTgt spid="47"/>
                                        </p:tgtEl>
                                        <p:attrNameLst>
                                          <p:attrName>style.visibility</p:attrName>
                                        </p:attrNameLst>
                                      </p:cBhvr>
                                      <p:to>
                                        <p:strVal val="visible"/>
                                      </p:to>
                                    </p:set>
                                    <p:anim calcmode="lin" valueType="num">
                                      <p:cBhvr>
                                        <p:cTn id="34" dur="1000" fill="hold"/>
                                        <p:tgtEl>
                                          <p:spTgt spid="47"/>
                                        </p:tgtEl>
                                        <p:attrNameLst>
                                          <p:attrName>ppt_w</p:attrName>
                                        </p:attrNameLst>
                                      </p:cBhvr>
                                      <p:tavLst>
                                        <p:tav tm="0">
                                          <p:val>
                                            <p:fltVal val="0"/>
                                          </p:val>
                                        </p:tav>
                                        <p:tav tm="100000">
                                          <p:val>
                                            <p:strVal val="#ppt_w"/>
                                          </p:val>
                                        </p:tav>
                                      </p:tavLst>
                                    </p:anim>
                                    <p:anim calcmode="lin" valueType="num">
                                      <p:cBhvr>
                                        <p:cTn id="35" dur="1000" fill="hold"/>
                                        <p:tgtEl>
                                          <p:spTgt spid="47"/>
                                        </p:tgtEl>
                                        <p:attrNameLst>
                                          <p:attrName>ppt_h</p:attrName>
                                        </p:attrNameLst>
                                      </p:cBhvr>
                                      <p:tavLst>
                                        <p:tav tm="0">
                                          <p:val>
                                            <p:fltVal val="0"/>
                                          </p:val>
                                        </p:tav>
                                        <p:tav tm="100000">
                                          <p:val>
                                            <p:strVal val="#ppt_h"/>
                                          </p:val>
                                        </p:tav>
                                      </p:tavLst>
                                    </p:anim>
                                    <p:anim calcmode="lin" valueType="num">
                                      <p:cBhvr>
                                        <p:cTn id="36" dur="1000" fill="hold"/>
                                        <p:tgtEl>
                                          <p:spTgt spid="47"/>
                                        </p:tgtEl>
                                        <p:attrNameLst>
                                          <p:attrName>style.rotation</p:attrName>
                                        </p:attrNameLst>
                                      </p:cBhvr>
                                      <p:tavLst>
                                        <p:tav tm="0">
                                          <p:val>
                                            <p:fltVal val="90"/>
                                          </p:val>
                                        </p:tav>
                                        <p:tav tm="100000">
                                          <p:val>
                                            <p:fltVal val="0"/>
                                          </p:val>
                                        </p:tav>
                                      </p:tavLst>
                                    </p:anim>
                                    <p:animEffect transition="in" filter="fade">
                                      <p:cBhvr>
                                        <p:cTn id="37" dur="1000"/>
                                        <p:tgtEl>
                                          <p:spTgt spid="47"/>
                                        </p:tgtEl>
                                      </p:cBhvr>
                                    </p:animEffect>
                                  </p:childTnLst>
                                </p:cTn>
                              </p:par>
                              <p:par>
                                <p:cTn id="38" presetID="31" presetClass="entr" presetSubtype="0" fill="hold"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p:cTn id="40" dur="1000" fill="hold"/>
                                        <p:tgtEl>
                                          <p:spTgt spid="39"/>
                                        </p:tgtEl>
                                        <p:attrNameLst>
                                          <p:attrName>ppt_w</p:attrName>
                                        </p:attrNameLst>
                                      </p:cBhvr>
                                      <p:tavLst>
                                        <p:tav tm="0">
                                          <p:val>
                                            <p:fltVal val="0"/>
                                          </p:val>
                                        </p:tav>
                                        <p:tav tm="100000">
                                          <p:val>
                                            <p:strVal val="#ppt_w"/>
                                          </p:val>
                                        </p:tav>
                                      </p:tavLst>
                                    </p:anim>
                                    <p:anim calcmode="lin" valueType="num">
                                      <p:cBhvr>
                                        <p:cTn id="41" dur="1000" fill="hold"/>
                                        <p:tgtEl>
                                          <p:spTgt spid="39"/>
                                        </p:tgtEl>
                                        <p:attrNameLst>
                                          <p:attrName>ppt_h</p:attrName>
                                        </p:attrNameLst>
                                      </p:cBhvr>
                                      <p:tavLst>
                                        <p:tav tm="0">
                                          <p:val>
                                            <p:fltVal val="0"/>
                                          </p:val>
                                        </p:tav>
                                        <p:tav tm="100000">
                                          <p:val>
                                            <p:strVal val="#ppt_h"/>
                                          </p:val>
                                        </p:tav>
                                      </p:tavLst>
                                    </p:anim>
                                    <p:anim calcmode="lin" valueType="num">
                                      <p:cBhvr>
                                        <p:cTn id="42" dur="1000" fill="hold"/>
                                        <p:tgtEl>
                                          <p:spTgt spid="39"/>
                                        </p:tgtEl>
                                        <p:attrNameLst>
                                          <p:attrName>style.rotation</p:attrName>
                                        </p:attrNameLst>
                                      </p:cBhvr>
                                      <p:tavLst>
                                        <p:tav tm="0">
                                          <p:val>
                                            <p:fltVal val="90"/>
                                          </p:val>
                                        </p:tav>
                                        <p:tav tm="100000">
                                          <p:val>
                                            <p:fltVal val="0"/>
                                          </p:val>
                                        </p:tav>
                                      </p:tavLst>
                                    </p:anim>
                                    <p:animEffect transition="in" filter="fade">
                                      <p:cBhvr>
                                        <p:cTn id="43" dur="1000"/>
                                        <p:tgtEl>
                                          <p:spTgt spid="39"/>
                                        </p:tgtEl>
                                      </p:cBhvr>
                                    </p:animEffect>
                                  </p:childTnLst>
                                </p:cTn>
                              </p:par>
                              <p:par>
                                <p:cTn id="44" presetID="31" presetClass="entr" presetSubtype="0" fill="hold"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1000" fill="hold"/>
                                        <p:tgtEl>
                                          <p:spTgt spid="48"/>
                                        </p:tgtEl>
                                        <p:attrNameLst>
                                          <p:attrName>ppt_w</p:attrName>
                                        </p:attrNameLst>
                                      </p:cBhvr>
                                      <p:tavLst>
                                        <p:tav tm="0">
                                          <p:val>
                                            <p:fltVal val="0"/>
                                          </p:val>
                                        </p:tav>
                                        <p:tav tm="100000">
                                          <p:val>
                                            <p:strVal val="#ppt_w"/>
                                          </p:val>
                                        </p:tav>
                                      </p:tavLst>
                                    </p:anim>
                                    <p:anim calcmode="lin" valueType="num">
                                      <p:cBhvr>
                                        <p:cTn id="47" dur="1000" fill="hold"/>
                                        <p:tgtEl>
                                          <p:spTgt spid="48"/>
                                        </p:tgtEl>
                                        <p:attrNameLst>
                                          <p:attrName>ppt_h</p:attrName>
                                        </p:attrNameLst>
                                      </p:cBhvr>
                                      <p:tavLst>
                                        <p:tav tm="0">
                                          <p:val>
                                            <p:fltVal val="0"/>
                                          </p:val>
                                        </p:tav>
                                        <p:tav tm="100000">
                                          <p:val>
                                            <p:strVal val="#ppt_h"/>
                                          </p:val>
                                        </p:tav>
                                      </p:tavLst>
                                    </p:anim>
                                    <p:anim calcmode="lin" valueType="num">
                                      <p:cBhvr>
                                        <p:cTn id="48" dur="1000" fill="hold"/>
                                        <p:tgtEl>
                                          <p:spTgt spid="48"/>
                                        </p:tgtEl>
                                        <p:attrNameLst>
                                          <p:attrName>style.rotation</p:attrName>
                                        </p:attrNameLst>
                                      </p:cBhvr>
                                      <p:tavLst>
                                        <p:tav tm="0">
                                          <p:val>
                                            <p:fltVal val="90"/>
                                          </p:val>
                                        </p:tav>
                                        <p:tav tm="100000">
                                          <p:val>
                                            <p:fltVal val="0"/>
                                          </p:val>
                                        </p:tav>
                                      </p:tavLst>
                                    </p:anim>
                                    <p:animEffect transition="in" filter="fade">
                                      <p:cBhvr>
                                        <p:cTn id="49" dur="1000"/>
                                        <p:tgtEl>
                                          <p:spTgt spid="48"/>
                                        </p:tgtEl>
                                      </p:cBhvr>
                                    </p:animEffect>
                                  </p:childTnLst>
                                </p:cTn>
                              </p:par>
                              <p:par>
                                <p:cTn id="50" presetID="31" presetClass="entr" presetSubtype="0" fill="hold" nodeType="withEffect">
                                  <p:stCondLst>
                                    <p:cond delay="5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1000" fill="hold"/>
                                        <p:tgtEl>
                                          <p:spTgt spid="50"/>
                                        </p:tgtEl>
                                        <p:attrNameLst>
                                          <p:attrName>ppt_w</p:attrName>
                                        </p:attrNameLst>
                                      </p:cBhvr>
                                      <p:tavLst>
                                        <p:tav tm="0">
                                          <p:val>
                                            <p:fltVal val="0"/>
                                          </p:val>
                                        </p:tav>
                                        <p:tav tm="100000">
                                          <p:val>
                                            <p:strVal val="#ppt_w"/>
                                          </p:val>
                                        </p:tav>
                                      </p:tavLst>
                                    </p:anim>
                                    <p:anim calcmode="lin" valueType="num">
                                      <p:cBhvr>
                                        <p:cTn id="53" dur="1000" fill="hold"/>
                                        <p:tgtEl>
                                          <p:spTgt spid="50"/>
                                        </p:tgtEl>
                                        <p:attrNameLst>
                                          <p:attrName>ppt_h</p:attrName>
                                        </p:attrNameLst>
                                      </p:cBhvr>
                                      <p:tavLst>
                                        <p:tav tm="0">
                                          <p:val>
                                            <p:fltVal val="0"/>
                                          </p:val>
                                        </p:tav>
                                        <p:tav tm="100000">
                                          <p:val>
                                            <p:strVal val="#ppt_h"/>
                                          </p:val>
                                        </p:tav>
                                      </p:tavLst>
                                    </p:anim>
                                    <p:anim calcmode="lin" valueType="num">
                                      <p:cBhvr>
                                        <p:cTn id="54" dur="1000" fill="hold"/>
                                        <p:tgtEl>
                                          <p:spTgt spid="50"/>
                                        </p:tgtEl>
                                        <p:attrNameLst>
                                          <p:attrName>style.rotation</p:attrName>
                                        </p:attrNameLst>
                                      </p:cBhvr>
                                      <p:tavLst>
                                        <p:tav tm="0">
                                          <p:val>
                                            <p:fltVal val="90"/>
                                          </p:val>
                                        </p:tav>
                                        <p:tav tm="100000">
                                          <p:val>
                                            <p:fltVal val="0"/>
                                          </p:val>
                                        </p:tav>
                                      </p:tavLst>
                                    </p:anim>
                                    <p:animEffect transition="in" filter="fade">
                                      <p:cBhvr>
                                        <p:cTn id="55" dur="1000"/>
                                        <p:tgtEl>
                                          <p:spTgt spid="50"/>
                                        </p:tgtEl>
                                      </p:cBhvr>
                                    </p:animEffect>
                                  </p:childTnLst>
                                </p:cTn>
                              </p:par>
                              <p:par>
                                <p:cTn id="56" presetID="31" presetClass="entr" presetSubtype="0" fill="hold" nodeType="withEffect">
                                  <p:stCondLst>
                                    <p:cond delay="500"/>
                                  </p:stCondLst>
                                  <p:childTnLst>
                                    <p:set>
                                      <p:cBhvr>
                                        <p:cTn id="57" dur="1" fill="hold">
                                          <p:stCondLst>
                                            <p:cond delay="0"/>
                                          </p:stCondLst>
                                        </p:cTn>
                                        <p:tgtEl>
                                          <p:spTgt spid="30"/>
                                        </p:tgtEl>
                                        <p:attrNameLst>
                                          <p:attrName>style.visibility</p:attrName>
                                        </p:attrNameLst>
                                      </p:cBhvr>
                                      <p:to>
                                        <p:strVal val="visible"/>
                                      </p:to>
                                    </p:set>
                                    <p:anim calcmode="lin" valueType="num">
                                      <p:cBhvr>
                                        <p:cTn id="58" dur="1000" fill="hold"/>
                                        <p:tgtEl>
                                          <p:spTgt spid="30"/>
                                        </p:tgtEl>
                                        <p:attrNameLst>
                                          <p:attrName>ppt_w</p:attrName>
                                        </p:attrNameLst>
                                      </p:cBhvr>
                                      <p:tavLst>
                                        <p:tav tm="0">
                                          <p:val>
                                            <p:fltVal val="0"/>
                                          </p:val>
                                        </p:tav>
                                        <p:tav tm="100000">
                                          <p:val>
                                            <p:strVal val="#ppt_w"/>
                                          </p:val>
                                        </p:tav>
                                      </p:tavLst>
                                    </p:anim>
                                    <p:anim calcmode="lin" valueType="num">
                                      <p:cBhvr>
                                        <p:cTn id="59" dur="1000" fill="hold"/>
                                        <p:tgtEl>
                                          <p:spTgt spid="30"/>
                                        </p:tgtEl>
                                        <p:attrNameLst>
                                          <p:attrName>ppt_h</p:attrName>
                                        </p:attrNameLst>
                                      </p:cBhvr>
                                      <p:tavLst>
                                        <p:tav tm="0">
                                          <p:val>
                                            <p:fltVal val="0"/>
                                          </p:val>
                                        </p:tav>
                                        <p:tav tm="100000">
                                          <p:val>
                                            <p:strVal val="#ppt_h"/>
                                          </p:val>
                                        </p:tav>
                                      </p:tavLst>
                                    </p:anim>
                                    <p:anim calcmode="lin" valueType="num">
                                      <p:cBhvr>
                                        <p:cTn id="60" dur="1000" fill="hold"/>
                                        <p:tgtEl>
                                          <p:spTgt spid="30"/>
                                        </p:tgtEl>
                                        <p:attrNameLst>
                                          <p:attrName>style.rotation</p:attrName>
                                        </p:attrNameLst>
                                      </p:cBhvr>
                                      <p:tavLst>
                                        <p:tav tm="0">
                                          <p:val>
                                            <p:fltVal val="90"/>
                                          </p:val>
                                        </p:tav>
                                        <p:tav tm="100000">
                                          <p:val>
                                            <p:fltVal val="0"/>
                                          </p:val>
                                        </p:tav>
                                      </p:tavLst>
                                    </p:anim>
                                    <p:animEffect transition="in" filter="fade">
                                      <p:cBhvr>
                                        <p:cTn id="61" dur="1000"/>
                                        <p:tgtEl>
                                          <p:spTgt spid="30"/>
                                        </p:tgtEl>
                                      </p:cBhvr>
                                    </p:animEffect>
                                  </p:childTnLst>
                                </p:cTn>
                              </p:par>
                              <p:par>
                                <p:cTn id="62" presetID="31" presetClass="entr" presetSubtype="0" fill="hold" nodeType="withEffect">
                                  <p:stCondLst>
                                    <p:cond delay="500"/>
                                  </p:stCondLst>
                                  <p:childTnLst>
                                    <p:set>
                                      <p:cBhvr>
                                        <p:cTn id="63" dur="1" fill="hold">
                                          <p:stCondLst>
                                            <p:cond delay="0"/>
                                          </p:stCondLst>
                                        </p:cTn>
                                        <p:tgtEl>
                                          <p:spTgt spid="31"/>
                                        </p:tgtEl>
                                        <p:attrNameLst>
                                          <p:attrName>style.visibility</p:attrName>
                                        </p:attrNameLst>
                                      </p:cBhvr>
                                      <p:to>
                                        <p:strVal val="visible"/>
                                      </p:to>
                                    </p:set>
                                    <p:anim calcmode="lin" valueType="num">
                                      <p:cBhvr>
                                        <p:cTn id="64" dur="1000" fill="hold"/>
                                        <p:tgtEl>
                                          <p:spTgt spid="31"/>
                                        </p:tgtEl>
                                        <p:attrNameLst>
                                          <p:attrName>ppt_w</p:attrName>
                                        </p:attrNameLst>
                                      </p:cBhvr>
                                      <p:tavLst>
                                        <p:tav tm="0">
                                          <p:val>
                                            <p:fltVal val="0"/>
                                          </p:val>
                                        </p:tav>
                                        <p:tav tm="100000">
                                          <p:val>
                                            <p:strVal val="#ppt_w"/>
                                          </p:val>
                                        </p:tav>
                                      </p:tavLst>
                                    </p:anim>
                                    <p:anim calcmode="lin" valueType="num">
                                      <p:cBhvr>
                                        <p:cTn id="65" dur="1000" fill="hold"/>
                                        <p:tgtEl>
                                          <p:spTgt spid="31"/>
                                        </p:tgtEl>
                                        <p:attrNameLst>
                                          <p:attrName>ppt_h</p:attrName>
                                        </p:attrNameLst>
                                      </p:cBhvr>
                                      <p:tavLst>
                                        <p:tav tm="0">
                                          <p:val>
                                            <p:fltVal val="0"/>
                                          </p:val>
                                        </p:tav>
                                        <p:tav tm="100000">
                                          <p:val>
                                            <p:strVal val="#ppt_h"/>
                                          </p:val>
                                        </p:tav>
                                      </p:tavLst>
                                    </p:anim>
                                    <p:anim calcmode="lin" valueType="num">
                                      <p:cBhvr>
                                        <p:cTn id="66" dur="1000" fill="hold"/>
                                        <p:tgtEl>
                                          <p:spTgt spid="31"/>
                                        </p:tgtEl>
                                        <p:attrNameLst>
                                          <p:attrName>style.rotation</p:attrName>
                                        </p:attrNameLst>
                                      </p:cBhvr>
                                      <p:tavLst>
                                        <p:tav tm="0">
                                          <p:val>
                                            <p:fltVal val="90"/>
                                          </p:val>
                                        </p:tav>
                                        <p:tav tm="100000">
                                          <p:val>
                                            <p:fltVal val="0"/>
                                          </p:val>
                                        </p:tav>
                                      </p:tavLst>
                                    </p:anim>
                                    <p:animEffect transition="in" filter="fade">
                                      <p:cBhvr>
                                        <p:cTn id="67" dur="1000"/>
                                        <p:tgtEl>
                                          <p:spTgt spid="31"/>
                                        </p:tgtEl>
                                      </p:cBhvr>
                                    </p:animEffect>
                                  </p:childTnLst>
                                </p:cTn>
                              </p:par>
                              <p:par>
                                <p:cTn id="68" presetID="31" presetClass="entr" presetSubtype="0" fill="hold" nodeType="withEffect">
                                  <p:stCondLst>
                                    <p:cond delay="500"/>
                                  </p:stCondLst>
                                  <p:childTnLst>
                                    <p:set>
                                      <p:cBhvr>
                                        <p:cTn id="69" dur="1" fill="hold">
                                          <p:stCondLst>
                                            <p:cond delay="0"/>
                                          </p:stCondLst>
                                        </p:cTn>
                                        <p:tgtEl>
                                          <p:spTgt spid="46"/>
                                        </p:tgtEl>
                                        <p:attrNameLst>
                                          <p:attrName>style.visibility</p:attrName>
                                        </p:attrNameLst>
                                      </p:cBhvr>
                                      <p:to>
                                        <p:strVal val="visible"/>
                                      </p:to>
                                    </p:set>
                                    <p:anim calcmode="lin" valueType="num">
                                      <p:cBhvr>
                                        <p:cTn id="70" dur="1000" fill="hold"/>
                                        <p:tgtEl>
                                          <p:spTgt spid="46"/>
                                        </p:tgtEl>
                                        <p:attrNameLst>
                                          <p:attrName>ppt_w</p:attrName>
                                        </p:attrNameLst>
                                      </p:cBhvr>
                                      <p:tavLst>
                                        <p:tav tm="0">
                                          <p:val>
                                            <p:fltVal val="0"/>
                                          </p:val>
                                        </p:tav>
                                        <p:tav tm="100000">
                                          <p:val>
                                            <p:strVal val="#ppt_w"/>
                                          </p:val>
                                        </p:tav>
                                      </p:tavLst>
                                    </p:anim>
                                    <p:anim calcmode="lin" valueType="num">
                                      <p:cBhvr>
                                        <p:cTn id="71" dur="1000" fill="hold"/>
                                        <p:tgtEl>
                                          <p:spTgt spid="46"/>
                                        </p:tgtEl>
                                        <p:attrNameLst>
                                          <p:attrName>ppt_h</p:attrName>
                                        </p:attrNameLst>
                                      </p:cBhvr>
                                      <p:tavLst>
                                        <p:tav tm="0">
                                          <p:val>
                                            <p:fltVal val="0"/>
                                          </p:val>
                                        </p:tav>
                                        <p:tav tm="100000">
                                          <p:val>
                                            <p:strVal val="#ppt_h"/>
                                          </p:val>
                                        </p:tav>
                                      </p:tavLst>
                                    </p:anim>
                                    <p:anim calcmode="lin" valueType="num">
                                      <p:cBhvr>
                                        <p:cTn id="72" dur="1000" fill="hold"/>
                                        <p:tgtEl>
                                          <p:spTgt spid="46"/>
                                        </p:tgtEl>
                                        <p:attrNameLst>
                                          <p:attrName>style.rotation</p:attrName>
                                        </p:attrNameLst>
                                      </p:cBhvr>
                                      <p:tavLst>
                                        <p:tav tm="0">
                                          <p:val>
                                            <p:fltVal val="90"/>
                                          </p:val>
                                        </p:tav>
                                        <p:tav tm="100000">
                                          <p:val>
                                            <p:fltVal val="0"/>
                                          </p:val>
                                        </p:tav>
                                      </p:tavLst>
                                    </p:anim>
                                    <p:animEffect transition="in" filter="fade">
                                      <p:cBhvr>
                                        <p:cTn id="73" dur="1000"/>
                                        <p:tgtEl>
                                          <p:spTgt spid="46"/>
                                        </p:tgtEl>
                                      </p:cBhvr>
                                    </p:animEffect>
                                  </p:childTnLst>
                                </p:cTn>
                              </p:par>
                              <p:par>
                                <p:cTn id="74" presetID="31" presetClass="entr" presetSubtype="0" fill="hold" nodeType="withEffect">
                                  <p:stCondLst>
                                    <p:cond delay="5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1000" fill="hold"/>
                                        <p:tgtEl>
                                          <p:spTgt spid="29"/>
                                        </p:tgtEl>
                                        <p:attrNameLst>
                                          <p:attrName>ppt_w</p:attrName>
                                        </p:attrNameLst>
                                      </p:cBhvr>
                                      <p:tavLst>
                                        <p:tav tm="0">
                                          <p:val>
                                            <p:fltVal val="0"/>
                                          </p:val>
                                        </p:tav>
                                        <p:tav tm="100000">
                                          <p:val>
                                            <p:strVal val="#ppt_w"/>
                                          </p:val>
                                        </p:tav>
                                      </p:tavLst>
                                    </p:anim>
                                    <p:anim calcmode="lin" valueType="num">
                                      <p:cBhvr>
                                        <p:cTn id="77" dur="1000" fill="hold"/>
                                        <p:tgtEl>
                                          <p:spTgt spid="29"/>
                                        </p:tgtEl>
                                        <p:attrNameLst>
                                          <p:attrName>ppt_h</p:attrName>
                                        </p:attrNameLst>
                                      </p:cBhvr>
                                      <p:tavLst>
                                        <p:tav tm="0">
                                          <p:val>
                                            <p:fltVal val="0"/>
                                          </p:val>
                                        </p:tav>
                                        <p:tav tm="100000">
                                          <p:val>
                                            <p:strVal val="#ppt_h"/>
                                          </p:val>
                                        </p:tav>
                                      </p:tavLst>
                                    </p:anim>
                                    <p:anim calcmode="lin" valueType="num">
                                      <p:cBhvr>
                                        <p:cTn id="78" dur="1000" fill="hold"/>
                                        <p:tgtEl>
                                          <p:spTgt spid="29"/>
                                        </p:tgtEl>
                                        <p:attrNameLst>
                                          <p:attrName>style.rotation</p:attrName>
                                        </p:attrNameLst>
                                      </p:cBhvr>
                                      <p:tavLst>
                                        <p:tav tm="0">
                                          <p:val>
                                            <p:fltVal val="90"/>
                                          </p:val>
                                        </p:tav>
                                        <p:tav tm="100000">
                                          <p:val>
                                            <p:fltVal val="0"/>
                                          </p:val>
                                        </p:tav>
                                      </p:tavLst>
                                    </p:anim>
                                    <p:animEffect transition="in" filter="fade">
                                      <p:cBhvr>
                                        <p:cTn id="79" dur="1000"/>
                                        <p:tgtEl>
                                          <p:spTgt spid="29"/>
                                        </p:tgtEl>
                                      </p:cBhvr>
                                    </p:animEffect>
                                  </p:childTnLst>
                                </p:cTn>
                              </p:par>
                              <p:par>
                                <p:cTn id="80" presetID="31" presetClass="entr" presetSubtype="0" fill="hold" nodeType="withEffect">
                                  <p:stCondLst>
                                    <p:cond delay="500"/>
                                  </p:stCondLst>
                                  <p:childTnLst>
                                    <p:set>
                                      <p:cBhvr>
                                        <p:cTn id="81" dur="1" fill="hold">
                                          <p:stCondLst>
                                            <p:cond delay="0"/>
                                          </p:stCondLst>
                                        </p:cTn>
                                        <p:tgtEl>
                                          <p:spTgt spid="40"/>
                                        </p:tgtEl>
                                        <p:attrNameLst>
                                          <p:attrName>style.visibility</p:attrName>
                                        </p:attrNameLst>
                                      </p:cBhvr>
                                      <p:to>
                                        <p:strVal val="visible"/>
                                      </p:to>
                                    </p:set>
                                    <p:anim calcmode="lin" valueType="num">
                                      <p:cBhvr>
                                        <p:cTn id="82" dur="1000" fill="hold"/>
                                        <p:tgtEl>
                                          <p:spTgt spid="40"/>
                                        </p:tgtEl>
                                        <p:attrNameLst>
                                          <p:attrName>ppt_w</p:attrName>
                                        </p:attrNameLst>
                                      </p:cBhvr>
                                      <p:tavLst>
                                        <p:tav tm="0">
                                          <p:val>
                                            <p:fltVal val="0"/>
                                          </p:val>
                                        </p:tav>
                                        <p:tav tm="100000">
                                          <p:val>
                                            <p:strVal val="#ppt_w"/>
                                          </p:val>
                                        </p:tav>
                                      </p:tavLst>
                                    </p:anim>
                                    <p:anim calcmode="lin" valueType="num">
                                      <p:cBhvr>
                                        <p:cTn id="83" dur="1000" fill="hold"/>
                                        <p:tgtEl>
                                          <p:spTgt spid="40"/>
                                        </p:tgtEl>
                                        <p:attrNameLst>
                                          <p:attrName>ppt_h</p:attrName>
                                        </p:attrNameLst>
                                      </p:cBhvr>
                                      <p:tavLst>
                                        <p:tav tm="0">
                                          <p:val>
                                            <p:fltVal val="0"/>
                                          </p:val>
                                        </p:tav>
                                        <p:tav tm="100000">
                                          <p:val>
                                            <p:strVal val="#ppt_h"/>
                                          </p:val>
                                        </p:tav>
                                      </p:tavLst>
                                    </p:anim>
                                    <p:anim calcmode="lin" valueType="num">
                                      <p:cBhvr>
                                        <p:cTn id="84" dur="1000" fill="hold"/>
                                        <p:tgtEl>
                                          <p:spTgt spid="40"/>
                                        </p:tgtEl>
                                        <p:attrNameLst>
                                          <p:attrName>style.rotation</p:attrName>
                                        </p:attrNameLst>
                                      </p:cBhvr>
                                      <p:tavLst>
                                        <p:tav tm="0">
                                          <p:val>
                                            <p:fltVal val="90"/>
                                          </p:val>
                                        </p:tav>
                                        <p:tav tm="100000">
                                          <p:val>
                                            <p:fltVal val="0"/>
                                          </p:val>
                                        </p:tav>
                                      </p:tavLst>
                                    </p:anim>
                                    <p:animEffect transition="in" filter="fade">
                                      <p:cBhvr>
                                        <p:cTn id="85" dur="1000"/>
                                        <p:tgtEl>
                                          <p:spTgt spid="40"/>
                                        </p:tgtEl>
                                      </p:cBhvr>
                                    </p:animEffect>
                                  </p:childTnLst>
                                </p:cTn>
                              </p:par>
                              <p:par>
                                <p:cTn id="86" presetID="31" presetClass="entr" presetSubtype="0" fill="hold" nodeType="withEffect">
                                  <p:stCondLst>
                                    <p:cond delay="5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1000" fill="hold"/>
                                        <p:tgtEl>
                                          <p:spTgt spid="17"/>
                                        </p:tgtEl>
                                        <p:attrNameLst>
                                          <p:attrName>ppt_w</p:attrName>
                                        </p:attrNameLst>
                                      </p:cBhvr>
                                      <p:tavLst>
                                        <p:tav tm="0">
                                          <p:val>
                                            <p:fltVal val="0"/>
                                          </p:val>
                                        </p:tav>
                                        <p:tav tm="100000">
                                          <p:val>
                                            <p:strVal val="#ppt_w"/>
                                          </p:val>
                                        </p:tav>
                                      </p:tavLst>
                                    </p:anim>
                                    <p:anim calcmode="lin" valueType="num">
                                      <p:cBhvr>
                                        <p:cTn id="89" dur="1000" fill="hold"/>
                                        <p:tgtEl>
                                          <p:spTgt spid="17"/>
                                        </p:tgtEl>
                                        <p:attrNameLst>
                                          <p:attrName>ppt_h</p:attrName>
                                        </p:attrNameLst>
                                      </p:cBhvr>
                                      <p:tavLst>
                                        <p:tav tm="0">
                                          <p:val>
                                            <p:fltVal val="0"/>
                                          </p:val>
                                        </p:tav>
                                        <p:tav tm="100000">
                                          <p:val>
                                            <p:strVal val="#ppt_h"/>
                                          </p:val>
                                        </p:tav>
                                      </p:tavLst>
                                    </p:anim>
                                    <p:anim calcmode="lin" valueType="num">
                                      <p:cBhvr>
                                        <p:cTn id="90" dur="1000" fill="hold"/>
                                        <p:tgtEl>
                                          <p:spTgt spid="17"/>
                                        </p:tgtEl>
                                        <p:attrNameLst>
                                          <p:attrName>style.rotation</p:attrName>
                                        </p:attrNameLst>
                                      </p:cBhvr>
                                      <p:tavLst>
                                        <p:tav tm="0">
                                          <p:val>
                                            <p:fltVal val="90"/>
                                          </p:val>
                                        </p:tav>
                                        <p:tav tm="100000">
                                          <p:val>
                                            <p:fltVal val="0"/>
                                          </p:val>
                                        </p:tav>
                                      </p:tavLst>
                                    </p:anim>
                                    <p:animEffect transition="in" filter="fade">
                                      <p:cBhvr>
                                        <p:cTn id="91" dur="1000"/>
                                        <p:tgtEl>
                                          <p:spTgt spid="17"/>
                                        </p:tgtEl>
                                      </p:cBhvr>
                                    </p:animEffect>
                                  </p:childTnLst>
                                </p:cTn>
                              </p:par>
                              <p:par>
                                <p:cTn id="92" presetID="31" presetClass="entr" presetSubtype="0" fill="hold" nodeType="withEffect">
                                  <p:stCondLst>
                                    <p:cond delay="500"/>
                                  </p:stCondLst>
                                  <p:childTnLst>
                                    <p:set>
                                      <p:cBhvr>
                                        <p:cTn id="93" dur="1" fill="hold">
                                          <p:stCondLst>
                                            <p:cond delay="0"/>
                                          </p:stCondLst>
                                        </p:cTn>
                                        <p:tgtEl>
                                          <p:spTgt spid="18"/>
                                        </p:tgtEl>
                                        <p:attrNameLst>
                                          <p:attrName>style.visibility</p:attrName>
                                        </p:attrNameLst>
                                      </p:cBhvr>
                                      <p:to>
                                        <p:strVal val="visible"/>
                                      </p:to>
                                    </p:set>
                                    <p:anim calcmode="lin" valueType="num">
                                      <p:cBhvr>
                                        <p:cTn id="94" dur="1000" fill="hold"/>
                                        <p:tgtEl>
                                          <p:spTgt spid="18"/>
                                        </p:tgtEl>
                                        <p:attrNameLst>
                                          <p:attrName>ppt_w</p:attrName>
                                        </p:attrNameLst>
                                      </p:cBhvr>
                                      <p:tavLst>
                                        <p:tav tm="0">
                                          <p:val>
                                            <p:fltVal val="0"/>
                                          </p:val>
                                        </p:tav>
                                        <p:tav tm="100000">
                                          <p:val>
                                            <p:strVal val="#ppt_w"/>
                                          </p:val>
                                        </p:tav>
                                      </p:tavLst>
                                    </p:anim>
                                    <p:anim calcmode="lin" valueType="num">
                                      <p:cBhvr>
                                        <p:cTn id="95" dur="1000" fill="hold"/>
                                        <p:tgtEl>
                                          <p:spTgt spid="18"/>
                                        </p:tgtEl>
                                        <p:attrNameLst>
                                          <p:attrName>ppt_h</p:attrName>
                                        </p:attrNameLst>
                                      </p:cBhvr>
                                      <p:tavLst>
                                        <p:tav tm="0">
                                          <p:val>
                                            <p:fltVal val="0"/>
                                          </p:val>
                                        </p:tav>
                                        <p:tav tm="100000">
                                          <p:val>
                                            <p:strVal val="#ppt_h"/>
                                          </p:val>
                                        </p:tav>
                                      </p:tavLst>
                                    </p:anim>
                                    <p:anim calcmode="lin" valueType="num">
                                      <p:cBhvr>
                                        <p:cTn id="96" dur="1000" fill="hold"/>
                                        <p:tgtEl>
                                          <p:spTgt spid="18"/>
                                        </p:tgtEl>
                                        <p:attrNameLst>
                                          <p:attrName>style.rotation</p:attrName>
                                        </p:attrNameLst>
                                      </p:cBhvr>
                                      <p:tavLst>
                                        <p:tav tm="0">
                                          <p:val>
                                            <p:fltVal val="90"/>
                                          </p:val>
                                        </p:tav>
                                        <p:tav tm="100000">
                                          <p:val>
                                            <p:fltVal val="0"/>
                                          </p:val>
                                        </p:tav>
                                      </p:tavLst>
                                    </p:anim>
                                    <p:animEffect transition="in" filter="fade">
                                      <p:cBhvr>
                                        <p:cTn id="97" dur="1000"/>
                                        <p:tgtEl>
                                          <p:spTgt spid="18"/>
                                        </p:tgtEl>
                                      </p:cBhvr>
                                    </p:animEffect>
                                  </p:childTnLst>
                                </p:cTn>
                              </p:par>
                              <p:par>
                                <p:cTn id="98" presetID="31" presetClass="entr" presetSubtype="0" fill="hold" nodeType="withEffect">
                                  <p:stCondLst>
                                    <p:cond delay="500"/>
                                  </p:stCondLst>
                                  <p:childTnLst>
                                    <p:set>
                                      <p:cBhvr>
                                        <p:cTn id="99" dur="1" fill="hold">
                                          <p:stCondLst>
                                            <p:cond delay="0"/>
                                          </p:stCondLst>
                                        </p:cTn>
                                        <p:tgtEl>
                                          <p:spTgt spid="41"/>
                                        </p:tgtEl>
                                        <p:attrNameLst>
                                          <p:attrName>style.visibility</p:attrName>
                                        </p:attrNameLst>
                                      </p:cBhvr>
                                      <p:to>
                                        <p:strVal val="visible"/>
                                      </p:to>
                                    </p:set>
                                    <p:anim calcmode="lin" valueType="num">
                                      <p:cBhvr>
                                        <p:cTn id="100" dur="1000" fill="hold"/>
                                        <p:tgtEl>
                                          <p:spTgt spid="41"/>
                                        </p:tgtEl>
                                        <p:attrNameLst>
                                          <p:attrName>ppt_w</p:attrName>
                                        </p:attrNameLst>
                                      </p:cBhvr>
                                      <p:tavLst>
                                        <p:tav tm="0">
                                          <p:val>
                                            <p:fltVal val="0"/>
                                          </p:val>
                                        </p:tav>
                                        <p:tav tm="100000">
                                          <p:val>
                                            <p:strVal val="#ppt_w"/>
                                          </p:val>
                                        </p:tav>
                                      </p:tavLst>
                                    </p:anim>
                                    <p:anim calcmode="lin" valueType="num">
                                      <p:cBhvr>
                                        <p:cTn id="101" dur="1000" fill="hold"/>
                                        <p:tgtEl>
                                          <p:spTgt spid="41"/>
                                        </p:tgtEl>
                                        <p:attrNameLst>
                                          <p:attrName>ppt_h</p:attrName>
                                        </p:attrNameLst>
                                      </p:cBhvr>
                                      <p:tavLst>
                                        <p:tav tm="0">
                                          <p:val>
                                            <p:fltVal val="0"/>
                                          </p:val>
                                        </p:tav>
                                        <p:tav tm="100000">
                                          <p:val>
                                            <p:strVal val="#ppt_h"/>
                                          </p:val>
                                        </p:tav>
                                      </p:tavLst>
                                    </p:anim>
                                    <p:anim calcmode="lin" valueType="num">
                                      <p:cBhvr>
                                        <p:cTn id="102" dur="1000" fill="hold"/>
                                        <p:tgtEl>
                                          <p:spTgt spid="41"/>
                                        </p:tgtEl>
                                        <p:attrNameLst>
                                          <p:attrName>style.rotation</p:attrName>
                                        </p:attrNameLst>
                                      </p:cBhvr>
                                      <p:tavLst>
                                        <p:tav tm="0">
                                          <p:val>
                                            <p:fltVal val="90"/>
                                          </p:val>
                                        </p:tav>
                                        <p:tav tm="100000">
                                          <p:val>
                                            <p:fltVal val="0"/>
                                          </p:val>
                                        </p:tav>
                                      </p:tavLst>
                                    </p:anim>
                                    <p:animEffect transition="in" filter="fade">
                                      <p:cBhvr>
                                        <p:cTn id="103" dur="1000"/>
                                        <p:tgtEl>
                                          <p:spTgt spid="41"/>
                                        </p:tgtEl>
                                      </p:cBhvr>
                                    </p:animEffect>
                                  </p:childTnLst>
                                </p:cTn>
                              </p:par>
                              <p:par>
                                <p:cTn id="104" presetID="31" presetClass="entr" presetSubtype="0" fill="hold" nodeType="withEffect">
                                  <p:stCondLst>
                                    <p:cond delay="50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1000" fill="hold"/>
                                        <p:tgtEl>
                                          <p:spTgt spid="36"/>
                                        </p:tgtEl>
                                        <p:attrNameLst>
                                          <p:attrName>ppt_w</p:attrName>
                                        </p:attrNameLst>
                                      </p:cBhvr>
                                      <p:tavLst>
                                        <p:tav tm="0">
                                          <p:val>
                                            <p:fltVal val="0"/>
                                          </p:val>
                                        </p:tav>
                                        <p:tav tm="100000">
                                          <p:val>
                                            <p:strVal val="#ppt_w"/>
                                          </p:val>
                                        </p:tav>
                                      </p:tavLst>
                                    </p:anim>
                                    <p:anim calcmode="lin" valueType="num">
                                      <p:cBhvr>
                                        <p:cTn id="107" dur="1000" fill="hold"/>
                                        <p:tgtEl>
                                          <p:spTgt spid="36"/>
                                        </p:tgtEl>
                                        <p:attrNameLst>
                                          <p:attrName>ppt_h</p:attrName>
                                        </p:attrNameLst>
                                      </p:cBhvr>
                                      <p:tavLst>
                                        <p:tav tm="0">
                                          <p:val>
                                            <p:fltVal val="0"/>
                                          </p:val>
                                        </p:tav>
                                        <p:tav tm="100000">
                                          <p:val>
                                            <p:strVal val="#ppt_h"/>
                                          </p:val>
                                        </p:tav>
                                      </p:tavLst>
                                    </p:anim>
                                    <p:anim calcmode="lin" valueType="num">
                                      <p:cBhvr>
                                        <p:cTn id="108" dur="1000" fill="hold"/>
                                        <p:tgtEl>
                                          <p:spTgt spid="36"/>
                                        </p:tgtEl>
                                        <p:attrNameLst>
                                          <p:attrName>style.rotation</p:attrName>
                                        </p:attrNameLst>
                                      </p:cBhvr>
                                      <p:tavLst>
                                        <p:tav tm="0">
                                          <p:val>
                                            <p:fltVal val="90"/>
                                          </p:val>
                                        </p:tav>
                                        <p:tav tm="100000">
                                          <p:val>
                                            <p:fltVal val="0"/>
                                          </p:val>
                                        </p:tav>
                                      </p:tavLst>
                                    </p:anim>
                                    <p:animEffect transition="in" filter="fade">
                                      <p:cBhvr>
                                        <p:cTn id="109" dur="1000"/>
                                        <p:tgtEl>
                                          <p:spTgt spid="36"/>
                                        </p:tgtEl>
                                      </p:cBhvr>
                                    </p:animEffect>
                                  </p:childTnLst>
                                </p:cTn>
                              </p:par>
                              <p:par>
                                <p:cTn id="110" presetID="31" presetClass="entr" presetSubtype="0" fill="hold" nodeType="withEffect">
                                  <p:stCondLst>
                                    <p:cond delay="500"/>
                                  </p:stCondLst>
                                  <p:childTnLst>
                                    <p:set>
                                      <p:cBhvr>
                                        <p:cTn id="111" dur="1" fill="hold">
                                          <p:stCondLst>
                                            <p:cond delay="0"/>
                                          </p:stCondLst>
                                        </p:cTn>
                                        <p:tgtEl>
                                          <p:spTgt spid="19"/>
                                        </p:tgtEl>
                                        <p:attrNameLst>
                                          <p:attrName>style.visibility</p:attrName>
                                        </p:attrNameLst>
                                      </p:cBhvr>
                                      <p:to>
                                        <p:strVal val="visible"/>
                                      </p:to>
                                    </p:set>
                                    <p:anim calcmode="lin" valueType="num">
                                      <p:cBhvr>
                                        <p:cTn id="112" dur="1000" fill="hold"/>
                                        <p:tgtEl>
                                          <p:spTgt spid="19"/>
                                        </p:tgtEl>
                                        <p:attrNameLst>
                                          <p:attrName>ppt_w</p:attrName>
                                        </p:attrNameLst>
                                      </p:cBhvr>
                                      <p:tavLst>
                                        <p:tav tm="0">
                                          <p:val>
                                            <p:fltVal val="0"/>
                                          </p:val>
                                        </p:tav>
                                        <p:tav tm="100000">
                                          <p:val>
                                            <p:strVal val="#ppt_w"/>
                                          </p:val>
                                        </p:tav>
                                      </p:tavLst>
                                    </p:anim>
                                    <p:anim calcmode="lin" valueType="num">
                                      <p:cBhvr>
                                        <p:cTn id="113" dur="1000" fill="hold"/>
                                        <p:tgtEl>
                                          <p:spTgt spid="19"/>
                                        </p:tgtEl>
                                        <p:attrNameLst>
                                          <p:attrName>ppt_h</p:attrName>
                                        </p:attrNameLst>
                                      </p:cBhvr>
                                      <p:tavLst>
                                        <p:tav tm="0">
                                          <p:val>
                                            <p:fltVal val="0"/>
                                          </p:val>
                                        </p:tav>
                                        <p:tav tm="100000">
                                          <p:val>
                                            <p:strVal val="#ppt_h"/>
                                          </p:val>
                                        </p:tav>
                                      </p:tavLst>
                                    </p:anim>
                                    <p:anim calcmode="lin" valueType="num">
                                      <p:cBhvr>
                                        <p:cTn id="114" dur="1000" fill="hold"/>
                                        <p:tgtEl>
                                          <p:spTgt spid="19"/>
                                        </p:tgtEl>
                                        <p:attrNameLst>
                                          <p:attrName>style.rotation</p:attrName>
                                        </p:attrNameLst>
                                      </p:cBhvr>
                                      <p:tavLst>
                                        <p:tav tm="0">
                                          <p:val>
                                            <p:fltVal val="90"/>
                                          </p:val>
                                        </p:tav>
                                        <p:tav tm="100000">
                                          <p:val>
                                            <p:fltVal val="0"/>
                                          </p:val>
                                        </p:tav>
                                      </p:tavLst>
                                    </p:anim>
                                    <p:animEffect transition="in" filter="fade">
                                      <p:cBhvr>
                                        <p:cTn id="115" dur="1000"/>
                                        <p:tgtEl>
                                          <p:spTgt spid="19"/>
                                        </p:tgtEl>
                                      </p:cBhvr>
                                    </p:animEffect>
                                  </p:childTnLst>
                                </p:cTn>
                              </p:par>
                              <p:par>
                                <p:cTn id="116" presetID="31" presetClass="entr" presetSubtype="0" fill="hold" nodeType="withEffect">
                                  <p:stCondLst>
                                    <p:cond delay="500"/>
                                  </p:stCondLst>
                                  <p:childTnLst>
                                    <p:set>
                                      <p:cBhvr>
                                        <p:cTn id="117" dur="1" fill="hold">
                                          <p:stCondLst>
                                            <p:cond delay="0"/>
                                          </p:stCondLst>
                                        </p:cTn>
                                        <p:tgtEl>
                                          <p:spTgt spid="44"/>
                                        </p:tgtEl>
                                        <p:attrNameLst>
                                          <p:attrName>style.visibility</p:attrName>
                                        </p:attrNameLst>
                                      </p:cBhvr>
                                      <p:to>
                                        <p:strVal val="visible"/>
                                      </p:to>
                                    </p:set>
                                    <p:anim calcmode="lin" valueType="num">
                                      <p:cBhvr>
                                        <p:cTn id="118" dur="1000" fill="hold"/>
                                        <p:tgtEl>
                                          <p:spTgt spid="44"/>
                                        </p:tgtEl>
                                        <p:attrNameLst>
                                          <p:attrName>ppt_w</p:attrName>
                                        </p:attrNameLst>
                                      </p:cBhvr>
                                      <p:tavLst>
                                        <p:tav tm="0">
                                          <p:val>
                                            <p:fltVal val="0"/>
                                          </p:val>
                                        </p:tav>
                                        <p:tav tm="100000">
                                          <p:val>
                                            <p:strVal val="#ppt_w"/>
                                          </p:val>
                                        </p:tav>
                                      </p:tavLst>
                                    </p:anim>
                                    <p:anim calcmode="lin" valueType="num">
                                      <p:cBhvr>
                                        <p:cTn id="119" dur="1000" fill="hold"/>
                                        <p:tgtEl>
                                          <p:spTgt spid="44"/>
                                        </p:tgtEl>
                                        <p:attrNameLst>
                                          <p:attrName>ppt_h</p:attrName>
                                        </p:attrNameLst>
                                      </p:cBhvr>
                                      <p:tavLst>
                                        <p:tav tm="0">
                                          <p:val>
                                            <p:fltVal val="0"/>
                                          </p:val>
                                        </p:tav>
                                        <p:tav tm="100000">
                                          <p:val>
                                            <p:strVal val="#ppt_h"/>
                                          </p:val>
                                        </p:tav>
                                      </p:tavLst>
                                    </p:anim>
                                    <p:anim calcmode="lin" valueType="num">
                                      <p:cBhvr>
                                        <p:cTn id="120" dur="1000" fill="hold"/>
                                        <p:tgtEl>
                                          <p:spTgt spid="44"/>
                                        </p:tgtEl>
                                        <p:attrNameLst>
                                          <p:attrName>style.rotation</p:attrName>
                                        </p:attrNameLst>
                                      </p:cBhvr>
                                      <p:tavLst>
                                        <p:tav tm="0">
                                          <p:val>
                                            <p:fltVal val="90"/>
                                          </p:val>
                                        </p:tav>
                                        <p:tav tm="100000">
                                          <p:val>
                                            <p:fltVal val="0"/>
                                          </p:val>
                                        </p:tav>
                                      </p:tavLst>
                                    </p:anim>
                                    <p:animEffect transition="in" filter="fade">
                                      <p:cBhvr>
                                        <p:cTn id="121" dur="1000"/>
                                        <p:tgtEl>
                                          <p:spTgt spid="44"/>
                                        </p:tgtEl>
                                      </p:cBhvr>
                                    </p:animEffect>
                                  </p:childTnLst>
                                </p:cTn>
                              </p:par>
                              <p:par>
                                <p:cTn id="122" presetID="31" presetClass="entr" presetSubtype="0" fill="hold" nodeType="withEffect">
                                  <p:stCondLst>
                                    <p:cond delay="500"/>
                                  </p:stCondLst>
                                  <p:childTnLst>
                                    <p:set>
                                      <p:cBhvr>
                                        <p:cTn id="123" dur="1" fill="hold">
                                          <p:stCondLst>
                                            <p:cond delay="0"/>
                                          </p:stCondLst>
                                        </p:cTn>
                                        <p:tgtEl>
                                          <p:spTgt spid="35"/>
                                        </p:tgtEl>
                                        <p:attrNameLst>
                                          <p:attrName>style.visibility</p:attrName>
                                        </p:attrNameLst>
                                      </p:cBhvr>
                                      <p:to>
                                        <p:strVal val="visible"/>
                                      </p:to>
                                    </p:set>
                                    <p:anim calcmode="lin" valueType="num">
                                      <p:cBhvr>
                                        <p:cTn id="124" dur="1000" fill="hold"/>
                                        <p:tgtEl>
                                          <p:spTgt spid="35"/>
                                        </p:tgtEl>
                                        <p:attrNameLst>
                                          <p:attrName>ppt_w</p:attrName>
                                        </p:attrNameLst>
                                      </p:cBhvr>
                                      <p:tavLst>
                                        <p:tav tm="0">
                                          <p:val>
                                            <p:fltVal val="0"/>
                                          </p:val>
                                        </p:tav>
                                        <p:tav tm="100000">
                                          <p:val>
                                            <p:strVal val="#ppt_w"/>
                                          </p:val>
                                        </p:tav>
                                      </p:tavLst>
                                    </p:anim>
                                    <p:anim calcmode="lin" valueType="num">
                                      <p:cBhvr>
                                        <p:cTn id="125" dur="1000" fill="hold"/>
                                        <p:tgtEl>
                                          <p:spTgt spid="35"/>
                                        </p:tgtEl>
                                        <p:attrNameLst>
                                          <p:attrName>ppt_h</p:attrName>
                                        </p:attrNameLst>
                                      </p:cBhvr>
                                      <p:tavLst>
                                        <p:tav tm="0">
                                          <p:val>
                                            <p:fltVal val="0"/>
                                          </p:val>
                                        </p:tav>
                                        <p:tav tm="100000">
                                          <p:val>
                                            <p:strVal val="#ppt_h"/>
                                          </p:val>
                                        </p:tav>
                                      </p:tavLst>
                                    </p:anim>
                                    <p:anim calcmode="lin" valueType="num">
                                      <p:cBhvr>
                                        <p:cTn id="126" dur="1000" fill="hold"/>
                                        <p:tgtEl>
                                          <p:spTgt spid="35"/>
                                        </p:tgtEl>
                                        <p:attrNameLst>
                                          <p:attrName>style.rotation</p:attrName>
                                        </p:attrNameLst>
                                      </p:cBhvr>
                                      <p:tavLst>
                                        <p:tav tm="0">
                                          <p:val>
                                            <p:fltVal val="90"/>
                                          </p:val>
                                        </p:tav>
                                        <p:tav tm="100000">
                                          <p:val>
                                            <p:fltVal val="0"/>
                                          </p:val>
                                        </p:tav>
                                      </p:tavLst>
                                    </p:anim>
                                    <p:animEffect transition="in" filter="fade">
                                      <p:cBhvr>
                                        <p:cTn id="127" dur="1000"/>
                                        <p:tgtEl>
                                          <p:spTgt spid="35"/>
                                        </p:tgtEl>
                                      </p:cBhvr>
                                    </p:animEffect>
                                  </p:childTnLst>
                                </p:cTn>
                              </p:par>
                              <p:par>
                                <p:cTn id="128" presetID="31" presetClass="entr" presetSubtype="0" fill="hold" nodeType="withEffect">
                                  <p:stCondLst>
                                    <p:cond delay="500"/>
                                  </p:stCondLst>
                                  <p:childTnLst>
                                    <p:set>
                                      <p:cBhvr>
                                        <p:cTn id="129" dur="1" fill="hold">
                                          <p:stCondLst>
                                            <p:cond delay="0"/>
                                          </p:stCondLst>
                                        </p:cTn>
                                        <p:tgtEl>
                                          <p:spTgt spid="34"/>
                                        </p:tgtEl>
                                        <p:attrNameLst>
                                          <p:attrName>style.visibility</p:attrName>
                                        </p:attrNameLst>
                                      </p:cBhvr>
                                      <p:to>
                                        <p:strVal val="visible"/>
                                      </p:to>
                                    </p:set>
                                    <p:anim calcmode="lin" valueType="num">
                                      <p:cBhvr>
                                        <p:cTn id="130" dur="1000" fill="hold"/>
                                        <p:tgtEl>
                                          <p:spTgt spid="34"/>
                                        </p:tgtEl>
                                        <p:attrNameLst>
                                          <p:attrName>ppt_w</p:attrName>
                                        </p:attrNameLst>
                                      </p:cBhvr>
                                      <p:tavLst>
                                        <p:tav tm="0">
                                          <p:val>
                                            <p:fltVal val="0"/>
                                          </p:val>
                                        </p:tav>
                                        <p:tav tm="100000">
                                          <p:val>
                                            <p:strVal val="#ppt_w"/>
                                          </p:val>
                                        </p:tav>
                                      </p:tavLst>
                                    </p:anim>
                                    <p:anim calcmode="lin" valueType="num">
                                      <p:cBhvr>
                                        <p:cTn id="131" dur="1000" fill="hold"/>
                                        <p:tgtEl>
                                          <p:spTgt spid="34"/>
                                        </p:tgtEl>
                                        <p:attrNameLst>
                                          <p:attrName>ppt_h</p:attrName>
                                        </p:attrNameLst>
                                      </p:cBhvr>
                                      <p:tavLst>
                                        <p:tav tm="0">
                                          <p:val>
                                            <p:fltVal val="0"/>
                                          </p:val>
                                        </p:tav>
                                        <p:tav tm="100000">
                                          <p:val>
                                            <p:strVal val="#ppt_h"/>
                                          </p:val>
                                        </p:tav>
                                      </p:tavLst>
                                    </p:anim>
                                    <p:anim calcmode="lin" valueType="num">
                                      <p:cBhvr>
                                        <p:cTn id="132" dur="1000" fill="hold"/>
                                        <p:tgtEl>
                                          <p:spTgt spid="34"/>
                                        </p:tgtEl>
                                        <p:attrNameLst>
                                          <p:attrName>style.rotation</p:attrName>
                                        </p:attrNameLst>
                                      </p:cBhvr>
                                      <p:tavLst>
                                        <p:tav tm="0">
                                          <p:val>
                                            <p:fltVal val="90"/>
                                          </p:val>
                                        </p:tav>
                                        <p:tav tm="100000">
                                          <p:val>
                                            <p:fltVal val="0"/>
                                          </p:val>
                                        </p:tav>
                                      </p:tavLst>
                                    </p:anim>
                                    <p:animEffect transition="in" filter="fade">
                                      <p:cBhvr>
                                        <p:cTn id="133" dur="1000"/>
                                        <p:tgtEl>
                                          <p:spTgt spid="34"/>
                                        </p:tgtEl>
                                      </p:cBhvr>
                                    </p:animEffect>
                                  </p:childTnLst>
                                </p:cTn>
                              </p:par>
                              <p:par>
                                <p:cTn id="134" presetID="31" presetClass="entr" presetSubtype="0" fill="hold" nodeType="withEffect">
                                  <p:stCondLst>
                                    <p:cond delay="500"/>
                                  </p:stCondLst>
                                  <p:childTnLst>
                                    <p:set>
                                      <p:cBhvr>
                                        <p:cTn id="135" dur="1" fill="hold">
                                          <p:stCondLst>
                                            <p:cond delay="0"/>
                                          </p:stCondLst>
                                        </p:cTn>
                                        <p:tgtEl>
                                          <p:spTgt spid="43"/>
                                        </p:tgtEl>
                                        <p:attrNameLst>
                                          <p:attrName>style.visibility</p:attrName>
                                        </p:attrNameLst>
                                      </p:cBhvr>
                                      <p:to>
                                        <p:strVal val="visible"/>
                                      </p:to>
                                    </p:set>
                                    <p:anim calcmode="lin" valueType="num">
                                      <p:cBhvr>
                                        <p:cTn id="136" dur="1000" fill="hold"/>
                                        <p:tgtEl>
                                          <p:spTgt spid="43"/>
                                        </p:tgtEl>
                                        <p:attrNameLst>
                                          <p:attrName>ppt_w</p:attrName>
                                        </p:attrNameLst>
                                      </p:cBhvr>
                                      <p:tavLst>
                                        <p:tav tm="0">
                                          <p:val>
                                            <p:fltVal val="0"/>
                                          </p:val>
                                        </p:tav>
                                        <p:tav tm="100000">
                                          <p:val>
                                            <p:strVal val="#ppt_w"/>
                                          </p:val>
                                        </p:tav>
                                      </p:tavLst>
                                    </p:anim>
                                    <p:anim calcmode="lin" valueType="num">
                                      <p:cBhvr>
                                        <p:cTn id="137" dur="1000" fill="hold"/>
                                        <p:tgtEl>
                                          <p:spTgt spid="43"/>
                                        </p:tgtEl>
                                        <p:attrNameLst>
                                          <p:attrName>ppt_h</p:attrName>
                                        </p:attrNameLst>
                                      </p:cBhvr>
                                      <p:tavLst>
                                        <p:tav tm="0">
                                          <p:val>
                                            <p:fltVal val="0"/>
                                          </p:val>
                                        </p:tav>
                                        <p:tav tm="100000">
                                          <p:val>
                                            <p:strVal val="#ppt_h"/>
                                          </p:val>
                                        </p:tav>
                                      </p:tavLst>
                                    </p:anim>
                                    <p:anim calcmode="lin" valueType="num">
                                      <p:cBhvr>
                                        <p:cTn id="138" dur="1000" fill="hold"/>
                                        <p:tgtEl>
                                          <p:spTgt spid="43"/>
                                        </p:tgtEl>
                                        <p:attrNameLst>
                                          <p:attrName>style.rotation</p:attrName>
                                        </p:attrNameLst>
                                      </p:cBhvr>
                                      <p:tavLst>
                                        <p:tav tm="0">
                                          <p:val>
                                            <p:fltVal val="90"/>
                                          </p:val>
                                        </p:tav>
                                        <p:tav tm="100000">
                                          <p:val>
                                            <p:fltVal val="0"/>
                                          </p:val>
                                        </p:tav>
                                      </p:tavLst>
                                    </p:anim>
                                    <p:animEffect transition="in" filter="fade">
                                      <p:cBhvr>
                                        <p:cTn id="139" dur="1000"/>
                                        <p:tgtEl>
                                          <p:spTgt spid="43"/>
                                        </p:tgtEl>
                                      </p:cBhvr>
                                    </p:animEffect>
                                  </p:childTnLst>
                                </p:cTn>
                              </p:par>
                              <p:par>
                                <p:cTn id="140" presetID="31" presetClass="entr" presetSubtype="0" fill="hold" nodeType="withEffect">
                                  <p:stCondLst>
                                    <p:cond delay="500"/>
                                  </p:stCondLst>
                                  <p:childTnLst>
                                    <p:set>
                                      <p:cBhvr>
                                        <p:cTn id="141" dur="1" fill="hold">
                                          <p:stCondLst>
                                            <p:cond delay="0"/>
                                          </p:stCondLst>
                                        </p:cTn>
                                        <p:tgtEl>
                                          <p:spTgt spid="37"/>
                                        </p:tgtEl>
                                        <p:attrNameLst>
                                          <p:attrName>style.visibility</p:attrName>
                                        </p:attrNameLst>
                                      </p:cBhvr>
                                      <p:to>
                                        <p:strVal val="visible"/>
                                      </p:to>
                                    </p:set>
                                    <p:anim calcmode="lin" valueType="num">
                                      <p:cBhvr>
                                        <p:cTn id="142" dur="1000" fill="hold"/>
                                        <p:tgtEl>
                                          <p:spTgt spid="37"/>
                                        </p:tgtEl>
                                        <p:attrNameLst>
                                          <p:attrName>ppt_w</p:attrName>
                                        </p:attrNameLst>
                                      </p:cBhvr>
                                      <p:tavLst>
                                        <p:tav tm="0">
                                          <p:val>
                                            <p:fltVal val="0"/>
                                          </p:val>
                                        </p:tav>
                                        <p:tav tm="100000">
                                          <p:val>
                                            <p:strVal val="#ppt_w"/>
                                          </p:val>
                                        </p:tav>
                                      </p:tavLst>
                                    </p:anim>
                                    <p:anim calcmode="lin" valueType="num">
                                      <p:cBhvr>
                                        <p:cTn id="143" dur="1000" fill="hold"/>
                                        <p:tgtEl>
                                          <p:spTgt spid="37"/>
                                        </p:tgtEl>
                                        <p:attrNameLst>
                                          <p:attrName>ppt_h</p:attrName>
                                        </p:attrNameLst>
                                      </p:cBhvr>
                                      <p:tavLst>
                                        <p:tav tm="0">
                                          <p:val>
                                            <p:fltVal val="0"/>
                                          </p:val>
                                        </p:tav>
                                        <p:tav tm="100000">
                                          <p:val>
                                            <p:strVal val="#ppt_h"/>
                                          </p:val>
                                        </p:tav>
                                      </p:tavLst>
                                    </p:anim>
                                    <p:anim calcmode="lin" valueType="num">
                                      <p:cBhvr>
                                        <p:cTn id="144" dur="1000" fill="hold"/>
                                        <p:tgtEl>
                                          <p:spTgt spid="37"/>
                                        </p:tgtEl>
                                        <p:attrNameLst>
                                          <p:attrName>style.rotation</p:attrName>
                                        </p:attrNameLst>
                                      </p:cBhvr>
                                      <p:tavLst>
                                        <p:tav tm="0">
                                          <p:val>
                                            <p:fltVal val="90"/>
                                          </p:val>
                                        </p:tav>
                                        <p:tav tm="100000">
                                          <p:val>
                                            <p:fltVal val="0"/>
                                          </p:val>
                                        </p:tav>
                                      </p:tavLst>
                                    </p:anim>
                                    <p:animEffect transition="in" filter="fade">
                                      <p:cBhvr>
                                        <p:cTn id="145" dur="1000"/>
                                        <p:tgtEl>
                                          <p:spTgt spid="37"/>
                                        </p:tgtEl>
                                      </p:cBhvr>
                                    </p:animEffect>
                                  </p:childTnLst>
                                </p:cTn>
                              </p:par>
                              <p:par>
                                <p:cTn id="146" presetID="31" presetClass="entr" presetSubtype="0" fill="hold" nodeType="withEffect">
                                  <p:stCondLst>
                                    <p:cond delay="50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 calcmode="lin" valueType="num">
                                      <p:cBhvr>
                                        <p:cTn id="150" dur="1000" fill="hold"/>
                                        <p:tgtEl>
                                          <p:spTgt spid="32"/>
                                        </p:tgtEl>
                                        <p:attrNameLst>
                                          <p:attrName>style.rotation</p:attrName>
                                        </p:attrNameLst>
                                      </p:cBhvr>
                                      <p:tavLst>
                                        <p:tav tm="0">
                                          <p:val>
                                            <p:fltVal val="90"/>
                                          </p:val>
                                        </p:tav>
                                        <p:tav tm="100000">
                                          <p:val>
                                            <p:fltVal val="0"/>
                                          </p:val>
                                        </p:tav>
                                      </p:tavLst>
                                    </p:anim>
                                    <p:animEffect transition="in" filter="fade">
                                      <p:cBhvr>
                                        <p:cTn id="151" dur="1000"/>
                                        <p:tgtEl>
                                          <p:spTgt spid="32"/>
                                        </p:tgtEl>
                                      </p:cBhvr>
                                    </p:animEffect>
                                  </p:childTnLst>
                                </p:cTn>
                              </p:par>
                              <p:par>
                                <p:cTn id="152" presetID="31" presetClass="entr" presetSubtype="0" fill="hold" nodeType="withEffect">
                                  <p:stCondLst>
                                    <p:cond delay="500"/>
                                  </p:stCondLst>
                                  <p:childTnLst>
                                    <p:set>
                                      <p:cBhvr>
                                        <p:cTn id="153" dur="1" fill="hold">
                                          <p:stCondLst>
                                            <p:cond delay="0"/>
                                          </p:stCondLst>
                                        </p:cTn>
                                        <p:tgtEl>
                                          <p:spTgt spid="16"/>
                                        </p:tgtEl>
                                        <p:attrNameLst>
                                          <p:attrName>style.visibility</p:attrName>
                                        </p:attrNameLst>
                                      </p:cBhvr>
                                      <p:to>
                                        <p:strVal val="visible"/>
                                      </p:to>
                                    </p:set>
                                    <p:anim calcmode="lin" valueType="num">
                                      <p:cBhvr>
                                        <p:cTn id="154" dur="1000" fill="hold"/>
                                        <p:tgtEl>
                                          <p:spTgt spid="16"/>
                                        </p:tgtEl>
                                        <p:attrNameLst>
                                          <p:attrName>ppt_w</p:attrName>
                                        </p:attrNameLst>
                                      </p:cBhvr>
                                      <p:tavLst>
                                        <p:tav tm="0">
                                          <p:val>
                                            <p:fltVal val="0"/>
                                          </p:val>
                                        </p:tav>
                                        <p:tav tm="100000">
                                          <p:val>
                                            <p:strVal val="#ppt_w"/>
                                          </p:val>
                                        </p:tav>
                                      </p:tavLst>
                                    </p:anim>
                                    <p:anim calcmode="lin" valueType="num">
                                      <p:cBhvr>
                                        <p:cTn id="155" dur="1000" fill="hold"/>
                                        <p:tgtEl>
                                          <p:spTgt spid="16"/>
                                        </p:tgtEl>
                                        <p:attrNameLst>
                                          <p:attrName>ppt_h</p:attrName>
                                        </p:attrNameLst>
                                      </p:cBhvr>
                                      <p:tavLst>
                                        <p:tav tm="0">
                                          <p:val>
                                            <p:fltVal val="0"/>
                                          </p:val>
                                        </p:tav>
                                        <p:tav tm="100000">
                                          <p:val>
                                            <p:strVal val="#ppt_h"/>
                                          </p:val>
                                        </p:tav>
                                      </p:tavLst>
                                    </p:anim>
                                    <p:anim calcmode="lin" valueType="num">
                                      <p:cBhvr>
                                        <p:cTn id="156" dur="1000" fill="hold"/>
                                        <p:tgtEl>
                                          <p:spTgt spid="16"/>
                                        </p:tgtEl>
                                        <p:attrNameLst>
                                          <p:attrName>style.rotation</p:attrName>
                                        </p:attrNameLst>
                                      </p:cBhvr>
                                      <p:tavLst>
                                        <p:tav tm="0">
                                          <p:val>
                                            <p:fltVal val="90"/>
                                          </p:val>
                                        </p:tav>
                                        <p:tav tm="100000">
                                          <p:val>
                                            <p:fltVal val="0"/>
                                          </p:val>
                                        </p:tav>
                                      </p:tavLst>
                                    </p:anim>
                                    <p:animEffect transition="in" filter="fade">
                                      <p:cBhvr>
                                        <p:cTn id="157" dur="1000"/>
                                        <p:tgtEl>
                                          <p:spTgt spid="16"/>
                                        </p:tgtEl>
                                      </p:cBhvr>
                                    </p:animEffect>
                                  </p:childTnLst>
                                </p:cTn>
                              </p:par>
                              <p:par>
                                <p:cTn id="158" presetID="31" presetClass="entr" presetSubtype="0" fill="hold" nodeType="withEffect">
                                  <p:stCondLst>
                                    <p:cond delay="500"/>
                                  </p:stCondLst>
                                  <p:childTnLst>
                                    <p:set>
                                      <p:cBhvr>
                                        <p:cTn id="159" dur="1" fill="hold">
                                          <p:stCondLst>
                                            <p:cond delay="0"/>
                                          </p:stCondLst>
                                        </p:cTn>
                                        <p:tgtEl>
                                          <p:spTgt spid="49"/>
                                        </p:tgtEl>
                                        <p:attrNameLst>
                                          <p:attrName>style.visibility</p:attrName>
                                        </p:attrNameLst>
                                      </p:cBhvr>
                                      <p:to>
                                        <p:strVal val="visible"/>
                                      </p:to>
                                    </p:set>
                                    <p:anim calcmode="lin" valueType="num">
                                      <p:cBhvr>
                                        <p:cTn id="160" dur="1000" fill="hold"/>
                                        <p:tgtEl>
                                          <p:spTgt spid="49"/>
                                        </p:tgtEl>
                                        <p:attrNameLst>
                                          <p:attrName>ppt_w</p:attrName>
                                        </p:attrNameLst>
                                      </p:cBhvr>
                                      <p:tavLst>
                                        <p:tav tm="0">
                                          <p:val>
                                            <p:fltVal val="0"/>
                                          </p:val>
                                        </p:tav>
                                        <p:tav tm="100000">
                                          <p:val>
                                            <p:strVal val="#ppt_w"/>
                                          </p:val>
                                        </p:tav>
                                      </p:tavLst>
                                    </p:anim>
                                    <p:anim calcmode="lin" valueType="num">
                                      <p:cBhvr>
                                        <p:cTn id="161" dur="1000" fill="hold"/>
                                        <p:tgtEl>
                                          <p:spTgt spid="49"/>
                                        </p:tgtEl>
                                        <p:attrNameLst>
                                          <p:attrName>ppt_h</p:attrName>
                                        </p:attrNameLst>
                                      </p:cBhvr>
                                      <p:tavLst>
                                        <p:tav tm="0">
                                          <p:val>
                                            <p:fltVal val="0"/>
                                          </p:val>
                                        </p:tav>
                                        <p:tav tm="100000">
                                          <p:val>
                                            <p:strVal val="#ppt_h"/>
                                          </p:val>
                                        </p:tav>
                                      </p:tavLst>
                                    </p:anim>
                                    <p:anim calcmode="lin" valueType="num">
                                      <p:cBhvr>
                                        <p:cTn id="162" dur="1000" fill="hold"/>
                                        <p:tgtEl>
                                          <p:spTgt spid="49"/>
                                        </p:tgtEl>
                                        <p:attrNameLst>
                                          <p:attrName>style.rotation</p:attrName>
                                        </p:attrNameLst>
                                      </p:cBhvr>
                                      <p:tavLst>
                                        <p:tav tm="0">
                                          <p:val>
                                            <p:fltVal val="90"/>
                                          </p:val>
                                        </p:tav>
                                        <p:tav tm="100000">
                                          <p:val>
                                            <p:fltVal val="0"/>
                                          </p:val>
                                        </p:tav>
                                      </p:tavLst>
                                    </p:anim>
                                    <p:animEffect transition="in" filter="fade">
                                      <p:cBhvr>
                                        <p:cTn id="163" dur="1000"/>
                                        <p:tgtEl>
                                          <p:spTgt spid="49"/>
                                        </p:tgtEl>
                                      </p:cBhvr>
                                    </p:animEffect>
                                  </p:childTnLst>
                                </p:cTn>
                              </p:par>
                              <p:par>
                                <p:cTn id="164" presetID="31" presetClass="entr" presetSubtype="0" fill="hold" nodeType="withEffect">
                                  <p:stCondLst>
                                    <p:cond delay="500"/>
                                  </p:stCondLst>
                                  <p:childTnLst>
                                    <p:set>
                                      <p:cBhvr>
                                        <p:cTn id="165" dur="1" fill="hold">
                                          <p:stCondLst>
                                            <p:cond delay="0"/>
                                          </p:stCondLst>
                                        </p:cTn>
                                        <p:tgtEl>
                                          <p:spTgt spid="38"/>
                                        </p:tgtEl>
                                        <p:attrNameLst>
                                          <p:attrName>style.visibility</p:attrName>
                                        </p:attrNameLst>
                                      </p:cBhvr>
                                      <p:to>
                                        <p:strVal val="visible"/>
                                      </p:to>
                                    </p:set>
                                    <p:anim calcmode="lin" valueType="num">
                                      <p:cBhvr>
                                        <p:cTn id="166" dur="1000" fill="hold"/>
                                        <p:tgtEl>
                                          <p:spTgt spid="38"/>
                                        </p:tgtEl>
                                        <p:attrNameLst>
                                          <p:attrName>ppt_w</p:attrName>
                                        </p:attrNameLst>
                                      </p:cBhvr>
                                      <p:tavLst>
                                        <p:tav tm="0">
                                          <p:val>
                                            <p:fltVal val="0"/>
                                          </p:val>
                                        </p:tav>
                                        <p:tav tm="100000">
                                          <p:val>
                                            <p:strVal val="#ppt_w"/>
                                          </p:val>
                                        </p:tav>
                                      </p:tavLst>
                                    </p:anim>
                                    <p:anim calcmode="lin" valueType="num">
                                      <p:cBhvr>
                                        <p:cTn id="167" dur="1000" fill="hold"/>
                                        <p:tgtEl>
                                          <p:spTgt spid="38"/>
                                        </p:tgtEl>
                                        <p:attrNameLst>
                                          <p:attrName>ppt_h</p:attrName>
                                        </p:attrNameLst>
                                      </p:cBhvr>
                                      <p:tavLst>
                                        <p:tav tm="0">
                                          <p:val>
                                            <p:fltVal val="0"/>
                                          </p:val>
                                        </p:tav>
                                        <p:tav tm="100000">
                                          <p:val>
                                            <p:strVal val="#ppt_h"/>
                                          </p:val>
                                        </p:tav>
                                      </p:tavLst>
                                    </p:anim>
                                    <p:anim calcmode="lin" valueType="num">
                                      <p:cBhvr>
                                        <p:cTn id="168" dur="1000" fill="hold"/>
                                        <p:tgtEl>
                                          <p:spTgt spid="38"/>
                                        </p:tgtEl>
                                        <p:attrNameLst>
                                          <p:attrName>style.rotation</p:attrName>
                                        </p:attrNameLst>
                                      </p:cBhvr>
                                      <p:tavLst>
                                        <p:tav tm="0">
                                          <p:val>
                                            <p:fltVal val="90"/>
                                          </p:val>
                                        </p:tav>
                                        <p:tav tm="100000">
                                          <p:val>
                                            <p:fltVal val="0"/>
                                          </p:val>
                                        </p:tav>
                                      </p:tavLst>
                                    </p:anim>
                                    <p:animEffect transition="in" filter="fade">
                                      <p:cBhvr>
                                        <p:cTn id="169" dur="1000"/>
                                        <p:tgtEl>
                                          <p:spTgt spid="38"/>
                                        </p:tgtEl>
                                      </p:cBhvr>
                                    </p:animEffect>
                                  </p:childTnLst>
                                </p:cTn>
                              </p:par>
                              <p:par>
                                <p:cTn id="170" presetID="31" presetClass="entr" presetSubtype="0" fill="hold" nodeType="withEffect">
                                  <p:stCondLst>
                                    <p:cond delay="500"/>
                                  </p:stCondLst>
                                  <p:childTnLst>
                                    <p:set>
                                      <p:cBhvr>
                                        <p:cTn id="171" dur="1" fill="hold">
                                          <p:stCondLst>
                                            <p:cond delay="0"/>
                                          </p:stCondLst>
                                        </p:cTn>
                                        <p:tgtEl>
                                          <p:spTgt spid="45"/>
                                        </p:tgtEl>
                                        <p:attrNameLst>
                                          <p:attrName>style.visibility</p:attrName>
                                        </p:attrNameLst>
                                      </p:cBhvr>
                                      <p:to>
                                        <p:strVal val="visible"/>
                                      </p:to>
                                    </p:set>
                                    <p:anim calcmode="lin" valueType="num">
                                      <p:cBhvr>
                                        <p:cTn id="172" dur="1000" fill="hold"/>
                                        <p:tgtEl>
                                          <p:spTgt spid="45"/>
                                        </p:tgtEl>
                                        <p:attrNameLst>
                                          <p:attrName>ppt_w</p:attrName>
                                        </p:attrNameLst>
                                      </p:cBhvr>
                                      <p:tavLst>
                                        <p:tav tm="0">
                                          <p:val>
                                            <p:fltVal val="0"/>
                                          </p:val>
                                        </p:tav>
                                        <p:tav tm="100000">
                                          <p:val>
                                            <p:strVal val="#ppt_w"/>
                                          </p:val>
                                        </p:tav>
                                      </p:tavLst>
                                    </p:anim>
                                    <p:anim calcmode="lin" valueType="num">
                                      <p:cBhvr>
                                        <p:cTn id="173" dur="1000" fill="hold"/>
                                        <p:tgtEl>
                                          <p:spTgt spid="45"/>
                                        </p:tgtEl>
                                        <p:attrNameLst>
                                          <p:attrName>ppt_h</p:attrName>
                                        </p:attrNameLst>
                                      </p:cBhvr>
                                      <p:tavLst>
                                        <p:tav tm="0">
                                          <p:val>
                                            <p:fltVal val="0"/>
                                          </p:val>
                                        </p:tav>
                                        <p:tav tm="100000">
                                          <p:val>
                                            <p:strVal val="#ppt_h"/>
                                          </p:val>
                                        </p:tav>
                                      </p:tavLst>
                                    </p:anim>
                                    <p:anim calcmode="lin" valueType="num">
                                      <p:cBhvr>
                                        <p:cTn id="174" dur="1000" fill="hold"/>
                                        <p:tgtEl>
                                          <p:spTgt spid="45"/>
                                        </p:tgtEl>
                                        <p:attrNameLst>
                                          <p:attrName>style.rotation</p:attrName>
                                        </p:attrNameLst>
                                      </p:cBhvr>
                                      <p:tavLst>
                                        <p:tav tm="0">
                                          <p:val>
                                            <p:fltVal val="90"/>
                                          </p:val>
                                        </p:tav>
                                        <p:tav tm="100000">
                                          <p:val>
                                            <p:fltVal val="0"/>
                                          </p:val>
                                        </p:tav>
                                      </p:tavLst>
                                    </p:anim>
                                    <p:animEffect transition="in" filter="fade">
                                      <p:cBhvr>
                                        <p:cTn id="175" dur="1000"/>
                                        <p:tgtEl>
                                          <p:spTgt spid="45"/>
                                        </p:tgtEl>
                                      </p:cBhvr>
                                    </p:animEffect>
                                  </p:childTnLst>
                                </p:cTn>
                              </p:par>
                              <p:par>
                                <p:cTn id="176" presetID="31" presetClass="entr" presetSubtype="0" fill="hold" nodeType="withEffect">
                                  <p:stCondLst>
                                    <p:cond delay="500"/>
                                  </p:stCondLst>
                                  <p:childTnLst>
                                    <p:set>
                                      <p:cBhvr>
                                        <p:cTn id="177" dur="1" fill="hold">
                                          <p:stCondLst>
                                            <p:cond delay="0"/>
                                          </p:stCondLst>
                                        </p:cTn>
                                        <p:tgtEl>
                                          <p:spTgt spid="42"/>
                                        </p:tgtEl>
                                        <p:attrNameLst>
                                          <p:attrName>style.visibility</p:attrName>
                                        </p:attrNameLst>
                                      </p:cBhvr>
                                      <p:to>
                                        <p:strVal val="visible"/>
                                      </p:to>
                                    </p:set>
                                    <p:anim calcmode="lin" valueType="num">
                                      <p:cBhvr>
                                        <p:cTn id="178" dur="1000" fill="hold"/>
                                        <p:tgtEl>
                                          <p:spTgt spid="42"/>
                                        </p:tgtEl>
                                        <p:attrNameLst>
                                          <p:attrName>ppt_w</p:attrName>
                                        </p:attrNameLst>
                                      </p:cBhvr>
                                      <p:tavLst>
                                        <p:tav tm="0">
                                          <p:val>
                                            <p:fltVal val="0"/>
                                          </p:val>
                                        </p:tav>
                                        <p:tav tm="100000">
                                          <p:val>
                                            <p:strVal val="#ppt_w"/>
                                          </p:val>
                                        </p:tav>
                                      </p:tavLst>
                                    </p:anim>
                                    <p:anim calcmode="lin" valueType="num">
                                      <p:cBhvr>
                                        <p:cTn id="179" dur="1000" fill="hold"/>
                                        <p:tgtEl>
                                          <p:spTgt spid="42"/>
                                        </p:tgtEl>
                                        <p:attrNameLst>
                                          <p:attrName>ppt_h</p:attrName>
                                        </p:attrNameLst>
                                      </p:cBhvr>
                                      <p:tavLst>
                                        <p:tav tm="0">
                                          <p:val>
                                            <p:fltVal val="0"/>
                                          </p:val>
                                        </p:tav>
                                        <p:tav tm="100000">
                                          <p:val>
                                            <p:strVal val="#ppt_h"/>
                                          </p:val>
                                        </p:tav>
                                      </p:tavLst>
                                    </p:anim>
                                    <p:anim calcmode="lin" valueType="num">
                                      <p:cBhvr>
                                        <p:cTn id="180" dur="1000" fill="hold"/>
                                        <p:tgtEl>
                                          <p:spTgt spid="42"/>
                                        </p:tgtEl>
                                        <p:attrNameLst>
                                          <p:attrName>style.rotation</p:attrName>
                                        </p:attrNameLst>
                                      </p:cBhvr>
                                      <p:tavLst>
                                        <p:tav tm="0">
                                          <p:val>
                                            <p:fltVal val="90"/>
                                          </p:val>
                                        </p:tav>
                                        <p:tav tm="100000">
                                          <p:val>
                                            <p:fltVal val="0"/>
                                          </p:val>
                                        </p:tav>
                                      </p:tavLst>
                                    </p:anim>
                                    <p:animEffect transition="in" filter="fade">
                                      <p:cBhvr>
                                        <p:cTn id="181" dur="1000"/>
                                        <p:tgtEl>
                                          <p:spTgt spid="42"/>
                                        </p:tgtEl>
                                      </p:cBhvr>
                                    </p:animEffect>
                                  </p:childTnLst>
                                </p:cTn>
                              </p:par>
                              <p:par>
                                <p:cTn id="182" presetID="31" presetClass="entr" presetSubtype="0" fill="hold" nodeType="withEffect">
                                  <p:stCondLst>
                                    <p:cond delay="500"/>
                                  </p:stCondLst>
                                  <p:childTnLst>
                                    <p:set>
                                      <p:cBhvr>
                                        <p:cTn id="183" dur="1" fill="hold">
                                          <p:stCondLst>
                                            <p:cond delay="0"/>
                                          </p:stCondLst>
                                        </p:cTn>
                                        <p:tgtEl>
                                          <p:spTgt spid="33"/>
                                        </p:tgtEl>
                                        <p:attrNameLst>
                                          <p:attrName>style.visibility</p:attrName>
                                        </p:attrNameLst>
                                      </p:cBhvr>
                                      <p:to>
                                        <p:strVal val="visible"/>
                                      </p:to>
                                    </p:set>
                                    <p:anim calcmode="lin" valueType="num">
                                      <p:cBhvr>
                                        <p:cTn id="184" dur="1000" fill="hold"/>
                                        <p:tgtEl>
                                          <p:spTgt spid="33"/>
                                        </p:tgtEl>
                                        <p:attrNameLst>
                                          <p:attrName>ppt_w</p:attrName>
                                        </p:attrNameLst>
                                      </p:cBhvr>
                                      <p:tavLst>
                                        <p:tav tm="0">
                                          <p:val>
                                            <p:fltVal val="0"/>
                                          </p:val>
                                        </p:tav>
                                        <p:tav tm="100000">
                                          <p:val>
                                            <p:strVal val="#ppt_w"/>
                                          </p:val>
                                        </p:tav>
                                      </p:tavLst>
                                    </p:anim>
                                    <p:anim calcmode="lin" valueType="num">
                                      <p:cBhvr>
                                        <p:cTn id="185" dur="1000" fill="hold"/>
                                        <p:tgtEl>
                                          <p:spTgt spid="33"/>
                                        </p:tgtEl>
                                        <p:attrNameLst>
                                          <p:attrName>ppt_h</p:attrName>
                                        </p:attrNameLst>
                                      </p:cBhvr>
                                      <p:tavLst>
                                        <p:tav tm="0">
                                          <p:val>
                                            <p:fltVal val="0"/>
                                          </p:val>
                                        </p:tav>
                                        <p:tav tm="100000">
                                          <p:val>
                                            <p:strVal val="#ppt_h"/>
                                          </p:val>
                                        </p:tav>
                                      </p:tavLst>
                                    </p:anim>
                                    <p:anim calcmode="lin" valueType="num">
                                      <p:cBhvr>
                                        <p:cTn id="186" dur="1000" fill="hold"/>
                                        <p:tgtEl>
                                          <p:spTgt spid="33"/>
                                        </p:tgtEl>
                                        <p:attrNameLst>
                                          <p:attrName>style.rotation</p:attrName>
                                        </p:attrNameLst>
                                      </p:cBhvr>
                                      <p:tavLst>
                                        <p:tav tm="0">
                                          <p:val>
                                            <p:fltVal val="90"/>
                                          </p:val>
                                        </p:tav>
                                        <p:tav tm="100000">
                                          <p:val>
                                            <p:fltVal val="0"/>
                                          </p:val>
                                        </p:tav>
                                      </p:tavLst>
                                    </p:anim>
                                    <p:animEffect transition="in" filter="fade">
                                      <p:cBhvr>
                                        <p:cTn id="187" dur="1000"/>
                                        <p:tgtEl>
                                          <p:spTgt spid="33"/>
                                        </p:tgtEl>
                                      </p:cBhvr>
                                    </p:animEffect>
                                  </p:childTnLst>
                                </p:cTn>
                              </p:par>
                              <p:par>
                                <p:cTn id="188" presetID="53" presetClass="entr" presetSubtype="16" fill="hold" grpId="0" nodeType="withEffect">
                                  <p:stCondLst>
                                    <p:cond delay="1250"/>
                                  </p:stCondLst>
                                  <p:childTnLst>
                                    <p:set>
                                      <p:cBhvr>
                                        <p:cTn id="189" dur="1" fill="hold">
                                          <p:stCondLst>
                                            <p:cond delay="0"/>
                                          </p:stCondLst>
                                        </p:cTn>
                                        <p:tgtEl>
                                          <p:spTgt spid="6"/>
                                        </p:tgtEl>
                                        <p:attrNameLst>
                                          <p:attrName>style.visibility</p:attrName>
                                        </p:attrNameLst>
                                      </p:cBhvr>
                                      <p:to>
                                        <p:strVal val="visible"/>
                                      </p:to>
                                    </p:set>
                                    <p:anim calcmode="lin" valueType="num">
                                      <p:cBhvr>
                                        <p:cTn id="190" dur="500" fill="hold"/>
                                        <p:tgtEl>
                                          <p:spTgt spid="6"/>
                                        </p:tgtEl>
                                        <p:attrNameLst>
                                          <p:attrName>ppt_w</p:attrName>
                                        </p:attrNameLst>
                                      </p:cBhvr>
                                      <p:tavLst>
                                        <p:tav tm="0">
                                          <p:val>
                                            <p:fltVal val="0"/>
                                          </p:val>
                                        </p:tav>
                                        <p:tav tm="100000">
                                          <p:val>
                                            <p:strVal val="#ppt_w"/>
                                          </p:val>
                                        </p:tav>
                                      </p:tavLst>
                                    </p:anim>
                                    <p:anim calcmode="lin" valueType="num">
                                      <p:cBhvr>
                                        <p:cTn id="191" dur="500" fill="hold"/>
                                        <p:tgtEl>
                                          <p:spTgt spid="6"/>
                                        </p:tgtEl>
                                        <p:attrNameLst>
                                          <p:attrName>ppt_h</p:attrName>
                                        </p:attrNameLst>
                                      </p:cBhvr>
                                      <p:tavLst>
                                        <p:tav tm="0">
                                          <p:val>
                                            <p:fltVal val="0"/>
                                          </p:val>
                                        </p:tav>
                                        <p:tav tm="100000">
                                          <p:val>
                                            <p:strVal val="#ppt_h"/>
                                          </p:val>
                                        </p:tav>
                                      </p:tavLst>
                                    </p:anim>
                                    <p:animEffect transition="in" filter="fade">
                                      <p:cBhvr>
                                        <p:cTn id="192" dur="500"/>
                                        <p:tgtEl>
                                          <p:spTgt spid="6"/>
                                        </p:tgtEl>
                                      </p:cBhvr>
                                    </p:animEffect>
                                  </p:childTnLst>
                                </p:cTn>
                              </p:par>
                              <p:par>
                                <p:cTn id="193" presetID="53" presetClass="entr" presetSubtype="16" fill="hold" grpId="0" nodeType="withEffect">
                                  <p:stCondLst>
                                    <p:cond delay="1250"/>
                                  </p:stCondLst>
                                  <p:childTnLst>
                                    <p:set>
                                      <p:cBhvr>
                                        <p:cTn id="194" dur="1" fill="hold">
                                          <p:stCondLst>
                                            <p:cond delay="0"/>
                                          </p:stCondLst>
                                        </p:cTn>
                                        <p:tgtEl>
                                          <p:spTgt spid="8"/>
                                        </p:tgtEl>
                                        <p:attrNameLst>
                                          <p:attrName>style.visibility</p:attrName>
                                        </p:attrNameLst>
                                      </p:cBhvr>
                                      <p:to>
                                        <p:strVal val="visible"/>
                                      </p:to>
                                    </p:set>
                                    <p:anim calcmode="lin" valueType="num">
                                      <p:cBhvr>
                                        <p:cTn id="195" dur="500" fill="hold"/>
                                        <p:tgtEl>
                                          <p:spTgt spid="8"/>
                                        </p:tgtEl>
                                        <p:attrNameLst>
                                          <p:attrName>ppt_w</p:attrName>
                                        </p:attrNameLst>
                                      </p:cBhvr>
                                      <p:tavLst>
                                        <p:tav tm="0">
                                          <p:val>
                                            <p:fltVal val="0"/>
                                          </p:val>
                                        </p:tav>
                                        <p:tav tm="100000">
                                          <p:val>
                                            <p:strVal val="#ppt_w"/>
                                          </p:val>
                                        </p:tav>
                                      </p:tavLst>
                                    </p:anim>
                                    <p:anim calcmode="lin" valueType="num">
                                      <p:cBhvr>
                                        <p:cTn id="196" dur="500" fill="hold"/>
                                        <p:tgtEl>
                                          <p:spTgt spid="8"/>
                                        </p:tgtEl>
                                        <p:attrNameLst>
                                          <p:attrName>ppt_h</p:attrName>
                                        </p:attrNameLst>
                                      </p:cBhvr>
                                      <p:tavLst>
                                        <p:tav tm="0">
                                          <p:val>
                                            <p:fltVal val="0"/>
                                          </p:val>
                                        </p:tav>
                                        <p:tav tm="100000">
                                          <p:val>
                                            <p:strVal val="#ppt_h"/>
                                          </p:val>
                                        </p:tav>
                                      </p:tavLst>
                                    </p:anim>
                                    <p:animEffect transition="in" filter="fade">
                                      <p:cBhvr>
                                        <p:cTn id="197" dur="500"/>
                                        <p:tgtEl>
                                          <p:spTgt spid="8"/>
                                        </p:tgtEl>
                                      </p:cBhvr>
                                    </p:animEffect>
                                  </p:childTnLst>
                                </p:cTn>
                              </p:par>
                              <p:par>
                                <p:cTn id="198" presetID="53" presetClass="entr" presetSubtype="16" fill="hold" grpId="0" nodeType="withEffect">
                                  <p:stCondLst>
                                    <p:cond delay="1250"/>
                                  </p:stCondLst>
                                  <p:childTnLst>
                                    <p:set>
                                      <p:cBhvr>
                                        <p:cTn id="199" dur="1" fill="hold">
                                          <p:stCondLst>
                                            <p:cond delay="0"/>
                                          </p:stCondLst>
                                        </p:cTn>
                                        <p:tgtEl>
                                          <p:spTgt spid="7"/>
                                        </p:tgtEl>
                                        <p:attrNameLst>
                                          <p:attrName>style.visibility</p:attrName>
                                        </p:attrNameLst>
                                      </p:cBhvr>
                                      <p:to>
                                        <p:strVal val="visible"/>
                                      </p:to>
                                    </p:set>
                                    <p:anim calcmode="lin" valueType="num">
                                      <p:cBhvr>
                                        <p:cTn id="200" dur="500" fill="hold"/>
                                        <p:tgtEl>
                                          <p:spTgt spid="7"/>
                                        </p:tgtEl>
                                        <p:attrNameLst>
                                          <p:attrName>ppt_w</p:attrName>
                                        </p:attrNameLst>
                                      </p:cBhvr>
                                      <p:tavLst>
                                        <p:tav tm="0">
                                          <p:val>
                                            <p:fltVal val="0"/>
                                          </p:val>
                                        </p:tav>
                                        <p:tav tm="100000">
                                          <p:val>
                                            <p:strVal val="#ppt_w"/>
                                          </p:val>
                                        </p:tav>
                                      </p:tavLst>
                                    </p:anim>
                                    <p:anim calcmode="lin" valueType="num">
                                      <p:cBhvr>
                                        <p:cTn id="201" dur="500" fill="hold"/>
                                        <p:tgtEl>
                                          <p:spTgt spid="7"/>
                                        </p:tgtEl>
                                        <p:attrNameLst>
                                          <p:attrName>ppt_h</p:attrName>
                                        </p:attrNameLst>
                                      </p:cBhvr>
                                      <p:tavLst>
                                        <p:tav tm="0">
                                          <p:val>
                                            <p:fltVal val="0"/>
                                          </p:val>
                                        </p:tav>
                                        <p:tav tm="100000">
                                          <p:val>
                                            <p:strVal val="#ppt_h"/>
                                          </p:val>
                                        </p:tav>
                                      </p:tavLst>
                                    </p:anim>
                                    <p:animEffect transition="in" filter="fade">
                                      <p:cBhvr>
                                        <p:cTn id="202" dur="500"/>
                                        <p:tgtEl>
                                          <p:spTgt spid="7"/>
                                        </p:tgtEl>
                                      </p:cBhvr>
                                    </p:animEffect>
                                  </p:childTnLst>
                                </p:cTn>
                              </p:par>
                              <p:par>
                                <p:cTn id="203" presetID="53" presetClass="entr" presetSubtype="16" fill="hold" grpId="0" nodeType="withEffect">
                                  <p:stCondLst>
                                    <p:cond delay="1250"/>
                                  </p:stCondLst>
                                  <p:childTnLst>
                                    <p:set>
                                      <p:cBhvr>
                                        <p:cTn id="204" dur="1" fill="hold">
                                          <p:stCondLst>
                                            <p:cond delay="0"/>
                                          </p:stCondLst>
                                        </p:cTn>
                                        <p:tgtEl>
                                          <p:spTgt spid="11"/>
                                        </p:tgtEl>
                                        <p:attrNameLst>
                                          <p:attrName>style.visibility</p:attrName>
                                        </p:attrNameLst>
                                      </p:cBhvr>
                                      <p:to>
                                        <p:strVal val="visible"/>
                                      </p:to>
                                    </p:set>
                                    <p:anim calcmode="lin" valueType="num">
                                      <p:cBhvr>
                                        <p:cTn id="205" dur="500" fill="hold"/>
                                        <p:tgtEl>
                                          <p:spTgt spid="11"/>
                                        </p:tgtEl>
                                        <p:attrNameLst>
                                          <p:attrName>ppt_w</p:attrName>
                                        </p:attrNameLst>
                                      </p:cBhvr>
                                      <p:tavLst>
                                        <p:tav tm="0">
                                          <p:val>
                                            <p:fltVal val="0"/>
                                          </p:val>
                                        </p:tav>
                                        <p:tav tm="100000">
                                          <p:val>
                                            <p:strVal val="#ppt_w"/>
                                          </p:val>
                                        </p:tav>
                                      </p:tavLst>
                                    </p:anim>
                                    <p:anim calcmode="lin" valueType="num">
                                      <p:cBhvr>
                                        <p:cTn id="206" dur="500" fill="hold"/>
                                        <p:tgtEl>
                                          <p:spTgt spid="11"/>
                                        </p:tgtEl>
                                        <p:attrNameLst>
                                          <p:attrName>ppt_h</p:attrName>
                                        </p:attrNameLst>
                                      </p:cBhvr>
                                      <p:tavLst>
                                        <p:tav tm="0">
                                          <p:val>
                                            <p:fltVal val="0"/>
                                          </p:val>
                                        </p:tav>
                                        <p:tav tm="100000">
                                          <p:val>
                                            <p:strVal val="#ppt_h"/>
                                          </p:val>
                                        </p:tav>
                                      </p:tavLst>
                                    </p:anim>
                                    <p:animEffect transition="in" filter="fade">
                                      <p:cBhvr>
                                        <p:cTn id="207" dur="500"/>
                                        <p:tgtEl>
                                          <p:spTgt spid="11"/>
                                        </p:tgtEl>
                                      </p:cBhvr>
                                    </p:animEffect>
                                  </p:childTnLst>
                                </p:cTn>
                              </p:par>
                              <p:par>
                                <p:cTn id="208" presetID="53" presetClass="entr" presetSubtype="16" fill="hold" grpId="0" nodeType="withEffect">
                                  <p:stCondLst>
                                    <p:cond delay="1250"/>
                                  </p:stCondLst>
                                  <p:childTnLst>
                                    <p:set>
                                      <p:cBhvr>
                                        <p:cTn id="209" dur="1" fill="hold">
                                          <p:stCondLst>
                                            <p:cond delay="0"/>
                                          </p:stCondLst>
                                        </p:cTn>
                                        <p:tgtEl>
                                          <p:spTgt spid="14"/>
                                        </p:tgtEl>
                                        <p:attrNameLst>
                                          <p:attrName>style.visibility</p:attrName>
                                        </p:attrNameLst>
                                      </p:cBhvr>
                                      <p:to>
                                        <p:strVal val="visible"/>
                                      </p:to>
                                    </p:set>
                                    <p:anim calcmode="lin" valueType="num">
                                      <p:cBhvr>
                                        <p:cTn id="210" dur="500" fill="hold"/>
                                        <p:tgtEl>
                                          <p:spTgt spid="14"/>
                                        </p:tgtEl>
                                        <p:attrNameLst>
                                          <p:attrName>ppt_w</p:attrName>
                                        </p:attrNameLst>
                                      </p:cBhvr>
                                      <p:tavLst>
                                        <p:tav tm="0">
                                          <p:val>
                                            <p:fltVal val="0"/>
                                          </p:val>
                                        </p:tav>
                                        <p:tav tm="100000">
                                          <p:val>
                                            <p:strVal val="#ppt_w"/>
                                          </p:val>
                                        </p:tav>
                                      </p:tavLst>
                                    </p:anim>
                                    <p:anim calcmode="lin" valueType="num">
                                      <p:cBhvr>
                                        <p:cTn id="211" dur="500" fill="hold"/>
                                        <p:tgtEl>
                                          <p:spTgt spid="14"/>
                                        </p:tgtEl>
                                        <p:attrNameLst>
                                          <p:attrName>ppt_h</p:attrName>
                                        </p:attrNameLst>
                                      </p:cBhvr>
                                      <p:tavLst>
                                        <p:tav tm="0">
                                          <p:val>
                                            <p:fltVal val="0"/>
                                          </p:val>
                                        </p:tav>
                                        <p:tav tm="100000">
                                          <p:val>
                                            <p:strVal val="#ppt_h"/>
                                          </p:val>
                                        </p:tav>
                                      </p:tavLst>
                                    </p:anim>
                                    <p:animEffect transition="in" filter="fade">
                                      <p:cBhvr>
                                        <p:cTn id="212" dur="500"/>
                                        <p:tgtEl>
                                          <p:spTgt spid="14"/>
                                        </p:tgtEl>
                                      </p:cBhvr>
                                    </p:animEffect>
                                  </p:childTnLst>
                                </p:cTn>
                              </p:par>
                              <p:par>
                                <p:cTn id="213" presetID="53" presetClass="entr" presetSubtype="16" fill="hold" grpId="0" nodeType="withEffect">
                                  <p:stCondLst>
                                    <p:cond delay="1250"/>
                                  </p:stCondLst>
                                  <p:childTnLst>
                                    <p:set>
                                      <p:cBhvr>
                                        <p:cTn id="214" dur="1" fill="hold">
                                          <p:stCondLst>
                                            <p:cond delay="0"/>
                                          </p:stCondLst>
                                        </p:cTn>
                                        <p:tgtEl>
                                          <p:spTgt spid="10"/>
                                        </p:tgtEl>
                                        <p:attrNameLst>
                                          <p:attrName>style.visibility</p:attrName>
                                        </p:attrNameLst>
                                      </p:cBhvr>
                                      <p:to>
                                        <p:strVal val="visible"/>
                                      </p:to>
                                    </p:set>
                                    <p:anim calcmode="lin" valueType="num">
                                      <p:cBhvr>
                                        <p:cTn id="215" dur="500" fill="hold"/>
                                        <p:tgtEl>
                                          <p:spTgt spid="10"/>
                                        </p:tgtEl>
                                        <p:attrNameLst>
                                          <p:attrName>ppt_w</p:attrName>
                                        </p:attrNameLst>
                                      </p:cBhvr>
                                      <p:tavLst>
                                        <p:tav tm="0">
                                          <p:val>
                                            <p:fltVal val="0"/>
                                          </p:val>
                                        </p:tav>
                                        <p:tav tm="100000">
                                          <p:val>
                                            <p:strVal val="#ppt_w"/>
                                          </p:val>
                                        </p:tav>
                                      </p:tavLst>
                                    </p:anim>
                                    <p:anim calcmode="lin" valueType="num">
                                      <p:cBhvr>
                                        <p:cTn id="216" dur="500" fill="hold"/>
                                        <p:tgtEl>
                                          <p:spTgt spid="10"/>
                                        </p:tgtEl>
                                        <p:attrNameLst>
                                          <p:attrName>ppt_h</p:attrName>
                                        </p:attrNameLst>
                                      </p:cBhvr>
                                      <p:tavLst>
                                        <p:tav tm="0">
                                          <p:val>
                                            <p:fltVal val="0"/>
                                          </p:val>
                                        </p:tav>
                                        <p:tav tm="100000">
                                          <p:val>
                                            <p:strVal val="#ppt_h"/>
                                          </p:val>
                                        </p:tav>
                                      </p:tavLst>
                                    </p:anim>
                                    <p:animEffect transition="in" filter="fade">
                                      <p:cBhvr>
                                        <p:cTn id="217" dur="500"/>
                                        <p:tgtEl>
                                          <p:spTgt spid="10"/>
                                        </p:tgtEl>
                                      </p:cBhvr>
                                    </p:animEffect>
                                  </p:childTnLst>
                                </p:cTn>
                              </p:par>
                              <p:par>
                                <p:cTn id="218" presetID="53" presetClass="entr" presetSubtype="16" fill="hold" grpId="0" nodeType="withEffect">
                                  <p:stCondLst>
                                    <p:cond delay="1250"/>
                                  </p:stCondLst>
                                  <p:childTnLst>
                                    <p:set>
                                      <p:cBhvr>
                                        <p:cTn id="219" dur="1" fill="hold">
                                          <p:stCondLst>
                                            <p:cond delay="0"/>
                                          </p:stCondLst>
                                        </p:cTn>
                                        <p:tgtEl>
                                          <p:spTgt spid="13"/>
                                        </p:tgtEl>
                                        <p:attrNameLst>
                                          <p:attrName>style.visibility</p:attrName>
                                        </p:attrNameLst>
                                      </p:cBhvr>
                                      <p:to>
                                        <p:strVal val="visible"/>
                                      </p:to>
                                    </p:set>
                                    <p:anim calcmode="lin" valueType="num">
                                      <p:cBhvr>
                                        <p:cTn id="220" dur="500" fill="hold"/>
                                        <p:tgtEl>
                                          <p:spTgt spid="13"/>
                                        </p:tgtEl>
                                        <p:attrNameLst>
                                          <p:attrName>ppt_w</p:attrName>
                                        </p:attrNameLst>
                                      </p:cBhvr>
                                      <p:tavLst>
                                        <p:tav tm="0">
                                          <p:val>
                                            <p:fltVal val="0"/>
                                          </p:val>
                                        </p:tav>
                                        <p:tav tm="100000">
                                          <p:val>
                                            <p:strVal val="#ppt_w"/>
                                          </p:val>
                                        </p:tav>
                                      </p:tavLst>
                                    </p:anim>
                                    <p:anim calcmode="lin" valueType="num">
                                      <p:cBhvr>
                                        <p:cTn id="221" dur="500" fill="hold"/>
                                        <p:tgtEl>
                                          <p:spTgt spid="13"/>
                                        </p:tgtEl>
                                        <p:attrNameLst>
                                          <p:attrName>ppt_h</p:attrName>
                                        </p:attrNameLst>
                                      </p:cBhvr>
                                      <p:tavLst>
                                        <p:tav tm="0">
                                          <p:val>
                                            <p:fltVal val="0"/>
                                          </p:val>
                                        </p:tav>
                                        <p:tav tm="100000">
                                          <p:val>
                                            <p:strVal val="#ppt_h"/>
                                          </p:val>
                                        </p:tav>
                                      </p:tavLst>
                                    </p:anim>
                                    <p:animEffect transition="in" filter="fade">
                                      <p:cBhvr>
                                        <p:cTn id="222" dur="500"/>
                                        <p:tgtEl>
                                          <p:spTgt spid="13"/>
                                        </p:tgtEl>
                                      </p:cBhvr>
                                    </p:animEffect>
                                  </p:childTnLst>
                                </p:cTn>
                              </p:par>
                              <p:par>
                                <p:cTn id="223" presetID="53" presetClass="entr" presetSubtype="16" fill="hold" grpId="0" nodeType="withEffect">
                                  <p:stCondLst>
                                    <p:cond delay="1250"/>
                                  </p:stCondLst>
                                  <p:childTnLst>
                                    <p:set>
                                      <p:cBhvr>
                                        <p:cTn id="224" dur="1" fill="hold">
                                          <p:stCondLst>
                                            <p:cond delay="0"/>
                                          </p:stCondLst>
                                        </p:cTn>
                                        <p:tgtEl>
                                          <p:spTgt spid="9"/>
                                        </p:tgtEl>
                                        <p:attrNameLst>
                                          <p:attrName>style.visibility</p:attrName>
                                        </p:attrNameLst>
                                      </p:cBhvr>
                                      <p:to>
                                        <p:strVal val="visible"/>
                                      </p:to>
                                    </p:set>
                                    <p:anim calcmode="lin" valueType="num">
                                      <p:cBhvr>
                                        <p:cTn id="225" dur="500" fill="hold"/>
                                        <p:tgtEl>
                                          <p:spTgt spid="9"/>
                                        </p:tgtEl>
                                        <p:attrNameLst>
                                          <p:attrName>ppt_w</p:attrName>
                                        </p:attrNameLst>
                                      </p:cBhvr>
                                      <p:tavLst>
                                        <p:tav tm="0">
                                          <p:val>
                                            <p:fltVal val="0"/>
                                          </p:val>
                                        </p:tav>
                                        <p:tav tm="100000">
                                          <p:val>
                                            <p:strVal val="#ppt_w"/>
                                          </p:val>
                                        </p:tav>
                                      </p:tavLst>
                                    </p:anim>
                                    <p:anim calcmode="lin" valueType="num">
                                      <p:cBhvr>
                                        <p:cTn id="226" dur="500" fill="hold"/>
                                        <p:tgtEl>
                                          <p:spTgt spid="9"/>
                                        </p:tgtEl>
                                        <p:attrNameLst>
                                          <p:attrName>ppt_h</p:attrName>
                                        </p:attrNameLst>
                                      </p:cBhvr>
                                      <p:tavLst>
                                        <p:tav tm="0">
                                          <p:val>
                                            <p:fltVal val="0"/>
                                          </p:val>
                                        </p:tav>
                                        <p:tav tm="100000">
                                          <p:val>
                                            <p:strVal val="#ppt_h"/>
                                          </p:val>
                                        </p:tav>
                                      </p:tavLst>
                                    </p:anim>
                                    <p:animEffect transition="in" filter="fade">
                                      <p:cBhvr>
                                        <p:cTn id="227" dur="500"/>
                                        <p:tgtEl>
                                          <p:spTgt spid="9"/>
                                        </p:tgtEl>
                                      </p:cBhvr>
                                    </p:animEffect>
                                  </p:childTnLst>
                                </p:cTn>
                              </p:par>
                              <p:par>
                                <p:cTn id="228" presetID="53" presetClass="entr" presetSubtype="16" fill="hold" grpId="0" nodeType="withEffect">
                                  <p:stCondLst>
                                    <p:cond delay="1250"/>
                                  </p:stCondLst>
                                  <p:childTnLst>
                                    <p:set>
                                      <p:cBhvr>
                                        <p:cTn id="229" dur="1" fill="hold">
                                          <p:stCondLst>
                                            <p:cond delay="0"/>
                                          </p:stCondLst>
                                        </p:cTn>
                                        <p:tgtEl>
                                          <p:spTgt spid="15"/>
                                        </p:tgtEl>
                                        <p:attrNameLst>
                                          <p:attrName>style.visibility</p:attrName>
                                        </p:attrNameLst>
                                      </p:cBhvr>
                                      <p:to>
                                        <p:strVal val="visible"/>
                                      </p:to>
                                    </p:set>
                                    <p:anim calcmode="lin" valueType="num">
                                      <p:cBhvr>
                                        <p:cTn id="230" dur="500" fill="hold"/>
                                        <p:tgtEl>
                                          <p:spTgt spid="15"/>
                                        </p:tgtEl>
                                        <p:attrNameLst>
                                          <p:attrName>ppt_w</p:attrName>
                                        </p:attrNameLst>
                                      </p:cBhvr>
                                      <p:tavLst>
                                        <p:tav tm="0">
                                          <p:val>
                                            <p:fltVal val="0"/>
                                          </p:val>
                                        </p:tav>
                                        <p:tav tm="100000">
                                          <p:val>
                                            <p:strVal val="#ppt_w"/>
                                          </p:val>
                                        </p:tav>
                                      </p:tavLst>
                                    </p:anim>
                                    <p:anim calcmode="lin" valueType="num">
                                      <p:cBhvr>
                                        <p:cTn id="231" dur="500" fill="hold"/>
                                        <p:tgtEl>
                                          <p:spTgt spid="15"/>
                                        </p:tgtEl>
                                        <p:attrNameLst>
                                          <p:attrName>ppt_h</p:attrName>
                                        </p:attrNameLst>
                                      </p:cBhvr>
                                      <p:tavLst>
                                        <p:tav tm="0">
                                          <p:val>
                                            <p:fltVal val="0"/>
                                          </p:val>
                                        </p:tav>
                                        <p:tav tm="100000">
                                          <p:val>
                                            <p:strVal val="#ppt_h"/>
                                          </p:val>
                                        </p:tav>
                                      </p:tavLst>
                                    </p:anim>
                                    <p:animEffect transition="in" filter="fade">
                                      <p:cBhvr>
                                        <p:cTn id="232" dur="500"/>
                                        <p:tgtEl>
                                          <p:spTgt spid="15"/>
                                        </p:tgtEl>
                                      </p:cBhvr>
                                    </p:animEffect>
                                  </p:childTnLst>
                                </p:cTn>
                              </p:par>
                              <p:par>
                                <p:cTn id="233" presetID="53" presetClass="entr" presetSubtype="16" fill="hold" grpId="0" nodeType="withEffect">
                                  <p:stCondLst>
                                    <p:cond delay="1250"/>
                                  </p:stCondLst>
                                  <p:childTnLst>
                                    <p:set>
                                      <p:cBhvr>
                                        <p:cTn id="234" dur="1" fill="hold">
                                          <p:stCondLst>
                                            <p:cond delay="0"/>
                                          </p:stCondLst>
                                        </p:cTn>
                                        <p:tgtEl>
                                          <p:spTgt spid="12"/>
                                        </p:tgtEl>
                                        <p:attrNameLst>
                                          <p:attrName>style.visibility</p:attrName>
                                        </p:attrNameLst>
                                      </p:cBhvr>
                                      <p:to>
                                        <p:strVal val="visible"/>
                                      </p:to>
                                    </p:set>
                                    <p:anim calcmode="lin" valueType="num">
                                      <p:cBhvr>
                                        <p:cTn id="235" dur="500" fill="hold"/>
                                        <p:tgtEl>
                                          <p:spTgt spid="12"/>
                                        </p:tgtEl>
                                        <p:attrNameLst>
                                          <p:attrName>ppt_w</p:attrName>
                                        </p:attrNameLst>
                                      </p:cBhvr>
                                      <p:tavLst>
                                        <p:tav tm="0">
                                          <p:val>
                                            <p:fltVal val="0"/>
                                          </p:val>
                                        </p:tav>
                                        <p:tav tm="100000">
                                          <p:val>
                                            <p:strVal val="#ppt_w"/>
                                          </p:val>
                                        </p:tav>
                                      </p:tavLst>
                                    </p:anim>
                                    <p:anim calcmode="lin" valueType="num">
                                      <p:cBhvr>
                                        <p:cTn id="236" dur="500" fill="hold"/>
                                        <p:tgtEl>
                                          <p:spTgt spid="12"/>
                                        </p:tgtEl>
                                        <p:attrNameLst>
                                          <p:attrName>ppt_h</p:attrName>
                                        </p:attrNameLst>
                                      </p:cBhvr>
                                      <p:tavLst>
                                        <p:tav tm="0">
                                          <p:val>
                                            <p:fltVal val="0"/>
                                          </p:val>
                                        </p:tav>
                                        <p:tav tm="100000">
                                          <p:val>
                                            <p:strVal val="#ppt_h"/>
                                          </p:val>
                                        </p:tav>
                                      </p:tavLst>
                                    </p:anim>
                                    <p:animEffect transition="in" filter="fade">
                                      <p:cBhvr>
                                        <p:cTn id="237" dur="500"/>
                                        <p:tgtEl>
                                          <p:spTgt spid="12"/>
                                        </p:tgtEl>
                                      </p:cBhvr>
                                    </p:animEffect>
                                  </p:childTnLst>
                                </p:cTn>
                              </p:par>
                              <p:par>
                                <p:cTn id="238" presetID="53" presetClass="entr" presetSubtype="16" fill="hold" grpId="0" nodeType="withEffect">
                                  <p:stCondLst>
                                    <p:cond delay="1250"/>
                                  </p:stCondLst>
                                  <p:childTnLst>
                                    <p:set>
                                      <p:cBhvr>
                                        <p:cTn id="239" dur="1" fill="hold">
                                          <p:stCondLst>
                                            <p:cond delay="0"/>
                                          </p:stCondLst>
                                        </p:cTn>
                                        <p:tgtEl>
                                          <p:spTgt spid="23"/>
                                        </p:tgtEl>
                                        <p:attrNameLst>
                                          <p:attrName>style.visibility</p:attrName>
                                        </p:attrNameLst>
                                      </p:cBhvr>
                                      <p:to>
                                        <p:strVal val="visible"/>
                                      </p:to>
                                    </p:set>
                                    <p:anim calcmode="lin" valueType="num">
                                      <p:cBhvr>
                                        <p:cTn id="240" dur="500" fill="hold"/>
                                        <p:tgtEl>
                                          <p:spTgt spid="23"/>
                                        </p:tgtEl>
                                        <p:attrNameLst>
                                          <p:attrName>ppt_w</p:attrName>
                                        </p:attrNameLst>
                                      </p:cBhvr>
                                      <p:tavLst>
                                        <p:tav tm="0">
                                          <p:val>
                                            <p:fltVal val="0"/>
                                          </p:val>
                                        </p:tav>
                                        <p:tav tm="100000">
                                          <p:val>
                                            <p:strVal val="#ppt_w"/>
                                          </p:val>
                                        </p:tav>
                                      </p:tavLst>
                                    </p:anim>
                                    <p:anim calcmode="lin" valueType="num">
                                      <p:cBhvr>
                                        <p:cTn id="241" dur="500" fill="hold"/>
                                        <p:tgtEl>
                                          <p:spTgt spid="23"/>
                                        </p:tgtEl>
                                        <p:attrNameLst>
                                          <p:attrName>ppt_h</p:attrName>
                                        </p:attrNameLst>
                                      </p:cBhvr>
                                      <p:tavLst>
                                        <p:tav tm="0">
                                          <p:val>
                                            <p:fltVal val="0"/>
                                          </p:val>
                                        </p:tav>
                                        <p:tav tm="100000">
                                          <p:val>
                                            <p:strVal val="#ppt_h"/>
                                          </p:val>
                                        </p:tav>
                                      </p:tavLst>
                                    </p:anim>
                                    <p:animEffect transition="in" filter="fade">
                                      <p:cBhvr>
                                        <p:cTn id="242" dur="500"/>
                                        <p:tgtEl>
                                          <p:spTgt spid="23"/>
                                        </p:tgtEl>
                                      </p:cBhvr>
                                    </p:animEffect>
                                  </p:childTnLst>
                                </p:cTn>
                              </p:par>
                              <p:par>
                                <p:cTn id="243" presetID="53" presetClass="entr" presetSubtype="16" fill="hold" grpId="0" nodeType="withEffect">
                                  <p:stCondLst>
                                    <p:cond delay="1250"/>
                                  </p:stCondLst>
                                  <p:childTnLst>
                                    <p:set>
                                      <p:cBhvr>
                                        <p:cTn id="244" dur="1" fill="hold">
                                          <p:stCondLst>
                                            <p:cond delay="0"/>
                                          </p:stCondLst>
                                        </p:cTn>
                                        <p:tgtEl>
                                          <p:spTgt spid="28"/>
                                        </p:tgtEl>
                                        <p:attrNameLst>
                                          <p:attrName>style.visibility</p:attrName>
                                        </p:attrNameLst>
                                      </p:cBhvr>
                                      <p:to>
                                        <p:strVal val="visible"/>
                                      </p:to>
                                    </p:set>
                                    <p:anim calcmode="lin" valueType="num">
                                      <p:cBhvr>
                                        <p:cTn id="245" dur="500" fill="hold"/>
                                        <p:tgtEl>
                                          <p:spTgt spid="28"/>
                                        </p:tgtEl>
                                        <p:attrNameLst>
                                          <p:attrName>ppt_w</p:attrName>
                                        </p:attrNameLst>
                                      </p:cBhvr>
                                      <p:tavLst>
                                        <p:tav tm="0">
                                          <p:val>
                                            <p:fltVal val="0"/>
                                          </p:val>
                                        </p:tav>
                                        <p:tav tm="100000">
                                          <p:val>
                                            <p:strVal val="#ppt_w"/>
                                          </p:val>
                                        </p:tav>
                                      </p:tavLst>
                                    </p:anim>
                                    <p:anim calcmode="lin" valueType="num">
                                      <p:cBhvr>
                                        <p:cTn id="246" dur="500" fill="hold"/>
                                        <p:tgtEl>
                                          <p:spTgt spid="28"/>
                                        </p:tgtEl>
                                        <p:attrNameLst>
                                          <p:attrName>ppt_h</p:attrName>
                                        </p:attrNameLst>
                                      </p:cBhvr>
                                      <p:tavLst>
                                        <p:tav tm="0">
                                          <p:val>
                                            <p:fltVal val="0"/>
                                          </p:val>
                                        </p:tav>
                                        <p:tav tm="100000">
                                          <p:val>
                                            <p:strVal val="#ppt_h"/>
                                          </p:val>
                                        </p:tav>
                                      </p:tavLst>
                                    </p:anim>
                                    <p:animEffect transition="in" filter="fade">
                                      <p:cBhvr>
                                        <p:cTn id="247" dur="500"/>
                                        <p:tgtEl>
                                          <p:spTgt spid="28"/>
                                        </p:tgtEl>
                                      </p:cBhvr>
                                    </p:animEffect>
                                  </p:childTnLst>
                                </p:cTn>
                              </p:par>
                              <p:par>
                                <p:cTn id="248" presetID="53" presetClass="entr" presetSubtype="16" fill="hold" grpId="0" nodeType="withEffect">
                                  <p:stCondLst>
                                    <p:cond delay="1250"/>
                                  </p:stCondLst>
                                  <p:childTnLst>
                                    <p:set>
                                      <p:cBhvr>
                                        <p:cTn id="249" dur="1" fill="hold">
                                          <p:stCondLst>
                                            <p:cond delay="0"/>
                                          </p:stCondLst>
                                        </p:cTn>
                                        <p:tgtEl>
                                          <p:spTgt spid="21"/>
                                        </p:tgtEl>
                                        <p:attrNameLst>
                                          <p:attrName>style.visibility</p:attrName>
                                        </p:attrNameLst>
                                      </p:cBhvr>
                                      <p:to>
                                        <p:strVal val="visible"/>
                                      </p:to>
                                    </p:set>
                                    <p:anim calcmode="lin" valueType="num">
                                      <p:cBhvr>
                                        <p:cTn id="250" dur="500" fill="hold"/>
                                        <p:tgtEl>
                                          <p:spTgt spid="21"/>
                                        </p:tgtEl>
                                        <p:attrNameLst>
                                          <p:attrName>ppt_w</p:attrName>
                                        </p:attrNameLst>
                                      </p:cBhvr>
                                      <p:tavLst>
                                        <p:tav tm="0">
                                          <p:val>
                                            <p:fltVal val="0"/>
                                          </p:val>
                                        </p:tav>
                                        <p:tav tm="100000">
                                          <p:val>
                                            <p:strVal val="#ppt_w"/>
                                          </p:val>
                                        </p:tav>
                                      </p:tavLst>
                                    </p:anim>
                                    <p:anim calcmode="lin" valueType="num">
                                      <p:cBhvr>
                                        <p:cTn id="251" dur="500" fill="hold"/>
                                        <p:tgtEl>
                                          <p:spTgt spid="21"/>
                                        </p:tgtEl>
                                        <p:attrNameLst>
                                          <p:attrName>ppt_h</p:attrName>
                                        </p:attrNameLst>
                                      </p:cBhvr>
                                      <p:tavLst>
                                        <p:tav tm="0">
                                          <p:val>
                                            <p:fltVal val="0"/>
                                          </p:val>
                                        </p:tav>
                                        <p:tav tm="100000">
                                          <p:val>
                                            <p:strVal val="#ppt_h"/>
                                          </p:val>
                                        </p:tav>
                                      </p:tavLst>
                                    </p:anim>
                                    <p:animEffect transition="in" filter="fade">
                                      <p:cBhvr>
                                        <p:cTn id="252" dur="500"/>
                                        <p:tgtEl>
                                          <p:spTgt spid="21"/>
                                        </p:tgtEl>
                                      </p:cBhvr>
                                    </p:animEffect>
                                  </p:childTnLst>
                                </p:cTn>
                              </p:par>
                              <p:par>
                                <p:cTn id="253" presetID="53" presetClass="entr" presetSubtype="16" fill="hold" grpId="0" nodeType="withEffect">
                                  <p:stCondLst>
                                    <p:cond delay="1250"/>
                                  </p:stCondLst>
                                  <p:childTnLst>
                                    <p:set>
                                      <p:cBhvr>
                                        <p:cTn id="254" dur="1" fill="hold">
                                          <p:stCondLst>
                                            <p:cond delay="0"/>
                                          </p:stCondLst>
                                        </p:cTn>
                                        <p:tgtEl>
                                          <p:spTgt spid="22"/>
                                        </p:tgtEl>
                                        <p:attrNameLst>
                                          <p:attrName>style.visibility</p:attrName>
                                        </p:attrNameLst>
                                      </p:cBhvr>
                                      <p:to>
                                        <p:strVal val="visible"/>
                                      </p:to>
                                    </p:set>
                                    <p:anim calcmode="lin" valueType="num">
                                      <p:cBhvr>
                                        <p:cTn id="255" dur="500" fill="hold"/>
                                        <p:tgtEl>
                                          <p:spTgt spid="22"/>
                                        </p:tgtEl>
                                        <p:attrNameLst>
                                          <p:attrName>ppt_w</p:attrName>
                                        </p:attrNameLst>
                                      </p:cBhvr>
                                      <p:tavLst>
                                        <p:tav tm="0">
                                          <p:val>
                                            <p:fltVal val="0"/>
                                          </p:val>
                                        </p:tav>
                                        <p:tav tm="100000">
                                          <p:val>
                                            <p:strVal val="#ppt_w"/>
                                          </p:val>
                                        </p:tav>
                                      </p:tavLst>
                                    </p:anim>
                                    <p:anim calcmode="lin" valueType="num">
                                      <p:cBhvr>
                                        <p:cTn id="256" dur="500" fill="hold"/>
                                        <p:tgtEl>
                                          <p:spTgt spid="22"/>
                                        </p:tgtEl>
                                        <p:attrNameLst>
                                          <p:attrName>ppt_h</p:attrName>
                                        </p:attrNameLst>
                                      </p:cBhvr>
                                      <p:tavLst>
                                        <p:tav tm="0">
                                          <p:val>
                                            <p:fltVal val="0"/>
                                          </p:val>
                                        </p:tav>
                                        <p:tav tm="100000">
                                          <p:val>
                                            <p:strVal val="#ppt_h"/>
                                          </p:val>
                                        </p:tav>
                                      </p:tavLst>
                                    </p:anim>
                                    <p:animEffect transition="in" filter="fade">
                                      <p:cBhvr>
                                        <p:cTn id="257" dur="500"/>
                                        <p:tgtEl>
                                          <p:spTgt spid="22"/>
                                        </p:tgtEl>
                                      </p:cBhvr>
                                    </p:animEffect>
                                  </p:childTnLst>
                                </p:cTn>
                              </p:par>
                              <p:par>
                                <p:cTn id="258" presetID="53" presetClass="entr" presetSubtype="16" fill="hold" grpId="0" nodeType="withEffect">
                                  <p:stCondLst>
                                    <p:cond delay="1250"/>
                                  </p:stCondLst>
                                  <p:childTnLst>
                                    <p:set>
                                      <p:cBhvr>
                                        <p:cTn id="259" dur="1" fill="hold">
                                          <p:stCondLst>
                                            <p:cond delay="0"/>
                                          </p:stCondLst>
                                        </p:cTn>
                                        <p:tgtEl>
                                          <p:spTgt spid="24"/>
                                        </p:tgtEl>
                                        <p:attrNameLst>
                                          <p:attrName>style.visibility</p:attrName>
                                        </p:attrNameLst>
                                      </p:cBhvr>
                                      <p:to>
                                        <p:strVal val="visible"/>
                                      </p:to>
                                    </p:set>
                                    <p:anim calcmode="lin" valueType="num">
                                      <p:cBhvr>
                                        <p:cTn id="260" dur="500" fill="hold"/>
                                        <p:tgtEl>
                                          <p:spTgt spid="24"/>
                                        </p:tgtEl>
                                        <p:attrNameLst>
                                          <p:attrName>ppt_w</p:attrName>
                                        </p:attrNameLst>
                                      </p:cBhvr>
                                      <p:tavLst>
                                        <p:tav tm="0">
                                          <p:val>
                                            <p:fltVal val="0"/>
                                          </p:val>
                                        </p:tav>
                                        <p:tav tm="100000">
                                          <p:val>
                                            <p:strVal val="#ppt_w"/>
                                          </p:val>
                                        </p:tav>
                                      </p:tavLst>
                                    </p:anim>
                                    <p:anim calcmode="lin" valueType="num">
                                      <p:cBhvr>
                                        <p:cTn id="261" dur="500" fill="hold"/>
                                        <p:tgtEl>
                                          <p:spTgt spid="24"/>
                                        </p:tgtEl>
                                        <p:attrNameLst>
                                          <p:attrName>ppt_h</p:attrName>
                                        </p:attrNameLst>
                                      </p:cBhvr>
                                      <p:tavLst>
                                        <p:tav tm="0">
                                          <p:val>
                                            <p:fltVal val="0"/>
                                          </p:val>
                                        </p:tav>
                                        <p:tav tm="100000">
                                          <p:val>
                                            <p:strVal val="#ppt_h"/>
                                          </p:val>
                                        </p:tav>
                                      </p:tavLst>
                                    </p:anim>
                                    <p:animEffect transition="in" filter="fade">
                                      <p:cBhvr>
                                        <p:cTn id="262" dur="500"/>
                                        <p:tgtEl>
                                          <p:spTgt spid="24"/>
                                        </p:tgtEl>
                                      </p:cBhvr>
                                    </p:animEffect>
                                  </p:childTnLst>
                                </p:cTn>
                              </p:par>
                              <p:par>
                                <p:cTn id="263" presetID="53" presetClass="entr" presetSubtype="16" fill="hold" grpId="0" nodeType="withEffect">
                                  <p:stCondLst>
                                    <p:cond delay="1250"/>
                                  </p:stCondLst>
                                  <p:childTnLst>
                                    <p:set>
                                      <p:cBhvr>
                                        <p:cTn id="264" dur="1" fill="hold">
                                          <p:stCondLst>
                                            <p:cond delay="0"/>
                                          </p:stCondLst>
                                        </p:cTn>
                                        <p:tgtEl>
                                          <p:spTgt spid="25"/>
                                        </p:tgtEl>
                                        <p:attrNameLst>
                                          <p:attrName>style.visibility</p:attrName>
                                        </p:attrNameLst>
                                      </p:cBhvr>
                                      <p:to>
                                        <p:strVal val="visible"/>
                                      </p:to>
                                    </p:set>
                                    <p:anim calcmode="lin" valueType="num">
                                      <p:cBhvr>
                                        <p:cTn id="265" dur="500" fill="hold"/>
                                        <p:tgtEl>
                                          <p:spTgt spid="25"/>
                                        </p:tgtEl>
                                        <p:attrNameLst>
                                          <p:attrName>ppt_w</p:attrName>
                                        </p:attrNameLst>
                                      </p:cBhvr>
                                      <p:tavLst>
                                        <p:tav tm="0">
                                          <p:val>
                                            <p:fltVal val="0"/>
                                          </p:val>
                                        </p:tav>
                                        <p:tav tm="100000">
                                          <p:val>
                                            <p:strVal val="#ppt_w"/>
                                          </p:val>
                                        </p:tav>
                                      </p:tavLst>
                                    </p:anim>
                                    <p:anim calcmode="lin" valueType="num">
                                      <p:cBhvr>
                                        <p:cTn id="266" dur="500" fill="hold"/>
                                        <p:tgtEl>
                                          <p:spTgt spid="25"/>
                                        </p:tgtEl>
                                        <p:attrNameLst>
                                          <p:attrName>ppt_h</p:attrName>
                                        </p:attrNameLst>
                                      </p:cBhvr>
                                      <p:tavLst>
                                        <p:tav tm="0">
                                          <p:val>
                                            <p:fltVal val="0"/>
                                          </p:val>
                                        </p:tav>
                                        <p:tav tm="100000">
                                          <p:val>
                                            <p:strVal val="#ppt_h"/>
                                          </p:val>
                                        </p:tav>
                                      </p:tavLst>
                                    </p:anim>
                                    <p:animEffect transition="in" filter="fade">
                                      <p:cBhvr>
                                        <p:cTn id="267" dur="500"/>
                                        <p:tgtEl>
                                          <p:spTgt spid="25"/>
                                        </p:tgtEl>
                                      </p:cBhvr>
                                    </p:animEffect>
                                  </p:childTnLst>
                                </p:cTn>
                              </p:par>
                              <p:par>
                                <p:cTn id="268" presetID="53" presetClass="entr" presetSubtype="16" fill="hold" grpId="0" nodeType="withEffect">
                                  <p:stCondLst>
                                    <p:cond delay="1250"/>
                                  </p:stCondLst>
                                  <p:childTnLst>
                                    <p:set>
                                      <p:cBhvr>
                                        <p:cTn id="269" dur="1" fill="hold">
                                          <p:stCondLst>
                                            <p:cond delay="0"/>
                                          </p:stCondLst>
                                        </p:cTn>
                                        <p:tgtEl>
                                          <p:spTgt spid="3"/>
                                        </p:tgtEl>
                                        <p:attrNameLst>
                                          <p:attrName>style.visibility</p:attrName>
                                        </p:attrNameLst>
                                      </p:cBhvr>
                                      <p:to>
                                        <p:strVal val="visible"/>
                                      </p:to>
                                    </p:set>
                                    <p:anim calcmode="lin" valueType="num">
                                      <p:cBhvr>
                                        <p:cTn id="270" dur="500" fill="hold"/>
                                        <p:tgtEl>
                                          <p:spTgt spid="3"/>
                                        </p:tgtEl>
                                        <p:attrNameLst>
                                          <p:attrName>ppt_w</p:attrName>
                                        </p:attrNameLst>
                                      </p:cBhvr>
                                      <p:tavLst>
                                        <p:tav tm="0">
                                          <p:val>
                                            <p:fltVal val="0"/>
                                          </p:val>
                                        </p:tav>
                                        <p:tav tm="100000">
                                          <p:val>
                                            <p:strVal val="#ppt_w"/>
                                          </p:val>
                                        </p:tav>
                                      </p:tavLst>
                                    </p:anim>
                                    <p:anim calcmode="lin" valueType="num">
                                      <p:cBhvr>
                                        <p:cTn id="271" dur="500" fill="hold"/>
                                        <p:tgtEl>
                                          <p:spTgt spid="3"/>
                                        </p:tgtEl>
                                        <p:attrNameLst>
                                          <p:attrName>ppt_h</p:attrName>
                                        </p:attrNameLst>
                                      </p:cBhvr>
                                      <p:tavLst>
                                        <p:tav tm="0">
                                          <p:val>
                                            <p:fltVal val="0"/>
                                          </p:val>
                                        </p:tav>
                                        <p:tav tm="100000">
                                          <p:val>
                                            <p:strVal val="#ppt_h"/>
                                          </p:val>
                                        </p:tav>
                                      </p:tavLst>
                                    </p:anim>
                                    <p:animEffect transition="in" filter="fade">
                                      <p:cBhvr>
                                        <p:cTn id="272" dur="500"/>
                                        <p:tgtEl>
                                          <p:spTgt spid="3"/>
                                        </p:tgtEl>
                                      </p:cBhvr>
                                    </p:animEffect>
                                  </p:childTnLst>
                                </p:cTn>
                              </p:par>
                            </p:childTnLst>
                          </p:cTn>
                        </p:par>
                      </p:childTnLst>
                    </p:cTn>
                  </p:par>
                  <p:par>
                    <p:cTn id="273" fill="hold">
                      <p:stCondLst>
                        <p:cond delay="indefinite"/>
                      </p:stCondLst>
                      <p:childTnLst>
                        <p:par>
                          <p:cTn id="274" fill="hold">
                            <p:stCondLst>
                              <p:cond delay="0"/>
                            </p:stCondLst>
                            <p:childTnLst>
                              <p:par>
                                <p:cTn id="275" presetID="42" presetClass="entr" presetSubtype="0" fill="hold" nodeType="clickEffect">
                                  <p:stCondLst>
                                    <p:cond delay="0"/>
                                  </p:stCondLst>
                                  <p:childTnLst>
                                    <p:set>
                                      <p:cBhvr>
                                        <p:cTn id="276" dur="1" fill="hold">
                                          <p:stCondLst>
                                            <p:cond delay="0"/>
                                          </p:stCondLst>
                                        </p:cTn>
                                        <p:tgtEl>
                                          <p:spTgt spid="60"/>
                                        </p:tgtEl>
                                        <p:attrNameLst>
                                          <p:attrName>style.visibility</p:attrName>
                                        </p:attrNameLst>
                                      </p:cBhvr>
                                      <p:to>
                                        <p:strVal val="visible"/>
                                      </p:to>
                                    </p:set>
                                    <p:animEffect transition="in" filter="fade">
                                      <p:cBhvr>
                                        <p:cTn id="277" dur="1000"/>
                                        <p:tgtEl>
                                          <p:spTgt spid="60"/>
                                        </p:tgtEl>
                                      </p:cBhvr>
                                    </p:animEffect>
                                    <p:anim calcmode="lin" valueType="num">
                                      <p:cBhvr>
                                        <p:cTn id="278" dur="1000" fill="hold"/>
                                        <p:tgtEl>
                                          <p:spTgt spid="60"/>
                                        </p:tgtEl>
                                        <p:attrNameLst>
                                          <p:attrName>ppt_x</p:attrName>
                                        </p:attrNameLst>
                                      </p:cBhvr>
                                      <p:tavLst>
                                        <p:tav tm="0">
                                          <p:val>
                                            <p:strVal val="#ppt_x"/>
                                          </p:val>
                                        </p:tav>
                                        <p:tav tm="100000">
                                          <p:val>
                                            <p:strVal val="#ppt_x"/>
                                          </p:val>
                                        </p:tav>
                                      </p:tavLst>
                                    </p:anim>
                                    <p:anim calcmode="lin" valueType="num">
                                      <p:cBhvr>
                                        <p:cTn id="27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1" grpId="0" animBg="1"/>
      <p:bldP spid="22" grpId="0" animBg="1"/>
      <p:bldP spid="23" grpId="0" animBg="1"/>
      <p:bldP spid="24" grpId="0" animBg="1"/>
      <p:bldP spid="25" grpId="0" animBg="1"/>
      <p:bldP spid="28" grpId="0" animBg="1"/>
      <p:bldP spid="51" grpId="0" animBg="1"/>
      <p:bldP spid="52" grpId="0" animBg="1"/>
      <p:bldP spid="53" grpId="0" animBg="1"/>
      <p:bldP spid="54" grpId="0" animBg="1"/>
      <p:bldP spid="55" grpId="0"/>
      <p:bldP spid="5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3D69392-8F3A-4FA6-9783-ED7FC1EDAF96}"/>
              </a:ext>
            </a:extLst>
          </p:cNvPr>
          <p:cNvPicPr>
            <a:picLocks noChangeAspect="1"/>
          </p:cNvPicPr>
          <p:nvPr/>
        </p:nvPicPr>
        <p:blipFill>
          <a:blip r:embed="rId3" cstate="screen">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739296" y="-59821"/>
            <a:ext cx="7820116" cy="6858000"/>
          </a:xfrm>
          <a:prstGeom prst="rect">
            <a:avLst/>
          </a:prstGeom>
        </p:spPr>
      </p:pic>
      <p:sp>
        <p:nvSpPr>
          <p:cNvPr id="14" name="文本框 13">
            <a:extLst>
              <a:ext uri="{FF2B5EF4-FFF2-40B4-BE49-F238E27FC236}">
                <a16:creationId xmlns:a16="http://schemas.microsoft.com/office/drawing/2014/main" id="{77AC7045-469D-4F82-8E69-7B6B2BDF5970}"/>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15" name="直接连接符 14">
            <a:extLst>
              <a:ext uri="{FF2B5EF4-FFF2-40B4-BE49-F238E27FC236}">
                <a16:creationId xmlns:a16="http://schemas.microsoft.com/office/drawing/2014/main" id="{71239D50-8917-4492-B0F8-D136B4040BE3}"/>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5" name="Group 4">
            <a:extLst>
              <a:ext uri="{FF2B5EF4-FFF2-40B4-BE49-F238E27FC236}">
                <a16:creationId xmlns:a16="http://schemas.microsoft.com/office/drawing/2014/main" id="{AF12BA8C-231C-43CB-A3FE-7A9BBD64E4E7}"/>
              </a:ext>
            </a:extLst>
          </p:cNvPr>
          <p:cNvGrpSpPr/>
          <p:nvPr/>
        </p:nvGrpSpPr>
        <p:grpSpPr>
          <a:xfrm>
            <a:off x="6237396" y="2480350"/>
            <a:ext cx="3077520" cy="1715635"/>
            <a:chOff x="8479612" y="2464939"/>
            <a:chExt cx="2806700" cy="900247"/>
          </a:xfrm>
        </p:grpSpPr>
        <p:sp>
          <p:nvSpPr>
            <p:cNvPr id="26" name="TextBox 28">
              <a:extLst>
                <a:ext uri="{FF2B5EF4-FFF2-40B4-BE49-F238E27FC236}">
                  <a16:creationId xmlns:a16="http://schemas.microsoft.com/office/drawing/2014/main" id="{64F64742-6CD8-4730-B897-B3F6E0D62DC2}"/>
                </a:ext>
              </a:extLst>
            </p:cNvPr>
            <p:cNvSpPr txBox="1"/>
            <p:nvPr/>
          </p:nvSpPr>
          <p:spPr>
            <a:xfrm>
              <a:off x="8479612" y="2464939"/>
              <a:ext cx="2806700" cy="276999"/>
            </a:xfrm>
            <a:prstGeom prst="rect">
              <a:avLst/>
            </a:prstGeom>
            <a:noFill/>
            <a:effectLst/>
          </p:spPr>
          <p:txBody>
            <a:bodyPr wrap="none" lIns="0" tIns="0" rIns="0" bIns="0" anchor="ctr" anchorCtr="0">
              <a:normAutofit/>
            </a:bodyPr>
            <a:lstStyle/>
            <a:p>
              <a:r>
                <a:rPr lang="zh-CN" altLang="en-US" b="1" dirty="0">
                  <a:solidFill>
                    <a:schemeClr val="bg1">
                      <a:lumMod val="50000"/>
                    </a:schemeClr>
                  </a:solidFill>
                  <a:cs typeface="+mn-ea"/>
                  <a:sym typeface="+mn-lt"/>
                </a:rPr>
                <a:t>监听器操作重载</a:t>
              </a:r>
            </a:p>
          </p:txBody>
        </p:sp>
        <p:sp>
          <p:nvSpPr>
            <p:cNvPr id="27" name="Rectangle 29">
              <a:extLst>
                <a:ext uri="{FF2B5EF4-FFF2-40B4-BE49-F238E27FC236}">
                  <a16:creationId xmlns:a16="http://schemas.microsoft.com/office/drawing/2014/main" id="{E035B6A5-1BEC-4647-9B97-0D1EDC1B10FC}"/>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1050" dirty="0">
                  <a:solidFill>
                    <a:schemeClr val="bg1">
                      <a:lumMod val="50000"/>
                    </a:schemeClr>
                  </a:solidFill>
                  <a:cs typeface="+mn-ea"/>
                  <a:sym typeface="+mn-lt"/>
                </a:rPr>
                <a:t>在触发文件修改的事件的，我们通过重载事件函数来进行亚马逊服务器的上传、删除等自定义操作</a:t>
              </a:r>
            </a:p>
          </p:txBody>
        </p:sp>
      </p:grpSp>
      <p:pic>
        <p:nvPicPr>
          <p:cNvPr id="29" name="图片 28">
            <a:extLst>
              <a:ext uri="{FF2B5EF4-FFF2-40B4-BE49-F238E27FC236}">
                <a16:creationId xmlns:a16="http://schemas.microsoft.com/office/drawing/2014/main" id="{23E78D57-6B52-4168-8401-EBF47EA38305}"/>
              </a:ext>
            </a:extLst>
          </p:cNvPr>
          <p:cNvPicPr>
            <a:picLocks noChangeAspect="1"/>
          </p:cNvPicPr>
          <p:nvPr/>
        </p:nvPicPr>
        <p:blipFill>
          <a:blip r:embed="rId4"/>
          <a:stretch>
            <a:fillRect/>
          </a:stretch>
        </p:blipFill>
        <p:spPr>
          <a:xfrm>
            <a:off x="1077043" y="1518301"/>
            <a:ext cx="4318716" cy="3701756"/>
          </a:xfrm>
          <a:prstGeom prst="rect">
            <a:avLst/>
          </a:prstGeom>
        </p:spPr>
      </p:pic>
    </p:spTree>
    <p:extLst>
      <p:ext uri="{BB962C8B-B14F-4D97-AF65-F5344CB8AC3E}">
        <p14:creationId xmlns:p14="http://schemas.microsoft.com/office/powerpoint/2010/main" val="61009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4"/>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63" presetClass="path" presetSubtype="0" decel="30000" fill="hold" nodeType="withEffect">
                                  <p:stCondLst>
                                    <p:cond delay="0"/>
                                  </p:stCondLst>
                                  <p:childTnLst>
                                    <p:animMotion origin="layout" path="M -0.124349 -0.124074 L 0 0 E" pathEditMode="relative" ptsTypes="">
                                      <p:cBhvr>
                                        <p:cTn id="20" dur="1000" fill="hold"/>
                                        <p:tgtEl>
                                          <p:spTgt spid="2"/>
                                        </p:tgtEl>
                                        <p:attrNameLst>
                                          <p:attrName>ppt_x</p:attrName>
                                          <p:attrName>ppt_y</p:attrName>
                                        </p:attrNameLst>
                                      </p:cBhvr>
                                    </p:animMotion>
                                  </p:childTnLst>
                                </p:cTn>
                              </p:par>
                              <p:par>
                                <p:cTn id="21" presetID="6" presetClass="emph" presetSubtype="0" decel="30000" fill="hold" nodeType="withEffect">
                                  <p:stCondLst>
                                    <p:cond delay="0"/>
                                  </p:stCondLst>
                                  <p:childTnLst>
                                    <p:animScale>
                                      <p:cBhvr>
                                        <p:cTn id="22" dur="1000" fill="hold"/>
                                        <p:tgtEl>
                                          <p:spTgt spid="2"/>
                                        </p:tgtEl>
                                      </p:cBhvr>
                                      <p:by x="150000" y="150000"/>
                                      <p:from x="146726" y="119179"/>
                                      <p:to x="100000" y="100000"/>
                                    </p:animScale>
                                  </p:childTnLst>
                                </p:cTn>
                              </p:par>
                              <p:par>
                                <p:cTn id="23" presetID="42"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2">
            <a:extLst>
              <a:ext uri="{FF2B5EF4-FFF2-40B4-BE49-F238E27FC236}">
                <a16:creationId xmlns:a16="http://schemas.microsoft.com/office/drawing/2014/main" id="{FCF32CAF-4A7A-467B-971D-8F7C2F3ED143}"/>
              </a:ext>
            </a:extLst>
          </p:cNvPr>
          <p:cNvSpPr>
            <a:spLocks noEditPoints="1"/>
          </p:cNvSpPr>
          <p:nvPr/>
        </p:nvSpPr>
        <p:spPr bwMode="auto">
          <a:xfrm>
            <a:off x="2404428" y="5043489"/>
            <a:ext cx="2449512" cy="590550"/>
          </a:xfrm>
          <a:custGeom>
            <a:avLst/>
            <a:gdLst>
              <a:gd name="T0" fmla="*/ 142 w 1543"/>
              <a:gd name="T1" fmla="*/ 336 h 372"/>
              <a:gd name="T2" fmla="*/ 19 w 1543"/>
              <a:gd name="T3" fmla="*/ 365 h 372"/>
              <a:gd name="T4" fmla="*/ 0 w 1543"/>
              <a:gd name="T5" fmla="*/ 372 h 372"/>
              <a:gd name="T6" fmla="*/ 45 w 1543"/>
              <a:gd name="T7" fmla="*/ 363 h 372"/>
              <a:gd name="T8" fmla="*/ 145 w 1543"/>
              <a:gd name="T9" fmla="*/ 339 h 372"/>
              <a:gd name="T10" fmla="*/ 142 w 1543"/>
              <a:gd name="T11" fmla="*/ 336 h 372"/>
              <a:gd name="T12" fmla="*/ 147 w 1543"/>
              <a:gd name="T13" fmla="*/ 334 h 372"/>
              <a:gd name="T14" fmla="*/ 145 w 1543"/>
              <a:gd name="T15" fmla="*/ 336 h 372"/>
              <a:gd name="T16" fmla="*/ 147 w 1543"/>
              <a:gd name="T17" fmla="*/ 339 h 372"/>
              <a:gd name="T18" fmla="*/ 147 w 1543"/>
              <a:gd name="T19" fmla="*/ 339 h 372"/>
              <a:gd name="T20" fmla="*/ 147 w 1543"/>
              <a:gd name="T21" fmla="*/ 334 h 372"/>
              <a:gd name="T22" fmla="*/ 384 w 1543"/>
              <a:gd name="T23" fmla="*/ 277 h 372"/>
              <a:gd name="T24" fmla="*/ 154 w 1543"/>
              <a:gd name="T25" fmla="*/ 334 h 372"/>
              <a:gd name="T26" fmla="*/ 152 w 1543"/>
              <a:gd name="T27" fmla="*/ 336 h 372"/>
              <a:gd name="T28" fmla="*/ 391 w 1543"/>
              <a:gd name="T29" fmla="*/ 280 h 372"/>
              <a:gd name="T30" fmla="*/ 384 w 1543"/>
              <a:gd name="T31" fmla="*/ 277 h 372"/>
              <a:gd name="T32" fmla="*/ 623 w 1543"/>
              <a:gd name="T33" fmla="*/ 220 h 372"/>
              <a:gd name="T34" fmla="*/ 391 w 1543"/>
              <a:gd name="T35" fmla="*/ 275 h 372"/>
              <a:gd name="T36" fmla="*/ 398 w 1543"/>
              <a:gd name="T37" fmla="*/ 277 h 372"/>
              <a:gd name="T38" fmla="*/ 626 w 1543"/>
              <a:gd name="T39" fmla="*/ 223 h 372"/>
              <a:gd name="T40" fmla="*/ 623 w 1543"/>
              <a:gd name="T41" fmla="*/ 220 h 372"/>
              <a:gd name="T42" fmla="*/ 772 w 1543"/>
              <a:gd name="T43" fmla="*/ 185 h 372"/>
              <a:gd name="T44" fmla="*/ 628 w 1543"/>
              <a:gd name="T45" fmla="*/ 218 h 372"/>
              <a:gd name="T46" fmla="*/ 630 w 1543"/>
              <a:gd name="T47" fmla="*/ 220 h 372"/>
              <a:gd name="T48" fmla="*/ 775 w 1543"/>
              <a:gd name="T49" fmla="*/ 187 h 372"/>
              <a:gd name="T50" fmla="*/ 772 w 1543"/>
              <a:gd name="T51" fmla="*/ 185 h 372"/>
              <a:gd name="T52" fmla="*/ 893 w 1543"/>
              <a:gd name="T53" fmla="*/ 154 h 372"/>
              <a:gd name="T54" fmla="*/ 775 w 1543"/>
              <a:gd name="T55" fmla="*/ 182 h 372"/>
              <a:gd name="T56" fmla="*/ 777 w 1543"/>
              <a:gd name="T57" fmla="*/ 185 h 372"/>
              <a:gd name="T58" fmla="*/ 900 w 1543"/>
              <a:gd name="T59" fmla="*/ 156 h 372"/>
              <a:gd name="T60" fmla="*/ 893 w 1543"/>
              <a:gd name="T61" fmla="*/ 154 h 372"/>
              <a:gd name="T62" fmla="*/ 1216 w 1543"/>
              <a:gd name="T63" fmla="*/ 76 h 372"/>
              <a:gd name="T64" fmla="*/ 900 w 1543"/>
              <a:gd name="T65" fmla="*/ 154 h 372"/>
              <a:gd name="T66" fmla="*/ 907 w 1543"/>
              <a:gd name="T67" fmla="*/ 154 h 372"/>
              <a:gd name="T68" fmla="*/ 1220 w 1543"/>
              <a:gd name="T69" fmla="*/ 78 h 372"/>
              <a:gd name="T70" fmla="*/ 1216 w 1543"/>
              <a:gd name="T71" fmla="*/ 76 h 372"/>
              <a:gd name="T72" fmla="*/ 1543 w 1543"/>
              <a:gd name="T73" fmla="*/ 0 h 372"/>
              <a:gd name="T74" fmla="*/ 1543 w 1543"/>
              <a:gd name="T75" fmla="*/ 0 h 372"/>
              <a:gd name="T76" fmla="*/ 1543 w 1543"/>
              <a:gd name="T77" fmla="*/ 0 h 372"/>
              <a:gd name="T78" fmla="*/ 1512 w 1543"/>
              <a:gd name="T79" fmla="*/ 5 h 372"/>
              <a:gd name="T80" fmla="*/ 1220 w 1543"/>
              <a:gd name="T81" fmla="*/ 76 h 372"/>
              <a:gd name="T82" fmla="*/ 1225 w 1543"/>
              <a:gd name="T83" fmla="*/ 78 h 372"/>
              <a:gd name="T84" fmla="*/ 1543 w 1543"/>
              <a:gd name="T85" fmla="*/ 0 h 372"/>
              <a:gd name="T86" fmla="*/ 1543 w 1543"/>
              <a:gd name="T8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3" h="372">
                <a:moveTo>
                  <a:pt x="142" y="336"/>
                </a:moveTo>
                <a:lnTo>
                  <a:pt x="19" y="365"/>
                </a:lnTo>
                <a:lnTo>
                  <a:pt x="0" y="372"/>
                </a:lnTo>
                <a:lnTo>
                  <a:pt x="45" y="363"/>
                </a:lnTo>
                <a:lnTo>
                  <a:pt x="145" y="339"/>
                </a:lnTo>
                <a:lnTo>
                  <a:pt x="142" y="336"/>
                </a:lnTo>
                <a:moveTo>
                  <a:pt x="147" y="334"/>
                </a:moveTo>
                <a:lnTo>
                  <a:pt x="145" y="336"/>
                </a:lnTo>
                <a:lnTo>
                  <a:pt x="147" y="339"/>
                </a:lnTo>
                <a:lnTo>
                  <a:pt x="147" y="339"/>
                </a:lnTo>
                <a:lnTo>
                  <a:pt x="147" y="334"/>
                </a:lnTo>
                <a:moveTo>
                  <a:pt x="384" y="277"/>
                </a:moveTo>
                <a:lnTo>
                  <a:pt x="154" y="334"/>
                </a:lnTo>
                <a:lnTo>
                  <a:pt x="152" y="336"/>
                </a:lnTo>
                <a:lnTo>
                  <a:pt x="391" y="280"/>
                </a:lnTo>
                <a:lnTo>
                  <a:pt x="384" y="277"/>
                </a:lnTo>
                <a:moveTo>
                  <a:pt x="623" y="220"/>
                </a:moveTo>
                <a:lnTo>
                  <a:pt x="391" y="275"/>
                </a:lnTo>
                <a:lnTo>
                  <a:pt x="398" y="277"/>
                </a:lnTo>
                <a:lnTo>
                  <a:pt x="626" y="223"/>
                </a:lnTo>
                <a:lnTo>
                  <a:pt x="623" y="220"/>
                </a:lnTo>
                <a:moveTo>
                  <a:pt x="772" y="185"/>
                </a:moveTo>
                <a:lnTo>
                  <a:pt x="628" y="218"/>
                </a:lnTo>
                <a:lnTo>
                  <a:pt x="630" y="220"/>
                </a:lnTo>
                <a:lnTo>
                  <a:pt x="775" y="187"/>
                </a:lnTo>
                <a:lnTo>
                  <a:pt x="772" y="185"/>
                </a:lnTo>
                <a:moveTo>
                  <a:pt x="893" y="154"/>
                </a:moveTo>
                <a:lnTo>
                  <a:pt x="775" y="182"/>
                </a:lnTo>
                <a:lnTo>
                  <a:pt x="777" y="185"/>
                </a:lnTo>
                <a:lnTo>
                  <a:pt x="900" y="156"/>
                </a:lnTo>
                <a:lnTo>
                  <a:pt x="893" y="154"/>
                </a:lnTo>
                <a:moveTo>
                  <a:pt x="1216" y="76"/>
                </a:moveTo>
                <a:lnTo>
                  <a:pt x="900" y="154"/>
                </a:lnTo>
                <a:lnTo>
                  <a:pt x="907" y="154"/>
                </a:lnTo>
                <a:lnTo>
                  <a:pt x="1220" y="78"/>
                </a:lnTo>
                <a:lnTo>
                  <a:pt x="1216" y="76"/>
                </a:lnTo>
                <a:moveTo>
                  <a:pt x="1543" y="0"/>
                </a:moveTo>
                <a:lnTo>
                  <a:pt x="1543" y="0"/>
                </a:lnTo>
                <a:lnTo>
                  <a:pt x="1543" y="0"/>
                </a:lnTo>
                <a:lnTo>
                  <a:pt x="1512" y="5"/>
                </a:lnTo>
                <a:lnTo>
                  <a:pt x="1220" y="76"/>
                </a:lnTo>
                <a:lnTo>
                  <a:pt x="1225" y="78"/>
                </a:lnTo>
                <a:lnTo>
                  <a:pt x="1543" y="0"/>
                </a:lnTo>
                <a:lnTo>
                  <a:pt x="15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 name="Freeform 109">
            <a:extLst>
              <a:ext uri="{FF2B5EF4-FFF2-40B4-BE49-F238E27FC236}">
                <a16:creationId xmlns:a16="http://schemas.microsoft.com/office/drawing/2014/main" id="{E2BD720E-169F-413A-82D6-ACF4734E6C15}"/>
              </a:ext>
            </a:extLst>
          </p:cNvPr>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close/>
                <a:moveTo>
                  <a:pt x="426" y="1107"/>
                </a:moveTo>
                <a:lnTo>
                  <a:pt x="426" y="1109"/>
                </a:lnTo>
                <a:lnTo>
                  <a:pt x="445" y="1159"/>
                </a:lnTo>
                <a:lnTo>
                  <a:pt x="448" y="1159"/>
                </a:lnTo>
                <a:lnTo>
                  <a:pt x="426" y="1107"/>
                </a:lnTo>
                <a:close/>
                <a:moveTo>
                  <a:pt x="419" y="1083"/>
                </a:moveTo>
                <a:lnTo>
                  <a:pt x="417" y="1085"/>
                </a:lnTo>
                <a:lnTo>
                  <a:pt x="424" y="1104"/>
                </a:lnTo>
                <a:lnTo>
                  <a:pt x="426" y="1104"/>
                </a:lnTo>
                <a:lnTo>
                  <a:pt x="419" y="1083"/>
                </a:lnTo>
                <a:close/>
                <a:moveTo>
                  <a:pt x="407" y="1064"/>
                </a:moveTo>
                <a:lnTo>
                  <a:pt x="414" y="1083"/>
                </a:lnTo>
                <a:lnTo>
                  <a:pt x="417" y="1081"/>
                </a:lnTo>
                <a:lnTo>
                  <a:pt x="412" y="1066"/>
                </a:lnTo>
                <a:lnTo>
                  <a:pt x="407" y="1064"/>
                </a:lnTo>
                <a:close/>
                <a:moveTo>
                  <a:pt x="355" y="917"/>
                </a:moveTo>
                <a:lnTo>
                  <a:pt x="353" y="920"/>
                </a:lnTo>
                <a:lnTo>
                  <a:pt x="407" y="1062"/>
                </a:lnTo>
                <a:lnTo>
                  <a:pt x="410" y="1062"/>
                </a:lnTo>
                <a:lnTo>
                  <a:pt x="355" y="917"/>
                </a:lnTo>
                <a:close/>
                <a:moveTo>
                  <a:pt x="317" y="818"/>
                </a:moveTo>
                <a:lnTo>
                  <a:pt x="315" y="820"/>
                </a:lnTo>
                <a:lnTo>
                  <a:pt x="351" y="915"/>
                </a:lnTo>
                <a:lnTo>
                  <a:pt x="353" y="915"/>
                </a:lnTo>
                <a:lnTo>
                  <a:pt x="317" y="818"/>
                </a:lnTo>
                <a:close/>
                <a:moveTo>
                  <a:pt x="0" y="0"/>
                </a:moveTo>
                <a:lnTo>
                  <a:pt x="0" y="0"/>
                </a:lnTo>
                <a:lnTo>
                  <a:pt x="313" y="815"/>
                </a:lnTo>
                <a:lnTo>
                  <a:pt x="315" y="815"/>
                </a:lnTo>
                <a:lnTo>
                  <a:pt x="12" y="24"/>
                </a:lnTo>
                <a:lnTo>
                  <a:pt x="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110">
            <a:extLst>
              <a:ext uri="{FF2B5EF4-FFF2-40B4-BE49-F238E27FC236}">
                <a16:creationId xmlns:a16="http://schemas.microsoft.com/office/drawing/2014/main" id="{128669B7-769A-4B05-B5FF-50793ADF42EC}"/>
              </a:ext>
            </a:extLst>
          </p:cNvPr>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moveTo>
                  <a:pt x="426" y="1107"/>
                </a:moveTo>
                <a:lnTo>
                  <a:pt x="426" y="1109"/>
                </a:lnTo>
                <a:lnTo>
                  <a:pt x="445" y="1159"/>
                </a:lnTo>
                <a:lnTo>
                  <a:pt x="448" y="1159"/>
                </a:lnTo>
                <a:lnTo>
                  <a:pt x="426" y="1107"/>
                </a:lnTo>
                <a:moveTo>
                  <a:pt x="419" y="1083"/>
                </a:moveTo>
                <a:lnTo>
                  <a:pt x="417" y="1085"/>
                </a:lnTo>
                <a:lnTo>
                  <a:pt x="424" y="1104"/>
                </a:lnTo>
                <a:lnTo>
                  <a:pt x="426" y="1104"/>
                </a:lnTo>
                <a:lnTo>
                  <a:pt x="419" y="1083"/>
                </a:lnTo>
                <a:moveTo>
                  <a:pt x="407" y="1064"/>
                </a:moveTo>
                <a:lnTo>
                  <a:pt x="414" y="1083"/>
                </a:lnTo>
                <a:lnTo>
                  <a:pt x="417" y="1081"/>
                </a:lnTo>
                <a:lnTo>
                  <a:pt x="412" y="1066"/>
                </a:lnTo>
                <a:lnTo>
                  <a:pt x="407" y="1064"/>
                </a:lnTo>
                <a:moveTo>
                  <a:pt x="355" y="917"/>
                </a:moveTo>
                <a:lnTo>
                  <a:pt x="353" y="920"/>
                </a:lnTo>
                <a:lnTo>
                  <a:pt x="407" y="1062"/>
                </a:lnTo>
                <a:lnTo>
                  <a:pt x="410" y="1062"/>
                </a:lnTo>
                <a:lnTo>
                  <a:pt x="355" y="917"/>
                </a:lnTo>
                <a:moveTo>
                  <a:pt x="317" y="818"/>
                </a:moveTo>
                <a:lnTo>
                  <a:pt x="315" y="820"/>
                </a:lnTo>
                <a:lnTo>
                  <a:pt x="351" y="915"/>
                </a:lnTo>
                <a:lnTo>
                  <a:pt x="353" y="915"/>
                </a:lnTo>
                <a:lnTo>
                  <a:pt x="317" y="818"/>
                </a:lnTo>
                <a:moveTo>
                  <a:pt x="0" y="0"/>
                </a:moveTo>
                <a:lnTo>
                  <a:pt x="0" y="0"/>
                </a:lnTo>
                <a:lnTo>
                  <a:pt x="313" y="815"/>
                </a:lnTo>
                <a:lnTo>
                  <a:pt x="315" y="815"/>
                </a:lnTo>
                <a:lnTo>
                  <a:pt x="12" y="24"/>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111">
            <a:extLst>
              <a:ext uri="{FF2B5EF4-FFF2-40B4-BE49-F238E27FC236}">
                <a16:creationId xmlns:a16="http://schemas.microsoft.com/office/drawing/2014/main" id="{3EE8BBAE-7B92-4E61-A70B-6B0D612BC2AC}"/>
              </a:ext>
            </a:extLst>
          </p:cNvPr>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close/>
                <a:moveTo>
                  <a:pt x="374" y="230"/>
                </a:moveTo>
                <a:lnTo>
                  <a:pt x="372" y="232"/>
                </a:lnTo>
                <a:lnTo>
                  <a:pt x="478" y="299"/>
                </a:lnTo>
                <a:lnTo>
                  <a:pt x="483" y="299"/>
                </a:lnTo>
                <a:lnTo>
                  <a:pt x="483" y="296"/>
                </a:lnTo>
                <a:lnTo>
                  <a:pt x="374" y="230"/>
                </a:lnTo>
                <a:close/>
                <a:moveTo>
                  <a:pt x="351" y="216"/>
                </a:moveTo>
                <a:lnTo>
                  <a:pt x="348" y="216"/>
                </a:lnTo>
                <a:lnTo>
                  <a:pt x="369" y="230"/>
                </a:lnTo>
                <a:lnTo>
                  <a:pt x="372" y="228"/>
                </a:lnTo>
                <a:lnTo>
                  <a:pt x="351" y="216"/>
                </a:lnTo>
                <a:close/>
                <a:moveTo>
                  <a:pt x="341" y="211"/>
                </a:moveTo>
                <a:lnTo>
                  <a:pt x="341" y="213"/>
                </a:lnTo>
                <a:lnTo>
                  <a:pt x="346" y="216"/>
                </a:lnTo>
                <a:lnTo>
                  <a:pt x="348" y="213"/>
                </a:lnTo>
                <a:lnTo>
                  <a:pt x="341" y="211"/>
                </a:lnTo>
                <a:close/>
                <a:moveTo>
                  <a:pt x="0" y="0"/>
                </a:moveTo>
                <a:lnTo>
                  <a:pt x="0" y="3"/>
                </a:lnTo>
                <a:lnTo>
                  <a:pt x="339" y="211"/>
                </a:lnTo>
                <a:lnTo>
                  <a:pt x="339" y="209"/>
                </a:lnTo>
                <a:lnTo>
                  <a:pt x="9" y="5"/>
                </a:lnTo>
                <a:lnTo>
                  <a:pt x="0" y="3"/>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112">
            <a:extLst>
              <a:ext uri="{FF2B5EF4-FFF2-40B4-BE49-F238E27FC236}">
                <a16:creationId xmlns:a16="http://schemas.microsoft.com/office/drawing/2014/main" id="{B2DF0AEE-53AC-4A31-B7E9-0B79013B9424}"/>
              </a:ext>
            </a:extLst>
          </p:cNvPr>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moveTo>
                  <a:pt x="374" y="230"/>
                </a:moveTo>
                <a:lnTo>
                  <a:pt x="372" y="232"/>
                </a:lnTo>
                <a:lnTo>
                  <a:pt x="478" y="299"/>
                </a:lnTo>
                <a:lnTo>
                  <a:pt x="483" y="299"/>
                </a:lnTo>
                <a:lnTo>
                  <a:pt x="483" y="296"/>
                </a:lnTo>
                <a:lnTo>
                  <a:pt x="374" y="230"/>
                </a:lnTo>
                <a:moveTo>
                  <a:pt x="351" y="216"/>
                </a:moveTo>
                <a:lnTo>
                  <a:pt x="348" y="216"/>
                </a:lnTo>
                <a:lnTo>
                  <a:pt x="369" y="230"/>
                </a:lnTo>
                <a:lnTo>
                  <a:pt x="372" y="228"/>
                </a:lnTo>
                <a:lnTo>
                  <a:pt x="351" y="216"/>
                </a:lnTo>
                <a:moveTo>
                  <a:pt x="341" y="211"/>
                </a:moveTo>
                <a:lnTo>
                  <a:pt x="341" y="213"/>
                </a:lnTo>
                <a:lnTo>
                  <a:pt x="346" y="216"/>
                </a:lnTo>
                <a:lnTo>
                  <a:pt x="348" y="213"/>
                </a:lnTo>
                <a:lnTo>
                  <a:pt x="341" y="211"/>
                </a:lnTo>
                <a:moveTo>
                  <a:pt x="0" y="0"/>
                </a:moveTo>
                <a:lnTo>
                  <a:pt x="0" y="3"/>
                </a:lnTo>
                <a:lnTo>
                  <a:pt x="339" y="211"/>
                </a:lnTo>
                <a:lnTo>
                  <a:pt x="339" y="209"/>
                </a:lnTo>
                <a:lnTo>
                  <a:pt x="9" y="5"/>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183">
            <a:extLst>
              <a:ext uri="{FF2B5EF4-FFF2-40B4-BE49-F238E27FC236}">
                <a16:creationId xmlns:a16="http://schemas.microsoft.com/office/drawing/2014/main" id="{7EEB9AFE-5A2E-4845-860D-DCC54F38F43B}"/>
              </a:ext>
            </a:extLst>
          </p:cNvPr>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184">
            <a:extLst>
              <a:ext uri="{FF2B5EF4-FFF2-40B4-BE49-F238E27FC236}">
                <a16:creationId xmlns:a16="http://schemas.microsoft.com/office/drawing/2014/main" id="{891B4E09-4A80-4436-9544-BF58010FE602}"/>
              </a:ext>
            </a:extLst>
          </p:cNvPr>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465">
            <a:extLst>
              <a:ext uri="{FF2B5EF4-FFF2-40B4-BE49-F238E27FC236}">
                <a16:creationId xmlns:a16="http://schemas.microsoft.com/office/drawing/2014/main" id="{9BC3D622-C19F-408B-9CC2-86556F5A0CC7}"/>
              </a:ext>
            </a:extLst>
          </p:cNvPr>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close/>
                <a:moveTo>
                  <a:pt x="400" y="768"/>
                </a:moveTo>
                <a:lnTo>
                  <a:pt x="398" y="768"/>
                </a:lnTo>
                <a:lnTo>
                  <a:pt x="462" y="892"/>
                </a:lnTo>
                <a:lnTo>
                  <a:pt x="464" y="892"/>
                </a:lnTo>
                <a:lnTo>
                  <a:pt x="400" y="768"/>
                </a:lnTo>
                <a:close/>
                <a:moveTo>
                  <a:pt x="0" y="0"/>
                </a:moveTo>
                <a:lnTo>
                  <a:pt x="7" y="15"/>
                </a:lnTo>
                <a:lnTo>
                  <a:pt x="398" y="766"/>
                </a:lnTo>
                <a:lnTo>
                  <a:pt x="400" y="764"/>
                </a:lnTo>
                <a:lnTo>
                  <a:pt x="4" y="5"/>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466">
            <a:extLst>
              <a:ext uri="{FF2B5EF4-FFF2-40B4-BE49-F238E27FC236}">
                <a16:creationId xmlns:a16="http://schemas.microsoft.com/office/drawing/2014/main" id="{10D566BA-BDA4-44A7-8DE7-F5C3DFF84C42}"/>
              </a:ext>
            </a:extLst>
          </p:cNvPr>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moveTo>
                  <a:pt x="400" y="768"/>
                </a:moveTo>
                <a:lnTo>
                  <a:pt x="398" y="768"/>
                </a:lnTo>
                <a:lnTo>
                  <a:pt x="462" y="892"/>
                </a:lnTo>
                <a:lnTo>
                  <a:pt x="464" y="892"/>
                </a:lnTo>
                <a:lnTo>
                  <a:pt x="400" y="768"/>
                </a:lnTo>
                <a:moveTo>
                  <a:pt x="0" y="0"/>
                </a:moveTo>
                <a:lnTo>
                  <a:pt x="7" y="15"/>
                </a:lnTo>
                <a:lnTo>
                  <a:pt x="398" y="766"/>
                </a:lnTo>
                <a:lnTo>
                  <a:pt x="400" y="764"/>
                </a:lnTo>
                <a:lnTo>
                  <a:pt x="4"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467">
            <a:extLst>
              <a:ext uri="{FF2B5EF4-FFF2-40B4-BE49-F238E27FC236}">
                <a16:creationId xmlns:a16="http://schemas.microsoft.com/office/drawing/2014/main" id="{3DCD52DC-40F0-4EDC-B4D4-202EA42C5D3C}"/>
              </a:ext>
            </a:extLst>
          </p:cNvPr>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2" name="Freeform 468">
            <a:extLst>
              <a:ext uri="{FF2B5EF4-FFF2-40B4-BE49-F238E27FC236}">
                <a16:creationId xmlns:a16="http://schemas.microsoft.com/office/drawing/2014/main" id="{8CFAB825-E9B8-44FD-8EC6-6C42407D6072}"/>
              </a:ext>
            </a:extLst>
          </p:cNvPr>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3" name="Freeform 491">
            <a:extLst>
              <a:ext uri="{FF2B5EF4-FFF2-40B4-BE49-F238E27FC236}">
                <a16:creationId xmlns:a16="http://schemas.microsoft.com/office/drawing/2014/main" id="{F9B0F29A-9492-4CC5-8E53-C958AB943137}"/>
              </a:ext>
            </a:extLst>
          </p:cNvPr>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close/>
                <a:moveTo>
                  <a:pt x="433" y="104"/>
                </a:moveTo>
                <a:lnTo>
                  <a:pt x="431" y="109"/>
                </a:lnTo>
                <a:lnTo>
                  <a:pt x="457" y="114"/>
                </a:lnTo>
                <a:lnTo>
                  <a:pt x="460" y="112"/>
                </a:lnTo>
                <a:lnTo>
                  <a:pt x="433" y="104"/>
                </a:lnTo>
                <a:close/>
                <a:moveTo>
                  <a:pt x="410" y="100"/>
                </a:moveTo>
                <a:lnTo>
                  <a:pt x="412" y="104"/>
                </a:lnTo>
                <a:lnTo>
                  <a:pt x="426" y="107"/>
                </a:lnTo>
                <a:lnTo>
                  <a:pt x="429" y="104"/>
                </a:lnTo>
                <a:lnTo>
                  <a:pt x="410" y="100"/>
                </a:lnTo>
                <a:close/>
                <a:moveTo>
                  <a:pt x="9" y="0"/>
                </a:moveTo>
                <a:lnTo>
                  <a:pt x="5" y="3"/>
                </a:lnTo>
                <a:lnTo>
                  <a:pt x="9" y="5"/>
                </a:lnTo>
                <a:lnTo>
                  <a:pt x="407" y="102"/>
                </a:lnTo>
                <a:lnTo>
                  <a:pt x="407" y="100"/>
                </a:lnTo>
                <a:lnTo>
                  <a:pt x="9" y="0"/>
                </a:lnTo>
                <a:close/>
                <a:moveTo>
                  <a:pt x="0" y="0"/>
                </a:move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492">
            <a:extLst>
              <a:ext uri="{FF2B5EF4-FFF2-40B4-BE49-F238E27FC236}">
                <a16:creationId xmlns:a16="http://schemas.microsoft.com/office/drawing/2014/main" id="{11214094-5C66-4DF4-9434-012CC132D0E9}"/>
              </a:ext>
            </a:extLst>
          </p:cNvPr>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moveTo>
                  <a:pt x="433" y="104"/>
                </a:moveTo>
                <a:lnTo>
                  <a:pt x="431" y="109"/>
                </a:lnTo>
                <a:lnTo>
                  <a:pt x="457" y="114"/>
                </a:lnTo>
                <a:lnTo>
                  <a:pt x="460" y="112"/>
                </a:lnTo>
                <a:lnTo>
                  <a:pt x="433" y="104"/>
                </a:lnTo>
                <a:moveTo>
                  <a:pt x="410" y="100"/>
                </a:moveTo>
                <a:lnTo>
                  <a:pt x="412" y="104"/>
                </a:lnTo>
                <a:lnTo>
                  <a:pt x="426" y="107"/>
                </a:lnTo>
                <a:lnTo>
                  <a:pt x="429" y="104"/>
                </a:lnTo>
                <a:lnTo>
                  <a:pt x="410" y="100"/>
                </a:lnTo>
                <a:moveTo>
                  <a:pt x="9" y="0"/>
                </a:moveTo>
                <a:lnTo>
                  <a:pt x="5" y="3"/>
                </a:lnTo>
                <a:lnTo>
                  <a:pt x="9" y="5"/>
                </a:lnTo>
                <a:lnTo>
                  <a:pt x="407" y="102"/>
                </a:lnTo>
                <a:lnTo>
                  <a:pt x="407" y="100"/>
                </a:lnTo>
                <a:lnTo>
                  <a:pt x="9" y="0"/>
                </a:lnTo>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495">
            <a:extLst>
              <a:ext uri="{FF2B5EF4-FFF2-40B4-BE49-F238E27FC236}">
                <a16:creationId xmlns:a16="http://schemas.microsoft.com/office/drawing/2014/main" id="{6A4472C4-5335-4099-B02B-C71A8F7F9559}"/>
              </a:ext>
            </a:extLst>
          </p:cNvPr>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 name="Freeform 496">
            <a:extLst>
              <a:ext uri="{FF2B5EF4-FFF2-40B4-BE49-F238E27FC236}">
                <a16:creationId xmlns:a16="http://schemas.microsoft.com/office/drawing/2014/main" id="{26E6F5CE-C650-4D59-8DCD-A7C510DC7C0B}"/>
              </a:ext>
            </a:extLst>
          </p:cNvPr>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7" name="Freeform 906">
            <a:extLst>
              <a:ext uri="{FF2B5EF4-FFF2-40B4-BE49-F238E27FC236}">
                <a16:creationId xmlns:a16="http://schemas.microsoft.com/office/drawing/2014/main" id="{8F13AD3E-6130-49FC-AC59-57B6568F9DF4}"/>
              </a:ext>
            </a:extLst>
          </p:cNvPr>
          <p:cNvSpPr>
            <a:spLocks noEditPoints="1"/>
          </p:cNvSpPr>
          <p:nvPr/>
        </p:nvSpPr>
        <p:spPr bwMode="auto">
          <a:xfrm>
            <a:off x="2050415" y="5397501"/>
            <a:ext cx="428625" cy="192088"/>
          </a:xfrm>
          <a:custGeom>
            <a:avLst/>
            <a:gdLst>
              <a:gd name="T0" fmla="*/ 0 w 270"/>
              <a:gd name="T1" fmla="*/ 121 h 121"/>
              <a:gd name="T2" fmla="*/ 0 w 270"/>
              <a:gd name="T3" fmla="*/ 121 h 121"/>
              <a:gd name="T4" fmla="*/ 0 w 270"/>
              <a:gd name="T5" fmla="*/ 121 h 121"/>
              <a:gd name="T6" fmla="*/ 0 w 270"/>
              <a:gd name="T7" fmla="*/ 121 h 121"/>
              <a:gd name="T8" fmla="*/ 78 w 270"/>
              <a:gd name="T9" fmla="*/ 85 h 121"/>
              <a:gd name="T10" fmla="*/ 7 w 270"/>
              <a:gd name="T11" fmla="*/ 116 h 121"/>
              <a:gd name="T12" fmla="*/ 5 w 270"/>
              <a:gd name="T13" fmla="*/ 121 h 121"/>
              <a:gd name="T14" fmla="*/ 5 w 270"/>
              <a:gd name="T15" fmla="*/ 121 h 121"/>
              <a:gd name="T16" fmla="*/ 81 w 270"/>
              <a:gd name="T17" fmla="*/ 87 h 121"/>
              <a:gd name="T18" fmla="*/ 78 w 270"/>
              <a:gd name="T19" fmla="*/ 85 h 121"/>
              <a:gd name="T20" fmla="*/ 154 w 270"/>
              <a:gd name="T21" fmla="*/ 52 h 121"/>
              <a:gd name="T22" fmla="*/ 81 w 270"/>
              <a:gd name="T23" fmla="*/ 83 h 121"/>
              <a:gd name="T24" fmla="*/ 83 w 270"/>
              <a:gd name="T25" fmla="*/ 85 h 121"/>
              <a:gd name="T26" fmla="*/ 154 w 270"/>
              <a:gd name="T27" fmla="*/ 54 h 121"/>
              <a:gd name="T28" fmla="*/ 154 w 270"/>
              <a:gd name="T29" fmla="*/ 52 h 121"/>
              <a:gd name="T30" fmla="*/ 199 w 270"/>
              <a:gd name="T31" fmla="*/ 33 h 121"/>
              <a:gd name="T32" fmla="*/ 157 w 270"/>
              <a:gd name="T33" fmla="*/ 52 h 121"/>
              <a:gd name="T34" fmla="*/ 157 w 270"/>
              <a:gd name="T35" fmla="*/ 54 h 121"/>
              <a:gd name="T36" fmla="*/ 199 w 270"/>
              <a:gd name="T37" fmla="*/ 35 h 121"/>
              <a:gd name="T38" fmla="*/ 199 w 270"/>
              <a:gd name="T39" fmla="*/ 33 h 121"/>
              <a:gd name="T40" fmla="*/ 218 w 270"/>
              <a:gd name="T41" fmla="*/ 23 h 121"/>
              <a:gd name="T42" fmla="*/ 202 w 270"/>
              <a:gd name="T43" fmla="*/ 31 h 121"/>
              <a:gd name="T44" fmla="*/ 202 w 270"/>
              <a:gd name="T45" fmla="*/ 35 h 121"/>
              <a:gd name="T46" fmla="*/ 218 w 270"/>
              <a:gd name="T47" fmla="*/ 26 h 121"/>
              <a:gd name="T48" fmla="*/ 218 w 270"/>
              <a:gd name="T49" fmla="*/ 23 h 121"/>
              <a:gd name="T50" fmla="*/ 225 w 270"/>
              <a:gd name="T51" fmla="*/ 21 h 121"/>
              <a:gd name="T52" fmla="*/ 223 w 270"/>
              <a:gd name="T53" fmla="*/ 21 h 121"/>
              <a:gd name="T54" fmla="*/ 223 w 270"/>
              <a:gd name="T55" fmla="*/ 26 h 121"/>
              <a:gd name="T56" fmla="*/ 223 w 270"/>
              <a:gd name="T57" fmla="*/ 23 h 121"/>
              <a:gd name="T58" fmla="*/ 225 w 270"/>
              <a:gd name="T59" fmla="*/ 21 h 121"/>
              <a:gd name="T60" fmla="*/ 270 w 270"/>
              <a:gd name="T61" fmla="*/ 0 h 121"/>
              <a:gd name="T62" fmla="*/ 230 w 270"/>
              <a:gd name="T63" fmla="*/ 19 h 121"/>
              <a:gd name="T64" fmla="*/ 230 w 270"/>
              <a:gd name="T65" fmla="*/ 21 h 121"/>
              <a:gd name="T66" fmla="*/ 268 w 270"/>
              <a:gd name="T67" fmla="*/ 4 h 121"/>
              <a:gd name="T68" fmla="*/ 270 w 270"/>
              <a:gd name="T6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0" h="121">
                <a:moveTo>
                  <a:pt x="0" y="121"/>
                </a:moveTo>
                <a:lnTo>
                  <a:pt x="0" y="121"/>
                </a:lnTo>
                <a:lnTo>
                  <a:pt x="0" y="121"/>
                </a:lnTo>
                <a:lnTo>
                  <a:pt x="0" y="121"/>
                </a:lnTo>
                <a:moveTo>
                  <a:pt x="78" y="85"/>
                </a:moveTo>
                <a:lnTo>
                  <a:pt x="7" y="116"/>
                </a:lnTo>
                <a:lnTo>
                  <a:pt x="5" y="121"/>
                </a:lnTo>
                <a:lnTo>
                  <a:pt x="5" y="121"/>
                </a:lnTo>
                <a:lnTo>
                  <a:pt x="81" y="87"/>
                </a:lnTo>
                <a:lnTo>
                  <a:pt x="78" y="85"/>
                </a:lnTo>
                <a:moveTo>
                  <a:pt x="154" y="52"/>
                </a:moveTo>
                <a:lnTo>
                  <a:pt x="81" y="83"/>
                </a:lnTo>
                <a:lnTo>
                  <a:pt x="83" y="85"/>
                </a:lnTo>
                <a:lnTo>
                  <a:pt x="154" y="54"/>
                </a:lnTo>
                <a:lnTo>
                  <a:pt x="154" y="52"/>
                </a:lnTo>
                <a:moveTo>
                  <a:pt x="199" y="33"/>
                </a:moveTo>
                <a:lnTo>
                  <a:pt x="157" y="52"/>
                </a:lnTo>
                <a:lnTo>
                  <a:pt x="157" y="54"/>
                </a:lnTo>
                <a:lnTo>
                  <a:pt x="199" y="35"/>
                </a:lnTo>
                <a:lnTo>
                  <a:pt x="199" y="33"/>
                </a:lnTo>
                <a:moveTo>
                  <a:pt x="218" y="23"/>
                </a:moveTo>
                <a:lnTo>
                  <a:pt x="202" y="31"/>
                </a:lnTo>
                <a:lnTo>
                  <a:pt x="202" y="35"/>
                </a:lnTo>
                <a:lnTo>
                  <a:pt x="218" y="26"/>
                </a:lnTo>
                <a:lnTo>
                  <a:pt x="218" y="23"/>
                </a:lnTo>
                <a:moveTo>
                  <a:pt x="225" y="21"/>
                </a:moveTo>
                <a:lnTo>
                  <a:pt x="223" y="21"/>
                </a:lnTo>
                <a:lnTo>
                  <a:pt x="223" y="26"/>
                </a:lnTo>
                <a:lnTo>
                  <a:pt x="223" y="23"/>
                </a:lnTo>
                <a:lnTo>
                  <a:pt x="225" y="21"/>
                </a:lnTo>
                <a:moveTo>
                  <a:pt x="270" y="0"/>
                </a:moveTo>
                <a:lnTo>
                  <a:pt x="230" y="19"/>
                </a:lnTo>
                <a:lnTo>
                  <a:pt x="230" y="21"/>
                </a:lnTo>
                <a:lnTo>
                  <a:pt x="268" y="4"/>
                </a:lnTo>
                <a:lnTo>
                  <a:pt x="2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909">
            <a:extLst>
              <a:ext uri="{FF2B5EF4-FFF2-40B4-BE49-F238E27FC236}">
                <a16:creationId xmlns:a16="http://schemas.microsoft.com/office/drawing/2014/main" id="{1DFBF4C6-A9BE-45D1-BBD4-97609BDF1250}"/>
              </a:ext>
            </a:extLst>
          </p:cNvPr>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910">
            <a:extLst>
              <a:ext uri="{FF2B5EF4-FFF2-40B4-BE49-F238E27FC236}">
                <a16:creationId xmlns:a16="http://schemas.microsoft.com/office/drawing/2014/main" id="{978DCBA3-968B-4FF9-802E-F6BA680D9522}"/>
              </a:ext>
            </a:extLst>
          </p:cNvPr>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929">
            <a:extLst>
              <a:ext uri="{FF2B5EF4-FFF2-40B4-BE49-F238E27FC236}">
                <a16:creationId xmlns:a16="http://schemas.microsoft.com/office/drawing/2014/main" id="{EC88C4A7-A572-4EE6-97FD-A4A784F67CE2}"/>
              </a:ext>
            </a:extLst>
          </p:cNvPr>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930">
            <a:extLst>
              <a:ext uri="{FF2B5EF4-FFF2-40B4-BE49-F238E27FC236}">
                <a16:creationId xmlns:a16="http://schemas.microsoft.com/office/drawing/2014/main" id="{A85054BF-ED43-4462-B8D9-8850B2E981EB}"/>
              </a:ext>
            </a:extLst>
          </p:cNvPr>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1682">
            <a:extLst>
              <a:ext uri="{FF2B5EF4-FFF2-40B4-BE49-F238E27FC236}">
                <a16:creationId xmlns:a16="http://schemas.microsoft.com/office/drawing/2014/main" id="{1540AC69-F056-4062-B9C1-1B411A06BA0B}"/>
              </a:ext>
            </a:extLst>
          </p:cNvPr>
          <p:cNvSpPr>
            <a:spLocks noEditPoints="1"/>
          </p:cNvSpPr>
          <p:nvPr/>
        </p:nvSpPr>
        <p:spPr bwMode="auto">
          <a:xfrm>
            <a:off x="3379153" y="4983163"/>
            <a:ext cx="1920875" cy="38100"/>
          </a:xfrm>
          <a:custGeom>
            <a:avLst/>
            <a:gdLst>
              <a:gd name="T0" fmla="*/ 83 w 1210"/>
              <a:gd name="T1" fmla="*/ 19 h 24"/>
              <a:gd name="T2" fmla="*/ 0 w 1210"/>
              <a:gd name="T3" fmla="*/ 19 h 24"/>
              <a:gd name="T4" fmla="*/ 2 w 1210"/>
              <a:gd name="T5" fmla="*/ 24 h 24"/>
              <a:gd name="T6" fmla="*/ 78 w 1210"/>
              <a:gd name="T7" fmla="*/ 21 h 24"/>
              <a:gd name="T8" fmla="*/ 83 w 1210"/>
              <a:gd name="T9" fmla="*/ 19 h 24"/>
              <a:gd name="T10" fmla="*/ 248 w 1210"/>
              <a:gd name="T11" fmla="*/ 17 h 24"/>
              <a:gd name="T12" fmla="*/ 90 w 1210"/>
              <a:gd name="T13" fmla="*/ 19 h 24"/>
              <a:gd name="T14" fmla="*/ 83 w 1210"/>
              <a:gd name="T15" fmla="*/ 21 h 24"/>
              <a:gd name="T16" fmla="*/ 239 w 1210"/>
              <a:gd name="T17" fmla="*/ 19 h 24"/>
              <a:gd name="T18" fmla="*/ 248 w 1210"/>
              <a:gd name="T19" fmla="*/ 17 h 24"/>
              <a:gd name="T20" fmla="*/ 301 w 1210"/>
              <a:gd name="T21" fmla="*/ 14 h 24"/>
              <a:gd name="T22" fmla="*/ 258 w 1210"/>
              <a:gd name="T23" fmla="*/ 17 h 24"/>
              <a:gd name="T24" fmla="*/ 248 w 1210"/>
              <a:gd name="T25" fmla="*/ 19 h 24"/>
              <a:gd name="T26" fmla="*/ 293 w 1210"/>
              <a:gd name="T27" fmla="*/ 19 h 24"/>
              <a:gd name="T28" fmla="*/ 301 w 1210"/>
              <a:gd name="T29" fmla="*/ 14 h 24"/>
              <a:gd name="T30" fmla="*/ 388 w 1210"/>
              <a:gd name="T31" fmla="*/ 14 h 24"/>
              <a:gd name="T32" fmla="*/ 308 w 1210"/>
              <a:gd name="T33" fmla="*/ 14 h 24"/>
              <a:gd name="T34" fmla="*/ 301 w 1210"/>
              <a:gd name="T35" fmla="*/ 19 h 24"/>
              <a:gd name="T36" fmla="*/ 393 w 1210"/>
              <a:gd name="T37" fmla="*/ 17 h 24"/>
              <a:gd name="T38" fmla="*/ 388 w 1210"/>
              <a:gd name="T39" fmla="*/ 14 h 24"/>
              <a:gd name="T40" fmla="*/ 575 w 1210"/>
              <a:gd name="T41" fmla="*/ 10 h 24"/>
              <a:gd name="T42" fmla="*/ 395 w 1210"/>
              <a:gd name="T43" fmla="*/ 14 h 24"/>
              <a:gd name="T44" fmla="*/ 400 w 1210"/>
              <a:gd name="T45" fmla="*/ 17 h 24"/>
              <a:gd name="T46" fmla="*/ 583 w 1210"/>
              <a:gd name="T47" fmla="*/ 14 h 24"/>
              <a:gd name="T48" fmla="*/ 575 w 1210"/>
              <a:gd name="T49" fmla="*/ 10 h 24"/>
              <a:gd name="T50" fmla="*/ 812 w 1210"/>
              <a:gd name="T51" fmla="*/ 7 h 24"/>
              <a:gd name="T52" fmla="*/ 583 w 1210"/>
              <a:gd name="T53" fmla="*/ 10 h 24"/>
              <a:gd name="T54" fmla="*/ 592 w 1210"/>
              <a:gd name="T55" fmla="*/ 14 h 24"/>
              <a:gd name="T56" fmla="*/ 824 w 1210"/>
              <a:gd name="T57" fmla="*/ 10 h 24"/>
              <a:gd name="T58" fmla="*/ 812 w 1210"/>
              <a:gd name="T59" fmla="*/ 7 h 24"/>
              <a:gd name="T60" fmla="*/ 1199 w 1210"/>
              <a:gd name="T61" fmla="*/ 0 h 24"/>
              <a:gd name="T62" fmla="*/ 824 w 1210"/>
              <a:gd name="T63" fmla="*/ 7 h 24"/>
              <a:gd name="T64" fmla="*/ 834 w 1210"/>
              <a:gd name="T65" fmla="*/ 10 h 24"/>
              <a:gd name="T66" fmla="*/ 1210 w 1210"/>
              <a:gd name="T67" fmla="*/ 2 h 24"/>
              <a:gd name="T68" fmla="*/ 1210 w 1210"/>
              <a:gd name="T69" fmla="*/ 2 h 24"/>
              <a:gd name="T70" fmla="*/ 1210 w 1210"/>
              <a:gd name="T71" fmla="*/ 2 h 24"/>
              <a:gd name="T72" fmla="*/ 1199 w 1210"/>
              <a:gd name="T7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0" h="24">
                <a:moveTo>
                  <a:pt x="83" y="19"/>
                </a:moveTo>
                <a:lnTo>
                  <a:pt x="0" y="19"/>
                </a:lnTo>
                <a:lnTo>
                  <a:pt x="2" y="24"/>
                </a:lnTo>
                <a:lnTo>
                  <a:pt x="78" y="21"/>
                </a:lnTo>
                <a:lnTo>
                  <a:pt x="83" y="19"/>
                </a:lnTo>
                <a:moveTo>
                  <a:pt x="248" y="17"/>
                </a:moveTo>
                <a:lnTo>
                  <a:pt x="90" y="19"/>
                </a:lnTo>
                <a:lnTo>
                  <a:pt x="83" y="21"/>
                </a:lnTo>
                <a:lnTo>
                  <a:pt x="239" y="19"/>
                </a:lnTo>
                <a:lnTo>
                  <a:pt x="248" y="17"/>
                </a:lnTo>
                <a:moveTo>
                  <a:pt x="301" y="14"/>
                </a:moveTo>
                <a:lnTo>
                  <a:pt x="258" y="17"/>
                </a:lnTo>
                <a:lnTo>
                  <a:pt x="248" y="19"/>
                </a:lnTo>
                <a:lnTo>
                  <a:pt x="293" y="19"/>
                </a:lnTo>
                <a:lnTo>
                  <a:pt x="301" y="14"/>
                </a:lnTo>
                <a:moveTo>
                  <a:pt x="388" y="14"/>
                </a:moveTo>
                <a:lnTo>
                  <a:pt x="308" y="14"/>
                </a:lnTo>
                <a:lnTo>
                  <a:pt x="301" y="19"/>
                </a:lnTo>
                <a:lnTo>
                  <a:pt x="393" y="17"/>
                </a:lnTo>
                <a:lnTo>
                  <a:pt x="388" y="14"/>
                </a:lnTo>
                <a:moveTo>
                  <a:pt x="575" y="10"/>
                </a:moveTo>
                <a:lnTo>
                  <a:pt x="395" y="14"/>
                </a:lnTo>
                <a:lnTo>
                  <a:pt x="400" y="17"/>
                </a:lnTo>
                <a:lnTo>
                  <a:pt x="583" y="14"/>
                </a:lnTo>
                <a:lnTo>
                  <a:pt x="575" y="10"/>
                </a:lnTo>
                <a:moveTo>
                  <a:pt x="812" y="7"/>
                </a:moveTo>
                <a:lnTo>
                  <a:pt x="583" y="10"/>
                </a:lnTo>
                <a:lnTo>
                  <a:pt x="592" y="14"/>
                </a:lnTo>
                <a:lnTo>
                  <a:pt x="824" y="10"/>
                </a:lnTo>
                <a:lnTo>
                  <a:pt x="812" y="7"/>
                </a:lnTo>
                <a:moveTo>
                  <a:pt x="1199" y="0"/>
                </a:moveTo>
                <a:lnTo>
                  <a:pt x="824" y="7"/>
                </a:lnTo>
                <a:lnTo>
                  <a:pt x="834" y="10"/>
                </a:lnTo>
                <a:lnTo>
                  <a:pt x="1210" y="2"/>
                </a:lnTo>
                <a:lnTo>
                  <a:pt x="1210" y="2"/>
                </a:lnTo>
                <a:lnTo>
                  <a:pt x="1210" y="2"/>
                </a:lnTo>
                <a:lnTo>
                  <a:pt x="11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1803">
            <a:extLst>
              <a:ext uri="{FF2B5EF4-FFF2-40B4-BE49-F238E27FC236}">
                <a16:creationId xmlns:a16="http://schemas.microsoft.com/office/drawing/2014/main" id="{5E48A21D-7351-412E-907B-9319426C679D}"/>
              </a:ext>
            </a:extLst>
          </p:cNvPr>
          <p:cNvSpPr>
            <a:spLocks noEditPoints="1"/>
          </p:cNvSpPr>
          <p:nvPr/>
        </p:nvSpPr>
        <p:spPr bwMode="auto">
          <a:xfrm>
            <a:off x="1596391" y="3648076"/>
            <a:ext cx="966787" cy="1254676"/>
          </a:xfrm>
          <a:custGeom>
            <a:avLst/>
            <a:gdLst>
              <a:gd name="T0" fmla="*/ 507 w 511"/>
              <a:gd name="T1" fmla="*/ 651 h 663"/>
              <a:gd name="T2" fmla="*/ 507 w 511"/>
              <a:gd name="T3" fmla="*/ 656 h 663"/>
              <a:gd name="T4" fmla="*/ 511 w 511"/>
              <a:gd name="T5" fmla="*/ 663 h 663"/>
              <a:gd name="T6" fmla="*/ 511 w 511"/>
              <a:gd name="T7" fmla="*/ 656 h 663"/>
              <a:gd name="T8" fmla="*/ 507 w 511"/>
              <a:gd name="T9" fmla="*/ 651 h 663"/>
              <a:gd name="T10" fmla="*/ 0 w 511"/>
              <a:gd name="T11" fmla="*/ 0 h 663"/>
              <a:gd name="T12" fmla="*/ 4 w 511"/>
              <a:gd name="T13" fmla="*/ 9 h 663"/>
              <a:gd name="T14" fmla="*/ 504 w 511"/>
              <a:gd name="T15" fmla="*/ 651 h 663"/>
              <a:gd name="T16" fmla="*/ 504 w 511"/>
              <a:gd name="T17" fmla="*/ 647 h 663"/>
              <a:gd name="T18" fmla="*/ 2 w 511"/>
              <a:gd name="T19" fmla="*/ 2 h 663"/>
              <a:gd name="T20" fmla="*/ 0 w 511"/>
              <a:gd name="T21"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1" h="663">
                <a:moveTo>
                  <a:pt x="507" y="651"/>
                </a:moveTo>
                <a:lnTo>
                  <a:pt x="507" y="656"/>
                </a:lnTo>
                <a:lnTo>
                  <a:pt x="511" y="663"/>
                </a:lnTo>
                <a:lnTo>
                  <a:pt x="511" y="656"/>
                </a:lnTo>
                <a:lnTo>
                  <a:pt x="507" y="651"/>
                </a:lnTo>
                <a:close/>
                <a:moveTo>
                  <a:pt x="0" y="0"/>
                </a:moveTo>
                <a:lnTo>
                  <a:pt x="4" y="9"/>
                </a:lnTo>
                <a:lnTo>
                  <a:pt x="504" y="651"/>
                </a:lnTo>
                <a:lnTo>
                  <a:pt x="504" y="647"/>
                </a:lnTo>
                <a:lnTo>
                  <a:pt x="2" y="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Rectangle 1805">
            <a:extLst>
              <a:ext uri="{FF2B5EF4-FFF2-40B4-BE49-F238E27FC236}">
                <a16:creationId xmlns:a16="http://schemas.microsoft.com/office/drawing/2014/main" id="{6295CFD0-0C23-495D-9853-65893773B034}"/>
              </a:ext>
            </a:extLst>
          </p:cNvPr>
          <p:cNvSpPr>
            <a:spLocks noChangeArrowheads="1"/>
          </p:cNvSpPr>
          <p:nvPr/>
        </p:nvSpPr>
        <p:spPr bwMode="auto">
          <a:xfrm>
            <a:off x="1588453" y="3640138"/>
            <a:ext cx="1588"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5" name="Freeform 1806">
            <a:extLst>
              <a:ext uri="{FF2B5EF4-FFF2-40B4-BE49-F238E27FC236}">
                <a16:creationId xmlns:a16="http://schemas.microsoft.com/office/drawing/2014/main" id="{B550A90F-6CF0-42FB-9CAB-FBC43C2E2EF9}"/>
              </a:ext>
            </a:extLst>
          </p:cNvPr>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6" name="Freeform 1809">
            <a:extLst>
              <a:ext uri="{FF2B5EF4-FFF2-40B4-BE49-F238E27FC236}">
                <a16:creationId xmlns:a16="http://schemas.microsoft.com/office/drawing/2014/main" id="{A9FB6049-D0A4-4AAA-BB3D-AA303C8ADC76}"/>
              </a:ext>
            </a:extLst>
          </p:cNvPr>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7" name="Freeform 1810">
            <a:extLst>
              <a:ext uri="{FF2B5EF4-FFF2-40B4-BE49-F238E27FC236}">
                <a16:creationId xmlns:a16="http://schemas.microsoft.com/office/drawing/2014/main" id="{DD9E439E-FF2F-4A50-A307-67D141D3865A}"/>
              </a:ext>
            </a:extLst>
          </p:cNvPr>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8" name="Freeform 1811">
            <a:extLst>
              <a:ext uri="{FF2B5EF4-FFF2-40B4-BE49-F238E27FC236}">
                <a16:creationId xmlns:a16="http://schemas.microsoft.com/office/drawing/2014/main" id="{A19B6CC8-2249-4C78-8400-8CE55787DBEA}"/>
              </a:ext>
            </a:extLst>
          </p:cNvPr>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29" name="Freeform 1812">
            <a:extLst>
              <a:ext uri="{FF2B5EF4-FFF2-40B4-BE49-F238E27FC236}">
                <a16:creationId xmlns:a16="http://schemas.microsoft.com/office/drawing/2014/main" id="{72B2BF80-3DD5-4107-B8D3-FFE4E294D4A6}"/>
              </a:ext>
            </a:extLst>
          </p:cNvPr>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0" name="Freeform 1882">
            <a:extLst>
              <a:ext uri="{FF2B5EF4-FFF2-40B4-BE49-F238E27FC236}">
                <a16:creationId xmlns:a16="http://schemas.microsoft.com/office/drawing/2014/main" id="{360833EF-2E2C-4E96-B45C-52F40ABA82B8}"/>
              </a:ext>
            </a:extLst>
          </p:cNvPr>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close/>
                <a:moveTo>
                  <a:pt x="462" y="10"/>
                </a:moveTo>
                <a:lnTo>
                  <a:pt x="348" y="24"/>
                </a:lnTo>
                <a:lnTo>
                  <a:pt x="350" y="26"/>
                </a:lnTo>
                <a:lnTo>
                  <a:pt x="464" y="12"/>
                </a:lnTo>
                <a:lnTo>
                  <a:pt x="462" y="10"/>
                </a:lnTo>
                <a:close/>
                <a:moveTo>
                  <a:pt x="495" y="5"/>
                </a:moveTo>
                <a:lnTo>
                  <a:pt x="464" y="10"/>
                </a:lnTo>
                <a:lnTo>
                  <a:pt x="466" y="12"/>
                </a:lnTo>
                <a:lnTo>
                  <a:pt x="495" y="10"/>
                </a:lnTo>
                <a:lnTo>
                  <a:pt x="495" y="5"/>
                </a:lnTo>
                <a:close/>
                <a:moveTo>
                  <a:pt x="540" y="0"/>
                </a:moveTo>
                <a:lnTo>
                  <a:pt x="497" y="5"/>
                </a:lnTo>
                <a:lnTo>
                  <a:pt x="497" y="7"/>
                </a:lnTo>
                <a:lnTo>
                  <a:pt x="542" y="2"/>
                </a:lnTo>
                <a:lnTo>
                  <a:pt x="54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1883">
            <a:extLst>
              <a:ext uri="{FF2B5EF4-FFF2-40B4-BE49-F238E27FC236}">
                <a16:creationId xmlns:a16="http://schemas.microsoft.com/office/drawing/2014/main" id="{35614758-6B1B-44C3-A8B9-D14D339FBCC4}"/>
              </a:ext>
            </a:extLst>
          </p:cNvPr>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moveTo>
                  <a:pt x="462" y="10"/>
                </a:moveTo>
                <a:lnTo>
                  <a:pt x="348" y="24"/>
                </a:lnTo>
                <a:lnTo>
                  <a:pt x="350" y="26"/>
                </a:lnTo>
                <a:lnTo>
                  <a:pt x="464" y="12"/>
                </a:lnTo>
                <a:lnTo>
                  <a:pt x="462" y="10"/>
                </a:lnTo>
                <a:moveTo>
                  <a:pt x="495" y="5"/>
                </a:moveTo>
                <a:lnTo>
                  <a:pt x="464" y="10"/>
                </a:lnTo>
                <a:lnTo>
                  <a:pt x="466" y="12"/>
                </a:lnTo>
                <a:lnTo>
                  <a:pt x="495" y="10"/>
                </a:lnTo>
                <a:lnTo>
                  <a:pt x="495" y="5"/>
                </a:lnTo>
                <a:moveTo>
                  <a:pt x="540" y="0"/>
                </a:moveTo>
                <a:lnTo>
                  <a:pt x="497" y="5"/>
                </a:lnTo>
                <a:lnTo>
                  <a:pt x="497" y="7"/>
                </a:lnTo>
                <a:lnTo>
                  <a:pt x="542" y="2"/>
                </a:lnTo>
                <a:lnTo>
                  <a:pt x="5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1884">
            <a:extLst>
              <a:ext uri="{FF2B5EF4-FFF2-40B4-BE49-F238E27FC236}">
                <a16:creationId xmlns:a16="http://schemas.microsoft.com/office/drawing/2014/main" id="{4CF35E5D-14B0-49B4-9C1B-2B9399E2ACF1}"/>
              </a:ext>
            </a:extLst>
          </p:cNvPr>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1885">
            <a:extLst>
              <a:ext uri="{FF2B5EF4-FFF2-40B4-BE49-F238E27FC236}">
                <a16:creationId xmlns:a16="http://schemas.microsoft.com/office/drawing/2014/main" id="{8CB7088F-BBCC-4D75-B2EA-C9ECCDA1498A}"/>
              </a:ext>
            </a:extLst>
          </p:cNvPr>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1890">
            <a:extLst>
              <a:ext uri="{FF2B5EF4-FFF2-40B4-BE49-F238E27FC236}">
                <a16:creationId xmlns:a16="http://schemas.microsoft.com/office/drawing/2014/main" id="{A5827AC3-B708-42D0-90BF-2331009E984D}"/>
              </a:ext>
            </a:extLst>
          </p:cNvPr>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5" name="Freeform 1891">
            <a:extLst>
              <a:ext uri="{FF2B5EF4-FFF2-40B4-BE49-F238E27FC236}">
                <a16:creationId xmlns:a16="http://schemas.microsoft.com/office/drawing/2014/main" id="{5F06B7F8-0CAE-41EE-A6E3-554A9318566E}"/>
              </a:ext>
            </a:extLst>
          </p:cNvPr>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6" name="Freeform 1892">
            <a:extLst>
              <a:ext uri="{FF2B5EF4-FFF2-40B4-BE49-F238E27FC236}">
                <a16:creationId xmlns:a16="http://schemas.microsoft.com/office/drawing/2014/main" id="{5D2ECCCC-2ED0-425D-BFAA-5BD3AA9B0478}"/>
              </a:ext>
            </a:extLst>
          </p:cNvPr>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7" name="Freeform 1893">
            <a:extLst>
              <a:ext uri="{FF2B5EF4-FFF2-40B4-BE49-F238E27FC236}">
                <a16:creationId xmlns:a16="http://schemas.microsoft.com/office/drawing/2014/main" id="{6D9DA28D-51F9-48EC-B764-B468EC472B54}"/>
              </a:ext>
            </a:extLst>
          </p:cNvPr>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8" name="Freeform 1951">
            <a:extLst>
              <a:ext uri="{FF2B5EF4-FFF2-40B4-BE49-F238E27FC236}">
                <a16:creationId xmlns:a16="http://schemas.microsoft.com/office/drawing/2014/main" id="{2CAE10F6-0F79-4F75-964D-FB0A64DB6F15}"/>
              </a:ext>
            </a:extLst>
          </p:cNvPr>
          <p:cNvSpPr>
            <a:spLocks noEditPoints="1"/>
          </p:cNvSpPr>
          <p:nvPr/>
        </p:nvSpPr>
        <p:spPr bwMode="auto">
          <a:xfrm>
            <a:off x="2777490" y="2827338"/>
            <a:ext cx="269875" cy="1568450"/>
          </a:xfrm>
          <a:custGeom>
            <a:avLst/>
            <a:gdLst>
              <a:gd name="T0" fmla="*/ 21 w 170"/>
              <a:gd name="T1" fmla="*/ 875 h 988"/>
              <a:gd name="T2" fmla="*/ 0 w 170"/>
              <a:gd name="T3" fmla="*/ 988 h 988"/>
              <a:gd name="T4" fmla="*/ 2 w 170"/>
              <a:gd name="T5" fmla="*/ 988 h 988"/>
              <a:gd name="T6" fmla="*/ 21 w 170"/>
              <a:gd name="T7" fmla="*/ 877 h 988"/>
              <a:gd name="T8" fmla="*/ 21 w 170"/>
              <a:gd name="T9" fmla="*/ 875 h 988"/>
              <a:gd name="T10" fmla="*/ 59 w 170"/>
              <a:gd name="T11" fmla="*/ 640 h 988"/>
              <a:gd name="T12" fmla="*/ 21 w 170"/>
              <a:gd name="T13" fmla="*/ 870 h 988"/>
              <a:gd name="T14" fmla="*/ 21 w 170"/>
              <a:gd name="T15" fmla="*/ 872 h 988"/>
              <a:gd name="T16" fmla="*/ 61 w 170"/>
              <a:gd name="T17" fmla="*/ 642 h 988"/>
              <a:gd name="T18" fmla="*/ 59 w 170"/>
              <a:gd name="T19" fmla="*/ 640 h 988"/>
              <a:gd name="T20" fmla="*/ 109 w 170"/>
              <a:gd name="T21" fmla="*/ 356 h 988"/>
              <a:gd name="T22" fmla="*/ 61 w 170"/>
              <a:gd name="T23" fmla="*/ 630 h 988"/>
              <a:gd name="T24" fmla="*/ 61 w 170"/>
              <a:gd name="T25" fmla="*/ 635 h 988"/>
              <a:gd name="T26" fmla="*/ 109 w 170"/>
              <a:gd name="T27" fmla="*/ 365 h 988"/>
              <a:gd name="T28" fmla="*/ 109 w 170"/>
              <a:gd name="T29" fmla="*/ 356 h 988"/>
              <a:gd name="T30" fmla="*/ 118 w 170"/>
              <a:gd name="T31" fmla="*/ 308 h 988"/>
              <a:gd name="T32" fmla="*/ 111 w 170"/>
              <a:gd name="T33" fmla="*/ 341 h 988"/>
              <a:gd name="T34" fmla="*/ 111 w 170"/>
              <a:gd name="T35" fmla="*/ 351 h 988"/>
              <a:gd name="T36" fmla="*/ 118 w 170"/>
              <a:gd name="T37" fmla="*/ 308 h 988"/>
              <a:gd name="T38" fmla="*/ 132 w 170"/>
              <a:gd name="T39" fmla="*/ 213 h 988"/>
              <a:gd name="T40" fmla="*/ 128 w 170"/>
              <a:gd name="T41" fmla="*/ 244 h 988"/>
              <a:gd name="T42" fmla="*/ 132 w 170"/>
              <a:gd name="T43" fmla="*/ 220 h 988"/>
              <a:gd name="T44" fmla="*/ 132 w 170"/>
              <a:gd name="T45" fmla="*/ 213 h 988"/>
              <a:gd name="T46" fmla="*/ 149 w 170"/>
              <a:gd name="T47" fmla="*/ 109 h 988"/>
              <a:gd name="T48" fmla="*/ 135 w 170"/>
              <a:gd name="T49" fmla="*/ 194 h 988"/>
              <a:gd name="T50" fmla="*/ 135 w 170"/>
              <a:gd name="T51" fmla="*/ 206 h 988"/>
              <a:gd name="T52" fmla="*/ 137 w 170"/>
              <a:gd name="T53" fmla="*/ 202 h 988"/>
              <a:gd name="T54" fmla="*/ 149 w 170"/>
              <a:gd name="T55" fmla="*/ 126 h 988"/>
              <a:gd name="T56" fmla="*/ 149 w 170"/>
              <a:gd name="T57" fmla="*/ 109 h 988"/>
              <a:gd name="T58" fmla="*/ 168 w 170"/>
              <a:gd name="T59" fmla="*/ 17 h 988"/>
              <a:gd name="T60" fmla="*/ 156 w 170"/>
              <a:gd name="T61" fmla="*/ 74 h 988"/>
              <a:gd name="T62" fmla="*/ 154 w 170"/>
              <a:gd name="T63" fmla="*/ 88 h 988"/>
              <a:gd name="T64" fmla="*/ 154 w 170"/>
              <a:gd name="T65" fmla="*/ 88 h 988"/>
              <a:gd name="T66" fmla="*/ 154 w 170"/>
              <a:gd name="T67" fmla="*/ 107 h 988"/>
              <a:gd name="T68" fmla="*/ 168 w 170"/>
              <a:gd name="T69" fmla="*/ 24 h 988"/>
              <a:gd name="T70" fmla="*/ 168 w 170"/>
              <a:gd name="T71" fmla="*/ 17 h 988"/>
              <a:gd name="T72" fmla="*/ 170 w 170"/>
              <a:gd name="T73" fmla="*/ 0 h 988"/>
              <a:gd name="T74" fmla="*/ 170 w 170"/>
              <a:gd name="T75" fmla="*/ 0 h 988"/>
              <a:gd name="T76" fmla="*/ 170 w 170"/>
              <a:gd name="T77" fmla="*/ 0 h 988"/>
              <a:gd name="T78" fmla="*/ 170 w 170"/>
              <a:gd name="T79" fmla="*/ 0 h 988"/>
              <a:gd name="T80" fmla="*/ 168 w 170"/>
              <a:gd name="T81" fmla="*/ 0 h 988"/>
              <a:gd name="T82" fmla="*/ 168 w 170"/>
              <a:gd name="T83" fmla="*/ 0 h 988"/>
              <a:gd name="T84" fmla="*/ 168 w 170"/>
              <a:gd name="T85" fmla="*/ 0 h 988"/>
              <a:gd name="T86" fmla="*/ 168 w 170"/>
              <a:gd name="T87"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988">
                <a:moveTo>
                  <a:pt x="21" y="875"/>
                </a:moveTo>
                <a:lnTo>
                  <a:pt x="0" y="988"/>
                </a:lnTo>
                <a:lnTo>
                  <a:pt x="2" y="988"/>
                </a:lnTo>
                <a:lnTo>
                  <a:pt x="21" y="877"/>
                </a:lnTo>
                <a:lnTo>
                  <a:pt x="21" y="875"/>
                </a:lnTo>
                <a:moveTo>
                  <a:pt x="59" y="640"/>
                </a:moveTo>
                <a:lnTo>
                  <a:pt x="21" y="870"/>
                </a:lnTo>
                <a:lnTo>
                  <a:pt x="21" y="872"/>
                </a:lnTo>
                <a:lnTo>
                  <a:pt x="61" y="642"/>
                </a:lnTo>
                <a:lnTo>
                  <a:pt x="59" y="640"/>
                </a:lnTo>
                <a:moveTo>
                  <a:pt x="109" y="356"/>
                </a:moveTo>
                <a:lnTo>
                  <a:pt x="61" y="630"/>
                </a:lnTo>
                <a:lnTo>
                  <a:pt x="61" y="635"/>
                </a:lnTo>
                <a:lnTo>
                  <a:pt x="109" y="365"/>
                </a:lnTo>
                <a:lnTo>
                  <a:pt x="109" y="356"/>
                </a:lnTo>
                <a:moveTo>
                  <a:pt x="118" y="308"/>
                </a:moveTo>
                <a:lnTo>
                  <a:pt x="111" y="341"/>
                </a:lnTo>
                <a:lnTo>
                  <a:pt x="111" y="351"/>
                </a:lnTo>
                <a:lnTo>
                  <a:pt x="118" y="308"/>
                </a:lnTo>
                <a:moveTo>
                  <a:pt x="132" y="213"/>
                </a:moveTo>
                <a:lnTo>
                  <a:pt x="128" y="244"/>
                </a:lnTo>
                <a:lnTo>
                  <a:pt x="132" y="220"/>
                </a:lnTo>
                <a:lnTo>
                  <a:pt x="132" y="213"/>
                </a:lnTo>
                <a:moveTo>
                  <a:pt x="149" y="109"/>
                </a:moveTo>
                <a:lnTo>
                  <a:pt x="135" y="194"/>
                </a:lnTo>
                <a:lnTo>
                  <a:pt x="135" y="206"/>
                </a:lnTo>
                <a:lnTo>
                  <a:pt x="137" y="202"/>
                </a:lnTo>
                <a:lnTo>
                  <a:pt x="149" y="126"/>
                </a:lnTo>
                <a:lnTo>
                  <a:pt x="149" y="109"/>
                </a:lnTo>
                <a:moveTo>
                  <a:pt x="168" y="17"/>
                </a:moveTo>
                <a:lnTo>
                  <a:pt x="156" y="74"/>
                </a:lnTo>
                <a:lnTo>
                  <a:pt x="154" y="88"/>
                </a:lnTo>
                <a:lnTo>
                  <a:pt x="154" y="88"/>
                </a:lnTo>
                <a:lnTo>
                  <a:pt x="154" y="107"/>
                </a:lnTo>
                <a:lnTo>
                  <a:pt x="168" y="24"/>
                </a:lnTo>
                <a:lnTo>
                  <a:pt x="168" y="17"/>
                </a:lnTo>
                <a:moveTo>
                  <a:pt x="170" y="0"/>
                </a:moveTo>
                <a:lnTo>
                  <a:pt x="170" y="0"/>
                </a:lnTo>
                <a:lnTo>
                  <a:pt x="170" y="0"/>
                </a:lnTo>
                <a:lnTo>
                  <a:pt x="170" y="0"/>
                </a:lnTo>
                <a:moveTo>
                  <a:pt x="168" y="0"/>
                </a:moveTo>
                <a:lnTo>
                  <a:pt x="168" y="0"/>
                </a:lnTo>
                <a:lnTo>
                  <a:pt x="168" y="0"/>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2340">
            <a:extLst>
              <a:ext uri="{FF2B5EF4-FFF2-40B4-BE49-F238E27FC236}">
                <a16:creationId xmlns:a16="http://schemas.microsoft.com/office/drawing/2014/main" id="{F2A7E32F-CCDD-4D01-8321-16E1069A86DD}"/>
              </a:ext>
            </a:extLst>
          </p:cNvPr>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close/>
                <a:moveTo>
                  <a:pt x="0" y="290"/>
                </a:moveTo>
                <a:lnTo>
                  <a:pt x="0" y="290"/>
                </a:lnTo>
                <a:lnTo>
                  <a:pt x="0" y="290"/>
                </a:lnTo>
                <a:lnTo>
                  <a:pt x="0" y="290"/>
                </a:lnTo>
                <a:close/>
                <a:moveTo>
                  <a:pt x="55" y="240"/>
                </a:moveTo>
                <a:lnTo>
                  <a:pt x="19" y="271"/>
                </a:lnTo>
                <a:lnTo>
                  <a:pt x="7" y="285"/>
                </a:lnTo>
                <a:lnTo>
                  <a:pt x="7" y="285"/>
                </a:lnTo>
                <a:lnTo>
                  <a:pt x="57" y="240"/>
                </a:lnTo>
                <a:lnTo>
                  <a:pt x="55" y="240"/>
                </a:lnTo>
                <a:close/>
                <a:moveTo>
                  <a:pt x="133" y="166"/>
                </a:moveTo>
                <a:lnTo>
                  <a:pt x="57" y="237"/>
                </a:lnTo>
                <a:lnTo>
                  <a:pt x="60" y="240"/>
                </a:lnTo>
                <a:lnTo>
                  <a:pt x="135" y="171"/>
                </a:lnTo>
                <a:lnTo>
                  <a:pt x="133" y="166"/>
                </a:lnTo>
                <a:close/>
                <a:moveTo>
                  <a:pt x="166" y="138"/>
                </a:moveTo>
                <a:lnTo>
                  <a:pt x="135" y="166"/>
                </a:lnTo>
                <a:lnTo>
                  <a:pt x="135" y="169"/>
                </a:lnTo>
                <a:lnTo>
                  <a:pt x="169" y="140"/>
                </a:lnTo>
                <a:lnTo>
                  <a:pt x="166" y="138"/>
                </a:lnTo>
                <a:close/>
                <a:moveTo>
                  <a:pt x="202" y="105"/>
                </a:moveTo>
                <a:lnTo>
                  <a:pt x="169" y="136"/>
                </a:lnTo>
                <a:lnTo>
                  <a:pt x="171" y="138"/>
                </a:lnTo>
                <a:lnTo>
                  <a:pt x="202" y="107"/>
                </a:lnTo>
                <a:lnTo>
                  <a:pt x="202" y="105"/>
                </a:lnTo>
                <a:close/>
                <a:moveTo>
                  <a:pt x="235" y="76"/>
                </a:moveTo>
                <a:lnTo>
                  <a:pt x="206" y="102"/>
                </a:lnTo>
                <a:lnTo>
                  <a:pt x="206" y="105"/>
                </a:lnTo>
                <a:lnTo>
                  <a:pt x="235" y="79"/>
                </a:lnTo>
                <a:lnTo>
                  <a:pt x="235" y="76"/>
                </a:lnTo>
                <a:close/>
                <a:moveTo>
                  <a:pt x="244" y="67"/>
                </a:moveTo>
                <a:lnTo>
                  <a:pt x="237" y="74"/>
                </a:lnTo>
                <a:lnTo>
                  <a:pt x="237" y="76"/>
                </a:lnTo>
                <a:lnTo>
                  <a:pt x="242" y="72"/>
                </a:lnTo>
                <a:lnTo>
                  <a:pt x="244" y="67"/>
                </a:lnTo>
                <a:close/>
                <a:moveTo>
                  <a:pt x="256" y="55"/>
                </a:moveTo>
                <a:lnTo>
                  <a:pt x="247" y="64"/>
                </a:lnTo>
                <a:lnTo>
                  <a:pt x="247" y="69"/>
                </a:lnTo>
                <a:lnTo>
                  <a:pt x="254" y="60"/>
                </a:lnTo>
                <a:lnTo>
                  <a:pt x="256" y="55"/>
                </a:lnTo>
                <a:close/>
                <a:moveTo>
                  <a:pt x="261" y="50"/>
                </a:moveTo>
                <a:lnTo>
                  <a:pt x="259" y="53"/>
                </a:lnTo>
                <a:lnTo>
                  <a:pt x="259" y="57"/>
                </a:lnTo>
                <a:lnTo>
                  <a:pt x="259" y="57"/>
                </a:lnTo>
                <a:lnTo>
                  <a:pt x="261" y="50"/>
                </a:lnTo>
                <a:close/>
                <a:moveTo>
                  <a:pt x="266" y="46"/>
                </a:moveTo>
                <a:lnTo>
                  <a:pt x="266" y="48"/>
                </a:lnTo>
                <a:lnTo>
                  <a:pt x="263" y="53"/>
                </a:lnTo>
                <a:lnTo>
                  <a:pt x="268" y="50"/>
                </a:lnTo>
                <a:lnTo>
                  <a:pt x="266" y="46"/>
                </a:lnTo>
                <a:close/>
                <a:moveTo>
                  <a:pt x="301" y="15"/>
                </a:moveTo>
                <a:lnTo>
                  <a:pt x="270" y="43"/>
                </a:lnTo>
                <a:lnTo>
                  <a:pt x="270" y="48"/>
                </a:lnTo>
                <a:lnTo>
                  <a:pt x="301" y="19"/>
                </a:lnTo>
                <a:lnTo>
                  <a:pt x="301" y="15"/>
                </a:lnTo>
                <a:close/>
                <a:moveTo>
                  <a:pt x="313" y="5"/>
                </a:moveTo>
                <a:lnTo>
                  <a:pt x="306" y="12"/>
                </a:lnTo>
                <a:lnTo>
                  <a:pt x="304" y="15"/>
                </a:lnTo>
                <a:lnTo>
                  <a:pt x="311" y="10"/>
                </a:lnTo>
                <a:lnTo>
                  <a:pt x="313" y="5"/>
                </a:lnTo>
                <a:close/>
                <a:moveTo>
                  <a:pt x="318" y="0"/>
                </a:moveTo>
                <a:lnTo>
                  <a:pt x="315" y="0"/>
                </a:lnTo>
                <a:lnTo>
                  <a:pt x="315" y="5"/>
                </a:lnTo>
                <a:lnTo>
                  <a:pt x="315" y="5"/>
                </a:lnTo>
                <a:lnTo>
                  <a:pt x="318"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2341">
            <a:extLst>
              <a:ext uri="{FF2B5EF4-FFF2-40B4-BE49-F238E27FC236}">
                <a16:creationId xmlns:a16="http://schemas.microsoft.com/office/drawing/2014/main" id="{7E0C6F9F-7FD1-427A-9816-8CA04A988851}"/>
              </a:ext>
            </a:extLst>
          </p:cNvPr>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moveTo>
                  <a:pt x="0" y="290"/>
                </a:moveTo>
                <a:lnTo>
                  <a:pt x="0" y="290"/>
                </a:lnTo>
                <a:lnTo>
                  <a:pt x="0" y="290"/>
                </a:lnTo>
                <a:lnTo>
                  <a:pt x="0" y="290"/>
                </a:lnTo>
                <a:moveTo>
                  <a:pt x="55" y="240"/>
                </a:moveTo>
                <a:lnTo>
                  <a:pt x="19" y="271"/>
                </a:lnTo>
                <a:lnTo>
                  <a:pt x="7" y="285"/>
                </a:lnTo>
                <a:lnTo>
                  <a:pt x="7" y="285"/>
                </a:lnTo>
                <a:lnTo>
                  <a:pt x="57" y="240"/>
                </a:lnTo>
                <a:lnTo>
                  <a:pt x="55" y="240"/>
                </a:lnTo>
                <a:moveTo>
                  <a:pt x="133" y="166"/>
                </a:moveTo>
                <a:lnTo>
                  <a:pt x="57" y="237"/>
                </a:lnTo>
                <a:lnTo>
                  <a:pt x="60" y="240"/>
                </a:lnTo>
                <a:lnTo>
                  <a:pt x="135" y="171"/>
                </a:lnTo>
                <a:lnTo>
                  <a:pt x="133" y="166"/>
                </a:lnTo>
                <a:moveTo>
                  <a:pt x="166" y="138"/>
                </a:moveTo>
                <a:lnTo>
                  <a:pt x="135" y="166"/>
                </a:lnTo>
                <a:lnTo>
                  <a:pt x="135" y="169"/>
                </a:lnTo>
                <a:lnTo>
                  <a:pt x="169" y="140"/>
                </a:lnTo>
                <a:lnTo>
                  <a:pt x="166" y="138"/>
                </a:lnTo>
                <a:moveTo>
                  <a:pt x="202" y="105"/>
                </a:moveTo>
                <a:lnTo>
                  <a:pt x="169" y="136"/>
                </a:lnTo>
                <a:lnTo>
                  <a:pt x="171" y="138"/>
                </a:lnTo>
                <a:lnTo>
                  <a:pt x="202" y="107"/>
                </a:lnTo>
                <a:lnTo>
                  <a:pt x="202" y="105"/>
                </a:lnTo>
                <a:moveTo>
                  <a:pt x="235" y="76"/>
                </a:moveTo>
                <a:lnTo>
                  <a:pt x="206" y="102"/>
                </a:lnTo>
                <a:lnTo>
                  <a:pt x="206" y="105"/>
                </a:lnTo>
                <a:lnTo>
                  <a:pt x="235" y="79"/>
                </a:lnTo>
                <a:lnTo>
                  <a:pt x="235" y="76"/>
                </a:lnTo>
                <a:moveTo>
                  <a:pt x="244" y="67"/>
                </a:moveTo>
                <a:lnTo>
                  <a:pt x="237" y="74"/>
                </a:lnTo>
                <a:lnTo>
                  <a:pt x="237" y="76"/>
                </a:lnTo>
                <a:lnTo>
                  <a:pt x="242" y="72"/>
                </a:lnTo>
                <a:lnTo>
                  <a:pt x="244" y="67"/>
                </a:lnTo>
                <a:moveTo>
                  <a:pt x="256" y="55"/>
                </a:moveTo>
                <a:lnTo>
                  <a:pt x="247" y="64"/>
                </a:lnTo>
                <a:lnTo>
                  <a:pt x="247" y="69"/>
                </a:lnTo>
                <a:lnTo>
                  <a:pt x="254" y="60"/>
                </a:lnTo>
                <a:lnTo>
                  <a:pt x="256" y="55"/>
                </a:lnTo>
                <a:moveTo>
                  <a:pt x="261" y="50"/>
                </a:moveTo>
                <a:lnTo>
                  <a:pt x="259" y="53"/>
                </a:lnTo>
                <a:lnTo>
                  <a:pt x="259" y="57"/>
                </a:lnTo>
                <a:lnTo>
                  <a:pt x="259" y="57"/>
                </a:lnTo>
                <a:lnTo>
                  <a:pt x="261" y="50"/>
                </a:lnTo>
                <a:moveTo>
                  <a:pt x="266" y="46"/>
                </a:moveTo>
                <a:lnTo>
                  <a:pt x="266" y="48"/>
                </a:lnTo>
                <a:lnTo>
                  <a:pt x="263" y="53"/>
                </a:lnTo>
                <a:lnTo>
                  <a:pt x="268" y="50"/>
                </a:lnTo>
                <a:lnTo>
                  <a:pt x="266" y="46"/>
                </a:lnTo>
                <a:moveTo>
                  <a:pt x="301" y="15"/>
                </a:moveTo>
                <a:lnTo>
                  <a:pt x="270" y="43"/>
                </a:lnTo>
                <a:lnTo>
                  <a:pt x="270" y="48"/>
                </a:lnTo>
                <a:lnTo>
                  <a:pt x="301" y="19"/>
                </a:lnTo>
                <a:lnTo>
                  <a:pt x="301" y="15"/>
                </a:lnTo>
                <a:moveTo>
                  <a:pt x="313" y="5"/>
                </a:moveTo>
                <a:lnTo>
                  <a:pt x="306" y="12"/>
                </a:lnTo>
                <a:lnTo>
                  <a:pt x="304" y="15"/>
                </a:lnTo>
                <a:lnTo>
                  <a:pt x="311" y="10"/>
                </a:lnTo>
                <a:lnTo>
                  <a:pt x="313" y="5"/>
                </a:lnTo>
                <a:moveTo>
                  <a:pt x="318" y="0"/>
                </a:moveTo>
                <a:lnTo>
                  <a:pt x="315" y="0"/>
                </a:lnTo>
                <a:lnTo>
                  <a:pt x="315" y="5"/>
                </a:lnTo>
                <a:lnTo>
                  <a:pt x="315" y="5"/>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2344">
            <a:extLst>
              <a:ext uri="{FF2B5EF4-FFF2-40B4-BE49-F238E27FC236}">
                <a16:creationId xmlns:a16="http://schemas.microsoft.com/office/drawing/2014/main" id="{0AEF625D-475B-4904-96C7-FEE6AD9A250C}"/>
              </a:ext>
            </a:extLst>
          </p:cNvPr>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2345">
            <a:extLst>
              <a:ext uri="{FF2B5EF4-FFF2-40B4-BE49-F238E27FC236}">
                <a16:creationId xmlns:a16="http://schemas.microsoft.com/office/drawing/2014/main" id="{2B4B139D-4681-439C-86E5-FC09F56C7272}"/>
              </a:ext>
            </a:extLst>
          </p:cNvPr>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2390">
            <a:extLst>
              <a:ext uri="{FF2B5EF4-FFF2-40B4-BE49-F238E27FC236}">
                <a16:creationId xmlns:a16="http://schemas.microsoft.com/office/drawing/2014/main" id="{9C46427D-CB63-400E-AB57-9B867F9A69FA}"/>
              </a:ext>
            </a:extLst>
          </p:cNvPr>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close/>
                <a:moveTo>
                  <a:pt x="7" y="0"/>
                </a:moveTo>
                <a:lnTo>
                  <a:pt x="7" y="0"/>
                </a:lnTo>
                <a:lnTo>
                  <a:pt x="3" y="5"/>
                </a:lnTo>
                <a:lnTo>
                  <a:pt x="5" y="5"/>
                </a:lnTo>
                <a:lnTo>
                  <a:pt x="7"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2391">
            <a:extLst>
              <a:ext uri="{FF2B5EF4-FFF2-40B4-BE49-F238E27FC236}">
                <a16:creationId xmlns:a16="http://schemas.microsoft.com/office/drawing/2014/main" id="{4663E59A-1EE9-4D4F-B962-99A999E0794C}"/>
              </a:ext>
            </a:extLst>
          </p:cNvPr>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moveTo>
                  <a:pt x="7" y="0"/>
                </a:moveTo>
                <a:lnTo>
                  <a:pt x="7" y="0"/>
                </a:lnTo>
                <a:lnTo>
                  <a:pt x="3" y="5"/>
                </a:lnTo>
                <a:lnTo>
                  <a:pt x="5"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2392">
            <a:extLst>
              <a:ext uri="{FF2B5EF4-FFF2-40B4-BE49-F238E27FC236}">
                <a16:creationId xmlns:a16="http://schemas.microsoft.com/office/drawing/2014/main" id="{602150D0-D32F-4B2C-B85A-A5F827256CFB}"/>
              </a:ext>
            </a:extLst>
          </p:cNvPr>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2393">
            <a:extLst>
              <a:ext uri="{FF2B5EF4-FFF2-40B4-BE49-F238E27FC236}">
                <a16:creationId xmlns:a16="http://schemas.microsoft.com/office/drawing/2014/main" id="{08725690-3E16-49ED-B250-6B176CC67D30}"/>
              </a:ext>
            </a:extLst>
          </p:cNvPr>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5926">
            <a:extLst>
              <a:ext uri="{FF2B5EF4-FFF2-40B4-BE49-F238E27FC236}">
                <a16:creationId xmlns:a16="http://schemas.microsoft.com/office/drawing/2014/main" id="{766C90F0-1C82-4EE7-B4D2-2FBC10225B32}"/>
              </a:ext>
            </a:extLst>
          </p:cNvPr>
          <p:cNvSpPr>
            <a:spLocks noEditPoints="1"/>
          </p:cNvSpPr>
          <p:nvPr/>
        </p:nvSpPr>
        <p:spPr bwMode="auto">
          <a:xfrm>
            <a:off x="3690342" y="4445000"/>
            <a:ext cx="1614448" cy="541339"/>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close/>
                <a:moveTo>
                  <a:pt x="440" y="88"/>
                </a:moveTo>
                <a:lnTo>
                  <a:pt x="436" y="90"/>
                </a:lnTo>
                <a:lnTo>
                  <a:pt x="454" y="95"/>
                </a:lnTo>
                <a:lnTo>
                  <a:pt x="459" y="92"/>
                </a:lnTo>
                <a:lnTo>
                  <a:pt x="440" y="88"/>
                </a:lnTo>
                <a:close/>
                <a:moveTo>
                  <a:pt x="372" y="73"/>
                </a:moveTo>
                <a:lnTo>
                  <a:pt x="364" y="76"/>
                </a:lnTo>
                <a:lnTo>
                  <a:pt x="431" y="90"/>
                </a:lnTo>
                <a:lnTo>
                  <a:pt x="436" y="88"/>
                </a:lnTo>
                <a:lnTo>
                  <a:pt x="372" y="73"/>
                </a:lnTo>
                <a:close/>
                <a:moveTo>
                  <a:pt x="2" y="0"/>
                </a:moveTo>
                <a:lnTo>
                  <a:pt x="0" y="2"/>
                </a:lnTo>
                <a:lnTo>
                  <a:pt x="360" y="76"/>
                </a:lnTo>
                <a:lnTo>
                  <a:pt x="364" y="73"/>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5927">
            <a:extLst>
              <a:ext uri="{FF2B5EF4-FFF2-40B4-BE49-F238E27FC236}">
                <a16:creationId xmlns:a16="http://schemas.microsoft.com/office/drawing/2014/main" id="{899E8D52-86C9-457A-A64A-BAEA02F80CDA}"/>
              </a:ext>
            </a:extLst>
          </p:cNvPr>
          <p:cNvSpPr>
            <a:spLocks noEditPoints="1"/>
          </p:cNvSpPr>
          <p:nvPr/>
        </p:nvSpPr>
        <p:spPr bwMode="auto">
          <a:xfrm>
            <a:off x="3296603" y="4584701"/>
            <a:ext cx="2008187" cy="401638"/>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moveTo>
                  <a:pt x="440" y="88"/>
                </a:moveTo>
                <a:lnTo>
                  <a:pt x="436" y="90"/>
                </a:lnTo>
                <a:lnTo>
                  <a:pt x="454" y="95"/>
                </a:lnTo>
                <a:lnTo>
                  <a:pt x="459" y="92"/>
                </a:lnTo>
                <a:lnTo>
                  <a:pt x="440" y="88"/>
                </a:lnTo>
                <a:moveTo>
                  <a:pt x="372" y="73"/>
                </a:moveTo>
                <a:lnTo>
                  <a:pt x="364" y="76"/>
                </a:lnTo>
                <a:lnTo>
                  <a:pt x="431" y="90"/>
                </a:lnTo>
                <a:lnTo>
                  <a:pt x="436" y="88"/>
                </a:lnTo>
                <a:lnTo>
                  <a:pt x="372" y="73"/>
                </a:lnTo>
                <a:moveTo>
                  <a:pt x="2" y="0"/>
                </a:moveTo>
                <a:lnTo>
                  <a:pt x="0" y="2"/>
                </a:lnTo>
                <a:lnTo>
                  <a:pt x="360" y="76"/>
                </a:lnTo>
                <a:lnTo>
                  <a:pt x="364" y="7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5988">
            <a:extLst>
              <a:ext uri="{FF2B5EF4-FFF2-40B4-BE49-F238E27FC236}">
                <a16:creationId xmlns:a16="http://schemas.microsoft.com/office/drawing/2014/main" id="{21513162-4930-43DD-AA74-288666698C90}"/>
              </a:ext>
            </a:extLst>
          </p:cNvPr>
          <p:cNvSpPr>
            <a:spLocks noEditPoints="1"/>
          </p:cNvSpPr>
          <p:nvPr/>
        </p:nvSpPr>
        <p:spPr bwMode="auto">
          <a:xfrm>
            <a:off x="1588453" y="3640138"/>
            <a:ext cx="1349374" cy="874713"/>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5989">
            <a:extLst>
              <a:ext uri="{FF2B5EF4-FFF2-40B4-BE49-F238E27FC236}">
                <a16:creationId xmlns:a16="http://schemas.microsoft.com/office/drawing/2014/main" id="{3DC4F5ED-D328-47AC-A18A-B03F11411747}"/>
              </a:ext>
            </a:extLst>
          </p:cNvPr>
          <p:cNvSpPr>
            <a:spLocks noEditPoints="1"/>
          </p:cNvSpPr>
          <p:nvPr/>
        </p:nvSpPr>
        <p:spPr bwMode="auto">
          <a:xfrm>
            <a:off x="1588453" y="3640138"/>
            <a:ext cx="1049337" cy="669925"/>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moveTo>
                  <a:pt x="2" y="0"/>
                </a:moveTo>
                <a:lnTo>
                  <a:pt x="0" y="0"/>
                </a:lnTo>
                <a:lnTo>
                  <a:pt x="0" y="0"/>
                </a:lnTo>
                <a:lnTo>
                  <a:pt x="2" y="0"/>
                </a:lnTo>
                <a:lnTo>
                  <a:pt x="7" y="7"/>
                </a:lnTo>
                <a:lnTo>
                  <a:pt x="649" y="415"/>
                </a:lnTo>
                <a:lnTo>
                  <a:pt x="649" y="41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Rectangle 5990">
            <a:extLst>
              <a:ext uri="{FF2B5EF4-FFF2-40B4-BE49-F238E27FC236}">
                <a16:creationId xmlns:a16="http://schemas.microsoft.com/office/drawing/2014/main" id="{2AA54D32-7789-4D03-92F1-3792758BE95B}"/>
              </a:ext>
            </a:extLst>
          </p:cNvPr>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2" name="Freeform 5991">
            <a:extLst>
              <a:ext uri="{FF2B5EF4-FFF2-40B4-BE49-F238E27FC236}">
                <a16:creationId xmlns:a16="http://schemas.microsoft.com/office/drawing/2014/main" id="{57AF91F0-3263-41AE-B9CA-046AC4A39B9D}"/>
              </a:ext>
            </a:extLst>
          </p:cNvPr>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3" name="Freeform 6000">
            <a:extLst>
              <a:ext uri="{FF2B5EF4-FFF2-40B4-BE49-F238E27FC236}">
                <a16:creationId xmlns:a16="http://schemas.microsoft.com/office/drawing/2014/main" id="{2E3CA841-64D3-478F-80B1-6F785A20941E}"/>
              </a:ext>
            </a:extLst>
          </p:cNvPr>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4" name="Freeform 6001">
            <a:extLst>
              <a:ext uri="{FF2B5EF4-FFF2-40B4-BE49-F238E27FC236}">
                <a16:creationId xmlns:a16="http://schemas.microsoft.com/office/drawing/2014/main" id="{D781DAE4-A65E-4C30-AB63-61BA0C9CF431}"/>
              </a:ext>
            </a:extLst>
          </p:cNvPr>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5" name="Rectangle 6002">
            <a:extLst>
              <a:ext uri="{FF2B5EF4-FFF2-40B4-BE49-F238E27FC236}">
                <a16:creationId xmlns:a16="http://schemas.microsoft.com/office/drawing/2014/main" id="{0D79331D-8BED-4F98-98EC-2C0A5FCDCF98}"/>
              </a:ext>
            </a:extLst>
          </p:cNvPr>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6" name="Rectangle 6003">
            <a:extLst>
              <a:ext uri="{FF2B5EF4-FFF2-40B4-BE49-F238E27FC236}">
                <a16:creationId xmlns:a16="http://schemas.microsoft.com/office/drawing/2014/main" id="{3D264B1E-6043-4FB3-9770-013A6F8E9FC1}"/>
              </a:ext>
            </a:extLst>
          </p:cNvPr>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7" name="Freeform 6004">
            <a:extLst>
              <a:ext uri="{FF2B5EF4-FFF2-40B4-BE49-F238E27FC236}">
                <a16:creationId xmlns:a16="http://schemas.microsoft.com/office/drawing/2014/main" id="{D5A79E98-8073-4622-ADC8-3677E8ED9A99}"/>
              </a:ext>
            </a:extLst>
          </p:cNvPr>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8" name="Freeform 6005">
            <a:extLst>
              <a:ext uri="{FF2B5EF4-FFF2-40B4-BE49-F238E27FC236}">
                <a16:creationId xmlns:a16="http://schemas.microsoft.com/office/drawing/2014/main" id="{DBB11859-4E41-4BFD-A151-167812C9F90F}"/>
              </a:ext>
            </a:extLst>
          </p:cNvPr>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9" name="Freeform 6006">
            <a:extLst>
              <a:ext uri="{FF2B5EF4-FFF2-40B4-BE49-F238E27FC236}">
                <a16:creationId xmlns:a16="http://schemas.microsoft.com/office/drawing/2014/main" id="{1D472CDB-7AAE-4E2E-A93C-35F72712F87A}"/>
              </a:ext>
            </a:extLst>
          </p:cNvPr>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0" name="Freeform 6007">
            <a:extLst>
              <a:ext uri="{FF2B5EF4-FFF2-40B4-BE49-F238E27FC236}">
                <a16:creationId xmlns:a16="http://schemas.microsoft.com/office/drawing/2014/main" id="{27B02FE6-9B34-4FB2-9D8C-DDE05FDC3EA4}"/>
              </a:ext>
            </a:extLst>
          </p:cNvPr>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1" name="Freeform 6160">
            <a:extLst>
              <a:ext uri="{FF2B5EF4-FFF2-40B4-BE49-F238E27FC236}">
                <a16:creationId xmlns:a16="http://schemas.microsoft.com/office/drawing/2014/main" id="{02EB1D54-5E87-477E-BD8C-E2C1467CF96C}"/>
              </a:ext>
            </a:extLst>
          </p:cNvPr>
          <p:cNvSpPr>
            <a:spLocks noEditPoints="1"/>
          </p:cNvSpPr>
          <p:nvPr/>
        </p:nvSpPr>
        <p:spPr bwMode="auto">
          <a:xfrm>
            <a:off x="1588453" y="4749801"/>
            <a:ext cx="898525" cy="417513"/>
          </a:xfrm>
          <a:custGeom>
            <a:avLst/>
            <a:gdLst>
              <a:gd name="T0" fmla="*/ 313 w 566"/>
              <a:gd name="T1" fmla="*/ 116 h 263"/>
              <a:gd name="T2" fmla="*/ 0 w 566"/>
              <a:gd name="T3" fmla="*/ 263 h 263"/>
              <a:gd name="T4" fmla="*/ 0 w 566"/>
              <a:gd name="T5" fmla="*/ 263 h 263"/>
              <a:gd name="T6" fmla="*/ 0 w 566"/>
              <a:gd name="T7" fmla="*/ 263 h 263"/>
              <a:gd name="T8" fmla="*/ 0 w 566"/>
              <a:gd name="T9" fmla="*/ 263 h 263"/>
              <a:gd name="T10" fmla="*/ 9 w 566"/>
              <a:gd name="T11" fmla="*/ 261 h 263"/>
              <a:gd name="T12" fmla="*/ 315 w 566"/>
              <a:gd name="T13" fmla="*/ 121 h 263"/>
              <a:gd name="T14" fmla="*/ 313 w 566"/>
              <a:gd name="T15" fmla="*/ 116 h 263"/>
              <a:gd name="T16" fmla="*/ 403 w 566"/>
              <a:gd name="T17" fmla="*/ 76 h 263"/>
              <a:gd name="T18" fmla="*/ 315 w 566"/>
              <a:gd name="T19" fmla="*/ 116 h 263"/>
              <a:gd name="T20" fmla="*/ 317 w 566"/>
              <a:gd name="T21" fmla="*/ 119 h 263"/>
              <a:gd name="T22" fmla="*/ 403 w 566"/>
              <a:gd name="T23" fmla="*/ 78 h 263"/>
              <a:gd name="T24" fmla="*/ 403 w 566"/>
              <a:gd name="T25" fmla="*/ 76 h 263"/>
              <a:gd name="T26" fmla="*/ 507 w 566"/>
              <a:gd name="T27" fmla="*/ 26 h 263"/>
              <a:gd name="T28" fmla="*/ 405 w 566"/>
              <a:gd name="T29" fmla="*/ 74 h 263"/>
              <a:gd name="T30" fmla="*/ 405 w 566"/>
              <a:gd name="T31" fmla="*/ 78 h 263"/>
              <a:gd name="T32" fmla="*/ 507 w 566"/>
              <a:gd name="T33" fmla="*/ 31 h 263"/>
              <a:gd name="T34" fmla="*/ 507 w 566"/>
              <a:gd name="T35" fmla="*/ 26 h 263"/>
              <a:gd name="T36" fmla="*/ 523 w 566"/>
              <a:gd name="T37" fmla="*/ 19 h 263"/>
              <a:gd name="T38" fmla="*/ 509 w 566"/>
              <a:gd name="T39" fmla="*/ 26 h 263"/>
              <a:gd name="T40" fmla="*/ 509 w 566"/>
              <a:gd name="T41" fmla="*/ 29 h 263"/>
              <a:gd name="T42" fmla="*/ 523 w 566"/>
              <a:gd name="T43" fmla="*/ 21 h 263"/>
              <a:gd name="T44" fmla="*/ 523 w 566"/>
              <a:gd name="T45" fmla="*/ 19 h 263"/>
              <a:gd name="T46" fmla="*/ 547 w 566"/>
              <a:gd name="T47" fmla="*/ 7 h 263"/>
              <a:gd name="T48" fmla="*/ 526 w 566"/>
              <a:gd name="T49" fmla="*/ 17 h 263"/>
              <a:gd name="T50" fmla="*/ 526 w 566"/>
              <a:gd name="T51" fmla="*/ 21 h 263"/>
              <a:gd name="T52" fmla="*/ 550 w 566"/>
              <a:gd name="T53" fmla="*/ 10 h 263"/>
              <a:gd name="T54" fmla="*/ 547 w 566"/>
              <a:gd name="T55" fmla="*/ 7 h 263"/>
              <a:gd name="T56" fmla="*/ 564 w 566"/>
              <a:gd name="T57" fmla="*/ 0 h 263"/>
              <a:gd name="T58" fmla="*/ 552 w 566"/>
              <a:gd name="T59" fmla="*/ 7 h 263"/>
              <a:gd name="T60" fmla="*/ 552 w 566"/>
              <a:gd name="T61" fmla="*/ 10 h 263"/>
              <a:gd name="T62" fmla="*/ 566 w 566"/>
              <a:gd name="T63" fmla="*/ 2 h 263"/>
              <a:gd name="T64" fmla="*/ 564 w 566"/>
              <a:gd name="T6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6" h="263">
                <a:moveTo>
                  <a:pt x="313" y="116"/>
                </a:moveTo>
                <a:lnTo>
                  <a:pt x="0" y="263"/>
                </a:lnTo>
                <a:lnTo>
                  <a:pt x="0" y="263"/>
                </a:lnTo>
                <a:lnTo>
                  <a:pt x="0" y="263"/>
                </a:lnTo>
                <a:lnTo>
                  <a:pt x="0" y="263"/>
                </a:lnTo>
                <a:lnTo>
                  <a:pt x="9" y="261"/>
                </a:lnTo>
                <a:lnTo>
                  <a:pt x="315" y="121"/>
                </a:lnTo>
                <a:lnTo>
                  <a:pt x="313" y="116"/>
                </a:lnTo>
                <a:moveTo>
                  <a:pt x="403" y="76"/>
                </a:moveTo>
                <a:lnTo>
                  <a:pt x="315" y="116"/>
                </a:lnTo>
                <a:lnTo>
                  <a:pt x="317" y="119"/>
                </a:lnTo>
                <a:lnTo>
                  <a:pt x="403" y="78"/>
                </a:lnTo>
                <a:lnTo>
                  <a:pt x="403" y="76"/>
                </a:lnTo>
                <a:moveTo>
                  <a:pt x="507" y="26"/>
                </a:moveTo>
                <a:lnTo>
                  <a:pt x="405" y="74"/>
                </a:lnTo>
                <a:lnTo>
                  <a:pt x="405" y="78"/>
                </a:lnTo>
                <a:lnTo>
                  <a:pt x="507" y="31"/>
                </a:lnTo>
                <a:lnTo>
                  <a:pt x="507" y="26"/>
                </a:lnTo>
                <a:moveTo>
                  <a:pt x="523" y="19"/>
                </a:moveTo>
                <a:lnTo>
                  <a:pt x="509" y="26"/>
                </a:lnTo>
                <a:lnTo>
                  <a:pt x="509" y="29"/>
                </a:lnTo>
                <a:lnTo>
                  <a:pt x="523" y="21"/>
                </a:lnTo>
                <a:lnTo>
                  <a:pt x="523" y="19"/>
                </a:lnTo>
                <a:moveTo>
                  <a:pt x="547" y="7"/>
                </a:moveTo>
                <a:lnTo>
                  <a:pt x="526" y="17"/>
                </a:lnTo>
                <a:lnTo>
                  <a:pt x="526" y="21"/>
                </a:lnTo>
                <a:lnTo>
                  <a:pt x="550" y="10"/>
                </a:lnTo>
                <a:lnTo>
                  <a:pt x="547" y="7"/>
                </a:lnTo>
                <a:moveTo>
                  <a:pt x="564" y="0"/>
                </a:moveTo>
                <a:lnTo>
                  <a:pt x="552" y="7"/>
                </a:lnTo>
                <a:lnTo>
                  <a:pt x="552" y="10"/>
                </a:lnTo>
                <a:lnTo>
                  <a:pt x="566" y="2"/>
                </a:lnTo>
                <a:lnTo>
                  <a:pt x="5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6161">
            <a:extLst>
              <a:ext uri="{FF2B5EF4-FFF2-40B4-BE49-F238E27FC236}">
                <a16:creationId xmlns:a16="http://schemas.microsoft.com/office/drawing/2014/main" id="{FFDF705E-C8B1-45F2-9EA3-D1D7E797A5B4}"/>
              </a:ext>
            </a:extLst>
          </p:cNvPr>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6162">
            <a:extLst>
              <a:ext uri="{FF2B5EF4-FFF2-40B4-BE49-F238E27FC236}">
                <a16:creationId xmlns:a16="http://schemas.microsoft.com/office/drawing/2014/main" id="{7CC4D43A-07EA-42D7-B8AB-10AA4DCFFA32}"/>
              </a:ext>
            </a:extLst>
          </p:cNvPr>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Rectangle 6167">
            <a:extLst>
              <a:ext uri="{FF2B5EF4-FFF2-40B4-BE49-F238E27FC236}">
                <a16:creationId xmlns:a16="http://schemas.microsoft.com/office/drawing/2014/main" id="{8B108A87-D689-41B3-A523-84A30348707F}"/>
              </a:ext>
            </a:extLst>
          </p:cNvPr>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5" name="Rectangle 6168">
            <a:extLst>
              <a:ext uri="{FF2B5EF4-FFF2-40B4-BE49-F238E27FC236}">
                <a16:creationId xmlns:a16="http://schemas.microsoft.com/office/drawing/2014/main" id="{8F145071-0C1C-44FF-BDBB-7C295024EE5F}"/>
              </a:ext>
            </a:extLst>
          </p:cNvPr>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6" name="Rectangle 6169">
            <a:extLst>
              <a:ext uri="{FF2B5EF4-FFF2-40B4-BE49-F238E27FC236}">
                <a16:creationId xmlns:a16="http://schemas.microsoft.com/office/drawing/2014/main" id="{B515909A-2051-4080-A38B-06BDFE0703BA}"/>
              </a:ext>
            </a:extLst>
          </p:cNvPr>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7" name="Freeform 6170">
            <a:extLst>
              <a:ext uri="{FF2B5EF4-FFF2-40B4-BE49-F238E27FC236}">
                <a16:creationId xmlns:a16="http://schemas.microsoft.com/office/drawing/2014/main" id="{8F7AA1E7-6F6E-4304-8228-073E79AE0D99}"/>
              </a:ext>
            </a:extLst>
          </p:cNvPr>
          <p:cNvSpPr/>
          <p:nvPr/>
        </p:nvSpPr>
        <p:spPr bwMode="auto">
          <a:xfrm>
            <a:off x="1588453" y="51673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8" name="Freeform 6175">
            <a:extLst>
              <a:ext uri="{FF2B5EF4-FFF2-40B4-BE49-F238E27FC236}">
                <a16:creationId xmlns:a16="http://schemas.microsoft.com/office/drawing/2014/main" id="{1682BED4-CBDD-4E4A-A384-A9746FA2C07A}"/>
              </a:ext>
            </a:extLst>
          </p:cNvPr>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69" name="Freeform 6176">
            <a:extLst>
              <a:ext uri="{FF2B5EF4-FFF2-40B4-BE49-F238E27FC236}">
                <a16:creationId xmlns:a16="http://schemas.microsoft.com/office/drawing/2014/main" id="{3E07C434-584D-4723-A575-BA56476B5334}"/>
              </a:ext>
            </a:extLst>
          </p:cNvPr>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0" name="Freeform 6177">
            <a:extLst>
              <a:ext uri="{FF2B5EF4-FFF2-40B4-BE49-F238E27FC236}">
                <a16:creationId xmlns:a16="http://schemas.microsoft.com/office/drawing/2014/main" id="{A88B8493-6BA6-41BC-AEE8-C8112FC153C1}"/>
              </a:ext>
            </a:extLst>
          </p:cNvPr>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1" name="Freeform 6178">
            <a:extLst>
              <a:ext uri="{FF2B5EF4-FFF2-40B4-BE49-F238E27FC236}">
                <a16:creationId xmlns:a16="http://schemas.microsoft.com/office/drawing/2014/main" id="{12E21A5D-E12E-4C39-A1EE-06E4C6F87FF8}"/>
              </a:ext>
            </a:extLst>
          </p:cNvPr>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2" name="Freeform 6179">
            <a:extLst>
              <a:ext uri="{FF2B5EF4-FFF2-40B4-BE49-F238E27FC236}">
                <a16:creationId xmlns:a16="http://schemas.microsoft.com/office/drawing/2014/main" id="{D036E774-6527-4256-B5A1-81FA5B168755}"/>
              </a:ext>
            </a:extLst>
          </p:cNvPr>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3" name="Freeform 6180">
            <a:extLst>
              <a:ext uri="{FF2B5EF4-FFF2-40B4-BE49-F238E27FC236}">
                <a16:creationId xmlns:a16="http://schemas.microsoft.com/office/drawing/2014/main" id="{56BDD1F2-E6A9-4231-B37C-A9CAF6FEEF36}"/>
              </a:ext>
            </a:extLst>
          </p:cNvPr>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4" name="Freeform 6221">
            <a:extLst>
              <a:ext uri="{FF2B5EF4-FFF2-40B4-BE49-F238E27FC236}">
                <a16:creationId xmlns:a16="http://schemas.microsoft.com/office/drawing/2014/main" id="{FC6A7116-78B3-4B17-9117-8BF47511BC13}"/>
              </a:ext>
            </a:extLst>
          </p:cNvPr>
          <p:cNvSpPr/>
          <p:nvPr/>
        </p:nvSpPr>
        <p:spPr bwMode="auto">
          <a:xfrm>
            <a:off x="3374389" y="3955198"/>
            <a:ext cx="738271" cy="624739"/>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6222">
            <a:extLst>
              <a:ext uri="{FF2B5EF4-FFF2-40B4-BE49-F238E27FC236}">
                <a16:creationId xmlns:a16="http://schemas.microsoft.com/office/drawing/2014/main" id="{71730148-1CBB-45A4-9C77-0A3C63978581}"/>
              </a:ext>
            </a:extLst>
          </p:cNvPr>
          <p:cNvSpPr/>
          <p:nvPr/>
        </p:nvSpPr>
        <p:spPr bwMode="auto">
          <a:xfrm>
            <a:off x="2983865" y="2349501"/>
            <a:ext cx="1409700" cy="2166938"/>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6291">
            <a:extLst>
              <a:ext uri="{FF2B5EF4-FFF2-40B4-BE49-F238E27FC236}">
                <a16:creationId xmlns:a16="http://schemas.microsoft.com/office/drawing/2014/main" id="{98740011-8332-4670-A4DD-308EF1B77345}"/>
              </a:ext>
            </a:extLst>
          </p:cNvPr>
          <p:cNvSpPr/>
          <p:nvPr/>
        </p:nvSpPr>
        <p:spPr bwMode="auto">
          <a:xfrm>
            <a:off x="2980690" y="2687638"/>
            <a:ext cx="123825" cy="1803400"/>
          </a:xfrm>
          <a:custGeom>
            <a:avLst/>
            <a:gdLst>
              <a:gd name="T0" fmla="*/ 78 w 78"/>
              <a:gd name="T1" fmla="*/ 0 h 1136"/>
              <a:gd name="T2" fmla="*/ 78 w 78"/>
              <a:gd name="T3" fmla="*/ 0 h 1136"/>
              <a:gd name="T4" fmla="*/ 73 w 78"/>
              <a:gd name="T5" fmla="*/ 26 h 1136"/>
              <a:gd name="T6" fmla="*/ 28 w 78"/>
              <a:gd name="T7" fmla="*/ 685 h 1136"/>
              <a:gd name="T8" fmla="*/ 0 w 78"/>
              <a:gd name="T9" fmla="*/ 1136 h 1136"/>
              <a:gd name="T10" fmla="*/ 0 w 78"/>
              <a:gd name="T11" fmla="*/ 1133 h 1136"/>
              <a:gd name="T12" fmla="*/ 78 w 78"/>
              <a:gd name="T13" fmla="*/ 0 h 1136"/>
              <a:gd name="T14" fmla="*/ 78 w 78"/>
              <a:gd name="T15" fmla="*/ 0 h 1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36">
                <a:moveTo>
                  <a:pt x="78" y="0"/>
                </a:moveTo>
                <a:lnTo>
                  <a:pt x="78" y="0"/>
                </a:lnTo>
                <a:lnTo>
                  <a:pt x="73" y="26"/>
                </a:lnTo>
                <a:lnTo>
                  <a:pt x="28" y="685"/>
                </a:lnTo>
                <a:lnTo>
                  <a:pt x="0" y="1136"/>
                </a:lnTo>
                <a:lnTo>
                  <a:pt x="0" y="1133"/>
                </a:lnTo>
                <a:lnTo>
                  <a:pt x="78" y="0"/>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6315">
            <a:extLst>
              <a:ext uri="{FF2B5EF4-FFF2-40B4-BE49-F238E27FC236}">
                <a16:creationId xmlns:a16="http://schemas.microsoft.com/office/drawing/2014/main" id="{E1FC8706-F369-4AB0-9BC4-50C642A01501}"/>
              </a:ext>
            </a:extLst>
          </p:cNvPr>
          <p:cNvSpPr>
            <a:spLocks noEditPoints="1"/>
          </p:cNvSpPr>
          <p:nvPr/>
        </p:nvSpPr>
        <p:spPr bwMode="auto">
          <a:xfrm>
            <a:off x="2987040" y="2728913"/>
            <a:ext cx="106363" cy="1625600"/>
          </a:xfrm>
          <a:custGeom>
            <a:avLst/>
            <a:gdLst>
              <a:gd name="T0" fmla="*/ 64 w 67"/>
              <a:gd name="T1" fmla="*/ 34 h 1024"/>
              <a:gd name="T2" fmla="*/ 60 w 67"/>
              <a:gd name="T3" fmla="*/ 57 h 1024"/>
              <a:gd name="T4" fmla="*/ 0 w 67"/>
              <a:gd name="T5" fmla="*/ 991 h 1024"/>
              <a:gd name="T6" fmla="*/ 0 w 67"/>
              <a:gd name="T7" fmla="*/ 1024 h 1024"/>
              <a:gd name="T8" fmla="*/ 24 w 67"/>
              <a:gd name="T9" fmla="*/ 659 h 1024"/>
              <a:gd name="T10" fmla="*/ 64 w 67"/>
              <a:gd name="T11" fmla="*/ 34 h 1024"/>
              <a:gd name="T12" fmla="*/ 64 w 67"/>
              <a:gd name="T13" fmla="*/ 0 h 1024"/>
              <a:gd name="T14" fmla="*/ 64 w 67"/>
              <a:gd name="T15" fmla="*/ 0 h 1024"/>
              <a:gd name="T16" fmla="*/ 67 w 67"/>
              <a:gd name="T17" fmla="*/ 0 h 1024"/>
              <a:gd name="T18" fmla="*/ 67 w 67"/>
              <a:gd name="T19" fmla="*/ 0 h 1024"/>
              <a:gd name="T20" fmla="*/ 64 w 67"/>
              <a:gd name="T21"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24">
                <a:moveTo>
                  <a:pt x="64" y="34"/>
                </a:moveTo>
                <a:lnTo>
                  <a:pt x="60" y="57"/>
                </a:lnTo>
                <a:lnTo>
                  <a:pt x="0" y="991"/>
                </a:lnTo>
                <a:lnTo>
                  <a:pt x="0" y="1024"/>
                </a:lnTo>
                <a:lnTo>
                  <a:pt x="24" y="659"/>
                </a:lnTo>
                <a:lnTo>
                  <a:pt x="64" y="34"/>
                </a:lnTo>
                <a:moveTo>
                  <a:pt x="64" y="0"/>
                </a:moveTo>
                <a:lnTo>
                  <a:pt x="64" y="0"/>
                </a:lnTo>
                <a:lnTo>
                  <a:pt x="67" y="0"/>
                </a:lnTo>
                <a:lnTo>
                  <a:pt x="67"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6389">
            <a:extLst>
              <a:ext uri="{FF2B5EF4-FFF2-40B4-BE49-F238E27FC236}">
                <a16:creationId xmlns:a16="http://schemas.microsoft.com/office/drawing/2014/main" id="{955EEF89-9D42-4550-BA73-1854FC98E7FE}"/>
              </a:ext>
            </a:extLst>
          </p:cNvPr>
          <p:cNvSpPr>
            <a:spLocks noEditPoints="1"/>
          </p:cNvSpPr>
          <p:nvPr/>
        </p:nvSpPr>
        <p:spPr bwMode="auto">
          <a:xfrm>
            <a:off x="2983865" y="2827338"/>
            <a:ext cx="63500" cy="1565275"/>
          </a:xfrm>
          <a:custGeom>
            <a:avLst/>
            <a:gdLst>
              <a:gd name="T0" fmla="*/ 35 w 40"/>
              <a:gd name="T1" fmla="*/ 133 h 986"/>
              <a:gd name="T2" fmla="*/ 33 w 40"/>
              <a:gd name="T3" fmla="*/ 152 h 986"/>
              <a:gd name="T4" fmla="*/ 2 w 40"/>
              <a:gd name="T5" fmla="*/ 863 h 986"/>
              <a:gd name="T6" fmla="*/ 0 w 40"/>
              <a:gd name="T7" fmla="*/ 986 h 986"/>
              <a:gd name="T8" fmla="*/ 2 w 40"/>
              <a:gd name="T9" fmla="*/ 929 h 986"/>
              <a:gd name="T10" fmla="*/ 35 w 40"/>
              <a:gd name="T11" fmla="*/ 133 h 986"/>
              <a:gd name="T12" fmla="*/ 38 w 40"/>
              <a:gd name="T13" fmla="*/ 107 h 986"/>
              <a:gd name="T14" fmla="*/ 33 w 40"/>
              <a:gd name="T15" fmla="*/ 128 h 986"/>
              <a:gd name="T16" fmla="*/ 33 w 40"/>
              <a:gd name="T17" fmla="*/ 130 h 986"/>
              <a:gd name="T18" fmla="*/ 35 w 40"/>
              <a:gd name="T19" fmla="*/ 111 h 986"/>
              <a:gd name="T20" fmla="*/ 38 w 40"/>
              <a:gd name="T21" fmla="*/ 107 h 986"/>
              <a:gd name="T22" fmla="*/ 38 w 40"/>
              <a:gd name="T23" fmla="*/ 88 h 986"/>
              <a:gd name="T24" fmla="*/ 33 w 40"/>
              <a:gd name="T25" fmla="*/ 102 h 986"/>
              <a:gd name="T26" fmla="*/ 33 w 40"/>
              <a:gd name="T27" fmla="*/ 107 h 986"/>
              <a:gd name="T28" fmla="*/ 38 w 40"/>
              <a:gd name="T29" fmla="*/ 88 h 986"/>
              <a:gd name="T30" fmla="*/ 38 w 40"/>
              <a:gd name="T31" fmla="*/ 88 h 986"/>
              <a:gd name="T32" fmla="*/ 40 w 40"/>
              <a:gd name="T33" fmla="*/ 0 h 986"/>
              <a:gd name="T34" fmla="*/ 40 w 40"/>
              <a:gd name="T35" fmla="*/ 0 h 986"/>
              <a:gd name="T36" fmla="*/ 40 w 40"/>
              <a:gd name="T37" fmla="*/ 0 h 986"/>
              <a:gd name="T38" fmla="*/ 40 w 40"/>
              <a:gd name="T39" fmla="*/ 0 h 986"/>
              <a:gd name="T40" fmla="*/ 40 w 40"/>
              <a:gd name="T41" fmla="*/ 0 h 986"/>
              <a:gd name="T42" fmla="*/ 38 w 40"/>
              <a:gd name="T43" fmla="*/ 24 h 986"/>
              <a:gd name="T44" fmla="*/ 35 w 40"/>
              <a:gd name="T45" fmla="*/ 71 h 986"/>
              <a:gd name="T46" fmla="*/ 38 w 40"/>
              <a:gd name="T47" fmla="*/ 55 h 986"/>
              <a:gd name="T48" fmla="*/ 40 w 40"/>
              <a:gd name="T49" fmla="*/ 0 h 986"/>
              <a:gd name="T50" fmla="*/ 40 w 40"/>
              <a:gd name="T51"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986">
                <a:moveTo>
                  <a:pt x="35" y="133"/>
                </a:moveTo>
                <a:lnTo>
                  <a:pt x="33" y="152"/>
                </a:lnTo>
                <a:lnTo>
                  <a:pt x="2" y="863"/>
                </a:lnTo>
                <a:lnTo>
                  <a:pt x="0" y="986"/>
                </a:lnTo>
                <a:lnTo>
                  <a:pt x="2" y="929"/>
                </a:lnTo>
                <a:lnTo>
                  <a:pt x="35" y="133"/>
                </a:lnTo>
                <a:moveTo>
                  <a:pt x="38" y="107"/>
                </a:moveTo>
                <a:lnTo>
                  <a:pt x="33" y="128"/>
                </a:lnTo>
                <a:lnTo>
                  <a:pt x="33" y="130"/>
                </a:lnTo>
                <a:lnTo>
                  <a:pt x="35" y="111"/>
                </a:lnTo>
                <a:lnTo>
                  <a:pt x="38" y="107"/>
                </a:lnTo>
                <a:moveTo>
                  <a:pt x="38" y="88"/>
                </a:moveTo>
                <a:lnTo>
                  <a:pt x="33" y="102"/>
                </a:lnTo>
                <a:lnTo>
                  <a:pt x="33" y="107"/>
                </a:lnTo>
                <a:lnTo>
                  <a:pt x="38" y="88"/>
                </a:lnTo>
                <a:lnTo>
                  <a:pt x="38" y="88"/>
                </a:lnTo>
                <a:moveTo>
                  <a:pt x="40" y="0"/>
                </a:moveTo>
                <a:lnTo>
                  <a:pt x="40" y="0"/>
                </a:lnTo>
                <a:lnTo>
                  <a:pt x="40" y="0"/>
                </a:lnTo>
                <a:lnTo>
                  <a:pt x="40" y="0"/>
                </a:lnTo>
                <a:lnTo>
                  <a:pt x="40" y="0"/>
                </a:lnTo>
                <a:lnTo>
                  <a:pt x="38" y="24"/>
                </a:lnTo>
                <a:lnTo>
                  <a:pt x="35" y="71"/>
                </a:lnTo>
                <a:lnTo>
                  <a:pt x="38" y="55"/>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7651">
            <a:extLst>
              <a:ext uri="{FF2B5EF4-FFF2-40B4-BE49-F238E27FC236}">
                <a16:creationId xmlns:a16="http://schemas.microsoft.com/office/drawing/2014/main" id="{F6B441DE-0778-44BA-9BD3-60E0FA5006A5}"/>
              </a:ext>
            </a:extLst>
          </p:cNvPr>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close/>
                <a:moveTo>
                  <a:pt x="48" y="604"/>
                </a:moveTo>
                <a:lnTo>
                  <a:pt x="0" y="659"/>
                </a:lnTo>
                <a:lnTo>
                  <a:pt x="19" y="640"/>
                </a:lnTo>
                <a:lnTo>
                  <a:pt x="50" y="606"/>
                </a:lnTo>
                <a:lnTo>
                  <a:pt x="48" y="604"/>
                </a:lnTo>
                <a:close/>
                <a:moveTo>
                  <a:pt x="123" y="514"/>
                </a:moveTo>
                <a:lnTo>
                  <a:pt x="48" y="602"/>
                </a:lnTo>
                <a:lnTo>
                  <a:pt x="50" y="604"/>
                </a:lnTo>
                <a:lnTo>
                  <a:pt x="126" y="516"/>
                </a:lnTo>
                <a:lnTo>
                  <a:pt x="123" y="514"/>
                </a:lnTo>
                <a:close/>
                <a:moveTo>
                  <a:pt x="135" y="500"/>
                </a:moveTo>
                <a:lnTo>
                  <a:pt x="126" y="512"/>
                </a:lnTo>
                <a:lnTo>
                  <a:pt x="128" y="514"/>
                </a:lnTo>
                <a:lnTo>
                  <a:pt x="140" y="502"/>
                </a:lnTo>
                <a:lnTo>
                  <a:pt x="135" y="500"/>
                </a:lnTo>
                <a:close/>
                <a:moveTo>
                  <a:pt x="204" y="422"/>
                </a:moveTo>
                <a:lnTo>
                  <a:pt x="138" y="497"/>
                </a:lnTo>
                <a:lnTo>
                  <a:pt x="142" y="497"/>
                </a:lnTo>
                <a:lnTo>
                  <a:pt x="204" y="426"/>
                </a:lnTo>
                <a:lnTo>
                  <a:pt x="204" y="422"/>
                </a:lnTo>
                <a:close/>
                <a:moveTo>
                  <a:pt x="216" y="410"/>
                </a:moveTo>
                <a:lnTo>
                  <a:pt x="209" y="417"/>
                </a:lnTo>
                <a:lnTo>
                  <a:pt x="209" y="422"/>
                </a:lnTo>
                <a:lnTo>
                  <a:pt x="218" y="412"/>
                </a:lnTo>
                <a:lnTo>
                  <a:pt x="216" y="410"/>
                </a:lnTo>
                <a:close/>
                <a:moveTo>
                  <a:pt x="259" y="360"/>
                </a:moveTo>
                <a:lnTo>
                  <a:pt x="218" y="407"/>
                </a:lnTo>
                <a:lnTo>
                  <a:pt x="221" y="410"/>
                </a:lnTo>
                <a:lnTo>
                  <a:pt x="256" y="365"/>
                </a:lnTo>
                <a:lnTo>
                  <a:pt x="259" y="360"/>
                </a:lnTo>
                <a:close/>
                <a:moveTo>
                  <a:pt x="275" y="341"/>
                </a:moveTo>
                <a:lnTo>
                  <a:pt x="261" y="355"/>
                </a:lnTo>
                <a:lnTo>
                  <a:pt x="263" y="360"/>
                </a:lnTo>
                <a:lnTo>
                  <a:pt x="275" y="346"/>
                </a:lnTo>
                <a:lnTo>
                  <a:pt x="275" y="341"/>
                </a:lnTo>
                <a:close/>
                <a:moveTo>
                  <a:pt x="282" y="332"/>
                </a:moveTo>
                <a:lnTo>
                  <a:pt x="280" y="336"/>
                </a:lnTo>
                <a:lnTo>
                  <a:pt x="278" y="341"/>
                </a:lnTo>
                <a:lnTo>
                  <a:pt x="282" y="339"/>
                </a:lnTo>
                <a:lnTo>
                  <a:pt x="282" y="332"/>
                </a:lnTo>
                <a:close/>
                <a:moveTo>
                  <a:pt x="299" y="320"/>
                </a:moveTo>
                <a:lnTo>
                  <a:pt x="294" y="320"/>
                </a:lnTo>
                <a:lnTo>
                  <a:pt x="287" y="324"/>
                </a:lnTo>
                <a:lnTo>
                  <a:pt x="287" y="332"/>
                </a:lnTo>
                <a:lnTo>
                  <a:pt x="299" y="320"/>
                </a:lnTo>
                <a:close/>
                <a:moveTo>
                  <a:pt x="313" y="298"/>
                </a:moveTo>
                <a:lnTo>
                  <a:pt x="296" y="315"/>
                </a:lnTo>
                <a:lnTo>
                  <a:pt x="301" y="315"/>
                </a:lnTo>
                <a:lnTo>
                  <a:pt x="311" y="303"/>
                </a:lnTo>
                <a:lnTo>
                  <a:pt x="313" y="298"/>
                </a:lnTo>
                <a:close/>
                <a:moveTo>
                  <a:pt x="330" y="277"/>
                </a:moveTo>
                <a:lnTo>
                  <a:pt x="315" y="294"/>
                </a:lnTo>
                <a:lnTo>
                  <a:pt x="315" y="298"/>
                </a:lnTo>
                <a:lnTo>
                  <a:pt x="330" y="284"/>
                </a:lnTo>
                <a:lnTo>
                  <a:pt x="330" y="277"/>
                </a:lnTo>
                <a:close/>
                <a:moveTo>
                  <a:pt x="339" y="268"/>
                </a:moveTo>
                <a:lnTo>
                  <a:pt x="334" y="272"/>
                </a:lnTo>
                <a:lnTo>
                  <a:pt x="332" y="279"/>
                </a:lnTo>
                <a:lnTo>
                  <a:pt x="337" y="272"/>
                </a:lnTo>
                <a:lnTo>
                  <a:pt x="339" y="268"/>
                </a:lnTo>
                <a:close/>
                <a:moveTo>
                  <a:pt x="349" y="256"/>
                </a:moveTo>
                <a:lnTo>
                  <a:pt x="346" y="258"/>
                </a:lnTo>
                <a:lnTo>
                  <a:pt x="346" y="265"/>
                </a:lnTo>
                <a:lnTo>
                  <a:pt x="351" y="258"/>
                </a:lnTo>
                <a:lnTo>
                  <a:pt x="349" y="256"/>
                </a:lnTo>
                <a:close/>
                <a:moveTo>
                  <a:pt x="353" y="251"/>
                </a:moveTo>
                <a:lnTo>
                  <a:pt x="351" y="253"/>
                </a:lnTo>
                <a:lnTo>
                  <a:pt x="353" y="256"/>
                </a:lnTo>
                <a:lnTo>
                  <a:pt x="353" y="253"/>
                </a:lnTo>
                <a:lnTo>
                  <a:pt x="353" y="251"/>
                </a:lnTo>
                <a:close/>
                <a:moveTo>
                  <a:pt x="389" y="208"/>
                </a:moveTo>
                <a:lnTo>
                  <a:pt x="353" y="249"/>
                </a:lnTo>
                <a:lnTo>
                  <a:pt x="356" y="251"/>
                </a:lnTo>
                <a:lnTo>
                  <a:pt x="389" y="213"/>
                </a:lnTo>
                <a:lnTo>
                  <a:pt x="389" y="208"/>
                </a:lnTo>
                <a:close/>
                <a:moveTo>
                  <a:pt x="401" y="196"/>
                </a:moveTo>
                <a:lnTo>
                  <a:pt x="391" y="206"/>
                </a:lnTo>
                <a:lnTo>
                  <a:pt x="391" y="211"/>
                </a:lnTo>
                <a:lnTo>
                  <a:pt x="401" y="201"/>
                </a:lnTo>
                <a:lnTo>
                  <a:pt x="401" y="196"/>
                </a:lnTo>
                <a:close/>
                <a:moveTo>
                  <a:pt x="405" y="189"/>
                </a:moveTo>
                <a:lnTo>
                  <a:pt x="403" y="192"/>
                </a:lnTo>
                <a:lnTo>
                  <a:pt x="403" y="196"/>
                </a:lnTo>
                <a:lnTo>
                  <a:pt x="405" y="194"/>
                </a:lnTo>
                <a:lnTo>
                  <a:pt x="405" y="189"/>
                </a:lnTo>
                <a:close/>
                <a:moveTo>
                  <a:pt x="529" y="47"/>
                </a:moveTo>
                <a:lnTo>
                  <a:pt x="415" y="180"/>
                </a:lnTo>
                <a:lnTo>
                  <a:pt x="413" y="187"/>
                </a:lnTo>
                <a:lnTo>
                  <a:pt x="522" y="59"/>
                </a:lnTo>
                <a:lnTo>
                  <a:pt x="529" y="47"/>
                </a:lnTo>
                <a:close/>
                <a:moveTo>
                  <a:pt x="571" y="0"/>
                </a:moveTo>
                <a:lnTo>
                  <a:pt x="545" y="28"/>
                </a:lnTo>
                <a:lnTo>
                  <a:pt x="541" y="40"/>
                </a:lnTo>
                <a:lnTo>
                  <a:pt x="562" y="14"/>
                </a:lnTo>
                <a:lnTo>
                  <a:pt x="571"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7652">
            <a:extLst>
              <a:ext uri="{FF2B5EF4-FFF2-40B4-BE49-F238E27FC236}">
                <a16:creationId xmlns:a16="http://schemas.microsoft.com/office/drawing/2014/main" id="{8CD7FB59-A048-43D9-81C4-007E3A5D5876}"/>
              </a:ext>
            </a:extLst>
          </p:cNvPr>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moveTo>
                  <a:pt x="48" y="604"/>
                </a:moveTo>
                <a:lnTo>
                  <a:pt x="0" y="659"/>
                </a:lnTo>
                <a:lnTo>
                  <a:pt x="19" y="640"/>
                </a:lnTo>
                <a:lnTo>
                  <a:pt x="50" y="606"/>
                </a:lnTo>
                <a:lnTo>
                  <a:pt x="48" y="604"/>
                </a:lnTo>
                <a:moveTo>
                  <a:pt x="123" y="514"/>
                </a:moveTo>
                <a:lnTo>
                  <a:pt x="48" y="602"/>
                </a:lnTo>
                <a:lnTo>
                  <a:pt x="50" y="604"/>
                </a:lnTo>
                <a:lnTo>
                  <a:pt x="126" y="516"/>
                </a:lnTo>
                <a:lnTo>
                  <a:pt x="123" y="514"/>
                </a:lnTo>
                <a:moveTo>
                  <a:pt x="135" y="500"/>
                </a:moveTo>
                <a:lnTo>
                  <a:pt x="126" y="512"/>
                </a:lnTo>
                <a:lnTo>
                  <a:pt x="128" y="514"/>
                </a:lnTo>
                <a:lnTo>
                  <a:pt x="140" y="502"/>
                </a:lnTo>
                <a:lnTo>
                  <a:pt x="135" y="500"/>
                </a:lnTo>
                <a:moveTo>
                  <a:pt x="204" y="422"/>
                </a:moveTo>
                <a:lnTo>
                  <a:pt x="138" y="497"/>
                </a:lnTo>
                <a:lnTo>
                  <a:pt x="142" y="497"/>
                </a:lnTo>
                <a:lnTo>
                  <a:pt x="204" y="426"/>
                </a:lnTo>
                <a:lnTo>
                  <a:pt x="204" y="422"/>
                </a:lnTo>
                <a:moveTo>
                  <a:pt x="216" y="410"/>
                </a:moveTo>
                <a:lnTo>
                  <a:pt x="209" y="417"/>
                </a:lnTo>
                <a:lnTo>
                  <a:pt x="209" y="422"/>
                </a:lnTo>
                <a:lnTo>
                  <a:pt x="218" y="412"/>
                </a:lnTo>
                <a:lnTo>
                  <a:pt x="216" y="410"/>
                </a:lnTo>
                <a:moveTo>
                  <a:pt x="259" y="360"/>
                </a:moveTo>
                <a:lnTo>
                  <a:pt x="218" y="407"/>
                </a:lnTo>
                <a:lnTo>
                  <a:pt x="221" y="410"/>
                </a:lnTo>
                <a:lnTo>
                  <a:pt x="256" y="365"/>
                </a:lnTo>
                <a:lnTo>
                  <a:pt x="259" y="360"/>
                </a:lnTo>
                <a:moveTo>
                  <a:pt x="275" y="341"/>
                </a:moveTo>
                <a:lnTo>
                  <a:pt x="261" y="355"/>
                </a:lnTo>
                <a:lnTo>
                  <a:pt x="263" y="360"/>
                </a:lnTo>
                <a:lnTo>
                  <a:pt x="275" y="346"/>
                </a:lnTo>
                <a:lnTo>
                  <a:pt x="275" y="341"/>
                </a:lnTo>
                <a:moveTo>
                  <a:pt x="282" y="332"/>
                </a:moveTo>
                <a:lnTo>
                  <a:pt x="280" y="336"/>
                </a:lnTo>
                <a:lnTo>
                  <a:pt x="278" y="341"/>
                </a:lnTo>
                <a:lnTo>
                  <a:pt x="282" y="339"/>
                </a:lnTo>
                <a:lnTo>
                  <a:pt x="282" y="332"/>
                </a:lnTo>
                <a:moveTo>
                  <a:pt x="299" y="320"/>
                </a:moveTo>
                <a:lnTo>
                  <a:pt x="294" y="320"/>
                </a:lnTo>
                <a:lnTo>
                  <a:pt x="287" y="324"/>
                </a:lnTo>
                <a:lnTo>
                  <a:pt x="287" y="332"/>
                </a:lnTo>
                <a:lnTo>
                  <a:pt x="299" y="320"/>
                </a:lnTo>
                <a:moveTo>
                  <a:pt x="313" y="298"/>
                </a:moveTo>
                <a:lnTo>
                  <a:pt x="296" y="315"/>
                </a:lnTo>
                <a:lnTo>
                  <a:pt x="301" y="315"/>
                </a:lnTo>
                <a:lnTo>
                  <a:pt x="311" y="303"/>
                </a:lnTo>
                <a:lnTo>
                  <a:pt x="313" y="298"/>
                </a:lnTo>
                <a:moveTo>
                  <a:pt x="330" y="277"/>
                </a:moveTo>
                <a:lnTo>
                  <a:pt x="315" y="294"/>
                </a:lnTo>
                <a:lnTo>
                  <a:pt x="315" y="298"/>
                </a:lnTo>
                <a:lnTo>
                  <a:pt x="330" y="284"/>
                </a:lnTo>
                <a:lnTo>
                  <a:pt x="330" y="277"/>
                </a:lnTo>
                <a:moveTo>
                  <a:pt x="339" y="268"/>
                </a:moveTo>
                <a:lnTo>
                  <a:pt x="334" y="272"/>
                </a:lnTo>
                <a:lnTo>
                  <a:pt x="332" y="279"/>
                </a:lnTo>
                <a:lnTo>
                  <a:pt x="337" y="272"/>
                </a:lnTo>
                <a:lnTo>
                  <a:pt x="339" y="268"/>
                </a:lnTo>
                <a:moveTo>
                  <a:pt x="349" y="256"/>
                </a:moveTo>
                <a:lnTo>
                  <a:pt x="346" y="258"/>
                </a:lnTo>
                <a:lnTo>
                  <a:pt x="346" y="265"/>
                </a:lnTo>
                <a:lnTo>
                  <a:pt x="351" y="258"/>
                </a:lnTo>
                <a:lnTo>
                  <a:pt x="349" y="256"/>
                </a:lnTo>
                <a:moveTo>
                  <a:pt x="353" y="251"/>
                </a:moveTo>
                <a:lnTo>
                  <a:pt x="351" y="253"/>
                </a:lnTo>
                <a:lnTo>
                  <a:pt x="353" y="256"/>
                </a:lnTo>
                <a:lnTo>
                  <a:pt x="353" y="253"/>
                </a:lnTo>
                <a:lnTo>
                  <a:pt x="353" y="251"/>
                </a:lnTo>
                <a:moveTo>
                  <a:pt x="389" y="208"/>
                </a:moveTo>
                <a:lnTo>
                  <a:pt x="353" y="249"/>
                </a:lnTo>
                <a:lnTo>
                  <a:pt x="356" y="251"/>
                </a:lnTo>
                <a:lnTo>
                  <a:pt x="389" y="213"/>
                </a:lnTo>
                <a:lnTo>
                  <a:pt x="389" y="208"/>
                </a:lnTo>
                <a:moveTo>
                  <a:pt x="401" y="196"/>
                </a:moveTo>
                <a:lnTo>
                  <a:pt x="391" y="206"/>
                </a:lnTo>
                <a:lnTo>
                  <a:pt x="391" y="211"/>
                </a:lnTo>
                <a:lnTo>
                  <a:pt x="401" y="201"/>
                </a:lnTo>
                <a:lnTo>
                  <a:pt x="401" y="196"/>
                </a:lnTo>
                <a:moveTo>
                  <a:pt x="405" y="189"/>
                </a:moveTo>
                <a:lnTo>
                  <a:pt x="403" y="192"/>
                </a:lnTo>
                <a:lnTo>
                  <a:pt x="403" y="196"/>
                </a:lnTo>
                <a:lnTo>
                  <a:pt x="405" y="194"/>
                </a:lnTo>
                <a:lnTo>
                  <a:pt x="405" y="189"/>
                </a:lnTo>
                <a:moveTo>
                  <a:pt x="529" y="47"/>
                </a:moveTo>
                <a:lnTo>
                  <a:pt x="415" y="180"/>
                </a:lnTo>
                <a:lnTo>
                  <a:pt x="413" y="187"/>
                </a:lnTo>
                <a:lnTo>
                  <a:pt x="522" y="59"/>
                </a:lnTo>
                <a:lnTo>
                  <a:pt x="529" y="47"/>
                </a:lnTo>
                <a:moveTo>
                  <a:pt x="571" y="0"/>
                </a:moveTo>
                <a:lnTo>
                  <a:pt x="545" y="28"/>
                </a:lnTo>
                <a:lnTo>
                  <a:pt x="541" y="40"/>
                </a:lnTo>
                <a:lnTo>
                  <a:pt x="562" y="14"/>
                </a:lnTo>
                <a:lnTo>
                  <a:pt x="5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7657">
            <a:extLst>
              <a:ext uri="{FF2B5EF4-FFF2-40B4-BE49-F238E27FC236}">
                <a16:creationId xmlns:a16="http://schemas.microsoft.com/office/drawing/2014/main" id="{CAEF8163-EDCE-4AFA-A3BD-9EA45D71E36E}"/>
              </a:ext>
            </a:extLst>
          </p:cNvPr>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7658">
            <a:extLst>
              <a:ext uri="{FF2B5EF4-FFF2-40B4-BE49-F238E27FC236}">
                <a16:creationId xmlns:a16="http://schemas.microsoft.com/office/drawing/2014/main" id="{A4F4532E-1A58-4D9D-9E2E-73EF7A9118DE}"/>
              </a:ext>
            </a:extLst>
          </p:cNvPr>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7761">
            <a:extLst>
              <a:ext uri="{FF2B5EF4-FFF2-40B4-BE49-F238E27FC236}">
                <a16:creationId xmlns:a16="http://schemas.microsoft.com/office/drawing/2014/main" id="{012D8F59-E137-4A1D-92FE-C5FE5953E58F}"/>
              </a:ext>
            </a:extLst>
          </p:cNvPr>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7762">
            <a:extLst>
              <a:ext uri="{FF2B5EF4-FFF2-40B4-BE49-F238E27FC236}">
                <a16:creationId xmlns:a16="http://schemas.microsoft.com/office/drawing/2014/main" id="{1897C519-3852-442F-9CF5-BBCE0DD7F959}"/>
              </a:ext>
            </a:extLst>
          </p:cNvPr>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Freeform 7763">
            <a:extLst>
              <a:ext uri="{FF2B5EF4-FFF2-40B4-BE49-F238E27FC236}">
                <a16:creationId xmlns:a16="http://schemas.microsoft.com/office/drawing/2014/main" id="{8FF81821-230F-4679-BA1F-A9644AC3C096}"/>
              </a:ext>
            </a:extLst>
          </p:cNvPr>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Freeform 7764">
            <a:extLst>
              <a:ext uri="{FF2B5EF4-FFF2-40B4-BE49-F238E27FC236}">
                <a16:creationId xmlns:a16="http://schemas.microsoft.com/office/drawing/2014/main" id="{7D95418B-B782-4268-B53C-647325FBFEC3}"/>
              </a:ext>
            </a:extLst>
          </p:cNvPr>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Freeform 7765">
            <a:extLst>
              <a:ext uri="{FF2B5EF4-FFF2-40B4-BE49-F238E27FC236}">
                <a16:creationId xmlns:a16="http://schemas.microsoft.com/office/drawing/2014/main" id="{581405C3-BA9E-4689-A5F9-F7CBC0454967}"/>
              </a:ext>
            </a:extLst>
          </p:cNvPr>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close/>
              </a:path>
            </a:pathLst>
          </a:custGeom>
          <a:solidFill>
            <a:srgbClr val="0606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7766">
            <a:extLst>
              <a:ext uri="{FF2B5EF4-FFF2-40B4-BE49-F238E27FC236}">
                <a16:creationId xmlns:a16="http://schemas.microsoft.com/office/drawing/2014/main" id="{B5EED6DA-4376-4437-8B58-FD8318B1959B}"/>
              </a:ext>
            </a:extLst>
          </p:cNvPr>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8077">
            <a:extLst>
              <a:ext uri="{FF2B5EF4-FFF2-40B4-BE49-F238E27FC236}">
                <a16:creationId xmlns:a16="http://schemas.microsoft.com/office/drawing/2014/main" id="{98CA4782-CA0D-47F2-B1AA-71E2C3759D0F}"/>
              </a:ext>
            </a:extLst>
          </p:cNvPr>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close/>
                <a:moveTo>
                  <a:pt x="813" y="379"/>
                </a:moveTo>
                <a:lnTo>
                  <a:pt x="808" y="382"/>
                </a:lnTo>
                <a:lnTo>
                  <a:pt x="851" y="401"/>
                </a:lnTo>
                <a:lnTo>
                  <a:pt x="855" y="401"/>
                </a:lnTo>
                <a:lnTo>
                  <a:pt x="813" y="379"/>
                </a:lnTo>
                <a:close/>
                <a:moveTo>
                  <a:pt x="758" y="353"/>
                </a:moveTo>
                <a:lnTo>
                  <a:pt x="753" y="356"/>
                </a:lnTo>
                <a:lnTo>
                  <a:pt x="803" y="379"/>
                </a:lnTo>
                <a:lnTo>
                  <a:pt x="808" y="377"/>
                </a:lnTo>
                <a:lnTo>
                  <a:pt x="758" y="353"/>
                </a:lnTo>
                <a:close/>
                <a:moveTo>
                  <a:pt x="737" y="344"/>
                </a:moveTo>
                <a:lnTo>
                  <a:pt x="732" y="346"/>
                </a:lnTo>
                <a:lnTo>
                  <a:pt x="749" y="353"/>
                </a:lnTo>
                <a:lnTo>
                  <a:pt x="753" y="351"/>
                </a:lnTo>
                <a:lnTo>
                  <a:pt x="737" y="344"/>
                </a:lnTo>
                <a:close/>
                <a:moveTo>
                  <a:pt x="682" y="323"/>
                </a:moveTo>
                <a:lnTo>
                  <a:pt x="727" y="344"/>
                </a:lnTo>
                <a:lnTo>
                  <a:pt x="732" y="342"/>
                </a:lnTo>
                <a:lnTo>
                  <a:pt x="689" y="323"/>
                </a:lnTo>
                <a:lnTo>
                  <a:pt x="682" y="323"/>
                </a:lnTo>
                <a:close/>
                <a:moveTo>
                  <a:pt x="678" y="318"/>
                </a:moveTo>
                <a:lnTo>
                  <a:pt x="670" y="318"/>
                </a:lnTo>
                <a:lnTo>
                  <a:pt x="678" y="320"/>
                </a:lnTo>
                <a:lnTo>
                  <a:pt x="685" y="320"/>
                </a:lnTo>
                <a:lnTo>
                  <a:pt x="678" y="318"/>
                </a:lnTo>
                <a:close/>
                <a:moveTo>
                  <a:pt x="649" y="304"/>
                </a:moveTo>
                <a:lnTo>
                  <a:pt x="642" y="304"/>
                </a:lnTo>
                <a:lnTo>
                  <a:pt x="666" y="313"/>
                </a:lnTo>
                <a:lnTo>
                  <a:pt x="673" y="313"/>
                </a:lnTo>
                <a:lnTo>
                  <a:pt x="649" y="304"/>
                </a:lnTo>
                <a:close/>
                <a:moveTo>
                  <a:pt x="604" y="282"/>
                </a:moveTo>
                <a:lnTo>
                  <a:pt x="599" y="282"/>
                </a:lnTo>
                <a:lnTo>
                  <a:pt x="637" y="301"/>
                </a:lnTo>
                <a:lnTo>
                  <a:pt x="644" y="301"/>
                </a:lnTo>
                <a:lnTo>
                  <a:pt x="604" y="282"/>
                </a:lnTo>
                <a:close/>
                <a:moveTo>
                  <a:pt x="592" y="278"/>
                </a:moveTo>
                <a:lnTo>
                  <a:pt x="590" y="278"/>
                </a:lnTo>
                <a:lnTo>
                  <a:pt x="597" y="282"/>
                </a:lnTo>
                <a:lnTo>
                  <a:pt x="599" y="280"/>
                </a:lnTo>
                <a:lnTo>
                  <a:pt x="592" y="278"/>
                </a:lnTo>
                <a:close/>
                <a:moveTo>
                  <a:pt x="561" y="263"/>
                </a:moveTo>
                <a:lnTo>
                  <a:pt x="557" y="263"/>
                </a:lnTo>
                <a:lnTo>
                  <a:pt x="585" y="278"/>
                </a:lnTo>
                <a:lnTo>
                  <a:pt x="590" y="275"/>
                </a:lnTo>
                <a:lnTo>
                  <a:pt x="561" y="263"/>
                </a:lnTo>
                <a:close/>
                <a:moveTo>
                  <a:pt x="483" y="225"/>
                </a:moveTo>
                <a:lnTo>
                  <a:pt x="481" y="228"/>
                </a:lnTo>
                <a:lnTo>
                  <a:pt x="552" y="261"/>
                </a:lnTo>
                <a:lnTo>
                  <a:pt x="557" y="261"/>
                </a:lnTo>
                <a:lnTo>
                  <a:pt x="483" y="225"/>
                </a:lnTo>
                <a:close/>
                <a:moveTo>
                  <a:pt x="448" y="209"/>
                </a:moveTo>
                <a:lnTo>
                  <a:pt x="445" y="211"/>
                </a:lnTo>
                <a:lnTo>
                  <a:pt x="479" y="225"/>
                </a:lnTo>
                <a:lnTo>
                  <a:pt x="481" y="223"/>
                </a:lnTo>
                <a:lnTo>
                  <a:pt x="448" y="209"/>
                </a:lnTo>
                <a:close/>
                <a:moveTo>
                  <a:pt x="374" y="173"/>
                </a:moveTo>
                <a:lnTo>
                  <a:pt x="372" y="176"/>
                </a:lnTo>
                <a:lnTo>
                  <a:pt x="441" y="209"/>
                </a:lnTo>
                <a:lnTo>
                  <a:pt x="445" y="206"/>
                </a:lnTo>
                <a:lnTo>
                  <a:pt x="374" y="173"/>
                </a:lnTo>
                <a:close/>
                <a:moveTo>
                  <a:pt x="370" y="171"/>
                </a:moveTo>
                <a:lnTo>
                  <a:pt x="367" y="173"/>
                </a:lnTo>
                <a:lnTo>
                  <a:pt x="370" y="176"/>
                </a:lnTo>
                <a:lnTo>
                  <a:pt x="372" y="173"/>
                </a:lnTo>
                <a:lnTo>
                  <a:pt x="370" y="171"/>
                </a:lnTo>
                <a:close/>
                <a:moveTo>
                  <a:pt x="358" y="166"/>
                </a:moveTo>
                <a:lnTo>
                  <a:pt x="355" y="169"/>
                </a:lnTo>
                <a:lnTo>
                  <a:pt x="362" y="173"/>
                </a:lnTo>
                <a:lnTo>
                  <a:pt x="367" y="171"/>
                </a:lnTo>
                <a:lnTo>
                  <a:pt x="358" y="166"/>
                </a:lnTo>
                <a:close/>
                <a:moveTo>
                  <a:pt x="355" y="164"/>
                </a:moveTo>
                <a:lnTo>
                  <a:pt x="351" y="166"/>
                </a:lnTo>
                <a:lnTo>
                  <a:pt x="351" y="166"/>
                </a:lnTo>
                <a:lnTo>
                  <a:pt x="355" y="164"/>
                </a:lnTo>
                <a:lnTo>
                  <a:pt x="355" y="164"/>
                </a:lnTo>
                <a:close/>
                <a:moveTo>
                  <a:pt x="197" y="90"/>
                </a:moveTo>
                <a:lnTo>
                  <a:pt x="194" y="93"/>
                </a:lnTo>
                <a:lnTo>
                  <a:pt x="346" y="164"/>
                </a:lnTo>
                <a:lnTo>
                  <a:pt x="351" y="164"/>
                </a:lnTo>
                <a:lnTo>
                  <a:pt x="197" y="90"/>
                </a:lnTo>
                <a:close/>
                <a:moveTo>
                  <a:pt x="187" y="86"/>
                </a:moveTo>
                <a:lnTo>
                  <a:pt x="185" y="88"/>
                </a:lnTo>
                <a:lnTo>
                  <a:pt x="189" y="90"/>
                </a:lnTo>
                <a:lnTo>
                  <a:pt x="192" y="88"/>
                </a:lnTo>
                <a:lnTo>
                  <a:pt x="187" y="86"/>
                </a:lnTo>
                <a:close/>
                <a:moveTo>
                  <a:pt x="154" y="69"/>
                </a:moveTo>
                <a:lnTo>
                  <a:pt x="149" y="71"/>
                </a:lnTo>
                <a:lnTo>
                  <a:pt x="182" y="88"/>
                </a:lnTo>
                <a:lnTo>
                  <a:pt x="185" y="86"/>
                </a:lnTo>
                <a:lnTo>
                  <a:pt x="154" y="69"/>
                </a:lnTo>
                <a:close/>
                <a:moveTo>
                  <a:pt x="62" y="26"/>
                </a:moveTo>
                <a:lnTo>
                  <a:pt x="59" y="29"/>
                </a:lnTo>
                <a:lnTo>
                  <a:pt x="147" y="71"/>
                </a:lnTo>
                <a:lnTo>
                  <a:pt x="149" y="69"/>
                </a:lnTo>
                <a:lnTo>
                  <a:pt x="62" y="26"/>
                </a:lnTo>
                <a:close/>
                <a:moveTo>
                  <a:pt x="54" y="24"/>
                </a:moveTo>
                <a:lnTo>
                  <a:pt x="52" y="26"/>
                </a:lnTo>
                <a:lnTo>
                  <a:pt x="54" y="26"/>
                </a:lnTo>
                <a:lnTo>
                  <a:pt x="57" y="24"/>
                </a:lnTo>
                <a:lnTo>
                  <a:pt x="54" y="24"/>
                </a:lnTo>
                <a:close/>
                <a:moveTo>
                  <a:pt x="0" y="0"/>
                </a:moveTo>
                <a:lnTo>
                  <a:pt x="0" y="3"/>
                </a:lnTo>
                <a:lnTo>
                  <a:pt x="50" y="24"/>
                </a:lnTo>
                <a:lnTo>
                  <a:pt x="52" y="22"/>
                </a:lnTo>
                <a:lnTo>
                  <a:pt x="31" y="1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8078">
            <a:extLst>
              <a:ext uri="{FF2B5EF4-FFF2-40B4-BE49-F238E27FC236}">
                <a16:creationId xmlns:a16="http://schemas.microsoft.com/office/drawing/2014/main" id="{D722E99F-56B0-42EC-B9A6-90951B688013}"/>
              </a:ext>
            </a:extLst>
          </p:cNvPr>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moveTo>
                  <a:pt x="813" y="379"/>
                </a:moveTo>
                <a:lnTo>
                  <a:pt x="808" y="382"/>
                </a:lnTo>
                <a:lnTo>
                  <a:pt x="851" y="401"/>
                </a:lnTo>
                <a:lnTo>
                  <a:pt x="855" y="401"/>
                </a:lnTo>
                <a:lnTo>
                  <a:pt x="813" y="379"/>
                </a:lnTo>
                <a:moveTo>
                  <a:pt x="758" y="353"/>
                </a:moveTo>
                <a:lnTo>
                  <a:pt x="753" y="356"/>
                </a:lnTo>
                <a:lnTo>
                  <a:pt x="803" y="379"/>
                </a:lnTo>
                <a:lnTo>
                  <a:pt x="808" y="377"/>
                </a:lnTo>
                <a:lnTo>
                  <a:pt x="758" y="353"/>
                </a:lnTo>
                <a:moveTo>
                  <a:pt x="737" y="344"/>
                </a:moveTo>
                <a:lnTo>
                  <a:pt x="732" y="346"/>
                </a:lnTo>
                <a:lnTo>
                  <a:pt x="749" y="353"/>
                </a:lnTo>
                <a:lnTo>
                  <a:pt x="753" y="351"/>
                </a:lnTo>
                <a:lnTo>
                  <a:pt x="737" y="344"/>
                </a:lnTo>
                <a:moveTo>
                  <a:pt x="682" y="323"/>
                </a:moveTo>
                <a:lnTo>
                  <a:pt x="727" y="344"/>
                </a:lnTo>
                <a:lnTo>
                  <a:pt x="732" y="342"/>
                </a:lnTo>
                <a:lnTo>
                  <a:pt x="689" y="323"/>
                </a:lnTo>
                <a:lnTo>
                  <a:pt x="682" y="323"/>
                </a:lnTo>
                <a:moveTo>
                  <a:pt x="678" y="318"/>
                </a:moveTo>
                <a:lnTo>
                  <a:pt x="670" y="318"/>
                </a:lnTo>
                <a:lnTo>
                  <a:pt x="678" y="320"/>
                </a:lnTo>
                <a:lnTo>
                  <a:pt x="685" y="320"/>
                </a:lnTo>
                <a:lnTo>
                  <a:pt x="678" y="318"/>
                </a:lnTo>
                <a:moveTo>
                  <a:pt x="649" y="304"/>
                </a:moveTo>
                <a:lnTo>
                  <a:pt x="642" y="304"/>
                </a:lnTo>
                <a:lnTo>
                  <a:pt x="666" y="313"/>
                </a:lnTo>
                <a:lnTo>
                  <a:pt x="673" y="313"/>
                </a:lnTo>
                <a:lnTo>
                  <a:pt x="649" y="304"/>
                </a:lnTo>
                <a:moveTo>
                  <a:pt x="604" y="282"/>
                </a:moveTo>
                <a:lnTo>
                  <a:pt x="599" y="282"/>
                </a:lnTo>
                <a:lnTo>
                  <a:pt x="637" y="301"/>
                </a:lnTo>
                <a:lnTo>
                  <a:pt x="644" y="301"/>
                </a:lnTo>
                <a:lnTo>
                  <a:pt x="604" y="282"/>
                </a:lnTo>
                <a:moveTo>
                  <a:pt x="592" y="278"/>
                </a:moveTo>
                <a:lnTo>
                  <a:pt x="590" y="278"/>
                </a:lnTo>
                <a:lnTo>
                  <a:pt x="597" y="282"/>
                </a:lnTo>
                <a:lnTo>
                  <a:pt x="599" y="280"/>
                </a:lnTo>
                <a:lnTo>
                  <a:pt x="592" y="278"/>
                </a:lnTo>
                <a:moveTo>
                  <a:pt x="561" y="263"/>
                </a:moveTo>
                <a:lnTo>
                  <a:pt x="557" y="263"/>
                </a:lnTo>
                <a:lnTo>
                  <a:pt x="585" y="278"/>
                </a:lnTo>
                <a:lnTo>
                  <a:pt x="590" y="275"/>
                </a:lnTo>
                <a:lnTo>
                  <a:pt x="561" y="263"/>
                </a:lnTo>
                <a:moveTo>
                  <a:pt x="483" y="225"/>
                </a:moveTo>
                <a:lnTo>
                  <a:pt x="481" y="228"/>
                </a:lnTo>
                <a:lnTo>
                  <a:pt x="552" y="261"/>
                </a:lnTo>
                <a:lnTo>
                  <a:pt x="557" y="261"/>
                </a:lnTo>
                <a:lnTo>
                  <a:pt x="483" y="225"/>
                </a:lnTo>
                <a:moveTo>
                  <a:pt x="448" y="209"/>
                </a:moveTo>
                <a:lnTo>
                  <a:pt x="445" y="211"/>
                </a:lnTo>
                <a:lnTo>
                  <a:pt x="479" y="225"/>
                </a:lnTo>
                <a:lnTo>
                  <a:pt x="481" y="223"/>
                </a:lnTo>
                <a:lnTo>
                  <a:pt x="448" y="209"/>
                </a:lnTo>
                <a:moveTo>
                  <a:pt x="374" y="173"/>
                </a:moveTo>
                <a:lnTo>
                  <a:pt x="372" y="176"/>
                </a:lnTo>
                <a:lnTo>
                  <a:pt x="441" y="209"/>
                </a:lnTo>
                <a:lnTo>
                  <a:pt x="445" y="206"/>
                </a:lnTo>
                <a:lnTo>
                  <a:pt x="374" y="173"/>
                </a:lnTo>
                <a:moveTo>
                  <a:pt x="370" y="171"/>
                </a:moveTo>
                <a:lnTo>
                  <a:pt x="367" y="173"/>
                </a:lnTo>
                <a:lnTo>
                  <a:pt x="370" y="176"/>
                </a:lnTo>
                <a:lnTo>
                  <a:pt x="372" y="173"/>
                </a:lnTo>
                <a:lnTo>
                  <a:pt x="370" y="171"/>
                </a:lnTo>
                <a:moveTo>
                  <a:pt x="358" y="166"/>
                </a:moveTo>
                <a:lnTo>
                  <a:pt x="355" y="169"/>
                </a:lnTo>
                <a:lnTo>
                  <a:pt x="362" y="173"/>
                </a:lnTo>
                <a:lnTo>
                  <a:pt x="367" y="171"/>
                </a:lnTo>
                <a:lnTo>
                  <a:pt x="358" y="166"/>
                </a:lnTo>
                <a:moveTo>
                  <a:pt x="355" y="164"/>
                </a:moveTo>
                <a:lnTo>
                  <a:pt x="351" y="166"/>
                </a:lnTo>
                <a:lnTo>
                  <a:pt x="351" y="166"/>
                </a:lnTo>
                <a:lnTo>
                  <a:pt x="355" y="164"/>
                </a:lnTo>
                <a:lnTo>
                  <a:pt x="355" y="164"/>
                </a:lnTo>
                <a:moveTo>
                  <a:pt x="197" y="90"/>
                </a:moveTo>
                <a:lnTo>
                  <a:pt x="194" y="93"/>
                </a:lnTo>
                <a:lnTo>
                  <a:pt x="346" y="164"/>
                </a:lnTo>
                <a:lnTo>
                  <a:pt x="351" y="164"/>
                </a:lnTo>
                <a:lnTo>
                  <a:pt x="197" y="90"/>
                </a:lnTo>
                <a:moveTo>
                  <a:pt x="187" y="86"/>
                </a:moveTo>
                <a:lnTo>
                  <a:pt x="185" y="88"/>
                </a:lnTo>
                <a:lnTo>
                  <a:pt x="189" y="90"/>
                </a:lnTo>
                <a:lnTo>
                  <a:pt x="192" y="88"/>
                </a:lnTo>
                <a:lnTo>
                  <a:pt x="187" y="86"/>
                </a:lnTo>
                <a:moveTo>
                  <a:pt x="154" y="69"/>
                </a:moveTo>
                <a:lnTo>
                  <a:pt x="149" y="71"/>
                </a:lnTo>
                <a:lnTo>
                  <a:pt x="182" y="88"/>
                </a:lnTo>
                <a:lnTo>
                  <a:pt x="185" y="86"/>
                </a:lnTo>
                <a:lnTo>
                  <a:pt x="154" y="69"/>
                </a:lnTo>
                <a:moveTo>
                  <a:pt x="62" y="26"/>
                </a:moveTo>
                <a:lnTo>
                  <a:pt x="59" y="29"/>
                </a:lnTo>
                <a:lnTo>
                  <a:pt x="147" y="71"/>
                </a:lnTo>
                <a:lnTo>
                  <a:pt x="149" y="69"/>
                </a:lnTo>
                <a:lnTo>
                  <a:pt x="62" y="26"/>
                </a:lnTo>
                <a:moveTo>
                  <a:pt x="54" y="24"/>
                </a:moveTo>
                <a:lnTo>
                  <a:pt x="52" y="26"/>
                </a:lnTo>
                <a:lnTo>
                  <a:pt x="54" y="26"/>
                </a:lnTo>
                <a:lnTo>
                  <a:pt x="57" y="24"/>
                </a:lnTo>
                <a:lnTo>
                  <a:pt x="54" y="24"/>
                </a:lnTo>
                <a:moveTo>
                  <a:pt x="0" y="0"/>
                </a:moveTo>
                <a:lnTo>
                  <a:pt x="0" y="3"/>
                </a:lnTo>
                <a:lnTo>
                  <a:pt x="50" y="24"/>
                </a:lnTo>
                <a:lnTo>
                  <a:pt x="52" y="22"/>
                </a:lnTo>
                <a:lnTo>
                  <a:pt x="31"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Oval 8777">
            <a:extLst>
              <a:ext uri="{FF2B5EF4-FFF2-40B4-BE49-F238E27FC236}">
                <a16:creationId xmlns:a16="http://schemas.microsoft.com/office/drawing/2014/main" id="{AA2EF8AB-7DDA-4172-A402-8F75AFF54E00}"/>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2" name="Oval 8778">
            <a:extLst>
              <a:ext uri="{FF2B5EF4-FFF2-40B4-BE49-F238E27FC236}">
                <a16:creationId xmlns:a16="http://schemas.microsoft.com/office/drawing/2014/main" id="{E0EC3D87-E150-4451-92C1-BC5A586A7C28}"/>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3" name="Oval 8784">
            <a:extLst>
              <a:ext uri="{FF2B5EF4-FFF2-40B4-BE49-F238E27FC236}">
                <a16:creationId xmlns:a16="http://schemas.microsoft.com/office/drawing/2014/main" id="{4A9405B5-CFBC-4095-A5AC-2A6B458BE192}"/>
              </a:ext>
            </a:extLst>
          </p:cNvPr>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Oval 8796">
            <a:extLst>
              <a:ext uri="{FF2B5EF4-FFF2-40B4-BE49-F238E27FC236}">
                <a16:creationId xmlns:a16="http://schemas.microsoft.com/office/drawing/2014/main" id="{4DA3487D-7039-4E1A-8E4D-07B70AC03635}"/>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5" name="Oval 8797">
            <a:extLst>
              <a:ext uri="{FF2B5EF4-FFF2-40B4-BE49-F238E27FC236}">
                <a16:creationId xmlns:a16="http://schemas.microsoft.com/office/drawing/2014/main" id="{CC35D515-093E-4FD7-9348-E643468BACB7}"/>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6" name="Oval 8803">
            <a:extLst>
              <a:ext uri="{FF2B5EF4-FFF2-40B4-BE49-F238E27FC236}">
                <a16:creationId xmlns:a16="http://schemas.microsoft.com/office/drawing/2014/main" id="{B845A8B8-BC56-419E-8F76-B4A88AB5E7A6}"/>
              </a:ext>
            </a:extLst>
          </p:cNvPr>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Oval 8815">
            <a:extLst>
              <a:ext uri="{FF2B5EF4-FFF2-40B4-BE49-F238E27FC236}">
                <a16:creationId xmlns:a16="http://schemas.microsoft.com/office/drawing/2014/main" id="{9AF86D26-6054-42F4-BABD-390E0B59F776}"/>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8" name="Oval 8816">
            <a:extLst>
              <a:ext uri="{FF2B5EF4-FFF2-40B4-BE49-F238E27FC236}">
                <a16:creationId xmlns:a16="http://schemas.microsoft.com/office/drawing/2014/main" id="{DE9F6EE6-415A-4300-ABA0-9DD8BA90BCD0}"/>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99" name="Oval 8823">
            <a:extLst>
              <a:ext uri="{FF2B5EF4-FFF2-40B4-BE49-F238E27FC236}">
                <a16:creationId xmlns:a16="http://schemas.microsoft.com/office/drawing/2014/main" id="{CDF7736E-426F-45BC-A0C2-DCB6C8D12177}"/>
              </a:ext>
            </a:extLst>
          </p:cNvPr>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Oval 8858">
            <a:extLst>
              <a:ext uri="{FF2B5EF4-FFF2-40B4-BE49-F238E27FC236}">
                <a16:creationId xmlns:a16="http://schemas.microsoft.com/office/drawing/2014/main" id="{F14ED288-5FAC-45E3-BB7F-E2E248EFACC9}"/>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1" name="Oval 8860">
            <a:extLst>
              <a:ext uri="{FF2B5EF4-FFF2-40B4-BE49-F238E27FC236}">
                <a16:creationId xmlns:a16="http://schemas.microsoft.com/office/drawing/2014/main" id="{88309108-A87B-43C1-9807-A04BD5C764F0}"/>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2" name="Oval 8883">
            <a:extLst>
              <a:ext uri="{FF2B5EF4-FFF2-40B4-BE49-F238E27FC236}">
                <a16:creationId xmlns:a16="http://schemas.microsoft.com/office/drawing/2014/main" id="{A6DC9121-084B-4899-AA39-AE12EDEFE82F}"/>
              </a:ext>
            </a:extLst>
          </p:cNvPr>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Oval 8921">
            <a:extLst>
              <a:ext uri="{FF2B5EF4-FFF2-40B4-BE49-F238E27FC236}">
                <a16:creationId xmlns:a16="http://schemas.microsoft.com/office/drawing/2014/main" id="{7040F687-4A50-47DF-A642-54F5EE95E7C8}"/>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4" name="Oval 8923">
            <a:extLst>
              <a:ext uri="{FF2B5EF4-FFF2-40B4-BE49-F238E27FC236}">
                <a16:creationId xmlns:a16="http://schemas.microsoft.com/office/drawing/2014/main" id="{E0310734-DC16-4B57-9D71-CF365140A1E9}"/>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5" name="Oval 8945">
            <a:extLst>
              <a:ext uri="{FF2B5EF4-FFF2-40B4-BE49-F238E27FC236}">
                <a16:creationId xmlns:a16="http://schemas.microsoft.com/office/drawing/2014/main" id="{C328D5B7-A6D2-4068-A297-E6835A6D1E14}"/>
              </a:ext>
            </a:extLst>
          </p:cNvPr>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Oval 8984">
            <a:extLst>
              <a:ext uri="{FF2B5EF4-FFF2-40B4-BE49-F238E27FC236}">
                <a16:creationId xmlns:a16="http://schemas.microsoft.com/office/drawing/2014/main" id="{E54DAE3A-31D4-4AAB-9672-9F7DBFE4C208}"/>
              </a:ext>
            </a:extLst>
          </p:cNvPr>
          <p:cNvSpPr>
            <a:spLocks noChangeAspect="1" noChangeArrowheads="1"/>
          </p:cNvSpPr>
          <p:nvPr/>
        </p:nvSpPr>
        <p:spPr bwMode="auto">
          <a:xfrm>
            <a:off x="5274578" y="4967263"/>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7" name="Oval 8986">
            <a:extLst>
              <a:ext uri="{FF2B5EF4-FFF2-40B4-BE49-F238E27FC236}">
                <a16:creationId xmlns:a16="http://schemas.microsoft.com/office/drawing/2014/main" id="{CF30188E-DE3D-46C1-BA6A-121103DE47CC}"/>
              </a:ext>
            </a:extLst>
          </p:cNvPr>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8" name="Oval 8988">
            <a:extLst>
              <a:ext uri="{FF2B5EF4-FFF2-40B4-BE49-F238E27FC236}">
                <a16:creationId xmlns:a16="http://schemas.microsoft.com/office/drawing/2014/main" id="{8307D5AF-3825-4B91-9EFA-AC0EBAA54AEC}"/>
              </a:ext>
            </a:extLst>
          </p:cNvPr>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09" name="Oval 8991">
            <a:extLst>
              <a:ext uri="{FF2B5EF4-FFF2-40B4-BE49-F238E27FC236}">
                <a16:creationId xmlns:a16="http://schemas.microsoft.com/office/drawing/2014/main" id="{224A5264-1E71-421B-91CE-515D712986B5}"/>
              </a:ext>
            </a:extLst>
          </p:cNvPr>
          <p:cNvSpPr>
            <a:spLocks noChangeArrowheads="1"/>
          </p:cNvSpPr>
          <p:nvPr/>
        </p:nvSpPr>
        <p:spPr bwMode="auto">
          <a:xfrm>
            <a:off x="5077023" y="3981793"/>
            <a:ext cx="50641" cy="4889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0" name="Oval 8993">
            <a:extLst>
              <a:ext uri="{FF2B5EF4-FFF2-40B4-BE49-F238E27FC236}">
                <a16:creationId xmlns:a16="http://schemas.microsoft.com/office/drawing/2014/main" id="{7F0F70C8-30CC-4F1F-9681-6AF3E8E6662E}"/>
              </a:ext>
            </a:extLst>
          </p:cNvPr>
          <p:cNvSpPr>
            <a:spLocks noChangeArrowheads="1"/>
          </p:cNvSpPr>
          <p:nvPr/>
        </p:nvSpPr>
        <p:spPr bwMode="auto">
          <a:xfrm>
            <a:off x="4112660" y="3898027"/>
            <a:ext cx="49212" cy="4921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1" name="Oval 9013">
            <a:extLst>
              <a:ext uri="{FF2B5EF4-FFF2-40B4-BE49-F238E27FC236}">
                <a16:creationId xmlns:a16="http://schemas.microsoft.com/office/drawing/2014/main" id="{19BED42D-BF92-4FD9-BA5D-5585052F2A0F}"/>
              </a:ext>
            </a:extLst>
          </p:cNvPr>
          <p:cNvSpPr>
            <a:spLocks noChangeArrowheads="1"/>
          </p:cNvSpPr>
          <p:nvPr/>
        </p:nvSpPr>
        <p:spPr bwMode="auto">
          <a:xfrm>
            <a:off x="2028190" y="5565776"/>
            <a:ext cx="49212" cy="4603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12" name="Oval 9016">
            <a:extLst>
              <a:ext uri="{FF2B5EF4-FFF2-40B4-BE49-F238E27FC236}">
                <a16:creationId xmlns:a16="http://schemas.microsoft.com/office/drawing/2014/main" id="{444C842E-BAAC-41E7-8040-7611AC9A8388}"/>
              </a:ext>
            </a:extLst>
          </p:cNvPr>
          <p:cNvSpPr>
            <a:spLocks noChangeAspect="1" noChangeArrowheads="1"/>
          </p:cNvSpPr>
          <p:nvPr/>
        </p:nvSpPr>
        <p:spPr bwMode="auto">
          <a:xfrm>
            <a:off x="5288713" y="5581651"/>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13" name="直接连接符 112">
            <a:extLst>
              <a:ext uri="{FF2B5EF4-FFF2-40B4-BE49-F238E27FC236}">
                <a16:creationId xmlns:a16="http://schemas.microsoft.com/office/drawing/2014/main" id="{D4CEDCD1-7596-4A68-9298-535E9C1D9C7C}"/>
              </a:ext>
            </a:extLst>
          </p:cNvPr>
          <p:cNvCxnSpPr>
            <a:stCxn id="106" idx="4"/>
            <a:endCxn id="31" idx="19"/>
          </p:cNvCxnSpPr>
          <p:nvPr/>
        </p:nvCxnSpPr>
        <p:spPr>
          <a:xfrm flipH="1" flipV="1">
            <a:off x="2456815" y="5057776"/>
            <a:ext cx="2871763" cy="1748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114" name="椭圆 113">
            <a:extLst>
              <a:ext uri="{FF2B5EF4-FFF2-40B4-BE49-F238E27FC236}">
                <a16:creationId xmlns:a16="http://schemas.microsoft.com/office/drawing/2014/main" id="{A5B8F7EA-DC0D-4D4A-B51F-42A4324F3D75}"/>
              </a:ext>
            </a:extLst>
          </p:cNvPr>
          <p:cNvSpPr/>
          <p:nvPr/>
        </p:nvSpPr>
        <p:spPr>
          <a:xfrm>
            <a:off x="3175992" y="3081259"/>
            <a:ext cx="90487" cy="904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15" name="直接连接符 114">
            <a:extLst>
              <a:ext uri="{FF2B5EF4-FFF2-40B4-BE49-F238E27FC236}">
                <a16:creationId xmlns:a16="http://schemas.microsoft.com/office/drawing/2014/main" id="{BD1CA0B2-85B1-4743-9042-03CBA15259D5}"/>
              </a:ext>
            </a:extLst>
          </p:cNvPr>
          <p:cNvCxnSpPr>
            <a:stCxn id="114" idx="3"/>
          </p:cNvCxnSpPr>
          <p:nvPr/>
        </p:nvCxnSpPr>
        <p:spPr>
          <a:xfrm flipH="1">
            <a:off x="2980690" y="3158494"/>
            <a:ext cx="208554" cy="1346832"/>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5436CDDD-9619-472F-948B-D4A2DD883702}"/>
              </a:ext>
            </a:extLst>
          </p:cNvPr>
          <p:cNvCxnSpPr/>
          <p:nvPr/>
        </p:nvCxnSpPr>
        <p:spPr>
          <a:xfrm flipH="1">
            <a:off x="4191872" y="2843053"/>
            <a:ext cx="431960" cy="210994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117" name="椭圆 116">
            <a:extLst>
              <a:ext uri="{FF2B5EF4-FFF2-40B4-BE49-F238E27FC236}">
                <a16:creationId xmlns:a16="http://schemas.microsoft.com/office/drawing/2014/main" id="{AEAB339B-EC46-4719-A7FB-44C9C3633470}"/>
              </a:ext>
            </a:extLst>
          </p:cNvPr>
          <p:cNvSpPr/>
          <p:nvPr/>
        </p:nvSpPr>
        <p:spPr>
          <a:xfrm>
            <a:off x="3491865" y="2687638"/>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8" name="椭圆 117">
            <a:extLst>
              <a:ext uri="{FF2B5EF4-FFF2-40B4-BE49-F238E27FC236}">
                <a16:creationId xmlns:a16="http://schemas.microsoft.com/office/drawing/2014/main" id="{91328926-CA93-4A9E-9FA8-2465CCA3D986}"/>
              </a:ext>
            </a:extLst>
          </p:cNvPr>
          <p:cNvSpPr/>
          <p:nvPr/>
        </p:nvSpPr>
        <p:spPr>
          <a:xfrm>
            <a:off x="2395299" y="3339146"/>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19" name="直接连接符 118">
            <a:extLst>
              <a:ext uri="{FF2B5EF4-FFF2-40B4-BE49-F238E27FC236}">
                <a16:creationId xmlns:a16="http://schemas.microsoft.com/office/drawing/2014/main" id="{F76703B9-5BDB-494B-A71B-29A7C5F81AC3}"/>
              </a:ext>
            </a:extLst>
          </p:cNvPr>
          <p:cNvCxnSpPr>
            <a:stCxn id="118" idx="3"/>
            <a:endCxn id="49" idx="2"/>
          </p:cNvCxnSpPr>
          <p:nvPr/>
        </p:nvCxnSpPr>
        <p:spPr>
          <a:xfrm>
            <a:off x="2403087" y="3384540"/>
            <a:ext cx="534740" cy="1130311"/>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2A645CFA-1872-4B48-8740-995D24375903}"/>
              </a:ext>
            </a:extLst>
          </p:cNvPr>
          <p:cNvCxnSpPr>
            <a:stCxn id="117" idx="4"/>
          </p:cNvCxnSpPr>
          <p:nvPr/>
        </p:nvCxnSpPr>
        <p:spPr>
          <a:xfrm>
            <a:off x="3518456" y="2740820"/>
            <a:ext cx="171886" cy="169306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121" name="Freeform 5988">
            <a:extLst>
              <a:ext uri="{FF2B5EF4-FFF2-40B4-BE49-F238E27FC236}">
                <a16:creationId xmlns:a16="http://schemas.microsoft.com/office/drawing/2014/main" id="{556358C2-949B-40C0-9166-8819E7420730}"/>
              </a:ext>
            </a:extLst>
          </p:cNvPr>
          <p:cNvSpPr>
            <a:spLocks noEditPoints="1"/>
          </p:cNvSpPr>
          <p:nvPr/>
        </p:nvSpPr>
        <p:spPr bwMode="auto">
          <a:xfrm flipV="1">
            <a:off x="1596389" y="4503738"/>
            <a:ext cx="1354137" cy="669926"/>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cxnSp>
        <p:nvCxnSpPr>
          <p:cNvPr id="122" name="直接连接符 121">
            <a:extLst>
              <a:ext uri="{FF2B5EF4-FFF2-40B4-BE49-F238E27FC236}">
                <a16:creationId xmlns:a16="http://schemas.microsoft.com/office/drawing/2014/main" id="{9DF88AEA-5228-406D-A561-29AB67D78D14}"/>
              </a:ext>
            </a:extLst>
          </p:cNvPr>
          <p:cNvCxnSpPr>
            <a:stCxn id="89" idx="1"/>
            <a:endCxn id="125" idx="5"/>
          </p:cNvCxnSpPr>
          <p:nvPr/>
        </p:nvCxnSpPr>
        <p:spPr>
          <a:xfrm flipH="1" flipV="1">
            <a:off x="3888947" y="5567531"/>
            <a:ext cx="1415843" cy="4745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7155FD0-2B85-4887-9822-C58F7E33D002}"/>
              </a:ext>
            </a:extLst>
          </p:cNvPr>
          <p:cNvCxnSpPr>
            <a:stCxn id="114" idx="4"/>
          </p:cNvCxnSpPr>
          <p:nvPr/>
        </p:nvCxnSpPr>
        <p:spPr>
          <a:xfrm>
            <a:off x="3221236" y="3171746"/>
            <a:ext cx="227539" cy="1374855"/>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124" name="椭圆 123">
            <a:extLst>
              <a:ext uri="{FF2B5EF4-FFF2-40B4-BE49-F238E27FC236}">
                <a16:creationId xmlns:a16="http://schemas.microsoft.com/office/drawing/2014/main" id="{C3BF72F8-505B-41DB-B640-5379548B445C}"/>
              </a:ext>
            </a:extLst>
          </p:cNvPr>
          <p:cNvSpPr/>
          <p:nvPr/>
        </p:nvSpPr>
        <p:spPr>
          <a:xfrm>
            <a:off x="3246168" y="4264416"/>
            <a:ext cx="275076" cy="2750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5" name="椭圆 124">
            <a:extLst>
              <a:ext uri="{FF2B5EF4-FFF2-40B4-BE49-F238E27FC236}">
                <a16:creationId xmlns:a16="http://schemas.microsoft.com/office/drawing/2014/main" id="{1C3342B5-82BD-48BF-A2D6-B96CCB10AFCF}"/>
              </a:ext>
            </a:extLst>
          </p:cNvPr>
          <p:cNvSpPr/>
          <p:nvPr/>
        </p:nvSpPr>
        <p:spPr>
          <a:xfrm>
            <a:off x="3658594" y="5337178"/>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6" name="椭圆 125">
            <a:extLst>
              <a:ext uri="{FF2B5EF4-FFF2-40B4-BE49-F238E27FC236}">
                <a16:creationId xmlns:a16="http://schemas.microsoft.com/office/drawing/2014/main" id="{3DF13379-F694-48A7-BC22-C709AEC00778}"/>
              </a:ext>
            </a:extLst>
          </p:cNvPr>
          <p:cNvSpPr/>
          <p:nvPr/>
        </p:nvSpPr>
        <p:spPr>
          <a:xfrm>
            <a:off x="2262347" y="4621214"/>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7" name="椭圆 126">
            <a:extLst>
              <a:ext uri="{FF2B5EF4-FFF2-40B4-BE49-F238E27FC236}">
                <a16:creationId xmlns:a16="http://schemas.microsoft.com/office/drawing/2014/main" id="{662F0DCF-DCE5-4B80-91EC-0CEE2A390946}"/>
              </a:ext>
            </a:extLst>
          </p:cNvPr>
          <p:cNvSpPr/>
          <p:nvPr/>
        </p:nvSpPr>
        <p:spPr>
          <a:xfrm>
            <a:off x="4356656" y="3057050"/>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128" name="文本框 127">
            <a:extLst>
              <a:ext uri="{FF2B5EF4-FFF2-40B4-BE49-F238E27FC236}">
                <a16:creationId xmlns:a16="http://schemas.microsoft.com/office/drawing/2014/main" id="{E616399C-0858-4E73-BD1C-477682E4ADEF}"/>
              </a:ext>
            </a:extLst>
          </p:cNvPr>
          <p:cNvSpPr txBox="1"/>
          <p:nvPr/>
        </p:nvSpPr>
        <p:spPr>
          <a:xfrm>
            <a:off x="369382" y="4406901"/>
            <a:ext cx="1599237" cy="369332"/>
          </a:xfrm>
          <a:prstGeom prst="rect">
            <a:avLst/>
          </a:prstGeom>
        </p:spPr>
        <p:txBody>
          <a:bodyPr wrap="square" rtlCol="0">
            <a:spAutoFit/>
          </a:bodyPr>
          <a:lstStyle/>
          <a:p>
            <a:pPr algn="ctr"/>
            <a:r>
              <a:rPr lang="en-US" altLang="zh-CN" dirty="0"/>
              <a:t>Synchronize</a:t>
            </a:r>
            <a:endParaRPr lang="zh-CN" altLang="en-US" dirty="0">
              <a:cs typeface="+mn-ea"/>
              <a:sym typeface="+mn-lt"/>
            </a:endParaRPr>
          </a:p>
        </p:txBody>
      </p:sp>
      <p:sp useBgFill="1">
        <p:nvSpPr>
          <p:cNvPr id="129" name="矩形 128">
            <a:extLst>
              <a:ext uri="{FF2B5EF4-FFF2-40B4-BE49-F238E27FC236}">
                <a16:creationId xmlns:a16="http://schemas.microsoft.com/office/drawing/2014/main" id="{008CE880-5379-4515-AD18-B495A9E6993B}"/>
              </a:ext>
            </a:extLst>
          </p:cNvPr>
          <p:cNvSpPr/>
          <p:nvPr/>
        </p:nvSpPr>
        <p:spPr>
          <a:xfrm>
            <a:off x="3998541" y="3371905"/>
            <a:ext cx="986104" cy="369332"/>
          </a:xfrm>
          <a:prstGeom prst="rect">
            <a:avLst/>
          </a:prstGeom>
        </p:spPr>
        <p:txBody>
          <a:bodyPr wrap="none">
            <a:spAutoFit/>
          </a:bodyPr>
          <a:lstStyle/>
          <a:p>
            <a:pPr algn="ctr"/>
            <a:r>
              <a:rPr lang="en-US" altLang="zh-CN" dirty="0"/>
              <a:t>Upload</a:t>
            </a:r>
            <a:endParaRPr lang="zh-CN" altLang="en-US" dirty="0">
              <a:cs typeface="+mn-ea"/>
              <a:sym typeface="+mn-lt"/>
            </a:endParaRPr>
          </a:p>
        </p:txBody>
      </p:sp>
      <p:sp useBgFill="1">
        <p:nvSpPr>
          <p:cNvPr id="130" name="文本框 129">
            <a:extLst>
              <a:ext uri="{FF2B5EF4-FFF2-40B4-BE49-F238E27FC236}">
                <a16:creationId xmlns:a16="http://schemas.microsoft.com/office/drawing/2014/main" id="{920640CE-5D01-4FA0-83CD-55B03094684C}"/>
              </a:ext>
            </a:extLst>
          </p:cNvPr>
          <p:cNvSpPr txBox="1"/>
          <p:nvPr/>
        </p:nvSpPr>
        <p:spPr>
          <a:xfrm>
            <a:off x="2986444" y="4611508"/>
            <a:ext cx="1407121" cy="369332"/>
          </a:xfrm>
          <a:prstGeom prst="rect">
            <a:avLst/>
          </a:prstGeom>
        </p:spPr>
        <p:txBody>
          <a:bodyPr wrap="square" rtlCol="0">
            <a:spAutoFit/>
          </a:bodyPr>
          <a:lstStyle/>
          <a:p>
            <a:pPr algn="ctr"/>
            <a:r>
              <a:rPr lang="en-US" altLang="zh-CN" dirty="0">
                <a:cs typeface="+mn-ea"/>
                <a:sym typeface="+mn-lt"/>
              </a:rPr>
              <a:t>Delete</a:t>
            </a:r>
            <a:endParaRPr lang="zh-CN" altLang="en-US" dirty="0">
              <a:cs typeface="+mn-ea"/>
              <a:sym typeface="+mn-lt"/>
            </a:endParaRPr>
          </a:p>
        </p:txBody>
      </p:sp>
      <p:cxnSp>
        <p:nvCxnSpPr>
          <p:cNvPr id="133" name="直接连接符 132">
            <a:extLst>
              <a:ext uri="{FF2B5EF4-FFF2-40B4-BE49-F238E27FC236}">
                <a16:creationId xmlns:a16="http://schemas.microsoft.com/office/drawing/2014/main" id="{8C9EC73B-D1A4-4DF2-B219-B0D2A5038419}"/>
              </a:ext>
            </a:extLst>
          </p:cNvPr>
          <p:cNvCxnSpPr>
            <a:stCxn id="124" idx="4"/>
            <a:endCxn id="3" idx="4"/>
          </p:cNvCxnSpPr>
          <p:nvPr/>
        </p:nvCxnSpPr>
        <p:spPr>
          <a:xfrm flipH="1">
            <a:off x="2359978" y="4539492"/>
            <a:ext cx="1023728" cy="109454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grpSp>
        <p:nvGrpSpPr>
          <p:cNvPr id="148" name="组合 147">
            <a:extLst>
              <a:ext uri="{FF2B5EF4-FFF2-40B4-BE49-F238E27FC236}">
                <a16:creationId xmlns:a16="http://schemas.microsoft.com/office/drawing/2014/main" id="{162CF391-8BB3-4C04-935F-039A79D801EA}"/>
              </a:ext>
            </a:extLst>
          </p:cNvPr>
          <p:cNvGrpSpPr/>
          <p:nvPr/>
        </p:nvGrpSpPr>
        <p:grpSpPr>
          <a:xfrm>
            <a:off x="7088511" y="1510138"/>
            <a:ext cx="1460605" cy="197876"/>
            <a:chOff x="6866824" y="2489763"/>
            <a:chExt cx="1460605" cy="197876"/>
          </a:xfrm>
        </p:grpSpPr>
        <p:sp useBgFill="1">
          <p:nvSpPr>
            <p:cNvPr id="132" name="圆角矩形 276">
              <a:extLst>
                <a:ext uri="{FF2B5EF4-FFF2-40B4-BE49-F238E27FC236}">
                  <a16:creationId xmlns:a16="http://schemas.microsoft.com/office/drawing/2014/main" id="{6AA1F5C5-7FE5-46D4-BD5A-B3B17C99B01D}"/>
                </a:ext>
              </a:extLst>
            </p:cNvPr>
            <p:cNvSpPr/>
            <p:nvPr/>
          </p:nvSpPr>
          <p:spPr>
            <a:xfrm>
              <a:off x="6866824" y="2489763"/>
              <a:ext cx="547616" cy="197876"/>
            </a:xfrm>
            <a:prstGeom prst="roundRect">
              <a:avLst>
                <a:gd name="adj" fmla="val 41830"/>
              </a:avLst>
            </a:prstGeom>
            <a:ln>
              <a:solidFill>
                <a:schemeClr val="tx2"/>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34" name="椭圆 133">
              <a:extLst>
                <a:ext uri="{FF2B5EF4-FFF2-40B4-BE49-F238E27FC236}">
                  <a16:creationId xmlns:a16="http://schemas.microsoft.com/office/drawing/2014/main" id="{B473744B-AC66-4B0F-A581-F07AE385C8E7}"/>
                </a:ext>
              </a:extLst>
            </p:cNvPr>
            <p:cNvSpPr/>
            <p:nvPr/>
          </p:nvSpPr>
          <p:spPr>
            <a:xfrm>
              <a:off x="7543278"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5" name="椭圆 134">
              <a:extLst>
                <a:ext uri="{FF2B5EF4-FFF2-40B4-BE49-F238E27FC236}">
                  <a16:creationId xmlns:a16="http://schemas.microsoft.com/office/drawing/2014/main" id="{F6F48DBA-F332-4DFF-BDE7-641B7B2F12A3}"/>
                </a:ext>
              </a:extLst>
            </p:cNvPr>
            <p:cNvSpPr/>
            <p:nvPr/>
          </p:nvSpPr>
          <p:spPr>
            <a:xfrm>
              <a:off x="7879506"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6" name="椭圆 135">
              <a:extLst>
                <a:ext uri="{FF2B5EF4-FFF2-40B4-BE49-F238E27FC236}">
                  <a16:creationId xmlns:a16="http://schemas.microsoft.com/office/drawing/2014/main" id="{7434E5E2-F28E-4BDE-92A7-029CAC70965E}"/>
                </a:ext>
              </a:extLst>
            </p:cNvPr>
            <p:cNvSpPr/>
            <p:nvPr/>
          </p:nvSpPr>
          <p:spPr>
            <a:xfrm>
              <a:off x="8215734"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37" name="圆角矩形 288">
            <a:extLst>
              <a:ext uri="{FF2B5EF4-FFF2-40B4-BE49-F238E27FC236}">
                <a16:creationId xmlns:a16="http://schemas.microsoft.com/office/drawing/2014/main" id="{0F6B1F52-23DD-4C1A-9080-9FEF2D36B3FE}"/>
              </a:ext>
            </a:extLst>
          </p:cNvPr>
          <p:cNvSpPr/>
          <p:nvPr/>
        </p:nvSpPr>
        <p:spPr>
          <a:xfrm>
            <a:off x="7093411" y="4975544"/>
            <a:ext cx="542716" cy="45719"/>
          </a:xfrm>
          <a:prstGeom prst="roundRect">
            <a:avLst>
              <a:gd name="adj" fmla="val 50000"/>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8" name="文本框 137">
            <a:extLst>
              <a:ext uri="{FF2B5EF4-FFF2-40B4-BE49-F238E27FC236}">
                <a16:creationId xmlns:a16="http://schemas.microsoft.com/office/drawing/2014/main" id="{DF0695F2-C6B2-41AF-9BA5-70B13A017FF8}"/>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03</a:t>
            </a:r>
            <a:endParaRPr lang="zh-CN" altLang="en-US" dirty="0">
              <a:sym typeface="+mn-lt"/>
            </a:endParaRPr>
          </a:p>
        </p:txBody>
      </p:sp>
      <p:cxnSp>
        <p:nvCxnSpPr>
          <p:cNvPr id="139" name="直接连接符 138">
            <a:extLst>
              <a:ext uri="{FF2B5EF4-FFF2-40B4-BE49-F238E27FC236}">
                <a16:creationId xmlns:a16="http://schemas.microsoft.com/office/drawing/2014/main" id="{C3FAC30B-6802-4719-B751-0E2A4C8F8375}"/>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0" name="Group 4">
            <a:extLst>
              <a:ext uri="{FF2B5EF4-FFF2-40B4-BE49-F238E27FC236}">
                <a16:creationId xmlns:a16="http://schemas.microsoft.com/office/drawing/2014/main" id="{890FFE75-936A-4D7B-8B16-EF427340BA20}"/>
              </a:ext>
            </a:extLst>
          </p:cNvPr>
          <p:cNvGrpSpPr/>
          <p:nvPr/>
        </p:nvGrpSpPr>
        <p:grpSpPr>
          <a:xfrm>
            <a:off x="5921041" y="2297802"/>
            <a:ext cx="5373597" cy="1526209"/>
            <a:chOff x="3503711" y="1287239"/>
            <a:chExt cx="7164797" cy="1408346"/>
          </a:xfrm>
        </p:grpSpPr>
        <p:sp>
          <p:nvSpPr>
            <p:cNvPr id="141" name="TextBox 108">
              <a:extLst>
                <a:ext uri="{FF2B5EF4-FFF2-40B4-BE49-F238E27FC236}">
                  <a16:creationId xmlns:a16="http://schemas.microsoft.com/office/drawing/2014/main" id="{B8B574C3-AA6D-4F72-8F33-6B8E27DAB234}"/>
                </a:ext>
              </a:extLst>
            </p:cNvPr>
            <p:cNvSpPr txBox="1"/>
            <p:nvPr/>
          </p:nvSpPr>
          <p:spPr>
            <a:xfrm>
              <a:off x="3503711" y="1595441"/>
              <a:ext cx="7164797" cy="1100144"/>
            </a:xfrm>
            <a:prstGeom prst="rect">
              <a:avLst/>
            </a:prstGeom>
          </p:spPr>
          <p:txBody>
            <a:bodyPr vert="horz" wrap="square" lIns="0" tIns="0" rIns="0" bIns="0" anchor="ctr" anchorCtr="0">
              <a:normAutofit/>
            </a:bodyPr>
            <a:lstStyle/>
            <a:p>
              <a:pPr algn="l">
                <a:lnSpc>
                  <a:spcPct val="120000"/>
                </a:lnSpc>
                <a:spcBef>
                  <a:spcPct val="0"/>
                </a:spcBef>
              </a:pPr>
              <a:r>
                <a:rPr lang="zh-CN" altLang="en-US" sz="1200" dirty="0">
                  <a:solidFill>
                    <a:schemeClr val="bg1">
                      <a:lumMod val="50000"/>
                    </a:schemeClr>
                  </a:solidFill>
                  <a:cs typeface="+mn-ea"/>
                  <a:sym typeface="+mn-lt"/>
                </a:rPr>
                <a:t>根据监控器的反馈对服务器进行操作</a:t>
              </a:r>
              <a:endParaRPr lang="en-US" altLang="zh-CN" sz="1200" dirty="0">
                <a:solidFill>
                  <a:schemeClr val="bg1">
                    <a:lumMod val="50000"/>
                  </a:schemeClr>
                </a:solidFill>
                <a:cs typeface="+mn-ea"/>
                <a:sym typeface="+mn-lt"/>
              </a:endParaRPr>
            </a:p>
            <a:p>
              <a:pPr algn="l">
                <a:lnSpc>
                  <a:spcPct val="120000"/>
                </a:lnSpc>
                <a:spcBef>
                  <a:spcPct val="0"/>
                </a:spcBef>
              </a:pPr>
              <a:r>
                <a:rPr lang="zh-CN" altLang="en-US" sz="1200" dirty="0">
                  <a:solidFill>
                    <a:schemeClr val="bg1">
                      <a:lumMod val="50000"/>
                    </a:schemeClr>
                  </a:solidFill>
                  <a:cs typeface="+mn-ea"/>
                  <a:sym typeface="+mn-lt"/>
                </a:rPr>
                <a:t>文件修改</a:t>
              </a:r>
              <a:r>
                <a:rPr lang="en-US" altLang="zh-CN" sz="1200" dirty="0">
                  <a:solidFill>
                    <a:schemeClr val="bg1">
                      <a:lumMod val="50000"/>
                    </a:schemeClr>
                  </a:solidFill>
                  <a:cs typeface="+mn-ea"/>
                  <a:sym typeface="+mn-lt"/>
                </a:rPr>
                <a:t>——S3.upload</a:t>
              </a:r>
            </a:p>
            <a:p>
              <a:pPr algn="l">
                <a:lnSpc>
                  <a:spcPct val="120000"/>
                </a:lnSpc>
                <a:spcBef>
                  <a:spcPct val="0"/>
                </a:spcBef>
              </a:pPr>
              <a:r>
                <a:rPr lang="zh-CN" altLang="en-US" sz="1200" dirty="0">
                  <a:solidFill>
                    <a:schemeClr val="bg1">
                      <a:lumMod val="50000"/>
                    </a:schemeClr>
                  </a:solidFill>
                  <a:cs typeface="+mn-ea"/>
                  <a:sym typeface="+mn-lt"/>
                </a:rPr>
                <a:t>文件删除</a:t>
              </a:r>
              <a:r>
                <a:rPr lang="en-US" altLang="zh-CN" sz="1200" dirty="0">
                  <a:solidFill>
                    <a:schemeClr val="bg1">
                      <a:lumMod val="50000"/>
                    </a:schemeClr>
                  </a:solidFill>
                  <a:cs typeface="+mn-ea"/>
                  <a:sym typeface="+mn-lt"/>
                </a:rPr>
                <a:t>——S3.delete</a:t>
              </a:r>
            </a:p>
            <a:p>
              <a:pPr algn="l">
                <a:lnSpc>
                  <a:spcPct val="120000"/>
                </a:lnSpc>
                <a:spcBef>
                  <a:spcPct val="0"/>
                </a:spcBef>
              </a:pPr>
              <a:r>
                <a:rPr lang="zh-CN" altLang="en-US" sz="1200" dirty="0">
                  <a:solidFill>
                    <a:schemeClr val="bg1">
                      <a:lumMod val="50000"/>
                    </a:schemeClr>
                  </a:solidFill>
                  <a:cs typeface="+mn-ea"/>
                  <a:sym typeface="+mn-lt"/>
                </a:rPr>
                <a:t>文件同步</a:t>
              </a:r>
              <a:r>
                <a:rPr lang="en-US" altLang="zh-CN" sz="1200" dirty="0">
                  <a:solidFill>
                    <a:schemeClr val="bg1">
                      <a:lumMod val="50000"/>
                    </a:schemeClr>
                  </a:solidFill>
                  <a:cs typeface="+mn-ea"/>
                  <a:sym typeface="+mn-lt"/>
                </a:rPr>
                <a:t>——S3.synchronize</a:t>
              </a:r>
            </a:p>
            <a:p>
              <a:pPr algn="l">
                <a:lnSpc>
                  <a:spcPct val="120000"/>
                </a:lnSpc>
                <a:spcBef>
                  <a:spcPct val="0"/>
                </a:spcBef>
              </a:pPr>
              <a:r>
                <a:rPr lang="zh-CN" altLang="en-US" sz="1200" dirty="0">
                  <a:solidFill>
                    <a:schemeClr val="bg1">
                      <a:lumMod val="50000"/>
                    </a:schemeClr>
                  </a:solidFill>
                  <a:cs typeface="+mn-ea"/>
                  <a:sym typeface="+mn-lt"/>
                </a:rPr>
                <a:t>代码过长，就不放在</a:t>
              </a:r>
              <a:r>
                <a:rPr lang="en-US" altLang="zh-CN" sz="1200" dirty="0">
                  <a:solidFill>
                    <a:schemeClr val="bg1">
                      <a:lumMod val="50000"/>
                    </a:schemeClr>
                  </a:solidFill>
                  <a:cs typeface="+mn-ea"/>
                  <a:sym typeface="+mn-lt"/>
                </a:rPr>
                <a:t>ppt</a:t>
              </a:r>
              <a:r>
                <a:rPr lang="zh-CN" altLang="en-US" sz="1200" dirty="0">
                  <a:solidFill>
                    <a:schemeClr val="bg1">
                      <a:lumMod val="50000"/>
                    </a:schemeClr>
                  </a:solidFill>
                  <a:cs typeface="+mn-ea"/>
                  <a:sym typeface="+mn-lt"/>
                </a:rPr>
                <a:t>里了</a:t>
              </a:r>
              <a:endParaRPr lang="en-US" altLang="zh-CN" sz="1200" dirty="0">
                <a:solidFill>
                  <a:schemeClr val="bg1">
                    <a:lumMod val="50000"/>
                  </a:schemeClr>
                </a:solidFill>
                <a:cs typeface="+mn-ea"/>
                <a:sym typeface="+mn-lt"/>
              </a:endParaRPr>
            </a:p>
          </p:txBody>
        </p:sp>
        <p:sp>
          <p:nvSpPr>
            <p:cNvPr id="142" name="Rectangle 2">
              <a:extLst>
                <a:ext uri="{FF2B5EF4-FFF2-40B4-BE49-F238E27FC236}">
                  <a16:creationId xmlns:a16="http://schemas.microsoft.com/office/drawing/2014/main" id="{00F226D3-6D24-4762-AEEB-63F9988C76FB}"/>
                </a:ext>
              </a:extLst>
            </p:cNvPr>
            <p:cNvSpPr/>
            <p:nvPr/>
          </p:nvSpPr>
          <p:spPr>
            <a:xfrm>
              <a:off x="5688111" y="1287239"/>
              <a:ext cx="1846659" cy="553997"/>
            </a:xfrm>
            <a:prstGeom prst="rect">
              <a:avLst/>
            </a:prstGeom>
          </p:spPr>
          <p:txBody>
            <a:bodyPr wrap="none" lIns="0" tIns="0" rIns="0" bIns="0">
              <a:normAutofit/>
            </a:bodyPr>
            <a:lstStyle/>
            <a:p>
              <a:r>
                <a:rPr lang="en-US" altLang="zh-CN" b="1" dirty="0">
                  <a:solidFill>
                    <a:schemeClr val="bg1">
                      <a:lumMod val="50000"/>
                    </a:schemeClr>
                  </a:solidFill>
                  <a:cs typeface="+mn-ea"/>
                  <a:sym typeface="+mn-lt"/>
                </a:rPr>
                <a:t>S3</a:t>
              </a:r>
              <a:r>
                <a:rPr lang="zh-CN" altLang="en-US" b="1" dirty="0">
                  <a:solidFill>
                    <a:schemeClr val="bg1">
                      <a:lumMod val="50000"/>
                    </a:schemeClr>
                  </a:solidFill>
                  <a:cs typeface="+mn-ea"/>
                  <a:sym typeface="+mn-lt"/>
                </a:rPr>
                <a:t>服务器的响应</a:t>
              </a:r>
            </a:p>
          </p:txBody>
        </p:sp>
      </p:grpSp>
    </p:spTree>
    <p:extLst>
      <p:ext uri="{BB962C8B-B14F-4D97-AF65-F5344CB8AC3E}">
        <p14:creationId xmlns:p14="http://schemas.microsoft.com/office/powerpoint/2010/main" val="292580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p:cTn id="7" dur="1000" fill="hold"/>
                                        <p:tgtEl>
                                          <p:spTgt spid="139"/>
                                        </p:tgtEl>
                                        <p:attrNameLst>
                                          <p:attrName>ppt_w</p:attrName>
                                        </p:attrNameLst>
                                      </p:cBhvr>
                                      <p:tavLst>
                                        <p:tav tm="0">
                                          <p:val>
                                            <p:fltVal val="0"/>
                                          </p:val>
                                        </p:tav>
                                        <p:tav tm="100000">
                                          <p:val>
                                            <p:strVal val="#ppt_w"/>
                                          </p:val>
                                        </p:tav>
                                      </p:tavLst>
                                    </p:anim>
                                    <p:anim calcmode="lin" valueType="num">
                                      <p:cBhvr>
                                        <p:cTn id="8" dur="1000" fill="hold"/>
                                        <p:tgtEl>
                                          <p:spTgt spid="139"/>
                                        </p:tgtEl>
                                        <p:attrNameLst>
                                          <p:attrName>ppt_h</p:attrName>
                                        </p:attrNameLst>
                                      </p:cBhvr>
                                      <p:tavLst>
                                        <p:tav tm="0">
                                          <p:val>
                                            <p:fltVal val="0"/>
                                          </p:val>
                                        </p:tav>
                                        <p:tav tm="100000">
                                          <p:val>
                                            <p:strVal val="#ppt_h"/>
                                          </p:val>
                                        </p:tav>
                                      </p:tavLst>
                                    </p:anim>
                                    <p:anim calcmode="lin" valueType="num">
                                      <p:cBhvr>
                                        <p:cTn id="9" dur="1000" fill="hold"/>
                                        <p:tgtEl>
                                          <p:spTgt spid="139"/>
                                        </p:tgtEl>
                                        <p:attrNameLst>
                                          <p:attrName>style.rotation</p:attrName>
                                        </p:attrNameLst>
                                      </p:cBhvr>
                                      <p:tavLst>
                                        <p:tav tm="0">
                                          <p:val>
                                            <p:fltVal val="90"/>
                                          </p:val>
                                        </p:tav>
                                        <p:tav tm="100000">
                                          <p:val>
                                            <p:fltVal val="0"/>
                                          </p:val>
                                        </p:tav>
                                      </p:tavLst>
                                    </p:anim>
                                    <p:animEffect transition="in" filter="fade">
                                      <p:cBhvr>
                                        <p:cTn id="10" dur="1000"/>
                                        <p:tgtEl>
                                          <p:spTgt spid="13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38"/>
                                        </p:tgtEl>
                                        <p:attrNameLst>
                                          <p:attrName>style.visibility</p:attrName>
                                        </p:attrNameLst>
                                      </p:cBhvr>
                                      <p:to>
                                        <p:strVal val="visible"/>
                                      </p:to>
                                    </p:set>
                                    <p:animEffect transition="in" filter="fade">
                                      <p:cBhvr>
                                        <p:cTn id="13" dur="500"/>
                                        <p:tgtEl>
                                          <p:spTgt spid="13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38"/>
                                        </p:tgtEl>
                                        <p:attrNameLst>
                                          <p:attrName>ppt_x</p:attrName>
                                          <p:attrName>ppt_y</p:attrName>
                                        </p:attrNameLst>
                                      </p:cBhvr>
                                      <p:rCtr x="1680" y="2199"/>
                                    </p:animMotion>
                                  </p:childTnLst>
                                </p:cTn>
                              </p:par>
                              <p:par>
                                <p:cTn id="16" presetID="31"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 calcmode="lin" valueType="num">
                                      <p:cBhvr>
                                        <p:cTn id="20" dur="1000" fill="hold"/>
                                        <p:tgtEl>
                                          <p:spTgt spid="2"/>
                                        </p:tgtEl>
                                        <p:attrNameLst>
                                          <p:attrName>style.rotation</p:attrName>
                                        </p:attrNameLst>
                                      </p:cBhvr>
                                      <p:tavLst>
                                        <p:tav tm="0">
                                          <p:val>
                                            <p:fltVal val="90"/>
                                          </p:val>
                                        </p:tav>
                                        <p:tav tm="100000">
                                          <p:val>
                                            <p:fltVal val="0"/>
                                          </p:val>
                                        </p:tav>
                                      </p:tavLst>
                                    </p:anim>
                                    <p:animEffect transition="in" filter="fade">
                                      <p:cBhvr>
                                        <p:cTn id="21" dur="1000"/>
                                        <p:tgtEl>
                                          <p:spTgt spid="2"/>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 calcmode="lin" valueType="num">
                                      <p:cBhvr>
                                        <p:cTn id="26" dur="1000" fill="hold"/>
                                        <p:tgtEl>
                                          <p:spTgt spid="3"/>
                                        </p:tgtEl>
                                        <p:attrNameLst>
                                          <p:attrName>style.rotation</p:attrName>
                                        </p:attrNameLst>
                                      </p:cBhvr>
                                      <p:tavLst>
                                        <p:tav tm="0">
                                          <p:val>
                                            <p:fltVal val="90"/>
                                          </p:val>
                                        </p:tav>
                                        <p:tav tm="100000">
                                          <p:val>
                                            <p:fltVal val="0"/>
                                          </p:val>
                                        </p:tav>
                                      </p:tavLst>
                                    </p:anim>
                                    <p:animEffect transition="in" filter="fade">
                                      <p:cBhvr>
                                        <p:cTn id="27" dur="1000"/>
                                        <p:tgtEl>
                                          <p:spTgt spid="3"/>
                                        </p:tgtEl>
                                      </p:cBhvr>
                                    </p:animEffect>
                                  </p:childTnLst>
                                </p:cTn>
                              </p:par>
                              <p:par>
                                <p:cTn id="28" presetID="31" presetClass="entr" presetSubtype="0" fill="hold" grpId="0" nodeType="withEffect" nodePh="1">
                                  <p:stCondLst>
                                    <p:cond delay="250"/>
                                  </p:stCondLst>
                                  <p:endCondLst>
                                    <p:cond evt="begin" delay="0">
                                      <p:tn val="28"/>
                                    </p:cond>
                                  </p:end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style.rotation</p:attrName>
                                        </p:attrNameLst>
                                      </p:cBhvr>
                                      <p:tavLst>
                                        <p:tav tm="0">
                                          <p:val>
                                            <p:fltVal val="90"/>
                                          </p:val>
                                        </p:tav>
                                        <p:tav tm="100000">
                                          <p:val>
                                            <p:fltVal val="0"/>
                                          </p:val>
                                        </p:tav>
                                      </p:tavLst>
                                    </p:anim>
                                    <p:animEffect transition="in" filter="fade">
                                      <p:cBhvr>
                                        <p:cTn id="33" dur="1000"/>
                                        <p:tgtEl>
                                          <p:spTgt spid="4"/>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par>
                                <p:cTn id="40" presetID="31" presetClass="entr" presetSubtype="0" fill="hold" grpId="0" nodeType="withEffect" nodePh="1">
                                  <p:stCondLst>
                                    <p:cond delay="250"/>
                                  </p:stCondLst>
                                  <p:endCondLst>
                                    <p:cond evt="begin" delay="0">
                                      <p:tn val="40"/>
                                    </p:cond>
                                  </p:end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90"/>
                                          </p:val>
                                        </p:tav>
                                        <p:tav tm="100000">
                                          <p:val>
                                            <p:fltVal val="0"/>
                                          </p:val>
                                        </p:tav>
                                      </p:tavLst>
                                    </p:anim>
                                    <p:animEffect transition="in" filter="fade">
                                      <p:cBhvr>
                                        <p:cTn id="45" dur="1000"/>
                                        <p:tgtEl>
                                          <p:spTgt spid="6"/>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fltVal val="0"/>
                                          </p:val>
                                        </p:tav>
                                        <p:tav tm="100000">
                                          <p:val>
                                            <p:strVal val="#ppt_w"/>
                                          </p:val>
                                        </p:tav>
                                      </p:tavLst>
                                    </p:anim>
                                    <p:anim calcmode="lin" valueType="num">
                                      <p:cBhvr>
                                        <p:cTn id="49" dur="1000" fill="hold"/>
                                        <p:tgtEl>
                                          <p:spTgt spid="7"/>
                                        </p:tgtEl>
                                        <p:attrNameLst>
                                          <p:attrName>ppt_h</p:attrName>
                                        </p:attrNameLst>
                                      </p:cBhvr>
                                      <p:tavLst>
                                        <p:tav tm="0">
                                          <p:val>
                                            <p:fltVal val="0"/>
                                          </p:val>
                                        </p:tav>
                                        <p:tav tm="100000">
                                          <p:val>
                                            <p:strVal val="#ppt_h"/>
                                          </p:val>
                                        </p:tav>
                                      </p:tavLst>
                                    </p:anim>
                                    <p:anim calcmode="lin" valueType="num">
                                      <p:cBhvr>
                                        <p:cTn id="50" dur="1000" fill="hold"/>
                                        <p:tgtEl>
                                          <p:spTgt spid="7"/>
                                        </p:tgtEl>
                                        <p:attrNameLst>
                                          <p:attrName>style.rotation</p:attrName>
                                        </p:attrNameLst>
                                      </p:cBhvr>
                                      <p:tavLst>
                                        <p:tav tm="0">
                                          <p:val>
                                            <p:fltVal val="90"/>
                                          </p:val>
                                        </p:tav>
                                        <p:tav tm="100000">
                                          <p:val>
                                            <p:fltVal val="0"/>
                                          </p:val>
                                        </p:tav>
                                      </p:tavLst>
                                    </p:anim>
                                    <p:animEffect transition="in" filter="fade">
                                      <p:cBhvr>
                                        <p:cTn id="51" dur="1000"/>
                                        <p:tgtEl>
                                          <p:spTgt spid="7"/>
                                        </p:tgtEl>
                                      </p:cBhvr>
                                    </p:animEffect>
                                  </p:childTnLst>
                                </p:cTn>
                              </p:par>
                              <p:par>
                                <p:cTn id="52" presetID="31" presetClass="entr" presetSubtype="0" fill="hold" grpId="0" nodeType="withEffect" nodePh="1">
                                  <p:stCondLst>
                                    <p:cond delay="250"/>
                                  </p:stCondLst>
                                  <p:endCondLst>
                                    <p:cond evt="begin" delay="0">
                                      <p:tn val="52"/>
                                    </p:cond>
                                  </p:endCondLst>
                                  <p:childTnLst>
                                    <p:set>
                                      <p:cBhvr>
                                        <p:cTn id="53" dur="1" fill="hold">
                                          <p:stCondLst>
                                            <p:cond delay="0"/>
                                          </p:stCondLst>
                                        </p:cTn>
                                        <p:tgtEl>
                                          <p:spTgt spid="8"/>
                                        </p:tgtEl>
                                        <p:attrNameLst>
                                          <p:attrName>style.visibility</p:attrName>
                                        </p:attrNameLst>
                                      </p:cBhvr>
                                      <p:to>
                                        <p:strVal val="visible"/>
                                      </p:to>
                                    </p:set>
                                    <p:anim calcmode="lin" valueType="num">
                                      <p:cBhvr>
                                        <p:cTn id="54" dur="1000" fill="hold"/>
                                        <p:tgtEl>
                                          <p:spTgt spid="8"/>
                                        </p:tgtEl>
                                        <p:attrNameLst>
                                          <p:attrName>ppt_w</p:attrName>
                                        </p:attrNameLst>
                                      </p:cBhvr>
                                      <p:tavLst>
                                        <p:tav tm="0">
                                          <p:val>
                                            <p:fltVal val="0"/>
                                          </p:val>
                                        </p:tav>
                                        <p:tav tm="100000">
                                          <p:val>
                                            <p:strVal val="#ppt_w"/>
                                          </p:val>
                                        </p:tav>
                                      </p:tavLst>
                                    </p:anim>
                                    <p:anim calcmode="lin" valueType="num">
                                      <p:cBhvr>
                                        <p:cTn id="55" dur="1000" fill="hold"/>
                                        <p:tgtEl>
                                          <p:spTgt spid="8"/>
                                        </p:tgtEl>
                                        <p:attrNameLst>
                                          <p:attrName>ppt_h</p:attrName>
                                        </p:attrNameLst>
                                      </p:cBhvr>
                                      <p:tavLst>
                                        <p:tav tm="0">
                                          <p:val>
                                            <p:fltVal val="0"/>
                                          </p:val>
                                        </p:tav>
                                        <p:tav tm="100000">
                                          <p:val>
                                            <p:strVal val="#ppt_h"/>
                                          </p:val>
                                        </p:tav>
                                      </p:tavLst>
                                    </p:anim>
                                    <p:anim calcmode="lin" valueType="num">
                                      <p:cBhvr>
                                        <p:cTn id="56" dur="1000" fill="hold"/>
                                        <p:tgtEl>
                                          <p:spTgt spid="8"/>
                                        </p:tgtEl>
                                        <p:attrNameLst>
                                          <p:attrName>style.rotation</p:attrName>
                                        </p:attrNameLst>
                                      </p:cBhvr>
                                      <p:tavLst>
                                        <p:tav tm="0">
                                          <p:val>
                                            <p:fltVal val="90"/>
                                          </p:val>
                                        </p:tav>
                                        <p:tav tm="100000">
                                          <p:val>
                                            <p:fltVal val="0"/>
                                          </p:val>
                                        </p:tav>
                                      </p:tavLst>
                                    </p:anim>
                                    <p:animEffect transition="in" filter="fade">
                                      <p:cBhvr>
                                        <p:cTn id="57" dur="1000"/>
                                        <p:tgtEl>
                                          <p:spTgt spid="8"/>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9"/>
                                        </p:tgtEl>
                                        <p:attrNameLst>
                                          <p:attrName>style.visibility</p:attrName>
                                        </p:attrNameLst>
                                      </p:cBhvr>
                                      <p:to>
                                        <p:strVal val="visible"/>
                                      </p:to>
                                    </p:set>
                                    <p:anim calcmode="lin" valueType="num">
                                      <p:cBhvr>
                                        <p:cTn id="60" dur="1000" fill="hold"/>
                                        <p:tgtEl>
                                          <p:spTgt spid="9"/>
                                        </p:tgtEl>
                                        <p:attrNameLst>
                                          <p:attrName>ppt_w</p:attrName>
                                        </p:attrNameLst>
                                      </p:cBhvr>
                                      <p:tavLst>
                                        <p:tav tm="0">
                                          <p:val>
                                            <p:fltVal val="0"/>
                                          </p:val>
                                        </p:tav>
                                        <p:tav tm="100000">
                                          <p:val>
                                            <p:strVal val="#ppt_w"/>
                                          </p:val>
                                        </p:tav>
                                      </p:tavLst>
                                    </p:anim>
                                    <p:anim calcmode="lin" valueType="num">
                                      <p:cBhvr>
                                        <p:cTn id="61" dur="1000" fill="hold"/>
                                        <p:tgtEl>
                                          <p:spTgt spid="9"/>
                                        </p:tgtEl>
                                        <p:attrNameLst>
                                          <p:attrName>ppt_h</p:attrName>
                                        </p:attrNameLst>
                                      </p:cBhvr>
                                      <p:tavLst>
                                        <p:tav tm="0">
                                          <p:val>
                                            <p:fltVal val="0"/>
                                          </p:val>
                                        </p:tav>
                                        <p:tav tm="100000">
                                          <p:val>
                                            <p:strVal val="#ppt_h"/>
                                          </p:val>
                                        </p:tav>
                                      </p:tavLst>
                                    </p:anim>
                                    <p:anim calcmode="lin" valueType="num">
                                      <p:cBhvr>
                                        <p:cTn id="62" dur="1000" fill="hold"/>
                                        <p:tgtEl>
                                          <p:spTgt spid="9"/>
                                        </p:tgtEl>
                                        <p:attrNameLst>
                                          <p:attrName>style.rotation</p:attrName>
                                        </p:attrNameLst>
                                      </p:cBhvr>
                                      <p:tavLst>
                                        <p:tav tm="0">
                                          <p:val>
                                            <p:fltVal val="90"/>
                                          </p:val>
                                        </p:tav>
                                        <p:tav tm="100000">
                                          <p:val>
                                            <p:fltVal val="0"/>
                                          </p:val>
                                        </p:tav>
                                      </p:tavLst>
                                    </p:anim>
                                    <p:animEffect transition="in" filter="fade">
                                      <p:cBhvr>
                                        <p:cTn id="63" dur="1000"/>
                                        <p:tgtEl>
                                          <p:spTgt spid="9"/>
                                        </p:tgtEl>
                                      </p:cBhvr>
                                    </p:animEffect>
                                  </p:childTnLst>
                                </p:cTn>
                              </p:par>
                              <p:par>
                                <p:cTn id="64" presetID="31" presetClass="entr" presetSubtype="0" fill="hold" grpId="0" nodeType="withEffect" nodePh="1">
                                  <p:stCondLst>
                                    <p:cond delay="250"/>
                                  </p:stCondLst>
                                  <p:endCondLst>
                                    <p:cond evt="begin" delay="0">
                                      <p:tn val="64"/>
                                    </p:cond>
                                  </p:endCondLst>
                                  <p:childTnLst>
                                    <p:set>
                                      <p:cBhvr>
                                        <p:cTn id="65" dur="1" fill="hold">
                                          <p:stCondLst>
                                            <p:cond delay="0"/>
                                          </p:stCondLst>
                                        </p:cTn>
                                        <p:tgtEl>
                                          <p:spTgt spid="10"/>
                                        </p:tgtEl>
                                        <p:attrNameLst>
                                          <p:attrName>style.visibility</p:attrName>
                                        </p:attrNameLst>
                                      </p:cBhvr>
                                      <p:to>
                                        <p:strVal val="visible"/>
                                      </p:to>
                                    </p:set>
                                    <p:anim calcmode="lin" valueType="num">
                                      <p:cBhvr>
                                        <p:cTn id="66" dur="1000" fill="hold"/>
                                        <p:tgtEl>
                                          <p:spTgt spid="10"/>
                                        </p:tgtEl>
                                        <p:attrNameLst>
                                          <p:attrName>ppt_w</p:attrName>
                                        </p:attrNameLst>
                                      </p:cBhvr>
                                      <p:tavLst>
                                        <p:tav tm="0">
                                          <p:val>
                                            <p:fltVal val="0"/>
                                          </p:val>
                                        </p:tav>
                                        <p:tav tm="100000">
                                          <p:val>
                                            <p:strVal val="#ppt_w"/>
                                          </p:val>
                                        </p:tav>
                                      </p:tavLst>
                                    </p:anim>
                                    <p:anim calcmode="lin" valueType="num">
                                      <p:cBhvr>
                                        <p:cTn id="67" dur="1000" fill="hold"/>
                                        <p:tgtEl>
                                          <p:spTgt spid="10"/>
                                        </p:tgtEl>
                                        <p:attrNameLst>
                                          <p:attrName>ppt_h</p:attrName>
                                        </p:attrNameLst>
                                      </p:cBhvr>
                                      <p:tavLst>
                                        <p:tav tm="0">
                                          <p:val>
                                            <p:fltVal val="0"/>
                                          </p:val>
                                        </p:tav>
                                        <p:tav tm="100000">
                                          <p:val>
                                            <p:strVal val="#ppt_h"/>
                                          </p:val>
                                        </p:tav>
                                      </p:tavLst>
                                    </p:anim>
                                    <p:anim calcmode="lin" valueType="num">
                                      <p:cBhvr>
                                        <p:cTn id="68" dur="1000" fill="hold"/>
                                        <p:tgtEl>
                                          <p:spTgt spid="10"/>
                                        </p:tgtEl>
                                        <p:attrNameLst>
                                          <p:attrName>style.rotation</p:attrName>
                                        </p:attrNameLst>
                                      </p:cBhvr>
                                      <p:tavLst>
                                        <p:tav tm="0">
                                          <p:val>
                                            <p:fltVal val="90"/>
                                          </p:val>
                                        </p:tav>
                                        <p:tav tm="100000">
                                          <p:val>
                                            <p:fltVal val="0"/>
                                          </p:val>
                                        </p:tav>
                                      </p:tavLst>
                                    </p:anim>
                                    <p:animEffect transition="in" filter="fade">
                                      <p:cBhvr>
                                        <p:cTn id="69" dur="1000"/>
                                        <p:tgtEl>
                                          <p:spTgt spid="10"/>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1"/>
                                        </p:tgtEl>
                                        <p:attrNameLst>
                                          <p:attrName>style.visibility</p:attrName>
                                        </p:attrNameLst>
                                      </p:cBhvr>
                                      <p:to>
                                        <p:strVal val="visible"/>
                                      </p:to>
                                    </p:set>
                                    <p:anim calcmode="lin" valueType="num">
                                      <p:cBhvr>
                                        <p:cTn id="72" dur="1000" fill="hold"/>
                                        <p:tgtEl>
                                          <p:spTgt spid="11"/>
                                        </p:tgtEl>
                                        <p:attrNameLst>
                                          <p:attrName>ppt_w</p:attrName>
                                        </p:attrNameLst>
                                      </p:cBhvr>
                                      <p:tavLst>
                                        <p:tav tm="0">
                                          <p:val>
                                            <p:fltVal val="0"/>
                                          </p:val>
                                        </p:tav>
                                        <p:tav tm="100000">
                                          <p:val>
                                            <p:strVal val="#ppt_w"/>
                                          </p:val>
                                        </p:tav>
                                      </p:tavLst>
                                    </p:anim>
                                    <p:anim calcmode="lin" valueType="num">
                                      <p:cBhvr>
                                        <p:cTn id="73" dur="1000" fill="hold"/>
                                        <p:tgtEl>
                                          <p:spTgt spid="11"/>
                                        </p:tgtEl>
                                        <p:attrNameLst>
                                          <p:attrName>ppt_h</p:attrName>
                                        </p:attrNameLst>
                                      </p:cBhvr>
                                      <p:tavLst>
                                        <p:tav tm="0">
                                          <p:val>
                                            <p:fltVal val="0"/>
                                          </p:val>
                                        </p:tav>
                                        <p:tav tm="100000">
                                          <p:val>
                                            <p:strVal val="#ppt_h"/>
                                          </p:val>
                                        </p:tav>
                                      </p:tavLst>
                                    </p:anim>
                                    <p:anim calcmode="lin" valueType="num">
                                      <p:cBhvr>
                                        <p:cTn id="74" dur="1000" fill="hold"/>
                                        <p:tgtEl>
                                          <p:spTgt spid="11"/>
                                        </p:tgtEl>
                                        <p:attrNameLst>
                                          <p:attrName>style.rotation</p:attrName>
                                        </p:attrNameLst>
                                      </p:cBhvr>
                                      <p:tavLst>
                                        <p:tav tm="0">
                                          <p:val>
                                            <p:fltVal val="90"/>
                                          </p:val>
                                        </p:tav>
                                        <p:tav tm="100000">
                                          <p:val>
                                            <p:fltVal val="0"/>
                                          </p:val>
                                        </p:tav>
                                      </p:tavLst>
                                    </p:anim>
                                    <p:animEffect transition="in" filter="fade">
                                      <p:cBhvr>
                                        <p:cTn id="75" dur="1000"/>
                                        <p:tgtEl>
                                          <p:spTgt spid="11"/>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12"/>
                                        </p:tgtEl>
                                        <p:attrNameLst>
                                          <p:attrName>style.visibility</p:attrName>
                                        </p:attrNameLst>
                                      </p:cBhvr>
                                      <p:to>
                                        <p:strVal val="visible"/>
                                      </p:to>
                                    </p:set>
                                    <p:anim calcmode="lin" valueType="num">
                                      <p:cBhvr>
                                        <p:cTn id="78" dur="1000" fill="hold"/>
                                        <p:tgtEl>
                                          <p:spTgt spid="12"/>
                                        </p:tgtEl>
                                        <p:attrNameLst>
                                          <p:attrName>ppt_w</p:attrName>
                                        </p:attrNameLst>
                                      </p:cBhvr>
                                      <p:tavLst>
                                        <p:tav tm="0">
                                          <p:val>
                                            <p:fltVal val="0"/>
                                          </p:val>
                                        </p:tav>
                                        <p:tav tm="100000">
                                          <p:val>
                                            <p:strVal val="#ppt_w"/>
                                          </p:val>
                                        </p:tav>
                                      </p:tavLst>
                                    </p:anim>
                                    <p:anim calcmode="lin" valueType="num">
                                      <p:cBhvr>
                                        <p:cTn id="79" dur="1000" fill="hold"/>
                                        <p:tgtEl>
                                          <p:spTgt spid="12"/>
                                        </p:tgtEl>
                                        <p:attrNameLst>
                                          <p:attrName>ppt_h</p:attrName>
                                        </p:attrNameLst>
                                      </p:cBhvr>
                                      <p:tavLst>
                                        <p:tav tm="0">
                                          <p:val>
                                            <p:fltVal val="0"/>
                                          </p:val>
                                        </p:tav>
                                        <p:tav tm="100000">
                                          <p:val>
                                            <p:strVal val="#ppt_h"/>
                                          </p:val>
                                        </p:tav>
                                      </p:tavLst>
                                    </p:anim>
                                    <p:anim calcmode="lin" valueType="num">
                                      <p:cBhvr>
                                        <p:cTn id="80" dur="1000" fill="hold"/>
                                        <p:tgtEl>
                                          <p:spTgt spid="12"/>
                                        </p:tgtEl>
                                        <p:attrNameLst>
                                          <p:attrName>style.rotation</p:attrName>
                                        </p:attrNameLst>
                                      </p:cBhvr>
                                      <p:tavLst>
                                        <p:tav tm="0">
                                          <p:val>
                                            <p:fltVal val="90"/>
                                          </p:val>
                                        </p:tav>
                                        <p:tav tm="100000">
                                          <p:val>
                                            <p:fltVal val="0"/>
                                          </p:val>
                                        </p:tav>
                                      </p:tavLst>
                                    </p:anim>
                                    <p:animEffect transition="in" filter="fade">
                                      <p:cBhvr>
                                        <p:cTn id="81" dur="1000"/>
                                        <p:tgtEl>
                                          <p:spTgt spid="12"/>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13"/>
                                        </p:tgtEl>
                                        <p:attrNameLst>
                                          <p:attrName>style.visibility</p:attrName>
                                        </p:attrNameLst>
                                      </p:cBhvr>
                                      <p:to>
                                        <p:strVal val="visible"/>
                                      </p:to>
                                    </p:set>
                                    <p:anim calcmode="lin" valueType="num">
                                      <p:cBhvr>
                                        <p:cTn id="84" dur="1000" fill="hold"/>
                                        <p:tgtEl>
                                          <p:spTgt spid="13"/>
                                        </p:tgtEl>
                                        <p:attrNameLst>
                                          <p:attrName>ppt_w</p:attrName>
                                        </p:attrNameLst>
                                      </p:cBhvr>
                                      <p:tavLst>
                                        <p:tav tm="0">
                                          <p:val>
                                            <p:fltVal val="0"/>
                                          </p:val>
                                        </p:tav>
                                        <p:tav tm="100000">
                                          <p:val>
                                            <p:strVal val="#ppt_w"/>
                                          </p:val>
                                        </p:tav>
                                      </p:tavLst>
                                    </p:anim>
                                    <p:anim calcmode="lin" valueType="num">
                                      <p:cBhvr>
                                        <p:cTn id="85" dur="1000" fill="hold"/>
                                        <p:tgtEl>
                                          <p:spTgt spid="13"/>
                                        </p:tgtEl>
                                        <p:attrNameLst>
                                          <p:attrName>ppt_h</p:attrName>
                                        </p:attrNameLst>
                                      </p:cBhvr>
                                      <p:tavLst>
                                        <p:tav tm="0">
                                          <p:val>
                                            <p:fltVal val="0"/>
                                          </p:val>
                                        </p:tav>
                                        <p:tav tm="100000">
                                          <p:val>
                                            <p:strVal val="#ppt_h"/>
                                          </p:val>
                                        </p:tav>
                                      </p:tavLst>
                                    </p:anim>
                                    <p:anim calcmode="lin" valueType="num">
                                      <p:cBhvr>
                                        <p:cTn id="86" dur="1000" fill="hold"/>
                                        <p:tgtEl>
                                          <p:spTgt spid="13"/>
                                        </p:tgtEl>
                                        <p:attrNameLst>
                                          <p:attrName>style.rotation</p:attrName>
                                        </p:attrNameLst>
                                      </p:cBhvr>
                                      <p:tavLst>
                                        <p:tav tm="0">
                                          <p:val>
                                            <p:fltVal val="90"/>
                                          </p:val>
                                        </p:tav>
                                        <p:tav tm="100000">
                                          <p:val>
                                            <p:fltVal val="0"/>
                                          </p:val>
                                        </p:tav>
                                      </p:tavLst>
                                    </p:anim>
                                    <p:animEffect transition="in" filter="fade">
                                      <p:cBhvr>
                                        <p:cTn id="87" dur="1000"/>
                                        <p:tgtEl>
                                          <p:spTgt spid="13"/>
                                        </p:tgtEl>
                                      </p:cBhvr>
                                    </p:animEffect>
                                  </p:childTnLst>
                                </p:cTn>
                              </p:par>
                              <p:par>
                                <p:cTn id="88" presetID="31" presetClass="entr" presetSubtype="0" fill="hold" grpId="0" nodeType="withEffect" nodePh="1">
                                  <p:stCondLst>
                                    <p:cond delay="250"/>
                                  </p:stCondLst>
                                  <p:endCondLst>
                                    <p:cond evt="begin" delay="0">
                                      <p:tn val="88"/>
                                    </p:cond>
                                  </p:endCondLst>
                                  <p:childTnLst>
                                    <p:set>
                                      <p:cBhvr>
                                        <p:cTn id="89" dur="1" fill="hold">
                                          <p:stCondLst>
                                            <p:cond delay="0"/>
                                          </p:stCondLst>
                                        </p:cTn>
                                        <p:tgtEl>
                                          <p:spTgt spid="14"/>
                                        </p:tgtEl>
                                        <p:attrNameLst>
                                          <p:attrName>style.visibility</p:attrName>
                                        </p:attrNameLst>
                                      </p:cBhvr>
                                      <p:to>
                                        <p:strVal val="visible"/>
                                      </p:to>
                                    </p:set>
                                    <p:anim calcmode="lin" valueType="num">
                                      <p:cBhvr>
                                        <p:cTn id="90" dur="1000" fill="hold"/>
                                        <p:tgtEl>
                                          <p:spTgt spid="14"/>
                                        </p:tgtEl>
                                        <p:attrNameLst>
                                          <p:attrName>ppt_w</p:attrName>
                                        </p:attrNameLst>
                                      </p:cBhvr>
                                      <p:tavLst>
                                        <p:tav tm="0">
                                          <p:val>
                                            <p:fltVal val="0"/>
                                          </p:val>
                                        </p:tav>
                                        <p:tav tm="100000">
                                          <p:val>
                                            <p:strVal val="#ppt_w"/>
                                          </p:val>
                                        </p:tav>
                                      </p:tavLst>
                                    </p:anim>
                                    <p:anim calcmode="lin" valueType="num">
                                      <p:cBhvr>
                                        <p:cTn id="91" dur="1000" fill="hold"/>
                                        <p:tgtEl>
                                          <p:spTgt spid="14"/>
                                        </p:tgtEl>
                                        <p:attrNameLst>
                                          <p:attrName>ppt_h</p:attrName>
                                        </p:attrNameLst>
                                      </p:cBhvr>
                                      <p:tavLst>
                                        <p:tav tm="0">
                                          <p:val>
                                            <p:fltVal val="0"/>
                                          </p:val>
                                        </p:tav>
                                        <p:tav tm="100000">
                                          <p:val>
                                            <p:strVal val="#ppt_h"/>
                                          </p:val>
                                        </p:tav>
                                      </p:tavLst>
                                    </p:anim>
                                    <p:anim calcmode="lin" valueType="num">
                                      <p:cBhvr>
                                        <p:cTn id="92" dur="1000" fill="hold"/>
                                        <p:tgtEl>
                                          <p:spTgt spid="14"/>
                                        </p:tgtEl>
                                        <p:attrNameLst>
                                          <p:attrName>style.rotation</p:attrName>
                                        </p:attrNameLst>
                                      </p:cBhvr>
                                      <p:tavLst>
                                        <p:tav tm="0">
                                          <p:val>
                                            <p:fltVal val="90"/>
                                          </p:val>
                                        </p:tav>
                                        <p:tav tm="100000">
                                          <p:val>
                                            <p:fltVal val="0"/>
                                          </p:val>
                                        </p:tav>
                                      </p:tavLst>
                                    </p:anim>
                                    <p:animEffect transition="in" filter="fade">
                                      <p:cBhvr>
                                        <p:cTn id="93" dur="1000"/>
                                        <p:tgtEl>
                                          <p:spTgt spid="14"/>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15"/>
                                        </p:tgtEl>
                                        <p:attrNameLst>
                                          <p:attrName>style.visibility</p:attrName>
                                        </p:attrNameLst>
                                      </p:cBhvr>
                                      <p:to>
                                        <p:strVal val="visible"/>
                                      </p:to>
                                    </p:set>
                                    <p:anim calcmode="lin" valueType="num">
                                      <p:cBhvr>
                                        <p:cTn id="96" dur="1000" fill="hold"/>
                                        <p:tgtEl>
                                          <p:spTgt spid="15"/>
                                        </p:tgtEl>
                                        <p:attrNameLst>
                                          <p:attrName>ppt_w</p:attrName>
                                        </p:attrNameLst>
                                      </p:cBhvr>
                                      <p:tavLst>
                                        <p:tav tm="0">
                                          <p:val>
                                            <p:fltVal val="0"/>
                                          </p:val>
                                        </p:tav>
                                        <p:tav tm="100000">
                                          <p:val>
                                            <p:strVal val="#ppt_w"/>
                                          </p:val>
                                        </p:tav>
                                      </p:tavLst>
                                    </p:anim>
                                    <p:anim calcmode="lin" valueType="num">
                                      <p:cBhvr>
                                        <p:cTn id="97" dur="1000" fill="hold"/>
                                        <p:tgtEl>
                                          <p:spTgt spid="15"/>
                                        </p:tgtEl>
                                        <p:attrNameLst>
                                          <p:attrName>ppt_h</p:attrName>
                                        </p:attrNameLst>
                                      </p:cBhvr>
                                      <p:tavLst>
                                        <p:tav tm="0">
                                          <p:val>
                                            <p:fltVal val="0"/>
                                          </p:val>
                                        </p:tav>
                                        <p:tav tm="100000">
                                          <p:val>
                                            <p:strVal val="#ppt_h"/>
                                          </p:val>
                                        </p:tav>
                                      </p:tavLst>
                                    </p:anim>
                                    <p:anim calcmode="lin" valueType="num">
                                      <p:cBhvr>
                                        <p:cTn id="98" dur="1000" fill="hold"/>
                                        <p:tgtEl>
                                          <p:spTgt spid="15"/>
                                        </p:tgtEl>
                                        <p:attrNameLst>
                                          <p:attrName>style.rotation</p:attrName>
                                        </p:attrNameLst>
                                      </p:cBhvr>
                                      <p:tavLst>
                                        <p:tav tm="0">
                                          <p:val>
                                            <p:fltVal val="90"/>
                                          </p:val>
                                        </p:tav>
                                        <p:tav tm="100000">
                                          <p:val>
                                            <p:fltVal val="0"/>
                                          </p:val>
                                        </p:tav>
                                      </p:tavLst>
                                    </p:anim>
                                    <p:animEffect transition="in" filter="fade">
                                      <p:cBhvr>
                                        <p:cTn id="99" dur="1000"/>
                                        <p:tgtEl>
                                          <p:spTgt spid="15"/>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16"/>
                                        </p:tgtEl>
                                        <p:attrNameLst>
                                          <p:attrName>style.visibility</p:attrName>
                                        </p:attrNameLst>
                                      </p:cBhvr>
                                      <p:to>
                                        <p:strVal val="visible"/>
                                      </p:to>
                                    </p:set>
                                    <p:anim calcmode="lin" valueType="num">
                                      <p:cBhvr>
                                        <p:cTn id="102" dur="1000" fill="hold"/>
                                        <p:tgtEl>
                                          <p:spTgt spid="16"/>
                                        </p:tgtEl>
                                        <p:attrNameLst>
                                          <p:attrName>ppt_w</p:attrName>
                                        </p:attrNameLst>
                                      </p:cBhvr>
                                      <p:tavLst>
                                        <p:tav tm="0">
                                          <p:val>
                                            <p:fltVal val="0"/>
                                          </p:val>
                                        </p:tav>
                                        <p:tav tm="100000">
                                          <p:val>
                                            <p:strVal val="#ppt_w"/>
                                          </p:val>
                                        </p:tav>
                                      </p:tavLst>
                                    </p:anim>
                                    <p:anim calcmode="lin" valueType="num">
                                      <p:cBhvr>
                                        <p:cTn id="103" dur="1000" fill="hold"/>
                                        <p:tgtEl>
                                          <p:spTgt spid="16"/>
                                        </p:tgtEl>
                                        <p:attrNameLst>
                                          <p:attrName>ppt_h</p:attrName>
                                        </p:attrNameLst>
                                      </p:cBhvr>
                                      <p:tavLst>
                                        <p:tav tm="0">
                                          <p:val>
                                            <p:fltVal val="0"/>
                                          </p:val>
                                        </p:tav>
                                        <p:tav tm="100000">
                                          <p:val>
                                            <p:strVal val="#ppt_h"/>
                                          </p:val>
                                        </p:tav>
                                      </p:tavLst>
                                    </p:anim>
                                    <p:anim calcmode="lin" valueType="num">
                                      <p:cBhvr>
                                        <p:cTn id="104" dur="1000" fill="hold"/>
                                        <p:tgtEl>
                                          <p:spTgt spid="16"/>
                                        </p:tgtEl>
                                        <p:attrNameLst>
                                          <p:attrName>style.rotation</p:attrName>
                                        </p:attrNameLst>
                                      </p:cBhvr>
                                      <p:tavLst>
                                        <p:tav tm="0">
                                          <p:val>
                                            <p:fltVal val="90"/>
                                          </p:val>
                                        </p:tav>
                                        <p:tav tm="100000">
                                          <p:val>
                                            <p:fltVal val="0"/>
                                          </p:val>
                                        </p:tav>
                                      </p:tavLst>
                                    </p:anim>
                                    <p:animEffect transition="in" filter="fade">
                                      <p:cBhvr>
                                        <p:cTn id="105" dur="1000"/>
                                        <p:tgtEl>
                                          <p:spTgt spid="16"/>
                                        </p:tgtEl>
                                      </p:cBhvr>
                                    </p:animEffect>
                                  </p:childTnLst>
                                </p:cTn>
                              </p:par>
                              <p:par>
                                <p:cTn id="106" presetID="31" presetClass="entr" presetSubtype="0" fill="hold" grpId="0" nodeType="withEffect" nodePh="1">
                                  <p:stCondLst>
                                    <p:cond delay="250"/>
                                  </p:stCondLst>
                                  <p:endCondLst>
                                    <p:cond evt="begin" delay="0">
                                      <p:tn val="106"/>
                                    </p:cond>
                                  </p:endCondLst>
                                  <p:childTnLst>
                                    <p:set>
                                      <p:cBhvr>
                                        <p:cTn id="107" dur="1" fill="hold">
                                          <p:stCondLst>
                                            <p:cond delay="0"/>
                                          </p:stCondLst>
                                        </p:cTn>
                                        <p:tgtEl>
                                          <p:spTgt spid="17"/>
                                        </p:tgtEl>
                                        <p:attrNameLst>
                                          <p:attrName>style.visibility</p:attrName>
                                        </p:attrNameLst>
                                      </p:cBhvr>
                                      <p:to>
                                        <p:strVal val="visible"/>
                                      </p:to>
                                    </p:set>
                                    <p:anim calcmode="lin" valueType="num">
                                      <p:cBhvr>
                                        <p:cTn id="108" dur="1000" fill="hold"/>
                                        <p:tgtEl>
                                          <p:spTgt spid="17"/>
                                        </p:tgtEl>
                                        <p:attrNameLst>
                                          <p:attrName>ppt_w</p:attrName>
                                        </p:attrNameLst>
                                      </p:cBhvr>
                                      <p:tavLst>
                                        <p:tav tm="0">
                                          <p:val>
                                            <p:fltVal val="0"/>
                                          </p:val>
                                        </p:tav>
                                        <p:tav tm="100000">
                                          <p:val>
                                            <p:strVal val="#ppt_w"/>
                                          </p:val>
                                        </p:tav>
                                      </p:tavLst>
                                    </p:anim>
                                    <p:anim calcmode="lin" valueType="num">
                                      <p:cBhvr>
                                        <p:cTn id="109" dur="1000" fill="hold"/>
                                        <p:tgtEl>
                                          <p:spTgt spid="17"/>
                                        </p:tgtEl>
                                        <p:attrNameLst>
                                          <p:attrName>ppt_h</p:attrName>
                                        </p:attrNameLst>
                                      </p:cBhvr>
                                      <p:tavLst>
                                        <p:tav tm="0">
                                          <p:val>
                                            <p:fltVal val="0"/>
                                          </p:val>
                                        </p:tav>
                                        <p:tav tm="100000">
                                          <p:val>
                                            <p:strVal val="#ppt_h"/>
                                          </p:val>
                                        </p:tav>
                                      </p:tavLst>
                                    </p:anim>
                                    <p:anim calcmode="lin" valueType="num">
                                      <p:cBhvr>
                                        <p:cTn id="110" dur="1000" fill="hold"/>
                                        <p:tgtEl>
                                          <p:spTgt spid="17"/>
                                        </p:tgtEl>
                                        <p:attrNameLst>
                                          <p:attrName>style.rotation</p:attrName>
                                        </p:attrNameLst>
                                      </p:cBhvr>
                                      <p:tavLst>
                                        <p:tav tm="0">
                                          <p:val>
                                            <p:fltVal val="90"/>
                                          </p:val>
                                        </p:tav>
                                        <p:tav tm="100000">
                                          <p:val>
                                            <p:fltVal val="0"/>
                                          </p:val>
                                        </p:tav>
                                      </p:tavLst>
                                    </p:anim>
                                    <p:animEffect transition="in" filter="fade">
                                      <p:cBhvr>
                                        <p:cTn id="111" dur="1000"/>
                                        <p:tgtEl>
                                          <p:spTgt spid="17"/>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18"/>
                                        </p:tgtEl>
                                        <p:attrNameLst>
                                          <p:attrName>style.visibility</p:attrName>
                                        </p:attrNameLst>
                                      </p:cBhvr>
                                      <p:to>
                                        <p:strVal val="visible"/>
                                      </p:to>
                                    </p:set>
                                    <p:anim calcmode="lin" valueType="num">
                                      <p:cBhvr>
                                        <p:cTn id="114" dur="1000" fill="hold"/>
                                        <p:tgtEl>
                                          <p:spTgt spid="18"/>
                                        </p:tgtEl>
                                        <p:attrNameLst>
                                          <p:attrName>ppt_w</p:attrName>
                                        </p:attrNameLst>
                                      </p:cBhvr>
                                      <p:tavLst>
                                        <p:tav tm="0">
                                          <p:val>
                                            <p:fltVal val="0"/>
                                          </p:val>
                                        </p:tav>
                                        <p:tav tm="100000">
                                          <p:val>
                                            <p:strVal val="#ppt_w"/>
                                          </p:val>
                                        </p:tav>
                                      </p:tavLst>
                                    </p:anim>
                                    <p:anim calcmode="lin" valueType="num">
                                      <p:cBhvr>
                                        <p:cTn id="115" dur="1000" fill="hold"/>
                                        <p:tgtEl>
                                          <p:spTgt spid="18"/>
                                        </p:tgtEl>
                                        <p:attrNameLst>
                                          <p:attrName>ppt_h</p:attrName>
                                        </p:attrNameLst>
                                      </p:cBhvr>
                                      <p:tavLst>
                                        <p:tav tm="0">
                                          <p:val>
                                            <p:fltVal val="0"/>
                                          </p:val>
                                        </p:tav>
                                        <p:tav tm="100000">
                                          <p:val>
                                            <p:strVal val="#ppt_h"/>
                                          </p:val>
                                        </p:tav>
                                      </p:tavLst>
                                    </p:anim>
                                    <p:anim calcmode="lin" valueType="num">
                                      <p:cBhvr>
                                        <p:cTn id="116" dur="1000" fill="hold"/>
                                        <p:tgtEl>
                                          <p:spTgt spid="18"/>
                                        </p:tgtEl>
                                        <p:attrNameLst>
                                          <p:attrName>style.rotation</p:attrName>
                                        </p:attrNameLst>
                                      </p:cBhvr>
                                      <p:tavLst>
                                        <p:tav tm="0">
                                          <p:val>
                                            <p:fltVal val="90"/>
                                          </p:val>
                                        </p:tav>
                                        <p:tav tm="100000">
                                          <p:val>
                                            <p:fltVal val="0"/>
                                          </p:val>
                                        </p:tav>
                                      </p:tavLst>
                                    </p:anim>
                                    <p:animEffect transition="in" filter="fade">
                                      <p:cBhvr>
                                        <p:cTn id="117" dur="1000"/>
                                        <p:tgtEl>
                                          <p:spTgt spid="18"/>
                                        </p:tgtEl>
                                      </p:cBhvr>
                                    </p:animEffect>
                                  </p:childTnLst>
                                </p:cTn>
                              </p:par>
                              <p:par>
                                <p:cTn id="118" presetID="31" presetClass="entr" presetSubtype="0" fill="hold" grpId="0" nodeType="withEffect" nodePh="1">
                                  <p:stCondLst>
                                    <p:cond delay="250"/>
                                  </p:stCondLst>
                                  <p:endCondLst>
                                    <p:cond evt="begin" delay="0">
                                      <p:tn val="118"/>
                                    </p:cond>
                                  </p:endCondLst>
                                  <p:childTnLst>
                                    <p:set>
                                      <p:cBhvr>
                                        <p:cTn id="119" dur="1" fill="hold">
                                          <p:stCondLst>
                                            <p:cond delay="0"/>
                                          </p:stCondLst>
                                        </p:cTn>
                                        <p:tgtEl>
                                          <p:spTgt spid="19"/>
                                        </p:tgtEl>
                                        <p:attrNameLst>
                                          <p:attrName>style.visibility</p:attrName>
                                        </p:attrNameLst>
                                      </p:cBhvr>
                                      <p:to>
                                        <p:strVal val="visible"/>
                                      </p:to>
                                    </p:set>
                                    <p:anim calcmode="lin" valueType="num">
                                      <p:cBhvr>
                                        <p:cTn id="120" dur="1000" fill="hold"/>
                                        <p:tgtEl>
                                          <p:spTgt spid="19"/>
                                        </p:tgtEl>
                                        <p:attrNameLst>
                                          <p:attrName>ppt_w</p:attrName>
                                        </p:attrNameLst>
                                      </p:cBhvr>
                                      <p:tavLst>
                                        <p:tav tm="0">
                                          <p:val>
                                            <p:fltVal val="0"/>
                                          </p:val>
                                        </p:tav>
                                        <p:tav tm="100000">
                                          <p:val>
                                            <p:strVal val="#ppt_w"/>
                                          </p:val>
                                        </p:tav>
                                      </p:tavLst>
                                    </p:anim>
                                    <p:anim calcmode="lin" valueType="num">
                                      <p:cBhvr>
                                        <p:cTn id="121" dur="1000" fill="hold"/>
                                        <p:tgtEl>
                                          <p:spTgt spid="19"/>
                                        </p:tgtEl>
                                        <p:attrNameLst>
                                          <p:attrName>ppt_h</p:attrName>
                                        </p:attrNameLst>
                                      </p:cBhvr>
                                      <p:tavLst>
                                        <p:tav tm="0">
                                          <p:val>
                                            <p:fltVal val="0"/>
                                          </p:val>
                                        </p:tav>
                                        <p:tav tm="100000">
                                          <p:val>
                                            <p:strVal val="#ppt_h"/>
                                          </p:val>
                                        </p:tav>
                                      </p:tavLst>
                                    </p:anim>
                                    <p:anim calcmode="lin" valueType="num">
                                      <p:cBhvr>
                                        <p:cTn id="122" dur="1000" fill="hold"/>
                                        <p:tgtEl>
                                          <p:spTgt spid="19"/>
                                        </p:tgtEl>
                                        <p:attrNameLst>
                                          <p:attrName>style.rotation</p:attrName>
                                        </p:attrNameLst>
                                      </p:cBhvr>
                                      <p:tavLst>
                                        <p:tav tm="0">
                                          <p:val>
                                            <p:fltVal val="90"/>
                                          </p:val>
                                        </p:tav>
                                        <p:tav tm="100000">
                                          <p:val>
                                            <p:fltVal val="0"/>
                                          </p:val>
                                        </p:tav>
                                      </p:tavLst>
                                    </p:anim>
                                    <p:animEffect transition="in" filter="fade">
                                      <p:cBhvr>
                                        <p:cTn id="123" dur="1000"/>
                                        <p:tgtEl>
                                          <p:spTgt spid="19"/>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20"/>
                                        </p:tgtEl>
                                        <p:attrNameLst>
                                          <p:attrName>style.visibility</p:attrName>
                                        </p:attrNameLst>
                                      </p:cBhvr>
                                      <p:to>
                                        <p:strVal val="visible"/>
                                      </p:to>
                                    </p:set>
                                    <p:anim calcmode="lin" valueType="num">
                                      <p:cBhvr>
                                        <p:cTn id="126" dur="1000" fill="hold"/>
                                        <p:tgtEl>
                                          <p:spTgt spid="20"/>
                                        </p:tgtEl>
                                        <p:attrNameLst>
                                          <p:attrName>ppt_w</p:attrName>
                                        </p:attrNameLst>
                                      </p:cBhvr>
                                      <p:tavLst>
                                        <p:tav tm="0">
                                          <p:val>
                                            <p:fltVal val="0"/>
                                          </p:val>
                                        </p:tav>
                                        <p:tav tm="100000">
                                          <p:val>
                                            <p:strVal val="#ppt_w"/>
                                          </p:val>
                                        </p:tav>
                                      </p:tavLst>
                                    </p:anim>
                                    <p:anim calcmode="lin" valueType="num">
                                      <p:cBhvr>
                                        <p:cTn id="127" dur="1000" fill="hold"/>
                                        <p:tgtEl>
                                          <p:spTgt spid="20"/>
                                        </p:tgtEl>
                                        <p:attrNameLst>
                                          <p:attrName>ppt_h</p:attrName>
                                        </p:attrNameLst>
                                      </p:cBhvr>
                                      <p:tavLst>
                                        <p:tav tm="0">
                                          <p:val>
                                            <p:fltVal val="0"/>
                                          </p:val>
                                        </p:tav>
                                        <p:tav tm="100000">
                                          <p:val>
                                            <p:strVal val="#ppt_h"/>
                                          </p:val>
                                        </p:tav>
                                      </p:tavLst>
                                    </p:anim>
                                    <p:anim calcmode="lin" valueType="num">
                                      <p:cBhvr>
                                        <p:cTn id="128" dur="1000" fill="hold"/>
                                        <p:tgtEl>
                                          <p:spTgt spid="20"/>
                                        </p:tgtEl>
                                        <p:attrNameLst>
                                          <p:attrName>style.rotation</p:attrName>
                                        </p:attrNameLst>
                                      </p:cBhvr>
                                      <p:tavLst>
                                        <p:tav tm="0">
                                          <p:val>
                                            <p:fltVal val="90"/>
                                          </p:val>
                                        </p:tav>
                                        <p:tav tm="100000">
                                          <p:val>
                                            <p:fltVal val="0"/>
                                          </p:val>
                                        </p:tav>
                                      </p:tavLst>
                                    </p:anim>
                                    <p:animEffect transition="in" filter="fade">
                                      <p:cBhvr>
                                        <p:cTn id="129" dur="1000"/>
                                        <p:tgtEl>
                                          <p:spTgt spid="20"/>
                                        </p:tgtEl>
                                      </p:cBhvr>
                                    </p:animEffect>
                                  </p:childTnLst>
                                </p:cTn>
                              </p:par>
                              <p:par>
                                <p:cTn id="130" presetID="31" presetClass="entr" presetSubtype="0" fill="hold" grpId="0" nodeType="withEffect" nodePh="1">
                                  <p:stCondLst>
                                    <p:cond delay="250"/>
                                  </p:stCondLst>
                                  <p:endCondLst>
                                    <p:cond evt="begin" delay="0">
                                      <p:tn val="130"/>
                                    </p:cond>
                                  </p:endCondLst>
                                  <p:childTnLst>
                                    <p:set>
                                      <p:cBhvr>
                                        <p:cTn id="131" dur="1" fill="hold">
                                          <p:stCondLst>
                                            <p:cond delay="0"/>
                                          </p:stCondLst>
                                        </p:cTn>
                                        <p:tgtEl>
                                          <p:spTgt spid="21"/>
                                        </p:tgtEl>
                                        <p:attrNameLst>
                                          <p:attrName>style.visibility</p:attrName>
                                        </p:attrNameLst>
                                      </p:cBhvr>
                                      <p:to>
                                        <p:strVal val="visible"/>
                                      </p:to>
                                    </p:set>
                                    <p:anim calcmode="lin" valueType="num">
                                      <p:cBhvr>
                                        <p:cTn id="132" dur="1000" fill="hold"/>
                                        <p:tgtEl>
                                          <p:spTgt spid="21"/>
                                        </p:tgtEl>
                                        <p:attrNameLst>
                                          <p:attrName>ppt_w</p:attrName>
                                        </p:attrNameLst>
                                      </p:cBhvr>
                                      <p:tavLst>
                                        <p:tav tm="0">
                                          <p:val>
                                            <p:fltVal val="0"/>
                                          </p:val>
                                        </p:tav>
                                        <p:tav tm="100000">
                                          <p:val>
                                            <p:strVal val="#ppt_w"/>
                                          </p:val>
                                        </p:tav>
                                      </p:tavLst>
                                    </p:anim>
                                    <p:anim calcmode="lin" valueType="num">
                                      <p:cBhvr>
                                        <p:cTn id="133" dur="1000" fill="hold"/>
                                        <p:tgtEl>
                                          <p:spTgt spid="21"/>
                                        </p:tgtEl>
                                        <p:attrNameLst>
                                          <p:attrName>ppt_h</p:attrName>
                                        </p:attrNameLst>
                                      </p:cBhvr>
                                      <p:tavLst>
                                        <p:tav tm="0">
                                          <p:val>
                                            <p:fltVal val="0"/>
                                          </p:val>
                                        </p:tav>
                                        <p:tav tm="100000">
                                          <p:val>
                                            <p:strVal val="#ppt_h"/>
                                          </p:val>
                                        </p:tav>
                                      </p:tavLst>
                                    </p:anim>
                                    <p:anim calcmode="lin" valueType="num">
                                      <p:cBhvr>
                                        <p:cTn id="134" dur="1000" fill="hold"/>
                                        <p:tgtEl>
                                          <p:spTgt spid="21"/>
                                        </p:tgtEl>
                                        <p:attrNameLst>
                                          <p:attrName>style.rotation</p:attrName>
                                        </p:attrNameLst>
                                      </p:cBhvr>
                                      <p:tavLst>
                                        <p:tav tm="0">
                                          <p:val>
                                            <p:fltVal val="90"/>
                                          </p:val>
                                        </p:tav>
                                        <p:tav tm="100000">
                                          <p:val>
                                            <p:fltVal val="0"/>
                                          </p:val>
                                        </p:tav>
                                      </p:tavLst>
                                    </p:anim>
                                    <p:animEffect transition="in" filter="fade">
                                      <p:cBhvr>
                                        <p:cTn id="135" dur="1000"/>
                                        <p:tgtEl>
                                          <p:spTgt spid="21"/>
                                        </p:tgtEl>
                                      </p:cBhvr>
                                    </p:animEffect>
                                  </p:childTnLst>
                                </p:cTn>
                              </p:par>
                              <p:par>
                                <p:cTn id="136" presetID="31" presetClass="entr" presetSubtype="0" fill="hold" grpId="0" nodeType="withEffect" nodePh="1">
                                  <p:stCondLst>
                                    <p:cond delay="250"/>
                                  </p:stCondLst>
                                  <p:endCondLst>
                                    <p:cond evt="begin" delay="0">
                                      <p:tn val="136"/>
                                    </p:cond>
                                  </p:endCondLst>
                                  <p:childTnLst>
                                    <p:set>
                                      <p:cBhvr>
                                        <p:cTn id="137" dur="1" fill="hold">
                                          <p:stCondLst>
                                            <p:cond delay="0"/>
                                          </p:stCondLst>
                                        </p:cTn>
                                        <p:tgtEl>
                                          <p:spTgt spid="22"/>
                                        </p:tgtEl>
                                        <p:attrNameLst>
                                          <p:attrName>style.visibility</p:attrName>
                                        </p:attrNameLst>
                                      </p:cBhvr>
                                      <p:to>
                                        <p:strVal val="visible"/>
                                      </p:to>
                                    </p:set>
                                    <p:anim calcmode="lin" valueType="num">
                                      <p:cBhvr>
                                        <p:cTn id="138" dur="1000" fill="hold"/>
                                        <p:tgtEl>
                                          <p:spTgt spid="22"/>
                                        </p:tgtEl>
                                        <p:attrNameLst>
                                          <p:attrName>ppt_w</p:attrName>
                                        </p:attrNameLst>
                                      </p:cBhvr>
                                      <p:tavLst>
                                        <p:tav tm="0">
                                          <p:val>
                                            <p:fltVal val="0"/>
                                          </p:val>
                                        </p:tav>
                                        <p:tav tm="100000">
                                          <p:val>
                                            <p:strVal val="#ppt_w"/>
                                          </p:val>
                                        </p:tav>
                                      </p:tavLst>
                                    </p:anim>
                                    <p:anim calcmode="lin" valueType="num">
                                      <p:cBhvr>
                                        <p:cTn id="139" dur="1000" fill="hold"/>
                                        <p:tgtEl>
                                          <p:spTgt spid="22"/>
                                        </p:tgtEl>
                                        <p:attrNameLst>
                                          <p:attrName>ppt_h</p:attrName>
                                        </p:attrNameLst>
                                      </p:cBhvr>
                                      <p:tavLst>
                                        <p:tav tm="0">
                                          <p:val>
                                            <p:fltVal val="0"/>
                                          </p:val>
                                        </p:tav>
                                        <p:tav tm="100000">
                                          <p:val>
                                            <p:strVal val="#ppt_h"/>
                                          </p:val>
                                        </p:tav>
                                      </p:tavLst>
                                    </p:anim>
                                    <p:anim calcmode="lin" valueType="num">
                                      <p:cBhvr>
                                        <p:cTn id="140" dur="1000" fill="hold"/>
                                        <p:tgtEl>
                                          <p:spTgt spid="22"/>
                                        </p:tgtEl>
                                        <p:attrNameLst>
                                          <p:attrName>style.rotation</p:attrName>
                                        </p:attrNameLst>
                                      </p:cBhvr>
                                      <p:tavLst>
                                        <p:tav tm="0">
                                          <p:val>
                                            <p:fltVal val="90"/>
                                          </p:val>
                                        </p:tav>
                                        <p:tav tm="100000">
                                          <p:val>
                                            <p:fltVal val="0"/>
                                          </p:val>
                                        </p:tav>
                                      </p:tavLst>
                                    </p:anim>
                                    <p:animEffect transition="in" filter="fade">
                                      <p:cBhvr>
                                        <p:cTn id="141" dur="1000"/>
                                        <p:tgtEl>
                                          <p:spTgt spid="22"/>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23"/>
                                        </p:tgtEl>
                                        <p:attrNameLst>
                                          <p:attrName>style.visibility</p:attrName>
                                        </p:attrNameLst>
                                      </p:cBhvr>
                                      <p:to>
                                        <p:strVal val="visible"/>
                                      </p:to>
                                    </p:set>
                                    <p:anim calcmode="lin" valueType="num">
                                      <p:cBhvr>
                                        <p:cTn id="144" dur="1000" fill="hold"/>
                                        <p:tgtEl>
                                          <p:spTgt spid="23"/>
                                        </p:tgtEl>
                                        <p:attrNameLst>
                                          <p:attrName>ppt_w</p:attrName>
                                        </p:attrNameLst>
                                      </p:cBhvr>
                                      <p:tavLst>
                                        <p:tav tm="0">
                                          <p:val>
                                            <p:fltVal val="0"/>
                                          </p:val>
                                        </p:tav>
                                        <p:tav tm="100000">
                                          <p:val>
                                            <p:strVal val="#ppt_w"/>
                                          </p:val>
                                        </p:tav>
                                      </p:tavLst>
                                    </p:anim>
                                    <p:anim calcmode="lin" valueType="num">
                                      <p:cBhvr>
                                        <p:cTn id="145" dur="1000" fill="hold"/>
                                        <p:tgtEl>
                                          <p:spTgt spid="23"/>
                                        </p:tgtEl>
                                        <p:attrNameLst>
                                          <p:attrName>ppt_h</p:attrName>
                                        </p:attrNameLst>
                                      </p:cBhvr>
                                      <p:tavLst>
                                        <p:tav tm="0">
                                          <p:val>
                                            <p:fltVal val="0"/>
                                          </p:val>
                                        </p:tav>
                                        <p:tav tm="100000">
                                          <p:val>
                                            <p:strVal val="#ppt_h"/>
                                          </p:val>
                                        </p:tav>
                                      </p:tavLst>
                                    </p:anim>
                                    <p:anim calcmode="lin" valueType="num">
                                      <p:cBhvr>
                                        <p:cTn id="146" dur="1000" fill="hold"/>
                                        <p:tgtEl>
                                          <p:spTgt spid="23"/>
                                        </p:tgtEl>
                                        <p:attrNameLst>
                                          <p:attrName>style.rotation</p:attrName>
                                        </p:attrNameLst>
                                      </p:cBhvr>
                                      <p:tavLst>
                                        <p:tav tm="0">
                                          <p:val>
                                            <p:fltVal val="90"/>
                                          </p:val>
                                        </p:tav>
                                        <p:tav tm="100000">
                                          <p:val>
                                            <p:fltVal val="0"/>
                                          </p:val>
                                        </p:tav>
                                      </p:tavLst>
                                    </p:anim>
                                    <p:animEffect transition="in" filter="fade">
                                      <p:cBhvr>
                                        <p:cTn id="147" dur="1000"/>
                                        <p:tgtEl>
                                          <p:spTgt spid="23"/>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24"/>
                                        </p:tgtEl>
                                        <p:attrNameLst>
                                          <p:attrName>style.visibility</p:attrName>
                                        </p:attrNameLst>
                                      </p:cBhvr>
                                      <p:to>
                                        <p:strVal val="visible"/>
                                      </p:to>
                                    </p:set>
                                    <p:anim calcmode="lin" valueType="num">
                                      <p:cBhvr>
                                        <p:cTn id="150" dur="1000" fill="hold"/>
                                        <p:tgtEl>
                                          <p:spTgt spid="24"/>
                                        </p:tgtEl>
                                        <p:attrNameLst>
                                          <p:attrName>ppt_w</p:attrName>
                                        </p:attrNameLst>
                                      </p:cBhvr>
                                      <p:tavLst>
                                        <p:tav tm="0">
                                          <p:val>
                                            <p:fltVal val="0"/>
                                          </p:val>
                                        </p:tav>
                                        <p:tav tm="100000">
                                          <p:val>
                                            <p:strVal val="#ppt_w"/>
                                          </p:val>
                                        </p:tav>
                                      </p:tavLst>
                                    </p:anim>
                                    <p:anim calcmode="lin" valueType="num">
                                      <p:cBhvr>
                                        <p:cTn id="151" dur="1000" fill="hold"/>
                                        <p:tgtEl>
                                          <p:spTgt spid="24"/>
                                        </p:tgtEl>
                                        <p:attrNameLst>
                                          <p:attrName>ppt_h</p:attrName>
                                        </p:attrNameLst>
                                      </p:cBhvr>
                                      <p:tavLst>
                                        <p:tav tm="0">
                                          <p:val>
                                            <p:fltVal val="0"/>
                                          </p:val>
                                        </p:tav>
                                        <p:tav tm="100000">
                                          <p:val>
                                            <p:strVal val="#ppt_h"/>
                                          </p:val>
                                        </p:tav>
                                      </p:tavLst>
                                    </p:anim>
                                    <p:anim calcmode="lin" valueType="num">
                                      <p:cBhvr>
                                        <p:cTn id="152" dur="1000" fill="hold"/>
                                        <p:tgtEl>
                                          <p:spTgt spid="24"/>
                                        </p:tgtEl>
                                        <p:attrNameLst>
                                          <p:attrName>style.rotation</p:attrName>
                                        </p:attrNameLst>
                                      </p:cBhvr>
                                      <p:tavLst>
                                        <p:tav tm="0">
                                          <p:val>
                                            <p:fltVal val="90"/>
                                          </p:val>
                                        </p:tav>
                                        <p:tav tm="100000">
                                          <p:val>
                                            <p:fltVal val="0"/>
                                          </p:val>
                                        </p:tav>
                                      </p:tavLst>
                                    </p:anim>
                                    <p:animEffect transition="in" filter="fade">
                                      <p:cBhvr>
                                        <p:cTn id="153" dur="1000"/>
                                        <p:tgtEl>
                                          <p:spTgt spid="24"/>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1000" fill="hold"/>
                                        <p:tgtEl>
                                          <p:spTgt spid="25"/>
                                        </p:tgtEl>
                                        <p:attrNameLst>
                                          <p:attrName>ppt_w</p:attrName>
                                        </p:attrNameLst>
                                      </p:cBhvr>
                                      <p:tavLst>
                                        <p:tav tm="0">
                                          <p:val>
                                            <p:fltVal val="0"/>
                                          </p:val>
                                        </p:tav>
                                        <p:tav tm="100000">
                                          <p:val>
                                            <p:strVal val="#ppt_w"/>
                                          </p:val>
                                        </p:tav>
                                      </p:tavLst>
                                    </p:anim>
                                    <p:anim calcmode="lin" valueType="num">
                                      <p:cBhvr>
                                        <p:cTn id="157" dur="1000" fill="hold"/>
                                        <p:tgtEl>
                                          <p:spTgt spid="25"/>
                                        </p:tgtEl>
                                        <p:attrNameLst>
                                          <p:attrName>ppt_h</p:attrName>
                                        </p:attrNameLst>
                                      </p:cBhvr>
                                      <p:tavLst>
                                        <p:tav tm="0">
                                          <p:val>
                                            <p:fltVal val="0"/>
                                          </p:val>
                                        </p:tav>
                                        <p:tav tm="100000">
                                          <p:val>
                                            <p:strVal val="#ppt_h"/>
                                          </p:val>
                                        </p:tav>
                                      </p:tavLst>
                                    </p:anim>
                                    <p:anim calcmode="lin" valueType="num">
                                      <p:cBhvr>
                                        <p:cTn id="158" dur="1000" fill="hold"/>
                                        <p:tgtEl>
                                          <p:spTgt spid="25"/>
                                        </p:tgtEl>
                                        <p:attrNameLst>
                                          <p:attrName>style.rotation</p:attrName>
                                        </p:attrNameLst>
                                      </p:cBhvr>
                                      <p:tavLst>
                                        <p:tav tm="0">
                                          <p:val>
                                            <p:fltVal val="90"/>
                                          </p:val>
                                        </p:tav>
                                        <p:tav tm="100000">
                                          <p:val>
                                            <p:fltVal val="0"/>
                                          </p:val>
                                        </p:tav>
                                      </p:tavLst>
                                    </p:anim>
                                    <p:animEffect transition="in" filter="fade">
                                      <p:cBhvr>
                                        <p:cTn id="159" dur="1000"/>
                                        <p:tgtEl>
                                          <p:spTgt spid="25"/>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26"/>
                                        </p:tgtEl>
                                        <p:attrNameLst>
                                          <p:attrName>style.visibility</p:attrName>
                                        </p:attrNameLst>
                                      </p:cBhvr>
                                      <p:to>
                                        <p:strVal val="visible"/>
                                      </p:to>
                                    </p:set>
                                    <p:anim calcmode="lin" valueType="num">
                                      <p:cBhvr>
                                        <p:cTn id="162" dur="1000" fill="hold"/>
                                        <p:tgtEl>
                                          <p:spTgt spid="26"/>
                                        </p:tgtEl>
                                        <p:attrNameLst>
                                          <p:attrName>ppt_w</p:attrName>
                                        </p:attrNameLst>
                                      </p:cBhvr>
                                      <p:tavLst>
                                        <p:tav tm="0">
                                          <p:val>
                                            <p:fltVal val="0"/>
                                          </p:val>
                                        </p:tav>
                                        <p:tav tm="100000">
                                          <p:val>
                                            <p:strVal val="#ppt_w"/>
                                          </p:val>
                                        </p:tav>
                                      </p:tavLst>
                                    </p:anim>
                                    <p:anim calcmode="lin" valueType="num">
                                      <p:cBhvr>
                                        <p:cTn id="163" dur="1000" fill="hold"/>
                                        <p:tgtEl>
                                          <p:spTgt spid="26"/>
                                        </p:tgtEl>
                                        <p:attrNameLst>
                                          <p:attrName>ppt_h</p:attrName>
                                        </p:attrNameLst>
                                      </p:cBhvr>
                                      <p:tavLst>
                                        <p:tav tm="0">
                                          <p:val>
                                            <p:fltVal val="0"/>
                                          </p:val>
                                        </p:tav>
                                        <p:tav tm="100000">
                                          <p:val>
                                            <p:strVal val="#ppt_h"/>
                                          </p:val>
                                        </p:tav>
                                      </p:tavLst>
                                    </p:anim>
                                    <p:anim calcmode="lin" valueType="num">
                                      <p:cBhvr>
                                        <p:cTn id="164" dur="1000" fill="hold"/>
                                        <p:tgtEl>
                                          <p:spTgt spid="26"/>
                                        </p:tgtEl>
                                        <p:attrNameLst>
                                          <p:attrName>style.rotation</p:attrName>
                                        </p:attrNameLst>
                                      </p:cBhvr>
                                      <p:tavLst>
                                        <p:tav tm="0">
                                          <p:val>
                                            <p:fltVal val="90"/>
                                          </p:val>
                                        </p:tav>
                                        <p:tav tm="100000">
                                          <p:val>
                                            <p:fltVal val="0"/>
                                          </p:val>
                                        </p:tav>
                                      </p:tavLst>
                                    </p:anim>
                                    <p:animEffect transition="in" filter="fade">
                                      <p:cBhvr>
                                        <p:cTn id="165" dur="1000"/>
                                        <p:tgtEl>
                                          <p:spTgt spid="26"/>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1000" fill="hold"/>
                                        <p:tgtEl>
                                          <p:spTgt spid="27"/>
                                        </p:tgtEl>
                                        <p:attrNameLst>
                                          <p:attrName>ppt_w</p:attrName>
                                        </p:attrNameLst>
                                      </p:cBhvr>
                                      <p:tavLst>
                                        <p:tav tm="0">
                                          <p:val>
                                            <p:fltVal val="0"/>
                                          </p:val>
                                        </p:tav>
                                        <p:tav tm="100000">
                                          <p:val>
                                            <p:strVal val="#ppt_w"/>
                                          </p:val>
                                        </p:tav>
                                      </p:tavLst>
                                    </p:anim>
                                    <p:anim calcmode="lin" valueType="num">
                                      <p:cBhvr>
                                        <p:cTn id="169" dur="1000" fill="hold"/>
                                        <p:tgtEl>
                                          <p:spTgt spid="27"/>
                                        </p:tgtEl>
                                        <p:attrNameLst>
                                          <p:attrName>ppt_h</p:attrName>
                                        </p:attrNameLst>
                                      </p:cBhvr>
                                      <p:tavLst>
                                        <p:tav tm="0">
                                          <p:val>
                                            <p:fltVal val="0"/>
                                          </p:val>
                                        </p:tav>
                                        <p:tav tm="100000">
                                          <p:val>
                                            <p:strVal val="#ppt_h"/>
                                          </p:val>
                                        </p:tav>
                                      </p:tavLst>
                                    </p:anim>
                                    <p:anim calcmode="lin" valueType="num">
                                      <p:cBhvr>
                                        <p:cTn id="170" dur="1000" fill="hold"/>
                                        <p:tgtEl>
                                          <p:spTgt spid="27"/>
                                        </p:tgtEl>
                                        <p:attrNameLst>
                                          <p:attrName>style.rotation</p:attrName>
                                        </p:attrNameLst>
                                      </p:cBhvr>
                                      <p:tavLst>
                                        <p:tav tm="0">
                                          <p:val>
                                            <p:fltVal val="90"/>
                                          </p:val>
                                        </p:tav>
                                        <p:tav tm="100000">
                                          <p:val>
                                            <p:fltVal val="0"/>
                                          </p:val>
                                        </p:tav>
                                      </p:tavLst>
                                    </p:anim>
                                    <p:animEffect transition="in" filter="fade">
                                      <p:cBhvr>
                                        <p:cTn id="171" dur="1000"/>
                                        <p:tgtEl>
                                          <p:spTgt spid="27"/>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1000" fill="hold"/>
                                        <p:tgtEl>
                                          <p:spTgt spid="28"/>
                                        </p:tgtEl>
                                        <p:attrNameLst>
                                          <p:attrName>ppt_w</p:attrName>
                                        </p:attrNameLst>
                                      </p:cBhvr>
                                      <p:tavLst>
                                        <p:tav tm="0">
                                          <p:val>
                                            <p:fltVal val="0"/>
                                          </p:val>
                                        </p:tav>
                                        <p:tav tm="100000">
                                          <p:val>
                                            <p:strVal val="#ppt_w"/>
                                          </p:val>
                                        </p:tav>
                                      </p:tavLst>
                                    </p:anim>
                                    <p:anim calcmode="lin" valueType="num">
                                      <p:cBhvr>
                                        <p:cTn id="175" dur="1000" fill="hold"/>
                                        <p:tgtEl>
                                          <p:spTgt spid="28"/>
                                        </p:tgtEl>
                                        <p:attrNameLst>
                                          <p:attrName>ppt_h</p:attrName>
                                        </p:attrNameLst>
                                      </p:cBhvr>
                                      <p:tavLst>
                                        <p:tav tm="0">
                                          <p:val>
                                            <p:fltVal val="0"/>
                                          </p:val>
                                        </p:tav>
                                        <p:tav tm="100000">
                                          <p:val>
                                            <p:strVal val="#ppt_h"/>
                                          </p:val>
                                        </p:tav>
                                      </p:tavLst>
                                    </p:anim>
                                    <p:anim calcmode="lin" valueType="num">
                                      <p:cBhvr>
                                        <p:cTn id="176" dur="1000" fill="hold"/>
                                        <p:tgtEl>
                                          <p:spTgt spid="28"/>
                                        </p:tgtEl>
                                        <p:attrNameLst>
                                          <p:attrName>style.rotation</p:attrName>
                                        </p:attrNameLst>
                                      </p:cBhvr>
                                      <p:tavLst>
                                        <p:tav tm="0">
                                          <p:val>
                                            <p:fltVal val="90"/>
                                          </p:val>
                                        </p:tav>
                                        <p:tav tm="100000">
                                          <p:val>
                                            <p:fltVal val="0"/>
                                          </p:val>
                                        </p:tav>
                                      </p:tavLst>
                                    </p:anim>
                                    <p:animEffect transition="in" filter="fade">
                                      <p:cBhvr>
                                        <p:cTn id="177" dur="1000"/>
                                        <p:tgtEl>
                                          <p:spTgt spid="28"/>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29"/>
                                        </p:tgtEl>
                                        <p:attrNameLst>
                                          <p:attrName>style.visibility</p:attrName>
                                        </p:attrNameLst>
                                      </p:cBhvr>
                                      <p:to>
                                        <p:strVal val="visible"/>
                                      </p:to>
                                    </p:set>
                                    <p:anim calcmode="lin" valueType="num">
                                      <p:cBhvr>
                                        <p:cTn id="180" dur="1000" fill="hold"/>
                                        <p:tgtEl>
                                          <p:spTgt spid="29"/>
                                        </p:tgtEl>
                                        <p:attrNameLst>
                                          <p:attrName>ppt_w</p:attrName>
                                        </p:attrNameLst>
                                      </p:cBhvr>
                                      <p:tavLst>
                                        <p:tav tm="0">
                                          <p:val>
                                            <p:fltVal val="0"/>
                                          </p:val>
                                        </p:tav>
                                        <p:tav tm="100000">
                                          <p:val>
                                            <p:strVal val="#ppt_w"/>
                                          </p:val>
                                        </p:tav>
                                      </p:tavLst>
                                    </p:anim>
                                    <p:anim calcmode="lin" valueType="num">
                                      <p:cBhvr>
                                        <p:cTn id="181" dur="1000" fill="hold"/>
                                        <p:tgtEl>
                                          <p:spTgt spid="29"/>
                                        </p:tgtEl>
                                        <p:attrNameLst>
                                          <p:attrName>ppt_h</p:attrName>
                                        </p:attrNameLst>
                                      </p:cBhvr>
                                      <p:tavLst>
                                        <p:tav tm="0">
                                          <p:val>
                                            <p:fltVal val="0"/>
                                          </p:val>
                                        </p:tav>
                                        <p:tav tm="100000">
                                          <p:val>
                                            <p:strVal val="#ppt_h"/>
                                          </p:val>
                                        </p:tav>
                                      </p:tavLst>
                                    </p:anim>
                                    <p:anim calcmode="lin" valueType="num">
                                      <p:cBhvr>
                                        <p:cTn id="182" dur="1000" fill="hold"/>
                                        <p:tgtEl>
                                          <p:spTgt spid="29"/>
                                        </p:tgtEl>
                                        <p:attrNameLst>
                                          <p:attrName>style.rotation</p:attrName>
                                        </p:attrNameLst>
                                      </p:cBhvr>
                                      <p:tavLst>
                                        <p:tav tm="0">
                                          <p:val>
                                            <p:fltVal val="90"/>
                                          </p:val>
                                        </p:tav>
                                        <p:tav tm="100000">
                                          <p:val>
                                            <p:fltVal val="0"/>
                                          </p:val>
                                        </p:tav>
                                      </p:tavLst>
                                    </p:anim>
                                    <p:animEffect transition="in" filter="fade">
                                      <p:cBhvr>
                                        <p:cTn id="183" dur="1000"/>
                                        <p:tgtEl>
                                          <p:spTgt spid="29"/>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30"/>
                                        </p:tgtEl>
                                        <p:attrNameLst>
                                          <p:attrName>style.visibility</p:attrName>
                                        </p:attrNameLst>
                                      </p:cBhvr>
                                      <p:to>
                                        <p:strVal val="visible"/>
                                      </p:to>
                                    </p:set>
                                    <p:anim calcmode="lin" valueType="num">
                                      <p:cBhvr>
                                        <p:cTn id="186" dur="1000" fill="hold"/>
                                        <p:tgtEl>
                                          <p:spTgt spid="30"/>
                                        </p:tgtEl>
                                        <p:attrNameLst>
                                          <p:attrName>ppt_w</p:attrName>
                                        </p:attrNameLst>
                                      </p:cBhvr>
                                      <p:tavLst>
                                        <p:tav tm="0">
                                          <p:val>
                                            <p:fltVal val="0"/>
                                          </p:val>
                                        </p:tav>
                                        <p:tav tm="100000">
                                          <p:val>
                                            <p:strVal val="#ppt_w"/>
                                          </p:val>
                                        </p:tav>
                                      </p:tavLst>
                                    </p:anim>
                                    <p:anim calcmode="lin" valueType="num">
                                      <p:cBhvr>
                                        <p:cTn id="187" dur="1000" fill="hold"/>
                                        <p:tgtEl>
                                          <p:spTgt spid="30"/>
                                        </p:tgtEl>
                                        <p:attrNameLst>
                                          <p:attrName>ppt_h</p:attrName>
                                        </p:attrNameLst>
                                      </p:cBhvr>
                                      <p:tavLst>
                                        <p:tav tm="0">
                                          <p:val>
                                            <p:fltVal val="0"/>
                                          </p:val>
                                        </p:tav>
                                        <p:tav tm="100000">
                                          <p:val>
                                            <p:strVal val="#ppt_h"/>
                                          </p:val>
                                        </p:tav>
                                      </p:tavLst>
                                    </p:anim>
                                    <p:anim calcmode="lin" valueType="num">
                                      <p:cBhvr>
                                        <p:cTn id="188" dur="1000" fill="hold"/>
                                        <p:tgtEl>
                                          <p:spTgt spid="30"/>
                                        </p:tgtEl>
                                        <p:attrNameLst>
                                          <p:attrName>style.rotation</p:attrName>
                                        </p:attrNameLst>
                                      </p:cBhvr>
                                      <p:tavLst>
                                        <p:tav tm="0">
                                          <p:val>
                                            <p:fltVal val="90"/>
                                          </p:val>
                                        </p:tav>
                                        <p:tav tm="100000">
                                          <p:val>
                                            <p:fltVal val="0"/>
                                          </p:val>
                                        </p:tav>
                                      </p:tavLst>
                                    </p:anim>
                                    <p:animEffect transition="in" filter="fade">
                                      <p:cBhvr>
                                        <p:cTn id="189" dur="1000"/>
                                        <p:tgtEl>
                                          <p:spTgt spid="30"/>
                                        </p:tgtEl>
                                      </p:cBhvr>
                                    </p:animEffect>
                                  </p:childTnLst>
                                </p:cTn>
                              </p:par>
                              <p:par>
                                <p:cTn id="190" presetID="31" presetClass="entr" presetSubtype="0" fill="hold" grpId="0" nodeType="withEffect" nodePh="1">
                                  <p:stCondLst>
                                    <p:cond delay="250"/>
                                  </p:stCondLst>
                                  <p:endCondLst>
                                    <p:cond evt="begin" delay="0">
                                      <p:tn val="190"/>
                                    </p:cond>
                                  </p:endCondLst>
                                  <p:childTnLst>
                                    <p:set>
                                      <p:cBhvr>
                                        <p:cTn id="191" dur="1" fill="hold">
                                          <p:stCondLst>
                                            <p:cond delay="0"/>
                                          </p:stCondLst>
                                        </p:cTn>
                                        <p:tgtEl>
                                          <p:spTgt spid="31"/>
                                        </p:tgtEl>
                                        <p:attrNameLst>
                                          <p:attrName>style.visibility</p:attrName>
                                        </p:attrNameLst>
                                      </p:cBhvr>
                                      <p:to>
                                        <p:strVal val="visible"/>
                                      </p:to>
                                    </p:set>
                                    <p:anim calcmode="lin" valueType="num">
                                      <p:cBhvr>
                                        <p:cTn id="192" dur="1000" fill="hold"/>
                                        <p:tgtEl>
                                          <p:spTgt spid="31"/>
                                        </p:tgtEl>
                                        <p:attrNameLst>
                                          <p:attrName>ppt_w</p:attrName>
                                        </p:attrNameLst>
                                      </p:cBhvr>
                                      <p:tavLst>
                                        <p:tav tm="0">
                                          <p:val>
                                            <p:fltVal val="0"/>
                                          </p:val>
                                        </p:tav>
                                        <p:tav tm="100000">
                                          <p:val>
                                            <p:strVal val="#ppt_w"/>
                                          </p:val>
                                        </p:tav>
                                      </p:tavLst>
                                    </p:anim>
                                    <p:anim calcmode="lin" valueType="num">
                                      <p:cBhvr>
                                        <p:cTn id="193" dur="1000" fill="hold"/>
                                        <p:tgtEl>
                                          <p:spTgt spid="31"/>
                                        </p:tgtEl>
                                        <p:attrNameLst>
                                          <p:attrName>ppt_h</p:attrName>
                                        </p:attrNameLst>
                                      </p:cBhvr>
                                      <p:tavLst>
                                        <p:tav tm="0">
                                          <p:val>
                                            <p:fltVal val="0"/>
                                          </p:val>
                                        </p:tav>
                                        <p:tav tm="100000">
                                          <p:val>
                                            <p:strVal val="#ppt_h"/>
                                          </p:val>
                                        </p:tav>
                                      </p:tavLst>
                                    </p:anim>
                                    <p:anim calcmode="lin" valueType="num">
                                      <p:cBhvr>
                                        <p:cTn id="194" dur="1000" fill="hold"/>
                                        <p:tgtEl>
                                          <p:spTgt spid="31"/>
                                        </p:tgtEl>
                                        <p:attrNameLst>
                                          <p:attrName>style.rotation</p:attrName>
                                        </p:attrNameLst>
                                      </p:cBhvr>
                                      <p:tavLst>
                                        <p:tav tm="0">
                                          <p:val>
                                            <p:fltVal val="90"/>
                                          </p:val>
                                        </p:tav>
                                        <p:tav tm="100000">
                                          <p:val>
                                            <p:fltVal val="0"/>
                                          </p:val>
                                        </p:tav>
                                      </p:tavLst>
                                    </p:anim>
                                    <p:animEffect transition="in" filter="fade">
                                      <p:cBhvr>
                                        <p:cTn id="195" dur="1000"/>
                                        <p:tgtEl>
                                          <p:spTgt spid="31"/>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32"/>
                                        </p:tgtEl>
                                        <p:attrNameLst>
                                          <p:attrName>style.visibility</p:attrName>
                                        </p:attrNameLst>
                                      </p:cBhvr>
                                      <p:to>
                                        <p:strVal val="visible"/>
                                      </p:to>
                                    </p:set>
                                    <p:anim calcmode="lin" valueType="num">
                                      <p:cBhvr>
                                        <p:cTn id="198" dur="1000" fill="hold"/>
                                        <p:tgtEl>
                                          <p:spTgt spid="32"/>
                                        </p:tgtEl>
                                        <p:attrNameLst>
                                          <p:attrName>ppt_w</p:attrName>
                                        </p:attrNameLst>
                                      </p:cBhvr>
                                      <p:tavLst>
                                        <p:tav tm="0">
                                          <p:val>
                                            <p:fltVal val="0"/>
                                          </p:val>
                                        </p:tav>
                                        <p:tav tm="100000">
                                          <p:val>
                                            <p:strVal val="#ppt_w"/>
                                          </p:val>
                                        </p:tav>
                                      </p:tavLst>
                                    </p:anim>
                                    <p:anim calcmode="lin" valueType="num">
                                      <p:cBhvr>
                                        <p:cTn id="199" dur="1000" fill="hold"/>
                                        <p:tgtEl>
                                          <p:spTgt spid="32"/>
                                        </p:tgtEl>
                                        <p:attrNameLst>
                                          <p:attrName>ppt_h</p:attrName>
                                        </p:attrNameLst>
                                      </p:cBhvr>
                                      <p:tavLst>
                                        <p:tav tm="0">
                                          <p:val>
                                            <p:fltVal val="0"/>
                                          </p:val>
                                        </p:tav>
                                        <p:tav tm="100000">
                                          <p:val>
                                            <p:strVal val="#ppt_h"/>
                                          </p:val>
                                        </p:tav>
                                      </p:tavLst>
                                    </p:anim>
                                    <p:anim calcmode="lin" valueType="num">
                                      <p:cBhvr>
                                        <p:cTn id="200" dur="1000" fill="hold"/>
                                        <p:tgtEl>
                                          <p:spTgt spid="32"/>
                                        </p:tgtEl>
                                        <p:attrNameLst>
                                          <p:attrName>style.rotation</p:attrName>
                                        </p:attrNameLst>
                                      </p:cBhvr>
                                      <p:tavLst>
                                        <p:tav tm="0">
                                          <p:val>
                                            <p:fltVal val="90"/>
                                          </p:val>
                                        </p:tav>
                                        <p:tav tm="100000">
                                          <p:val>
                                            <p:fltVal val="0"/>
                                          </p:val>
                                        </p:tav>
                                      </p:tavLst>
                                    </p:anim>
                                    <p:animEffect transition="in" filter="fade">
                                      <p:cBhvr>
                                        <p:cTn id="201" dur="1000"/>
                                        <p:tgtEl>
                                          <p:spTgt spid="32"/>
                                        </p:tgtEl>
                                      </p:cBhvr>
                                    </p:animEffect>
                                  </p:childTnLst>
                                </p:cTn>
                              </p:par>
                              <p:par>
                                <p:cTn id="202" presetID="31" presetClass="entr" presetSubtype="0" fill="hold" grpId="0" nodeType="withEffect" nodePh="1">
                                  <p:stCondLst>
                                    <p:cond delay="250"/>
                                  </p:stCondLst>
                                  <p:endCondLst>
                                    <p:cond evt="begin" delay="0">
                                      <p:tn val="202"/>
                                    </p:cond>
                                  </p:endCondLst>
                                  <p:childTnLst>
                                    <p:set>
                                      <p:cBhvr>
                                        <p:cTn id="203" dur="1" fill="hold">
                                          <p:stCondLst>
                                            <p:cond delay="0"/>
                                          </p:stCondLst>
                                        </p:cTn>
                                        <p:tgtEl>
                                          <p:spTgt spid="33"/>
                                        </p:tgtEl>
                                        <p:attrNameLst>
                                          <p:attrName>style.visibility</p:attrName>
                                        </p:attrNameLst>
                                      </p:cBhvr>
                                      <p:to>
                                        <p:strVal val="visible"/>
                                      </p:to>
                                    </p:set>
                                    <p:anim calcmode="lin" valueType="num">
                                      <p:cBhvr>
                                        <p:cTn id="204" dur="1000" fill="hold"/>
                                        <p:tgtEl>
                                          <p:spTgt spid="33"/>
                                        </p:tgtEl>
                                        <p:attrNameLst>
                                          <p:attrName>ppt_w</p:attrName>
                                        </p:attrNameLst>
                                      </p:cBhvr>
                                      <p:tavLst>
                                        <p:tav tm="0">
                                          <p:val>
                                            <p:fltVal val="0"/>
                                          </p:val>
                                        </p:tav>
                                        <p:tav tm="100000">
                                          <p:val>
                                            <p:strVal val="#ppt_w"/>
                                          </p:val>
                                        </p:tav>
                                      </p:tavLst>
                                    </p:anim>
                                    <p:anim calcmode="lin" valueType="num">
                                      <p:cBhvr>
                                        <p:cTn id="205" dur="1000" fill="hold"/>
                                        <p:tgtEl>
                                          <p:spTgt spid="33"/>
                                        </p:tgtEl>
                                        <p:attrNameLst>
                                          <p:attrName>ppt_h</p:attrName>
                                        </p:attrNameLst>
                                      </p:cBhvr>
                                      <p:tavLst>
                                        <p:tav tm="0">
                                          <p:val>
                                            <p:fltVal val="0"/>
                                          </p:val>
                                        </p:tav>
                                        <p:tav tm="100000">
                                          <p:val>
                                            <p:strVal val="#ppt_h"/>
                                          </p:val>
                                        </p:tav>
                                      </p:tavLst>
                                    </p:anim>
                                    <p:anim calcmode="lin" valueType="num">
                                      <p:cBhvr>
                                        <p:cTn id="206" dur="1000" fill="hold"/>
                                        <p:tgtEl>
                                          <p:spTgt spid="33"/>
                                        </p:tgtEl>
                                        <p:attrNameLst>
                                          <p:attrName>style.rotation</p:attrName>
                                        </p:attrNameLst>
                                      </p:cBhvr>
                                      <p:tavLst>
                                        <p:tav tm="0">
                                          <p:val>
                                            <p:fltVal val="90"/>
                                          </p:val>
                                        </p:tav>
                                        <p:tav tm="100000">
                                          <p:val>
                                            <p:fltVal val="0"/>
                                          </p:val>
                                        </p:tav>
                                      </p:tavLst>
                                    </p:anim>
                                    <p:animEffect transition="in" filter="fade">
                                      <p:cBhvr>
                                        <p:cTn id="207" dur="1000"/>
                                        <p:tgtEl>
                                          <p:spTgt spid="33"/>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34"/>
                                        </p:tgtEl>
                                        <p:attrNameLst>
                                          <p:attrName>style.visibility</p:attrName>
                                        </p:attrNameLst>
                                      </p:cBhvr>
                                      <p:to>
                                        <p:strVal val="visible"/>
                                      </p:to>
                                    </p:set>
                                    <p:anim calcmode="lin" valueType="num">
                                      <p:cBhvr>
                                        <p:cTn id="210" dur="1000" fill="hold"/>
                                        <p:tgtEl>
                                          <p:spTgt spid="34"/>
                                        </p:tgtEl>
                                        <p:attrNameLst>
                                          <p:attrName>ppt_w</p:attrName>
                                        </p:attrNameLst>
                                      </p:cBhvr>
                                      <p:tavLst>
                                        <p:tav tm="0">
                                          <p:val>
                                            <p:fltVal val="0"/>
                                          </p:val>
                                        </p:tav>
                                        <p:tav tm="100000">
                                          <p:val>
                                            <p:strVal val="#ppt_w"/>
                                          </p:val>
                                        </p:tav>
                                      </p:tavLst>
                                    </p:anim>
                                    <p:anim calcmode="lin" valueType="num">
                                      <p:cBhvr>
                                        <p:cTn id="211" dur="1000" fill="hold"/>
                                        <p:tgtEl>
                                          <p:spTgt spid="34"/>
                                        </p:tgtEl>
                                        <p:attrNameLst>
                                          <p:attrName>ppt_h</p:attrName>
                                        </p:attrNameLst>
                                      </p:cBhvr>
                                      <p:tavLst>
                                        <p:tav tm="0">
                                          <p:val>
                                            <p:fltVal val="0"/>
                                          </p:val>
                                        </p:tav>
                                        <p:tav tm="100000">
                                          <p:val>
                                            <p:strVal val="#ppt_h"/>
                                          </p:val>
                                        </p:tav>
                                      </p:tavLst>
                                    </p:anim>
                                    <p:anim calcmode="lin" valueType="num">
                                      <p:cBhvr>
                                        <p:cTn id="212" dur="1000" fill="hold"/>
                                        <p:tgtEl>
                                          <p:spTgt spid="34"/>
                                        </p:tgtEl>
                                        <p:attrNameLst>
                                          <p:attrName>style.rotation</p:attrName>
                                        </p:attrNameLst>
                                      </p:cBhvr>
                                      <p:tavLst>
                                        <p:tav tm="0">
                                          <p:val>
                                            <p:fltVal val="90"/>
                                          </p:val>
                                        </p:tav>
                                        <p:tav tm="100000">
                                          <p:val>
                                            <p:fltVal val="0"/>
                                          </p:val>
                                        </p:tav>
                                      </p:tavLst>
                                    </p:anim>
                                    <p:animEffect transition="in" filter="fade">
                                      <p:cBhvr>
                                        <p:cTn id="213" dur="1000"/>
                                        <p:tgtEl>
                                          <p:spTgt spid="34"/>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35"/>
                                        </p:tgtEl>
                                        <p:attrNameLst>
                                          <p:attrName>style.visibility</p:attrName>
                                        </p:attrNameLst>
                                      </p:cBhvr>
                                      <p:to>
                                        <p:strVal val="visible"/>
                                      </p:to>
                                    </p:set>
                                    <p:anim calcmode="lin" valueType="num">
                                      <p:cBhvr>
                                        <p:cTn id="216" dur="1000" fill="hold"/>
                                        <p:tgtEl>
                                          <p:spTgt spid="35"/>
                                        </p:tgtEl>
                                        <p:attrNameLst>
                                          <p:attrName>ppt_w</p:attrName>
                                        </p:attrNameLst>
                                      </p:cBhvr>
                                      <p:tavLst>
                                        <p:tav tm="0">
                                          <p:val>
                                            <p:fltVal val="0"/>
                                          </p:val>
                                        </p:tav>
                                        <p:tav tm="100000">
                                          <p:val>
                                            <p:strVal val="#ppt_w"/>
                                          </p:val>
                                        </p:tav>
                                      </p:tavLst>
                                    </p:anim>
                                    <p:anim calcmode="lin" valueType="num">
                                      <p:cBhvr>
                                        <p:cTn id="217" dur="1000" fill="hold"/>
                                        <p:tgtEl>
                                          <p:spTgt spid="35"/>
                                        </p:tgtEl>
                                        <p:attrNameLst>
                                          <p:attrName>ppt_h</p:attrName>
                                        </p:attrNameLst>
                                      </p:cBhvr>
                                      <p:tavLst>
                                        <p:tav tm="0">
                                          <p:val>
                                            <p:fltVal val="0"/>
                                          </p:val>
                                        </p:tav>
                                        <p:tav tm="100000">
                                          <p:val>
                                            <p:strVal val="#ppt_h"/>
                                          </p:val>
                                        </p:tav>
                                      </p:tavLst>
                                    </p:anim>
                                    <p:anim calcmode="lin" valueType="num">
                                      <p:cBhvr>
                                        <p:cTn id="218" dur="1000" fill="hold"/>
                                        <p:tgtEl>
                                          <p:spTgt spid="35"/>
                                        </p:tgtEl>
                                        <p:attrNameLst>
                                          <p:attrName>style.rotation</p:attrName>
                                        </p:attrNameLst>
                                      </p:cBhvr>
                                      <p:tavLst>
                                        <p:tav tm="0">
                                          <p:val>
                                            <p:fltVal val="90"/>
                                          </p:val>
                                        </p:tav>
                                        <p:tav tm="100000">
                                          <p:val>
                                            <p:fltVal val="0"/>
                                          </p:val>
                                        </p:tav>
                                      </p:tavLst>
                                    </p:anim>
                                    <p:animEffect transition="in" filter="fade">
                                      <p:cBhvr>
                                        <p:cTn id="219" dur="1000"/>
                                        <p:tgtEl>
                                          <p:spTgt spid="35"/>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36"/>
                                        </p:tgtEl>
                                        <p:attrNameLst>
                                          <p:attrName>style.visibility</p:attrName>
                                        </p:attrNameLst>
                                      </p:cBhvr>
                                      <p:to>
                                        <p:strVal val="visible"/>
                                      </p:to>
                                    </p:set>
                                    <p:anim calcmode="lin" valueType="num">
                                      <p:cBhvr>
                                        <p:cTn id="222" dur="1000" fill="hold"/>
                                        <p:tgtEl>
                                          <p:spTgt spid="36"/>
                                        </p:tgtEl>
                                        <p:attrNameLst>
                                          <p:attrName>ppt_w</p:attrName>
                                        </p:attrNameLst>
                                      </p:cBhvr>
                                      <p:tavLst>
                                        <p:tav tm="0">
                                          <p:val>
                                            <p:fltVal val="0"/>
                                          </p:val>
                                        </p:tav>
                                        <p:tav tm="100000">
                                          <p:val>
                                            <p:strVal val="#ppt_w"/>
                                          </p:val>
                                        </p:tav>
                                      </p:tavLst>
                                    </p:anim>
                                    <p:anim calcmode="lin" valueType="num">
                                      <p:cBhvr>
                                        <p:cTn id="223" dur="1000" fill="hold"/>
                                        <p:tgtEl>
                                          <p:spTgt spid="36"/>
                                        </p:tgtEl>
                                        <p:attrNameLst>
                                          <p:attrName>ppt_h</p:attrName>
                                        </p:attrNameLst>
                                      </p:cBhvr>
                                      <p:tavLst>
                                        <p:tav tm="0">
                                          <p:val>
                                            <p:fltVal val="0"/>
                                          </p:val>
                                        </p:tav>
                                        <p:tav tm="100000">
                                          <p:val>
                                            <p:strVal val="#ppt_h"/>
                                          </p:val>
                                        </p:tav>
                                      </p:tavLst>
                                    </p:anim>
                                    <p:anim calcmode="lin" valueType="num">
                                      <p:cBhvr>
                                        <p:cTn id="224" dur="1000" fill="hold"/>
                                        <p:tgtEl>
                                          <p:spTgt spid="36"/>
                                        </p:tgtEl>
                                        <p:attrNameLst>
                                          <p:attrName>style.rotation</p:attrName>
                                        </p:attrNameLst>
                                      </p:cBhvr>
                                      <p:tavLst>
                                        <p:tav tm="0">
                                          <p:val>
                                            <p:fltVal val="90"/>
                                          </p:val>
                                        </p:tav>
                                        <p:tav tm="100000">
                                          <p:val>
                                            <p:fltVal val="0"/>
                                          </p:val>
                                        </p:tav>
                                      </p:tavLst>
                                    </p:anim>
                                    <p:animEffect transition="in" filter="fade">
                                      <p:cBhvr>
                                        <p:cTn id="225" dur="1000"/>
                                        <p:tgtEl>
                                          <p:spTgt spid="36"/>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37"/>
                                        </p:tgtEl>
                                        <p:attrNameLst>
                                          <p:attrName>style.visibility</p:attrName>
                                        </p:attrNameLst>
                                      </p:cBhvr>
                                      <p:to>
                                        <p:strVal val="visible"/>
                                      </p:to>
                                    </p:set>
                                    <p:anim calcmode="lin" valueType="num">
                                      <p:cBhvr>
                                        <p:cTn id="228" dur="1000" fill="hold"/>
                                        <p:tgtEl>
                                          <p:spTgt spid="37"/>
                                        </p:tgtEl>
                                        <p:attrNameLst>
                                          <p:attrName>ppt_w</p:attrName>
                                        </p:attrNameLst>
                                      </p:cBhvr>
                                      <p:tavLst>
                                        <p:tav tm="0">
                                          <p:val>
                                            <p:fltVal val="0"/>
                                          </p:val>
                                        </p:tav>
                                        <p:tav tm="100000">
                                          <p:val>
                                            <p:strVal val="#ppt_w"/>
                                          </p:val>
                                        </p:tav>
                                      </p:tavLst>
                                    </p:anim>
                                    <p:anim calcmode="lin" valueType="num">
                                      <p:cBhvr>
                                        <p:cTn id="229" dur="1000" fill="hold"/>
                                        <p:tgtEl>
                                          <p:spTgt spid="37"/>
                                        </p:tgtEl>
                                        <p:attrNameLst>
                                          <p:attrName>ppt_h</p:attrName>
                                        </p:attrNameLst>
                                      </p:cBhvr>
                                      <p:tavLst>
                                        <p:tav tm="0">
                                          <p:val>
                                            <p:fltVal val="0"/>
                                          </p:val>
                                        </p:tav>
                                        <p:tav tm="100000">
                                          <p:val>
                                            <p:strVal val="#ppt_h"/>
                                          </p:val>
                                        </p:tav>
                                      </p:tavLst>
                                    </p:anim>
                                    <p:anim calcmode="lin" valueType="num">
                                      <p:cBhvr>
                                        <p:cTn id="230" dur="1000" fill="hold"/>
                                        <p:tgtEl>
                                          <p:spTgt spid="37"/>
                                        </p:tgtEl>
                                        <p:attrNameLst>
                                          <p:attrName>style.rotation</p:attrName>
                                        </p:attrNameLst>
                                      </p:cBhvr>
                                      <p:tavLst>
                                        <p:tav tm="0">
                                          <p:val>
                                            <p:fltVal val="90"/>
                                          </p:val>
                                        </p:tav>
                                        <p:tav tm="100000">
                                          <p:val>
                                            <p:fltVal val="0"/>
                                          </p:val>
                                        </p:tav>
                                      </p:tavLst>
                                    </p:anim>
                                    <p:animEffect transition="in" filter="fade">
                                      <p:cBhvr>
                                        <p:cTn id="231" dur="1000"/>
                                        <p:tgtEl>
                                          <p:spTgt spid="37"/>
                                        </p:tgtEl>
                                      </p:cBhvr>
                                    </p:animEffect>
                                  </p:childTnLst>
                                </p:cTn>
                              </p:par>
                              <p:par>
                                <p:cTn id="232" presetID="31" presetClass="entr" presetSubtype="0" fill="hold" grpId="0" nodeType="withEffect" nodePh="1">
                                  <p:stCondLst>
                                    <p:cond delay="250"/>
                                  </p:stCondLst>
                                  <p:endCondLst>
                                    <p:cond evt="begin" delay="0">
                                      <p:tn val="232"/>
                                    </p:cond>
                                  </p:endCondLst>
                                  <p:childTnLst>
                                    <p:set>
                                      <p:cBhvr>
                                        <p:cTn id="233" dur="1" fill="hold">
                                          <p:stCondLst>
                                            <p:cond delay="0"/>
                                          </p:stCondLst>
                                        </p:cTn>
                                        <p:tgtEl>
                                          <p:spTgt spid="38"/>
                                        </p:tgtEl>
                                        <p:attrNameLst>
                                          <p:attrName>style.visibility</p:attrName>
                                        </p:attrNameLst>
                                      </p:cBhvr>
                                      <p:to>
                                        <p:strVal val="visible"/>
                                      </p:to>
                                    </p:set>
                                    <p:anim calcmode="lin" valueType="num">
                                      <p:cBhvr>
                                        <p:cTn id="234" dur="1000" fill="hold"/>
                                        <p:tgtEl>
                                          <p:spTgt spid="38"/>
                                        </p:tgtEl>
                                        <p:attrNameLst>
                                          <p:attrName>ppt_w</p:attrName>
                                        </p:attrNameLst>
                                      </p:cBhvr>
                                      <p:tavLst>
                                        <p:tav tm="0">
                                          <p:val>
                                            <p:fltVal val="0"/>
                                          </p:val>
                                        </p:tav>
                                        <p:tav tm="100000">
                                          <p:val>
                                            <p:strVal val="#ppt_w"/>
                                          </p:val>
                                        </p:tav>
                                      </p:tavLst>
                                    </p:anim>
                                    <p:anim calcmode="lin" valueType="num">
                                      <p:cBhvr>
                                        <p:cTn id="235" dur="1000" fill="hold"/>
                                        <p:tgtEl>
                                          <p:spTgt spid="38"/>
                                        </p:tgtEl>
                                        <p:attrNameLst>
                                          <p:attrName>ppt_h</p:attrName>
                                        </p:attrNameLst>
                                      </p:cBhvr>
                                      <p:tavLst>
                                        <p:tav tm="0">
                                          <p:val>
                                            <p:fltVal val="0"/>
                                          </p:val>
                                        </p:tav>
                                        <p:tav tm="100000">
                                          <p:val>
                                            <p:strVal val="#ppt_h"/>
                                          </p:val>
                                        </p:tav>
                                      </p:tavLst>
                                    </p:anim>
                                    <p:anim calcmode="lin" valueType="num">
                                      <p:cBhvr>
                                        <p:cTn id="236" dur="1000" fill="hold"/>
                                        <p:tgtEl>
                                          <p:spTgt spid="38"/>
                                        </p:tgtEl>
                                        <p:attrNameLst>
                                          <p:attrName>style.rotation</p:attrName>
                                        </p:attrNameLst>
                                      </p:cBhvr>
                                      <p:tavLst>
                                        <p:tav tm="0">
                                          <p:val>
                                            <p:fltVal val="90"/>
                                          </p:val>
                                        </p:tav>
                                        <p:tav tm="100000">
                                          <p:val>
                                            <p:fltVal val="0"/>
                                          </p:val>
                                        </p:tav>
                                      </p:tavLst>
                                    </p:anim>
                                    <p:animEffect transition="in" filter="fade">
                                      <p:cBhvr>
                                        <p:cTn id="237" dur="1000"/>
                                        <p:tgtEl>
                                          <p:spTgt spid="38"/>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39"/>
                                        </p:tgtEl>
                                        <p:attrNameLst>
                                          <p:attrName>style.visibility</p:attrName>
                                        </p:attrNameLst>
                                      </p:cBhvr>
                                      <p:to>
                                        <p:strVal val="visible"/>
                                      </p:to>
                                    </p:set>
                                    <p:anim calcmode="lin" valueType="num">
                                      <p:cBhvr>
                                        <p:cTn id="240" dur="1000" fill="hold"/>
                                        <p:tgtEl>
                                          <p:spTgt spid="39"/>
                                        </p:tgtEl>
                                        <p:attrNameLst>
                                          <p:attrName>ppt_w</p:attrName>
                                        </p:attrNameLst>
                                      </p:cBhvr>
                                      <p:tavLst>
                                        <p:tav tm="0">
                                          <p:val>
                                            <p:fltVal val="0"/>
                                          </p:val>
                                        </p:tav>
                                        <p:tav tm="100000">
                                          <p:val>
                                            <p:strVal val="#ppt_w"/>
                                          </p:val>
                                        </p:tav>
                                      </p:tavLst>
                                    </p:anim>
                                    <p:anim calcmode="lin" valueType="num">
                                      <p:cBhvr>
                                        <p:cTn id="241" dur="1000" fill="hold"/>
                                        <p:tgtEl>
                                          <p:spTgt spid="39"/>
                                        </p:tgtEl>
                                        <p:attrNameLst>
                                          <p:attrName>ppt_h</p:attrName>
                                        </p:attrNameLst>
                                      </p:cBhvr>
                                      <p:tavLst>
                                        <p:tav tm="0">
                                          <p:val>
                                            <p:fltVal val="0"/>
                                          </p:val>
                                        </p:tav>
                                        <p:tav tm="100000">
                                          <p:val>
                                            <p:strVal val="#ppt_h"/>
                                          </p:val>
                                        </p:tav>
                                      </p:tavLst>
                                    </p:anim>
                                    <p:anim calcmode="lin" valueType="num">
                                      <p:cBhvr>
                                        <p:cTn id="242" dur="1000" fill="hold"/>
                                        <p:tgtEl>
                                          <p:spTgt spid="39"/>
                                        </p:tgtEl>
                                        <p:attrNameLst>
                                          <p:attrName>style.rotation</p:attrName>
                                        </p:attrNameLst>
                                      </p:cBhvr>
                                      <p:tavLst>
                                        <p:tav tm="0">
                                          <p:val>
                                            <p:fltVal val="90"/>
                                          </p:val>
                                        </p:tav>
                                        <p:tav tm="100000">
                                          <p:val>
                                            <p:fltVal val="0"/>
                                          </p:val>
                                        </p:tav>
                                      </p:tavLst>
                                    </p:anim>
                                    <p:animEffect transition="in" filter="fade">
                                      <p:cBhvr>
                                        <p:cTn id="243" dur="1000"/>
                                        <p:tgtEl>
                                          <p:spTgt spid="39"/>
                                        </p:tgtEl>
                                      </p:cBhvr>
                                    </p:animEffect>
                                  </p:childTnLst>
                                </p:cTn>
                              </p:par>
                              <p:par>
                                <p:cTn id="244" presetID="31" presetClass="entr" presetSubtype="0" fill="hold" grpId="0" nodeType="withEffect" nodePh="1">
                                  <p:stCondLst>
                                    <p:cond delay="250"/>
                                  </p:stCondLst>
                                  <p:endCondLst>
                                    <p:cond evt="begin" delay="0">
                                      <p:tn val="244"/>
                                    </p:cond>
                                  </p:endCondLst>
                                  <p:childTnLst>
                                    <p:set>
                                      <p:cBhvr>
                                        <p:cTn id="245" dur="1" fill="hold">
                                          <p:stCondLst>
                                            <p:cond delay="0"/>
                                          </p:stCondLst>
                                        </p:cTn>
                                        <p:tgtEl>
                                          <p:spTgt spid="40"/>
                                        </p:tgtEl>
                                        <p:attrNameLst>
                                          <p:attrName>style.visibility</p:attrName>
                                        </p:attrNameLst>
                                      </p:cBhvr>
                                      <p:to>
                                        <p:strVal val="visible"/>
                                      </p:to>
                                    </p:set>
                                    <p:anim calcmode="lin" valueType="num">
                                      <p:cBhvr>
                                        <p:cTn id="246" dur="1000" fill="hold"/>
                                        <p:tgtEl>
                                          <p:spTgt spid="40"/>
                                        </p:tgtEl>
                                        <p:attrNameLst>
                                          <p:attrName>ppt_w</p:attrName>
                                        </p:attrNameLst>
                                      </p:cBhvr>
                                      <p:tavLst>
                                        <p:tav tm="0">
                                          <p:val>
                                            <p:fltVal val="0"/>
                                          </p:val>
                                        </p:tav>
                                        <p:tav tm="100000">
                                          <p:val>
                                            <p:strVal val="#ppt_w"/>
                                          </p:val>
                                        </p:tav>
                                      </p:tavLst>
                                    </p:anim>
                                    <p:anim calcmode="lin" valueType="num">
                                      <p:cBhvr>
                                        <p:cTn id="247" dur="1000" fill="hold"/>
                                        <p:tgtEl>
                                          <p:spTgt spid="40"/>
                                        </p:tgtEl>
                                        <p:attrNameLst>
                                          <p:attrName>ppt_h</p:attrName>
                                        </p:attrNameLst>
                                      </p:cBhvr>
                                      <p:tavLst>
                                        <p:tav tm="0">
                                          <p:val>
                                            <p:fltVal val="0"/>
                                          </p:val>
                                        </p:tav>
                                        <p:tav tm="100000">
                                          <p:val>
                                            <p:strVal val="#ppt_h"/>
                                          </p:val>
                                        </p:tav>
                                      </p:tavLst>
                                    </p:anim>
                                    <p:anim calcmode="lin" valueType="num">
                                      <p:cBhvr>
                                        <p:cTn id="248" dur="1000" fill="hold"/>
                                        <p:tgtEl>
                                          <p:spTgt spid="40"/>
                                        </p:tgtEl>
                                        <p:attrNameLst>
                                          <p:attrName>style.rotation</p:attrName>
                                        </p:attrNameLst>
                                      </p:cBhvr>
                                      <p:tavLst>
                                        <p:tav tm="0">
                                          <p:val>
                                            <p:fltVal val="90"/>
                                          </p:val>
                                        </p:tav>
                                        <p:tav tm="100000">
                                          <p:val>
                                            <p:fltVal val="0"/>
                                          </p:val>
                                        </p:tav>
                                      </p:tavLst>
                                    </p:anim>
                                    <p:animEffect transition="in" filter="fade">
                                      <p:cBhvr>
                                        <p:cTn id="249" dur="1000"/>
                                        <p:tgtEl>
                                          <p:spTgt spid="40"/>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41"/>
                                        </p:tgtEl>
                                        <p:attrNameLst>
                                          <p:attrName>style.visibility</p:attrName>
                                        </p:attrNameLst>
                                      </p:cBhvr>
                                      <p:to>
                                        <p:strVal val="visible"/>
                                      </p:to>
                                    </p:set>
                                    <p:anim calcmode="lin" valueType="num">
                                      <p:cBhvr>
                                        <p:cTn id="252" dur="1000" fill="hold"/>
                                        <p:tgtEl>
                                          <p:spTgt spid="41"/>
                                        </p:tgtEl>
                                        <p:attrNameLst>
                                          <p:attrName>ppt_w</p:attrName>
                                        </p:attrNameLst>
                                      </p:cBhvr>
                                      <p:tavLst>
                                        <p:tav tm="0">
                                          <p:val>
                                            <p:fltVal val="0"/>
                                          </p:val>
                                        </p:tav>
                                        <p:tav tm="100000">
                                          <p:val>
                                            <p:strVal val="#ppt_w"/>
                                          </p:val>
                                        </p:tav>
                                      </p:tavLst>
                                    </p:anim>
                                    <p:anim calcmode="lin" valueType="num">
                                      <p:cBhvr>
                                        <p:cTn id="253" dur="1000" fill="hold"/>
                                        <p:tgtEl>
                                          <p:spTgt spid="41"/>
                                        </p:tgtEl>
                                        <p:attrNameLst>
                                          <p:attrName>ppt_h</p:attrName>
                                        </p:attrNameLst>
                                      </p:cBhvr>
                                      <p:tavLst>
                                        <p:tav tm="0">
                                          <p:val>
                                            <p:fltVal val="0"/>
                                          </p:val>
                                        </p:tav>
                                        <p:tav tm="100000">
                                          <p:val>
                                            <p:strVal val="#ppt_h"/>
                                          </p:val>
                                        </p:tav>
                                      </p:tavLst>
                                    </p:anim>
                                    <p:anim calcmode="lin" valueType="num">
                                      <p:cBhvr>
                                        <p:cTn id="254" dur="1000" fill="hold"/>
                                        <p:tgtEl>
                                          <p:spTgt spid="41"/>
                                        </p:tgtEl>
                                        <p:attrNameLst>
                                          <p:attrName>style.rotation</p:attrName>
                                        </p:attrNameLst>
                                      </p:cBhvr>
                                      <p:tavLst>
                                        <p:tav tm="0">
                                          <p:val>
                                            <p:fltVal val="90"/>
                                          </p:val>
                                        </p:tav>
                                        <p:tav tm="100000">
                                          <p:val>
                                            <p:fltVal val="0"/>
                                          </p:val>
                                        </p:tav>
                                      </p:tavLst>
                                    </p:anim>
                                    <p:animEffect transition="in" filter="fade">
                                      <p:cBhvr>
                                        <p:cTn id="255" dur="1000"/>
                                        <p:tgtEl>
                                          <p:spTgt spid="41"/>
                                        </p:tgtEl>
                                      </p:cBhvr>
                                    </p:animEffect>
                                  </p:childTnLst>
                                </p:cTn>
                              </p:par>
                              <p:par>
                                <p:cTn id="256" presetID="31" presetClass="entr" presetSubtype="0" fill="hold" grpId="0" nodeType="withEffect" nodePh="1">
                                  <p:stCondLst>
                                    <p:cond delay="250"/>
                                  </p:stCondLst>
                                  <p:endCondLst>
                                    <p:cond evt="begin" delay="0">
                                      <p:tn val="256"/>
                                    </p:cond>
                                  </p:endCondLst>
                                  <p:childTnLst>
                                    <p:set>
                                      <p:cBhvr>
                                        <p:cTn id="257" dur="1" fill="hold">
                                          <p:stCondLst>
                                            <p:cond delay="0"/>
                                          </p:stCondLst>
                                        </p:cTn>
                                        <p:tgtEl>
                                          <p:spTgt spid="42"/>
                                        </p:tgtEl>
                                        <p:attrNameLst>
                                          <p:attrName>style.visibility</p:attrName>
                                        </p:attrNameLst>
                                      </p:cBhvr>
                                      <p:to>
                                        <p:strVal val="visible"/>
                                      </p:to>
                                    </p:set>
                                    <p:anim calcmode="lin" valueType="num">
                                      <p:cBhvr>
                                        <p:cTn id="258" dur="1000" fill="hold"/>
                                        <p:tgtEl>
                                          <p:spTgt spid="42"/>
                                        </p:tgtEl>
                                        <p:attrNameLst>
                                          <p:attrName>ppt_w</p:attrName>
                                        </p:attrNameLst>
                                      </p:cBhvr>
                                      <p:tavLst>
                                        <p:tav tm="0">
                                          <p:val>
                                            <p:fltVal val="0"/>
                                          </p:val>
                                        </p:tav>
                                        <p:tav tm="100000">
                                          <p:val>
                                            <p:strVal val="#ppt_w"/>
                                          </p:val>
                                        </p:tav>
                                      </p:tavLst>
                                    </p:anim>
                                    <p:anim calcmode="lin" valueType="num">
                                      <p:cBhvr>
                                        <p:cTn id="259" dur="1000" fill="hold"/>
                                        <p:tgtEl>
                                          <p:spTgt spid="42"/>
                                        </p:tgtEl>
                                        <p:attrNameLst>
                                          <p:attrName>ppt_h</p:attrName>
                                        </p:attrNameLst>
                                      </p:cBhvr>
                                      <p:tavLst>
                                        <p:tav tm="0">
                                          <p:val>
                                            <p:fltVal val="0"/>
                                          </p:val>
                                        </p:tav>
                                        <p:tav tm="100000">
                                          <p:val>
                                            <p:strVal val="#ppt_h"/>
                                          </p:val>
                                        </p:tav>
                                      </p:tavLst>
                                    </p:anim>
                                    <p:anim calcmode="lin" valueType="num">
                                      <p:cBhvr>
                                        <p:cTn id="260" dur="1000" fill="hold"/>
                                        <p:tgtEl>
                                          <p:spTgt spid="42"/>
                                        </p:tgtEl>
                                        <p:attrNameLst>
                                          <p:attrName>style.rotation</p:attrName>
                                        </p:attrNameLst>
                                      </p:cBhvr>
                                      <p:tavLst>
                                        <p:tav tm="0">
                                          <p:val>
                                            <p:fltVal val="90"/>
                                          </p:val>
                                        </p:tav>
                                        <p:tav tm="100000">
                                          <p:val>
                                            <p:fltVal val="0"/>
                                          </p:val>
                                        </p:tav>
                                      </p:tavLst>
                                    </p:anim>
                                    <p:animEffect transition="in" filter="fade">
                                      <p:cBhvr>
                                        <p:cTn id="261" dur="1000"/>
                                        <p:tgtEl>
                                          <p:spTgt spid="42"/>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43"/>
                                        </p:tgtEl>
                                        <p:attrNameLst>
                                          <p:attrName>style.visibility</p:attrName>
                                        </p:attrNameLst>
                                      </p:cBhvr>
                                      <p:to>
                                        <p:strVal val="visible"/>
                                      </p:to>
                                    </p:set>
                                    <p:anim calcmode="lin" valueType="num">
                                      <p:cBhvr>
                                        <p:cTn id="264" dur="1000" fill="hold"/>
                                        <p:tgtEl>
                                          <p:spTgt spid="43"/>
                                        </p:tgtEl>
                                        <p:attrNameLst>
                                          <p:attrName>ppt_w</p:attrName>
                                        </p:attrNameLst>
                                      </p:cBhvr>
                                      <p:tavLst>
                                        <p:tav tm="0">
                                          <p:val>
                                            <p:fltVal val="0"/>
                                          </p:val>
                                        </p:tav>
                                        <p:tav tm="100000">
                                          <p:val>
                                            <p:strVal val="#ppt_w"/>
                                          </p:val>
                                        </p:tav>
                                      </p:tavLst>
                                    </p:anim>
                                    <p:anim calcmode="lin" valueType="num">
                                      <p:cBhvr>
                                        <p:cTn id="265" dur="1000" fill="hold"/>
                                        <p:tgtEl>
                                          <p:spTgt spid="43"/>
                                        </p:tgtEl>
                                        <p:attrNameLst>
                                          <p:attrName>ppt_h</p:attrName>
                                        </p:attrNameLst>
                                      </p:cBhvr>
                                      <p:tavLst>
                                        <p:tav tm="0">
                                          <p:val>
                                            <p:fltVal val="0"/>
                                          </p:val>
                                        </p:tav>
                                        <p:tav tm="100000">
                                          <p:val>
                                            <p:strVal val="#ppt_h"/>
                                          </p:val>
                                        </p:tav>
                                      </p:tavLst>
                                    </p:anim>
                                    <p:anim calcmode="lin" valueType="num">
                                      <p:cBhvr>
                                        <p:cTn id="266" dur="1000" fill="hold"/>
                                        <p:tgtEl>
                                          <p:spTgt spid="43"/>
                                        </p:tgtEl>
                                        <p:attrNameLst>
                                          <p:attrName>style.rotation</p:attrName>
                                        </p:attrNameLst>
                                      </p:cBhvr>
                                      <p:tavLst>
                                        <p:tav tm="0">
                                          <p:val>
                                            <p:fltVal val="90"/>
                                          </p:val>
                                        </p:tav>
                                        <p:tav tm="100000">
                                          <p:val>
                                            <p:fltVal val="0"/>
                                          </p:val>
                                        </p:tav>
                                      </p:tavLst>
                                    </p:anim>
                                    <p:animEffect transition="in" filter="fade">
                                      <p:cBhvr>
                                        <p:cTn id="267" dur="1000"/>
                                        <p:tgtEl>
                                          <p:spTgt spid="43"/>
                                        </p:tgtEl>
                                      </p:cBhvr>
                                    </p:animEffect>
                                  </p:childTnLst>
                                </p:cTn>
                              </p:par>
                              <p:par>
                                <p:cTn id="268" presetID="31" presetClass="entr" presetSubtype="0" fill="hold" grpId="0" nodeType="withEffect" nodePh="1">
                                  <p:stCondLst>
                                    <p:cond delay="250"/>
                                  </p:stCondLst>
                                  <p:endCondLst>
                                    <p:cond evt="begin" delay="0">
                                      <p:tn val="268"/>
                                    </p:cond>
                                  </p:endCondLst>
                                  <p:childTnLst>
                                    <p:set>
                                      <p:cBhvr>
                                        <p:cTn id="269" dur="1" fill="hold">
                                          <p:stCondLst>
                                            <p:cond delay="0"/>
                                          </p:stCondLst>
                                        </p:cTn>
                                        <p:tgtEl>
                                          <p:spTgt spid="44"/>
                                        </p:tgtEl>
                                        <p:attrNameLst>
                                          <p:attrName>style.visibility</p:attrName>
                                        </p:attrNameLst>
                                      </p:cBhvr>
                                      <p:to>
                                        <p:strVal val="visible"/>
                                      </p:to>
                                    </p:set>
                                    <p:anim calcmode="lin" valueType="num">
                                      <p:cBhvr>
                                        <p:cTn id="270" dur="1000" fill="hold"/>
                                        <p:tgtEl>
                                          <p:spTgt spid="44"/>
                                        </p:tgtEl>
                                        <p:attrNameLst>
                                          <p:attrName>ppt_w</p:attrName>
                                        </p:attrNameLst>
                                      </p:cBhvr>
                                      <p:tavLst>
                                        <p:tav tm="0">
                                          <p:val>
                                            <p:fltVal val="0"/>
                                          </p:val>
                                        </p:tav>
                                        <p:tav tm="100000">
                                          <p:val>
                                            <p:strVal val="#ppt_w"/>
                                          </p:val>
                                        </p:tav>
                                      </p:tavLst>
                                    </p:anim>
                                    <p:anim calcmode="lin" valueType="num">
                                      <p:cBhvr>
                                        <p:cTn id="271" dur="1000" fill="hold"/>
                                        <p:tgtEl>
                                          <p:spTgt spid="44"/>
                                        </p:tgtEl>
                                        <p:attrNameLst>
                                          <p:attrName>ppt_h</p:attrName>
                                        </p:attrNameLst>
                                      </p:cBhvr>
                                      <p:tavLst>
                                        <p:tav tm="0">
                                          <p:val>
                                            <p:fltVal val="0"/>
                                          </p:val>
                                        </p:tav>
                                        <p:tav tm="100000">
                                          <p:val>
                                            <p:strVal val="#ppt_h"/>
                                          </p:val>
                                        </p:tav>
                                      </p:tavLst>
                                    </p:anim>
                                    <p:anim calcmode="lin" valueType="num">
                                      <p:cBhvr>
                                        <p:cTn id="272" dur="1000" fill="hold"/>
                                        <p:tgtEl>
                                          <p:spTgt spid="44"/>
                                        </p:tgtEl>
                                        <p:attrNameLst>
                                          <p:attrName>style.rotation</p:attrName>
                                        </p:attrNameLst>
                                      </p:cBhvr>
                                      <p:tavLst>
                                        <p:tav tm="0">
                                          <p:val>
                                            <p:fltVal val="90"/>
                                          </p:val>
                                        </p:tav>
                                        <p:tav tm="100000">
                                          <p:val>
                                            <p:fltVal val="0"/>
                                          </p:val>
                                        </p:tav>
                                      </p:tavLst>
                                    </p:anim>
                                    <p:animEffect transition="in" filter="fade">
                                      <p:cBhvr>
                                        <p:cTn id="273" dur="1000"/>
                                        <p:tgtEl>
                                          <p:spTgt spid="44"/>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45"/>
                                        </p:tgtEl>
                                        <p:attrNameLst>
                                          <p:attrName>style.visibility</p:attrName>
                                        </p:attrNameLst>
                                      </p:cBhvr>
                                      <p:to>
                                        <p:strVal val="visible"/>
                                      </p:to>
                                    </p:set>
                                    <p:anim calcmode="lin" valueType="num">
                                      <p:cBhvr>
                                        <p:cTn id="276" dur="1000" fill="hold"/>
                                        <p:tgtEl>
                                          <p:spTgt spid="45"/>
                                        </p:tgtEl>
                                        <p:attrNameLst>
                                          <p:attrName>ppt_w</p:attrName>
                                        </p:attrNameLst>
                                      </p:cBhvr>
                                      <p:tavLst>
                                        <p:tav tm="0">
                                          <p:val>
                                            <p:fltVal val="0"/>
                                          </p:val>
                                        </p:tav>
                                        <p:tav tm="100000">
                                          <p:val>
                                            <p:strVal val="#ppt_w"/>
                                          </p:val>
                                        </p:tav>
                                      </p:tavLst>
                                    </p:anim>
                                    <p:anim calcmode="lin" valueType="num">
                                      <p:cBhvr>
                                        <p:cTn id="277" dur="1000" fill="hold"/>
                                        <p:tgtEl>
                                          <p:spTgt spid="45"/>
                                        </p:tgtEl>
                                        <p:attrNameLst>
                                          <p:attrName>ppt_h</p:attrName>
                                        </p:attrNameLst>
                                      </p:cBhvr>
                                      <p:tavLst>
                                        <p:tav tm="0">
                                          <p:val>
                                            <p:fltVal val="0"/>
                                          </p:val>
                                        </p:tav>
                                        <p:tav tm="100000">
                                          <p:val>
                                            <p:strVal val="#ppt_h"/>
                                          </p:val>
                                        </p:tav>
                                      </p:tavLst>
                                    </p:anim>
                                    <p:anim calcmode="lin" valueType="num">
                                      <p:cBhvr>
                                        <p:cTn id="278" dur="1000" fill="hold"/>
                                        <p:tgtEl>
                                          <p:spTgt spid="45"/>
                                        </p:tgtEl>
                                        <p:attrNameLst>
                                          <p:attrName>style.rotation</p:attrName>
                                        </p:attrNameLst>
                                      </p:cBhvr>
                                      <p:tavLst>
                                        <p:tav tm="0">
                                          <p:val>
                                            <p:fltVal val="90"/>
                                          </p:val>
                                        </p:tav>
                                        <p:tav tm="100000">
                                          <p:val>
                                            <p:fltVal val="0"/>
                                          </p:val>
                                        </p:tav>
                                      </p:tavLst>
                                    </p:anim>
                                    <p:animEffect transition="in" filter="fade">
                                      <p:cBhvr>
                                        <p:cTn id="279" dur="1000"/>
                                        <p:tgtEl>
                                          <p:spTgt spid="45"/>
                                        </p:tgtEl>
                                      </p:cBhvr>
                                    </p:animEffect>
                                  </p:childTnLst>
                                </p:cTn>
                              </p:par>
                              <p:par>
                                <p:cTn id="280" presetID="31" presetClass="entr" presetSubtype="0" fill="hold" grpId="0" nodeType="withEffect" nodePh="1">
                                  <p:stCondLst>
                                    <p:cond delay="250"/>
                                  </p:stCondLst>
                                  <p:endCondLst>
                                    <p:cond evt="begin" delay="0">
                                      <p:tn val="280"/>
                                    </p:cond>
                                  </p:endCondLst>
                                  <p:childTnLst>
                                    <p:set>
                                      <p:cBhvr>
                                        <p:cTn id="281" dur="1" fill="hold">
                                          <p:stCondLst>
                                            <p:cond delay="0"/>
                                          </p:stCondLst>
                                        </p:cTn>
                                        <p:tgtEl>
                                          <p:spTgt spid="46"/>
                                        </p:tgtEl>
                                        <p:attrNameLst>
                                          <p:attrName>style.visibility</p:attrName>
                                        </p:attrNameLst>
                                      </p:cBhvr>
                                      <p:to>
                                        <p:strVal val="visible"/>
                                      </p:to>
                                    </p:set>
                                    <p:anim calcmode="lin" valueType="num">
                                      <p:cBhvr>
                                        <p:cTn id="282" dur="1000" fill="hold"/>
                                        <p:tgtEl>
                                          <p:spTgt spid="46"/>
                                        </p:tgtEl>
                                        <p:attrNameLst>
                                          <p:attrName>ppt_w</p:attrName>
                                        </p:attrNameLst>
                                      </p:cBhvr>
                                      <p:tavLst>
                                        <p:tav tm="0">
                                          <p:val>
                                            <p:fltVal val="0"/>
                                          </p:val>
                                        </p:tav>
                                        <p:tav tm="100000">
                                          <p:val>
                                            <p:strVal val="#ppt_w"/>
                                          </p:val>
                                        </p:tav>
                                      </p:tavLst>
                                    </p:anim>
                                    <p:anim calcmode="lin" valueType="num">
                                      <p:cBhvr>
                                        <p:cTn id="283" dur="1000" fill="hold"/>
                                        <p:tgtEl>
                                          <p:spTgt spid="46"/>
                                        </p:tgtEl>
                                        <p:attrNameLst>
                                          <p:attrName>ppt_h</p:attrName>
                                        </p:attrNameLst>
                                      </p:cBhvr>
                                      <p:tavLst>
                                        <p:tav tm="0">
                                          <p:val>
                                            <p:fltVal val="0"/>
                                          </p:val>
                                        </p:tav>
                                        <p:tav tm="100000">
                                          <p:val>
                                            <p:strVal val="#ppt_h"/>
                                          </p:val>
                                        </p:tav>
                                      </p:tavLst>
                                    </p:anim>
                                    <p:anim calcmode="lin" valueType="num">
                                      <p:cBhvr>
                                        <p:cTn id="284" dur="1000" fill="hold"/>
                                        <p:tgtEl>
                                          <p:spTgt spid="46"/>
                                        </p:tgtEl>
                                        <p:attrNameLst>
                                          <p:attrName>style.rotation</p:attrName>
                                        </p:attrNameLst>
                                      </p:cBhvr>
                                      <p:tavLst>
                                        <p:tav tm="0">
                                          <p:val>
                                            <p:fltVal val="90"/>
                                          </p:val>
                                        </p:tav>
                                        <p:tav tm="100000">
                                          <p:val>
                                            <p:fltVal val="0"/>
                                          </p:val>
                                        </p:tav>
                                      </p:tavLst>
                                    </p:anim>
                                    <p:animEffect transition="in" filter="fade">
                                      <p:cBhvr>
                                        <p:cTn id="285" dur="1000"/>
                                        <p:tgtEl>
                                          <p:spTgt spid="46"/>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47"/>
                                        </p:tgtEl>
                                        <p:attrNameLst>
                                          <p:attrName>style.visibility</p:attrName>
                                        </p:attrNameLst>
                                      </p:cBhvr>
                                      <p:to>
                                        <p:strVal val="visible"/>
                                      </p:to>
                                    </p:set>
                                    <p:anim calcmode="lin" valueType="num">
                                      <p:cBhvr>
                                        <p:cTn id="288" dur="1000" fill="hold"/>
                                        <p:tgtEl>
                                          <p:spTgt spid="47"/>
                                        </p:tgtEl>
                                        <p:attrNameLst>
                                          <p:attrName>ppt_w</p:attrName>
                                        </p:attrNameLst>
                                      </p:cBhvr>
                                      <p:tavLst>
                                        <p:tav tm="0">
                                          <p:val>
                                            <p:fltVal val="0"/>
                                          </p:val>
                                        </p:tav>
                                        <p:tav tm="100000">
                                          <p:val>
                                            <p:strVal val="#ppt_w"/>
                                          </p:val>
                                        </p:tav>
                                      </p:tavLst>
                                    </p:anim>
                                    <p:anim calcmode="lin" valueType="num">
                                      <p:cBhvr>
                                        <p:cTn id="289" dur="1000" fill="hold"/>
                                        <p:tgtEl>
                                          <p:spTgt spid="47"/>
                                        </p:tgtEl>
                                        <p:attrNameLst>
                                          <p:attrName>ppt_h</p:attrName>
                                        </p:attrNameLst>
                                      </p:cBhvr>
                                      <p:tavLst>
                                        <p:tav tm="0">
                                          <p:val>
                                            <p:fltVal val="0"/>
                                          </p:val>
                                        </p:tav>
                                        <p:tav tm="100000">
                                          <p:val>
                                            <p:strVal val="#ppt_h"/>
                                          </p:val>
                                        </p:tav>
                                      </p:tavLst>
                                    </p:anim>
                                    <p:anim calcmode="lin" valueType="num">
                                      <p:cBhvr>
                                        <p:cTn id="290" dur="1000" fill="hold"/>
                                        <p:tgtEl>
                                          <p:spTgt spid="47"/>
                                        </p:tgtEl>
                                        <p:attrNameLst>
                                          <p:attrName>style.rotation</p:attrName>
                                        </p:attrNameLst>
                                      </p:cBhvr>
                                      <p:tavLst>
                                        <p:tav tm="0">
                                          <p:val>
                                            <p:fltVal val="90"/>
                                          </p:val>
                                        </p:tav>
                                        <p:tav tm="100000">
                                          <p:val>
                                            <p:fltVal val="0"/>
                                          </p:val>
                                        </p:tav>
                                      </p:tavLst>
                                    </p:anim>
                                    <p:animEffect transition="in" filter="fade">
                                      <p:cBhvr>
                                        <p:cTn id="291" dur="1000"/>
                                        <p:tgtEl>
                                          <p:spTgt spid="47"/>
                                        </p:tgtEl>
                                      </p:cBhvr>
                                    </p:animEffect>
                                  </p:childTnLst>
                                </p:cTn>
                              </p:par>
                              <p:par>
                                <p:cTn id="292" presetID="31" presetClass="entr" presetSubtype="0" fill="hold" grpId="0" nodeType="withEffect" nodePh="1">
                                  <p:stCondLst>
                                    <p:cond delay="250"/>
                                  </p:stCondLst>
                                  <p:endCondLst>
                                    <p:cond evt="begin" delay="0">
                                      <p:tn val="292"/>
                                    </p:cond>
                                  </p:endCondLst>
                                  <p:childTnLst>
                                    <p:set>
                                      <p:cBhvr>
                                        <p:cTn id="293" dur="1" fill="hold">
                                          <p:stCondLst>
                                            <p:cond delay="0"/>
                                          </p:stCondLst>
                                        </p:cTn>
                                        <p:tgtEl>
                                          <p:spTgt spid="48"/>
                                        </p:tgtEl>
                                        <p:attrNameLst>
                                          <p:attrName>style.visibility</p:attrName>
                                        </p:attrNameLst>
                                      </p:cBhvr>
                                      <p:to>
                                        <p:strVal val="visible"/>
                                      </p:to>
                                    </p:set>
                                    <p:anim calcmode="lin" valueType="num">
                                      <p:cBhvr>
                                        <p:cTn id="294" dur="1000" fill="hold"/>
                                        <p:tgtEl>
                                          <p:spTgt spid="48"/>
                                        </p:tgtEl>
                                        <p:attrNameLst>
                                          <p:attrName>ppt_w</p:attrName>
                                        </p:attrNameLst>
                                      </p:cBhvr>
                                      <p:tavLst>
                                        <p:tav tm="0">
                                          <p:val>
                                            <p:fltVal val="0"/>
                                          </p:val>
                                        </p:tav>
                                        <p:tav tm="100000">
                                          <p:val>
                                            <p:strVal val="#ppt_w"/>
                                          </p:val>
                                        </p:tav>
                                      </p:tavLst>
                                    </p:anim>
                                    <p:anim calcmode="lin" valueType="num">
                                      <p:cBhvr>
                                        <p:cTn id="295" dur="1000" fill="hold"/>
                                        <p:tgtEl>
                                          <p:spTgt spid="48"/>
                                        </p:tgtEl>
                                        <p:attrNameLst>
                                          <p:attrName>ppt_h</p:attrName>
                                        </p:attrNameLst>
                                      </p:cBhvr>
                                      <p:tavLst>
                                        <p:tav tm="0">
                                          <p:val>
                                            <p:fltVal val="0"/>
                                          </p:val>
                                        </p:tav>
                                        <p:tav tm="100000">
                                          <p:val>
                                            <p:strVal val="#ppt_h"/>
                                          </p:val>
                                        </p:tav>
                                      </p:tavLst>
                                    </p:anim>
                                    <p:anim calcmode="lin" valueType="num">
                                      <p:cBhvr>
                                        <p:cTn id="296" dur="1000" fill="hold"/>
                                        <p:tgtEl>
                                          <p:spTgt spid="48"/>
                                        </p:tgtEl>
                                        <p:attrNameLst>
                                          <p:attrName>style.rotation</p:attrName>
                                        </p:attrNameLst>
                                      </p:cBhvr>
                                      <p:tavLst>
                                        <p:tav tm="0">
                                          <p:val>
                                            <p:fltVal val="90"/>
                                          </p:val>
                                        </p:tav>
                                        <p:tav tm="100000">
                                          <p:val>
                                            <p:fltVal val="0"/>
                                          </p:val>
                                        </p:tav>
                                      </p:tavLst>
                                    </p:anim>
                                    <p:animEffect transition="in" filter="fade">
                                      <p:cBhvr>
                                        <p:cTn id="297" dur="1000"/>
                                        <p:tgtEl>
                                          <p:spTgt spid="48"/>
                                        </p:tgtEl>
                                      </p:cBhvr>
                                    </p:animEffect>
                                  </p:childTnLst>
                                </p:cTn>
                              </p:par>
                              <p:par>
                                <p:cTn id="298" presetID="31" presetClass="entr" presetSubtype="0" fill="hold" grpId="0" nodeType="withEffect">
                                  <p:stCondLst>
                                    <p:cond delay="250"/>
                                  </p:stCondLst>
                                  <p:childTnLst>
                                    <p:set>
                                      <p:cBhvr>
                                        <p:cTn id="299" dur="1" fill="hold">
                                          <p:stCondLst>
                                            <p:cond delay="0"/>
                                          </p:stCondLst>
                                        </p:cTn>
                                        <p:tgtEl>
                                          <p:spTgt spid="49"/>
                                        </p:tgtEl>
                                        <p:attrNameLst>
                                          <p:attrName>style.visibility</p:attrName>
                                        </p:attrNameLst>
                                      </p:cBhvr>
                                      <p:to>
                                        <p:strVal val="visible"/>
                                      </p:to>
                                    </p:set>
                                    <p:anim calcmode="lin" valueType="num">
                                      <p:cBhvr>
                                        <p:cTn id="300" dur="1000" fill="hold"/>
                                        <p:tgtEl>
                                          <p:spTgt spid="49"/>
                                        </p:tgtEl>
                                        <p:attrNameLst>
                                          <p:attrName>ppt_w</p:attrName>
                                        </p:attrNameLst>
                                      </p:cBhvr>
                                      <p:tavLst>
                                        <p:tav tm="0">
                                          <p:val>
                                            <p:fltVal val="0"/>
                                          </p:val>
                                        </p:tav>
                                        <p:tav tm="100000">
                                          <p:val>
                                            <p:strVal val="#ppt_w"/>
                                          </p:val>
                                        </p:tav>
                                      </p:tavLst>
                                    </p:anim>
                                    <p:anim calcmode="lin" valueType="num">
                                      <p:cBhvr>
                                        <p:cTn id="301" dur="1000" fill="hold"/>
                                        <p:tgtEl>
                                          <p:spTgt spid="49"/>
                                        </p:tgtEl>
                                        <p:attrNameLst>
                                          <p:attrName>ppt_h</p:attrName>
                                        </p:attrNameLst>
                                      </p:cBhvr>
                                      <p:tavLst>
                                        <p:tav tm="0">
                                          <p:val>
                                            <p:fltVal val="0"/>
                                          </p:val>
                                        </p:tav>
                                        <p:tav tm="100000">
                                          <p:val>
                                            <p:strVal val="#ppt_h"/>
                                          </p:val>
                                        </p:tav>
                                      </p:tavLst>
                                    </p:anim>
                                    <p:anim calcmode="lin" valueType="num">
                                      <p:cBhvr>
                                        <p:cTn id="302" dur="1000" fill="hold"/>
                                        <p:tgtEl>
                                          <p:spTgt spid="49"/>
                                        </p:tgtEl>
                                        <p:attrNameLst>
                                          <p:attrName>style.rotation</p:attrName>
                                        </p:attrNameLst>
                                      </p:cBhvr>
                                      <p:tavLst>
                                        <p:tav tm="0">
                                          <p:val>
                                            <p:fltVal val="90"/>
                                          </p:val>
                                        </p:tav>
                                        <p:tav tm="100000">
                                          <p:val>
                                            <p:fltVal val="0"/>
                                          </p:val>
                                        </p:tav>
                                      </p:tavLst>
                                    </p:anim>
                                    <p:animEffect transition="in" filter="fade">
                                      <p:cBhvr>
                                        <p:cTn id="303" dur="1000"/>
                                        <p:tgtEl>
                                          <p:spTgt spid="49"/>
                                        </p:tgtEl>
                                      </p:cBhvr>
                                    </p:animEffect>
                                  </p:childTnLst>
                                </p:cTn>
                              </p:par>
                              <p:par>
                                <p:cTn id="304" presetID="31" presetClass="entr" presetSubtype="0" fill="hold" grpId="0" nodeType="withEffect" nodePh="1">
                                  <p:stCondLst>
                                    <p:cond delay="250"/>
                                  </p:stCondLst>
                                  <p:endCondLst>
                                    <p:cond evt="begin" delay="0">
                                      <p:tn val="304"/>
                                    </p:cond>
                                  </p:endCondLst>
                                  <p:childTnLst>
                                    <p:set>
                                      <p:cBhvr>
                                        <p:cTn id="305" dur="1" fill="hold">
                                          <p:stCondLst>
                                            <p:cond delay="0"/>
                                          </p:stCondLst>
                                        </p:cTn>
                                        <p:tgtEl>
                                          <p:spTgt spid="50"/>
                                        </p:tgtEl>
                                        <p:attrNameLst>
                                          <p:attrName>style.visibility</p:attrName>
                                        </p:attrNameLst>
                                      </p:cBhvr>
                                      <p:to>
                                        <p:strVal val="visible"/>
                                      </p:to>
                                    </p:set>
                                    <p:anim calcmode="lin" valueType="num">
                                      <p:cBhvr>
                                        <p:cTn id="306" dur="1000" fill="hold"/>
                                        <p:tgtEl>
                                          <p:spTgt spid="50"/>
                                        </p:tgtEl>
                                        <p:attrNameLst>
                                          <p:attrName>ppt_w</p:attrName>
                                        </p:attrNameLst>
                                      </p:cBhvr>
                                      <p:tavLst>
                                        <p:tav tm="0">
                                          <p:val>
                                            <p:fltVal val="0"/>
                                          </p:val>
                                        </p:tav>
                                        <p:tav tm="100000">
                                          <p:val>
                                            <p:strVal val="#ppt_w"/>
                                          </p:val>
                                        </p:tav>
                                      </p:tavLst>
                                    </p:anim>
                                    <p:anim calcmode="lin" valueType="num">
                                      <p:cBhvr>
                                        <p:cTn id="307" dur="1000" fill="hold"/>
                                        <p:tgtEl>
                                          <p:spTgt spid="50"/>
                                        </p:tgtEl>
                                        <p:attrNameLst>
                                          <p:attrName>ppt_h</p:attrName>
                                        </p:attrNameLst>
                                      </p:cBhvr>
                                      <p:tavLst>
                                        <p:tav tm="0">
                                          <p:val>
                                            <p:fltVal val="0"/>
                                          </p:val>
                                        </p:tav>
                                        <p:tav tm="100000">
                                          <p:val>
                                            <p:strVal val="#ppt_h"/>
                                          </p:val>
                                        </p:tav>
                                      </p:tavLst>
                                    </p:anim>
                                    <p:anim calcmode="lin" valueType="num">
                                      <p:cBhvr>
                                        <p:cTn id="308" dur="1000" fill="hold"/>
                                        <p:tgtEl>
                                          <p:spTgt spid="50"/>
                                        </p:tgtEl>
                                        <p:attrNameLst>
                                          <p:attrName>style.rotation</p:attrName>
                                        </p:attrNameLst>
                                      </p:cBhvr>
                                      <p:tavLst>
                                        <p:tav tm="0">
                                          <p:val>
                                            <p:fltVal val="90"/>
                                          </p:val>
                                        </p:tav>
                                        <p:tav tm="100000">
                                          <p:val>
                                            <p:fltVal val="0"/>
                                          </p:val>
                                        </p:tav>
                                      </p:tavLst>
                                    </p:anim>
                                    <p:animEffect transition="in" filter="fade">
                                      <p:cBhvr>
                                        <p:cTn id="309" dur="1000"/>
                                        <p:tgtEl>
                                          <p:spTgt spid="50"/>
                                        </p:tgtEl>
                                      </p:cBhvr>
                                    </p:animEffect>
                                  </p:childTnLst>
                                </p:cTn>
                              </p:par>
                              <p:par>
                                <p:cTn id="310" presetID="31" presetClass="entr" presetSubtype="0" fill="hold" grpId="0" nodeType="withEffect">
                                  <p:stCondLst>
                                    <p:cond delay="250"/>
                                  </p:stCondLst>
                                  <p:childTnLst>
                                    <p:set>
                                      <p:cBhvr>
                                        <p:cTn id="311" dur="1" fill="hold">
                                          <p:stCondLst>
                                            <p:cond delay="0"/>
                                          </p:stCondLst>
                                        </p:cTn>
                                        <p:tgtEl>
                                          <p:spTgt spid="51"/>
                                        </p:tgtEl>
                                        <p:attrNameLst>
                                          <p:attrName>style.visibility</p:attrName>
                                        </p:attrNameLst>
                                      </p:cBhvr>
                                      <p:to>
                                        <p:strVal val="visible"/>
                                      </p:to>
                                    </p:set>
                                    <p:anim calcmode="lin" valueType="num">
                                      <p:cBhvr>
                                        <p:cTn id="312" dur="1000" fill="hold"/>
                                        <p:tgtEl>
                                          <p:spTgt spid="51"/>
                                        </p:tgtEl>
                                        <p:attrNameLst>
                                          <p:attrName>ppt_w</p:attrName>
                                        </p:attrNameLst>
                                      </p:cBhvr>
                                      <p:tavLst>
                                        <p:tav tm="0">
                                          <p:val>
                                            <p:fltVal val="0"/>
                                          </p:val>
                                        </p:tav>
                                        <p:tav tm="100000">
                                          <p:val>
                                            <p:strVal val="#ppt_w"/>
                                          </p:val>
                                        </p:tav>
                                      </p:tavLst>
                                    </p:anim>
                                    <p:anim calcmode="lin" valueType="num">
                                      <p:cBhvr>
                                        <p:cTn id="313" dur="1000" fill="hold"/>
                                        <p:tgtEl>
                                          <p:spTgt spid="51"/>
                                        </p:tgtEl>
                                        <p:attrNameLst>
                                          <p:attrName>ppt_h</p:attrName>
                                        </p:attrNameLst>
                                      </p:cBhvr>
                                      <p:tavLst>
                                        <p:tav tm="0">
                                          <p:val>
                                            <p:fltVal val="0"/>
                                          </p:val>
                                        </p:tav>
                                        <p:tav tm="100000">
                                          <p:val>
                                            <p:strVal val="#ppt_h"/>
                                          </p:val>
                                        </p:tav>
                                      </p:tavLst>
                                    </p:anim>
                                    <p:anim calcmode="lin" valueType="num">
                                      <p:cBhvr>
                                        <p:cTn id="314" dur="1000" fill="hold"/>
                                        <p:tgtEl>
                                          <p:spTgt spid="51"/>
                                        </p:tgtEl>
                                        <p:attrNameLst>
                                          <p:attrName>style.rotation</p:attrName>
                                        </p:attrNameLst>
                                      </p:cBhvr>
                                      <p:tavLst>
                                        <p:tav tm="0">
                                          <p:val>
                                            <p:fltVal val="90"/>
                                          </p:val>
                                        </p:tav>
                                        <p:tav tm="100000">
                                          <p:val>
                                            <p:fltVal val="0"/>
                                          </p:val>
                                        </p:tav>
                                      </p:tavLst>
                                    </p:anim>
                                    <p:animEffect transition="in" filter="fade">
                                      <p:cBhvr>
                                        <p:cTn id="315" dur="1000"/>
                                        <p:tgtEl>
                                          <p:spTgt spid="51"/>
                                        </p:tgtEl>
                                      </p:cBhvr>
                                    </p:animEffect>
                                  </p:childTnLst>
                                </p:cTn>
                              </p:par>
                              <p:par>
                                <p:cTn id="316" presetID="31" presetClass="entr" presetSubtype="0" fill="hold" grpId="0" nodeType="withEffect">
                                  <p:stCondLst>
                                    <p:cond delay="250"/>
                                  </p:stCondLst>
                                  <p:childTnLst>
                                    <p:set>
                                      <p:cBhvr>
                                        <p:cTn id="317" dur="1" fill="hold">
                                          <p:stCondLst>
                                            <p:cond delay="0"/>
                                          </p:stCondLst>
                                        </p:cTn>
                                        <p:tgtEl>
                                          <p:spTgt spid="52"/>
                                        </p:tgtEl>
                                        <p:attrNameLst>
                                          <p:attrName>style.visibility</p:attrName>
                                        </p:attrNameLst>
                                      </p:cBhvr>
                                      <p:to>
                                        <p:strVal val="visible"/>
                                      </p:to>
                                    </p:set>
                                    <p:anim calcmode="lin" valueType="num">
                                      <p:cBhvr>
                                        <p:cTn id="318" dur="1000" fill="hold"/>
                                        <p:tgtEl>
                                          <p:spTgt spid="52"/>
                                        </p:tgtEl>
                                        <p:attrNameLst>
                                          <p:attrName>ppt_w</p:attrName>
                                        </p:attrNameLst>
                                      </p:cBhvr>
                                      <p:tavLst>
                                        <p:tav tm="0">
                                          <p:val>
                                            <p:fltVal val="0"/>
                                          </p:val>
                                        </p:tav>
                                        <p:tav tm="100000">
                                          <p:val>
                                            <p:strVal val="#ppt_w"/>
                                          </p:val>
                                        </p:tav>
                                      </p:tavLst>
                                    </p:anim>
                                    <p:anim calcmode="lin" valueType="num">
                                      <p:cBhvr>
                                        <p:cTn id="319" dur="1000" fill="hold"/>
                                        <p:tgtEl>
                                          <p:spTgt spid="52"/>
                                        </p:tgtEl>
                                        <p:attrNameLst>
                                          <p:attrName>ppt_h</p:attrName>
                                        </p:attrNameLst>
                                      </p:cBhvr>
                                      <p:tavLst>
                                        <p:tav tm="0">
                                          <p:val>
                                            <p:fltVal val="0"/>
                                          </p:val>
                                        </p:tav>
                                        <p:tav tm="100000">
                                          <p:val>
                                            <p:strVal val="#ppt_h"/>
                                          </p:val>
                                        </p:tav>
                                      </p:tavLst>
                                    </p:anim>
                                    <p:anim calcmode="lin" valueType="num">
                                      <p:cBhvr>
                                        <p:cTn id="320" dur="1000" fill="hold"/>
                                        <p:tgtEl>
                                          <p:spTgt spid="52"/>
                                        </p:tgtEl>
                                        <p:attrNameLst>
                                          <p:attrName>style.rotation</p:attrName>
                                        </p:attrNameLst>
                                      </p:cBhvr>
                                      <p:tavLst>
                                        <p:tav tm="0">
                                          <p:val>
                                            <p:fltVal val="90"/>
                                          </p:val>
                                        </p:tav>
                                        <p:tav tm="100000">
                                          <p:val>
                                            <p:fltVal val="0"/>
                                          </p:val>
                                        </p:tav>
                                      </p:tavLst>
                                    </p:anim>
                                    <p:animEffect transition="in" filter="fade">
                                      <p:cBhvr>
                                        <p:cTn id="321" dur="1000"/>
                                        <p:tgtEl>
                                          <p:spTgt spid="52"/>
                                        </p:tgtEl>
                                      </p:cBhvr>
                                    </p:animEffect>
                                  </p:childTnLst>
                                </p:cTn>
                              </p:par>
                              <p:par>
                                <p:cTn id="322" presetID="31" presetClass="entr" presetSubtype="0" fill="hold" grpId="0" nodeType="withEffect">
                                  <p:stCondLst>
                                    <p:cond delay="250"/>
                                  </p:stCondLst>
                                  <p:childTnLst>
                                    <p:set>
                                      <p:cBhvr>
                                        <p:cTn id="323" dur="1" fill="hold">
                                          <p:stCondLst>
                                            <p:cond delay="0"/>
                                          </p:stCondLst>
                                        </p:cTn>
                                        <p:tgtEl>
                                          <p:spTgt spid="53"/>
                                        </p:tgtEl>
                                        <p:attrNameLst>
                                          <p:attrName>style.visibility</p:attrName>
                                        </p:attrNameLst>
                                      </p:cBhvr>
                                      <p:to>
                                        <p:strVal val="visible"/>
                                      </p:to>
                                    </p:set>
                                    <p:anim calcmode="lin" valueType="num">
                                      <p:cBhvr>
                                        <p:cTn id="324" dur="1000" fill="hold"/>
                                        <p:tgtEl>
                                          <p:spTgt spid="53"/>
                                        </p:tgtEl>
                                        <p:attrNameLst>
                                          <p:attrName>ppt_w</p:attrName>
                                        </p:attrNameLst>
                                      </p:cBhvr>
                                      <p:tavLst>
                                        <p:tav tm="0">
                                          <p:val>
                                            <p:fltVal val="0"/>
                                          </p:val>
                                        </p:tav>
                                        <p:tav tm="100000">
                                          <p:val>
                                            <p:strVal val="#ppt_w"/>
                                          </p:val>
                                        </p:tav>
                                      </p:tavLst>
                                    </p:anim>
                                    <p:anim calcmode="lin" valueType="num">
                                      <p:cBhvr>
                                        <p:cTn id="325" dur="1000" fill="hold"/>
                                        <p:tgtEl>
                                          <p:spTgt spid="53"/>
                                        </p:tgtEl>
                                        <p:attrNameLst>
                                          <p:attrName>ppt_h</p:attrName>
                                        </p:attrNameLst>
                                      </p:cBhvr>
                                      <p:tavLst>
                                        <p:tav tm="0">
                                          <p:val>
                                            <p:fltVal val="0"/>
                                          </p:val>
                                        </p:tav>
                                        <p:tav tm="100000">
                                          <p:val>
                                            <p:strVal val="#ppt_h"/>
                                          </p:val>
                                        </p:tav>
                                      </p:tavLst>
                                    </p:anim>
                                    <p:anim calcmode="lin" valueType="num">
                                      <p:cBhvr>
                                        <p:cTn id="326" dur="1000" fill="hold"/>
                                        <p:tgtEl>
                                          <p:spTgt spid="53"/>
                                        </p:tgtEl>
                                        <p:attrNameLst>
                                          <p:attrName>style.rotation</p:attrName>
                                        </p:attrNameLst>
                                      </p:cBhvr>
                                      <p:tavLst>
                                        <p:tav tm="0">
                                          <p:val>
                                            <p:fltVal val="90"/>
                                          </p:val>
                                        </p:tav>
                                        <p:tav tm="100000">
                                          <p:val>
                                            <p:fltVal val="0"/>
                                          </p:val>
                                        </p:tav>
                                      </p:tavLst>
                                    </p:anim>
                                    <p:animEffect transition="in" filter="fade">
                                      <p:cBhvr>
                                        <p:cTn id="327" dur="1000"/>
                                        <p:tgtEl>
                                          <p:spTgt spid="53"/>
                                        </p:tgtEl>
                                      </p:cBhvr>
                                    </p:animEffect>
                                  </p:childTnLst>
                                </p:cTn>
                              </p:par>
                              <p:par>
                                <p:cTn id="328" presetID="31" presetClass="entr" presetSubtype="0" fill="hold" grpId="0" nodeType="withEffect">
                                  <p:stCondLst>
                                    <p:cond delay="250"/>
                                  </p:stCondLst>
                                  <p:childTnLst>
                                    <p:set>
                                      <p:cBhvr>
                                        <p:cTn id="329" dur="1" fill="hold">
                                          <p:stCondLst>
                                            <p:cond delay="0"/>
                                          </p:stCondLst>
                                        </p:cTn>
                                        <p:tgtEl>
                                          <p:spTgt spid="54"/>
                                        </p:tgtEl>
                                        <p:attrNameLst>
                                          <p:attrName>style.visibility</p:attrName>
                                        </p:attrNameLst>
                                      </p:cBhvr>
                                      <p:to>
                                        <p:strVal val="visible"/>
                                      </p:to>
                                    </p:set>
                                    <p:anim calcmode="lin" valueType="num">
                                      <p:cBhvr>
                                        <p:cTn id="330" dur="1000" fill="hold"/>
                                        <p:tgtEl>
                                          <p:spTgt spid="54"/>
                                        </p:tgtEl>
                                        <p:attrNameLst>
                                          <p:attrName>ppt_w</p:attrName>
                                        </p:attrNameLst>
                                      </p:cBhvr>
                                      <p:tavLst>
                                        <p:tav tm="0">
                                          <p:val>
                                            <p:fltVal val="0"/>
                                          </p:val>
                                        </p:tav>
                                        <p:tav tm="100000">
                                          <p:val>
                                            <p:strVal val="#ppt_w"/>
                                          </p:val>
                                        </p:tav>
                                      </p:tavLst>
                                    </p:anim>
                                    <p:anim calcmode="lin" valueType="num">
                                      <p:cBhvr>
                                        <p:cTn id="331" dur="1000" fill="hold"/>
                                        <p:tgtEl>
                                          <p:spTgt spid="54"/>
                                        </p:tgtEl>
                                        <p:attrNameLst>
                                          <p:attrName>ppt_h</p:attrName>
                                        </p:attrNameLst>
                                      </p:cBhvr>
                                      <p:tavLst>
                                        <p:tav tm="0">
                                          <p:val>
                                            <p:fltVal val="0"/>
                                          </p:val>
                                        </p:tav>
                                        <p:tav tm="100000">
                                          <p:val>
                                            <p:strVal val="#ppt_h"/>
                                          </p:val>
                                        </p:tav>
                                      </p:tavLst>
                                    </p:anim>
                                    <p:anim calcmode="lin" valueType="num">
                                      <p:cBhvr>
                                        <p:cTn id="332" dur="1000" fill="hold"/>
                                        <p:tgtEl>
                                          <p:spTgt spid="54"/>
                                        </p:tgtEl>
                                        <p:attrNameLst>
                                          <p:attrName>style.rotation</p:attrName>
                                        </p:attrNameLst>
                                      </p:cBhvr>
                                      <p:tavLst>
                                        <p:tav tm="0">
                                          <p:val>
                                            <p:fltVal val="90"/>
                                          </p:val>
                                        </p:tav>
                                        <p:tav tm="100000">
                                          <p:val>
                                            <p:fltVal val="0"/>
                                          </p:val>
                                        </p:tav>
                                      </p:tavLst>
                                    </p:anim>
                                    <p:animEffect transition="in" filter="fade">
                                      <p:cBhvr>
                                        <p:cTn id="333" dur="1000"/>
                                        <p:tgtEl>
                                          <p:spTgt spid="54"/>
                                        </p:tgtEl>
                                      </p:cBhvr>
                                    </p:animEffect>
                                  </p:childTnLst>
                                </p:cTn>
                              </p:par>
                              <p:par>
                                <p:cTn id="334" presetID="31" presetClass="entr" presetSubtype="0" fill="hold" grpId="0" nodeType="withEffect">
                                  <p:stCondLst>
                                    <p:cond delay="250"/>
                                  </p:stCondLst>
                                  <p:childTnLst>
                                    <p:set>
                                      <p:cBhvr>
                                        <p:cTn id="335" dur="1" fill="hold">
                                          <p:stCondLst>
                                            <p:cond delay="0"/>
                                          </p:stCondLst>
                                        </p:cTn>
                                        <p:tgtEl>
                                          <p:spTgt spid="55"/>
                                        </p:tgtEl>
                                        <p:attrNameLst>
                                          <p:attrName>style.visibility</p:attrName>
                                        </p:attrNameLst>
                                      </p:cBhvr>
                                      <p:to>
                                        <p:strVal val="visible"/>
                                      </p:to>
                                    </p:set>
                                    <p:anim calcmode="lin" valueType="num">
                                      <p:cBhvr>
                                        <p:cTn id="336" dur="1000" fill="hold"/>
                                        <p:tgtEl>
                                          <p:spTgt spid="55"/>
                                        </p:tgtEl>
                                        <p:attrNameLst>
                                          <p:attrName>ppt_w</p:attrName>
                                        </p:attrNameLst>
                                      </p:cBhvr>
                                      <p:tavLst>
                                        <p:tav tm="0">
                                          <p:val>
                                            <p:fltVal val="0"/>
                                          </p:val>
                                        </p:tav>
                                        <p:tav tm="100000">
                                          <p:val>
                                            <p:strVal val="#ppt_w"/>
                                          </p:val>
                                        </p:tav>
                                      </p:tavLst>
                                    </p:anim>
                                    <p:anim calcmode="lin" valueType="num">
                                      <p:cBhvr>
                                        <p:cTn id="337" dur="1000" fill="hold"/>
                                        <p:tgtEl>
                                          <p:spTgt spid="55"/>
                                        </p:tgtEl>
                                        <p:attrNameLst>
                                          <p:attrName>ppt_h</p:attrName>
                                        </p:attrNameLst>
                                      </p:cBhvr>
                                      <p:tavLst>
                                        <p:tav tm="0">
                                          <p:val>
                                            <p:fltVal val="0"/>
                                          </p:val>
                                        </p:tav>
                                        <p:tav tm="100000">
                                          <p:val>
                                            <p:strVal val="#ppt_h"/>
                                          </p:val>
                                        </p:tav>
                                      </p:tavLst>
                                    </p:anim>
                                    <p:anim calcmode="lin" valueType="num">
                                      <p:cBhvr>
                                        <p:cTn id="338" dur="1000" fill="hold"/>
                                        <p:tgtEl>
                                          <p:spTgt spid="55"/>
                                        </p:tgtEl>
                                        <p:attrNameLst>
                                          <p:attrName>style.rotation</p:attrName>
                                        </p:attrNameLst>
                                      </p:cBhvr>
                                      <p:tavLst>
                                        <p:tav tm="0">
                                          <p:val>
                                            <p:fltVal val="90"/>
                                          </p:val>
                                        </p:tav>
                                        <p:tav tm="100000">
                                          <p:val>
                                            <p:fltVal val="0"/>
                                          </p:val>
                                        </p:tav>
                                      </p:tavLst>
                                    </p:anim>
                                    <p:animEffect transition="in" filter="fade">
                                      <p:cBhvr>
                                        <p:cTn id="339" dur="1000"/>
                                        <p:tgtEl>
                                          <p:spTgt spid="55"/>
                                        </p:tgtEl>
                                      </p:cBhvr>
                                    </p:animEffect>
                                  </p:childTnLst>
                                </p:cTn>
                              </p:par>
                              <p:par>
                                <p:cTn id="340" presetID="31" presetClass="entr" presetSubtype="0" fill="hold" grpId="0" nodeType="withEffect">
                                  <p:stCondLst>
                                    <p:cond delay="250"/>
                                  </p:stCondLst>
                                  <p:childTnLst>
                                    <p:set>
                                      <p:cBhvr>
                                        <p:cTn id="341" dur="1" fill="hold">
                                          <p:stCondLst>
                                            <p:cond delay="0"/>
                                          </p:stCondLst>
                                        </p:cTn>
                                        <p:tgtEl>
                                          <p:spTgt spid="56"/>
                                        </p:tgtEl>
                                        <p:attrNameLst>
                                          <p:attrName>style.visibility</p:attrName>
                                        </p:attrNameLst>
                                      </p:cBhvr>
                                      <p:to>
                                        <p:strVal val="visible"/>
                                      </p:to>
                                    </p:set>
                                    <p:anim calcmode="lin" valueType="num">
                                      <p:cBhvr>
                                        <p:cTn id="342" dur="1000" fill="hold"/>
                                        <p:tgtEl>
                                          <p:spTgt spid="56"/>
                                        </p:tgtEl>
                                        <p:attrNameLst>
                                          <p:attrName>ppt_w</p:attrName>
                                        </p:attrNameLst>
                                      </p:cBhvr>
                                      <p:tavLst>
                                        <p:tav tm="0">
                                          <p:val>
                                            <p:fltVal val="0"/>
                                          </p:val>
                                        </p:tav>
                                        <p:tav tm="100000">
                                          <p:val>
                                            <p:strVal val="#ppt_w"/>
                                          </p:val>
                                        </p:tav>
                                      </p:tavLst>
                                    </p:anim>
                                    <p:anim calcmode="lin" valueType="num">
                                      <p:cBhvr>
                                        <p:cTn id="343" dur="1000" fill="hold"/>
                                        <p:tgtEl>
                                          <p:spTgt spid="56"/>
                                        </p:tgtEl>
                                        <p:attrNameLst>
                                          <p:attrName>ppt_h</p:attrName>
                                        </p:attrNameLst>
                                      </p:cBhvr>
                                      <p:tavLst>
                                        <p:tav tm="0">
                                          <p:val>
                                            <p:fltVal val="0"/>
                                          </p:val>
                                        </p:tav>
                                        <p:tav tm="100000">
                                          <p:val>
                                            <p:strVal val="#ppt_h"/>
                                          </p:val>
                                        </p:tav>
                                      </p:tavLst>
                                    </p:anim>
                                    <p:anim calcmode="lin" valueType="num">
                                      <p:cBhvr>
                                        <p:cTn id="344" dur="1000" fill="hold"/>
                                        <p:tgtEl>
                                          <p:spTgt spid="56"/>
                                        </p:tgtEl>
                                        <p:attrNameLst>
                                          <p:attrName>style.rotation</p:attrName>
                                        </p:attrNameLst>
                                      </p:cBhvr>
                                      <p:tavLst>
                                        <p:tav tm="0">
                                          <p:val>
                                            <p:fltVal val="90"/>
                                          </p:val>
                                        </p:tav>
                                        <p:tav tm="100000">
                                          <p:val>
                                            <p:fltVal val="0"/>
                                          </p:val>
                                        </p:tav>
                                      </p:tavLst>
                                    </p:anim>
                                    <p:animEffect transition="in" filter="fade">
                                      <p:cBhvr>
                                        <p:cTn id="345" dur="1000"/>
                                        <p:tgtEl>
                                          <p:spTgt spid="56"/>
                                        </p:tgtEl>
                                      </p:cBhvr>
                                    </p:animEffect>
                                  </p:childTnLst>
                                </p:cTn>
                              </p:par>
                              <p:par>
                                <p:cTn id="346" presetID="31" presetClass="entr" presetSubtype="0" fill="hold" grpId="0" nodeType="withEffect">
                                  <p:stCondLst>
                                    <p:cond delay="250"/>
                                  </p:stCondLst>
                                  <p:childTnLst>
                                    <p:set>
                                      <p:cBhvr>
                                        <p:cTn id="347" dur="1" fill="hold">
                                          <p:stCondLst>
                                            <p:cond delay="0"/>
                                          </p:stCondLst>
                                        </p:cTn>
                                        <p:tgtEl>
                                          <p:spTgt spid="57"/>
                                        </p:tgtEl>
                                        <p:attrNameLst>
                                          <p:attrName>style.visibility</p:attrName>
                                        </p:attrNameLst>
                                      </p:cBhvr>
                                      <p:to>
                                        <p:strVal val="visible"/>
                                      </p:to>
                                    </p:set>
                                    <p:anim calcmode="lin" valueType="num">
                                      <p:cBhvr>
                                        <p:cTn id="348" dur="1000" fill="hold"/>
                                        <p:tgtEl>
                                          <p:spTgt spid="57"/>
                                        </p:tgtEl>
                                        <p:attrNameLst>
                                          <p:attrName>ppt_w</p:attrName>
                                        </p:attrNameLst>
                                      </p:cBhvr>
                                      <p:tavLst>
                                        <p:tav tm="0">
                                          <p:val>
                                            <p:fltVal val="0"/>
                                          </p:val>
                                        </p:tav>
                                        <p:tav tm="100000">
                                          <p:val>
                                            <p:strVal val="#ppt_w"/>
                                          </p:val>
                                        </p:tav>
                                      </p:tavLst>
                                    </p:anim>
                                    <p:anim calcmode="lin" valueType="num">
                                      <p:cBhvr>
                                        <p:cTn id="349" dur="1000" fill="hold"/>
                                        <p:tgtEl>
                                          <p:spTgt spid="57"/>
                                        </p:tgtEl>
                                        <p:attrNameLst>
                                          <p:attrName>ppt_h</p:attrName>
                                        </p:attrNameLst>
                                      </p:cBhvr>
                                      <p:tavLst>
                                        <p:tav tm="0">
                                          <p:val>
                                            <p:fltVal val="0"/>
                                          </p:val>
                                        </p:tav>
                                        <p:tav tm="100000">
                                          <p:val>
                                            <p:strVal val="#ppt_h"/>
                                          </p:val>
                                        </p:tav>
                                      </p:tavLst>
                                    </p:anim>
                                    <p:anim calcmode="lin" valueType="num">
                                      <p:cBhvr>
                                        <p:cTn id="350" dur="1000" fill="hold"/>
                                        <p:tgtEl>
                                          <p:spTgt spid="57"/>
                                        </p:tgtEl>
                                        <p:attrNameLst>
                                          <p:attrName>style.rotation</p:attrName>
                                        </p:attrNameLst>
                                      </p:cBhvr>
                                      <p:tavLst>
                                        <p:tav tm="0">
                                          <p:val>
                                            <p:fltVal val="90"/>
                                          </p:val>
                                        </p:tav>
                                        <p:tav tm="100000">
                                          <p:val>
                                            <p:fltVal val="0"/>
                                          </p:val>
                                        </p:tav>
                                      </p:tavLst>
                                    </p:anim>
                                    <p:animEffect transition="in" filter="fade">
                                      <p:cBhvr>
                                        <p:cTn id="351" dur="1000"/>
                                        <p:tgtEl>
                                          <p:spTgt spid="57"/>
                                        </p:tgtEl>
                                      </p:cBhvr>
                                    </p:animEffect>
                                  </p:childTnLst>
                                </p:cTn>
                              </p:par>
                              <p:par>
                                <p:cTn id="352" presetID="31" presetClass="entr" presetSubtype="0" fill="hold" grpId="0" nodeType="withEffect">
                                  <p:stCondLst>
                                    <p:cond delay="250"/>
                                  </p:stCondLst>
                                  <p:childTnLst>
                                    <p:set>
                                      <p:cBhvr>
                                        <p:cTn id="353" dur="1" fill="hold">
                                          <p:stCondLst>
                                            <p:cond delay="0"/>
                                          </p:stCondLst>
                                        </p:cTn>
                                        <p:tgtEl>
                                          <p:spTgt spid="58"/>
                                        </p:tgtEl>
                                        <p:attrNameLst>
                                          <p:attrName>style.visibility</p:attrName>
                                        </p:attrNameLst>
                                      </p:cBhvr>
                                      <p:to>
                                        <p:strVal val="visible"/>
                                      </p:to>
                                    </p:set>
                                    <p:anim calcmode="lin" valueType="num">
                                      <p:cBhvr>
                                        <p:cTn id="354" dur="1000" fill="hold"/>
                                        <p:tgtEl>
                                          <p:spTgt spid="58"/>
                                        </p:tgtEl>
                                        <p:attrNameLst>
                                          <p:attrName>ppt_w</p:attrName>
                                        </p:attrNameLst>
                                      </p:cBhvr>
                                      <p:tavLst>
                                        <p:tav tm="0">
                                          <p:val>
                                            <p:fltVal val="0"/>
                                          </p:val>
                                        </p:tav>
                                        <p:tav tm="100000">
                                          <p:val>
                                            <p:strVal val="#ppt_w"/>
                                          </p:val>
                                        </p:tav>
                                      </p:tavLst>
                                    </p:anim>
                                    <p:anim calcmode="lin" valueType="num">
                                      <p:cBhvr>
                                        <p:cTn id="355" dur="1000" fill="hold"/>
                                        <p:tgtEl>
                                          <p:spTgt spid="58"/>
                                        </p:tgtEl>
                                        <p:attrNameLst>
                                          <p:attrName>ppt_h</p:attrName>
                                        </p:attrNameLst>
                                      </p:cBhvr>
                                      <p:tavLst>
                                        <p:tav tm="0">
                                          <p:val>
                                            <p:fltVal val="0"/>
                                          </p:val>
                                        </p:tav>
                                        <p:tav tm="100000">
                                          <p:val>
                                            <p:strVal val="#ppt_h"/>
                                          </p:val>
                                        </p:tav>
                                      </p:tavLst>
                                    </p:anim>
                                    <p:anim calcmode="lin" valueType="num">
                                      <p:cBhvr>
                                        <p:cTn id="356" dur="1000" fill="hold"/>
                                        <p:tgtEl>
                                          <p:spTgt spid="58"/>
                                        </p:tgtEl>
                                        <p:attrNameLst>
                                          <p:attrName>style.rotation</p:attrName>
                                        </p:attrNameLst>
                                      </p:cBhvr>
                                      <p:tavLst>
                                        <p:tav tm="0">
                                          <p:val>
                                            <p:fltVal val="90"/>
                                          </p:val>
                                        </p:tav>
                                        <p:tav tm="100000">
                                          <p:val>
                                            <p:fltVal val="0"/>
                                          </p:val>
                                        </p:tav>
                                      </p:tavLst>
                                    </p:anim>
                                    <p:animEffect transition="in" filter="fade">
                                      <p:cBhvr>
                                        <p:cTn id="357" dur="1000"/>
                                        <p:tgtEl>
                                          <p:spTgt spid="58"/>
                                        </p:tgtEl>
                                      </p:cBhvr>
                                    </p:animEffect>
                                  </p:childTnLst>
                                </p:cTn>
                              </p:par>
                              <p:par>
                                <p:cTn id="358" presetID="31" presetClass="entr" presetSubtype="0" fill="hold" grpId="0" nodeType="withEffect">
                                  <p:stCondLst>
                                    <p:cond delay="250"/>
                                  </p:stCondLst>
                                  <p:childTnLst>
                                    <p:set>
                                      <p:cBhvr>
                                        <p:cTn id="359" dur="1" fill="hold">
                                          <p:stCondLst>
                                            <p:cond delay="0"/>
                                          </p:stCondLst>
                                        </p:cTn>
                                        <p:tgtEl>
                                          <p:spTgt spid="59"/>
                                        </p:tgtEl>
                                        <p:attrNameLst>
                                          <p:attrName>style.visibility</p:attrName>
                                        </p:attrNameLst>
                                      </p:cBhvr>
                                      <p:to>
                                        <p:strVal val="visible"/>
                                      </p:to>
                                    </p:set>
                                    <p:anim calcmode="lin" valueType="num">
                                      <p:cBhvr>
                                        <p:cTn id="360" dur="1000" fill="hold"/>
                                        <p:tgtEl>
                                          <p:spTgt spid="59"/>
                                        </p:tgtEl>
                                        <p:attrNameLst>
                                          <p:attrName>ppt_w</p:attrName>
                                        </p:attrNameLst>
                                      </p:cBhvr>
                                      <p:tavLst>
                                        <p:tav tm="0">
                                          <p:val>
                                            <p:fltVal val="0"/>
                                          </p:val>
                                        </p:tav>
                                        <p:tav tm="100000">
                                          <p:val>
                                            <p:strVal val="#ppt_w"/>
                                          </p:val>
                                        </p:tav>
                                      </p:tavLst>
                                    </p:anim>
                                    <p:anim calcmode="lin" valueType="num">
                                      <p:cBhvr>
                                        <p:cTn id="361" dur="1000" fill="hold"/>
                                        <p:tgtEl>
                                          <p:spTgt spid="59"/>
                                        </p:tgtEl>
                                        <p:attrNameLst>
                                          <p:attrName>ppt_h</p:attrName>
                                        </p:attrNameLst>
                                      </p:cBhvr>
                                      <p:tavLst>
                                        <p:tav tm="0">
                                          <p:val>
                                            <p:fltVal val="0"/>
                                          </p:val>
                                        </p:tav>
                                        <p:tav tm="100000">
                                          <p:val>
                                            <p:strVal val="#ppt_h"/>
                                          </p:val>
                                        </p:tav>
                                      </p:tavLst>
                                    </p:anim>
                                    <p:anim calcmode="lin" valueType="num">
                                      <p:cBhvr>
                                        <p:cTn id="362" dur="1000" fill="hold"/>
                                        <p:tgtEl>
                                          <p:spTgt spid="59"/>
                                        </p:tgtEl>
                                        <p:attrNameLst>
                                          <p:attrName>style.rotation</p:attrName>
                                        </p:attrNameLst>
                                      </p:cBhvr>
                                      <p:tavLst>
                                        <p:tav tm="0">
                                          <p:val>
                                            <p:fltVal val="90"/>
                                          </p:val>
                                        </p:tav>
                                        <p:tav tm="100000">
                                          <p:val>
                                            <p:fltVal val="0"/>
                                          </p:val>
                                        </p:tav>
                                      </p:tavLst>
                                    </p:anim>
                                    <p:animEffect transition="in" filter="fade">
                                      <p:cBhvr>
                                        <p:cTn id="363" dur="1000"/>
                                        <p:tgtEl>
                                          <p:spTgt spid="59"/>
                                        </p:tgtEl>
                                      </p:cBhvr>
                                    </p:animEffect>
                                  </p:childTnLst>
                                </p:cTn>
                              </p:par>
                              <p:par>
                                <p:cTn id="364" presetID="31" presetClass="entr" presetSubtype="0" fill="hold" grpId="0" nodeType="withEffect">
                                  <p:stCondLst>
                                    <p:cond delay="250"/>
                                  </p:stCondLst>
                                  <p:childTnLst>
                                    <p:set>
                                      <p:cBhvr>
                                        <p:cTn id="365" dur="1" fill="hold">
                                          <p:stCondLst>
                                            <p:cond delay="0"/>
                                          </p:stCondLst>
                                        </p:cTn>
                                        <p:tgtEl>
                                          <p:spTgt spid="60"/>
                                        </p:tgtEl>
                                        <p:attrNameLst>
                                          <p:attrName>style.visibility</p:attrName>
                                        </p:attrNameLst>
                                      </p:cBhvr>
                                      <p:to>
                                        <p:strVal val="visible"/>
                                      </p:to>
                                    </p:set>
                                    <p:anim calcmode="lin" valueType="num">
                                      <p:cBhvr>
                                        <p:cTn id="366" dur="1000" fill="hold"/>
                                        <p:tgtEl>
                                          <p:spTgt spid="60"/>
                                        </p:tgtEl>
                                        <p:attrNameLst>
                                          <p:attrName>ppt_w</p:attrName>
                                        </p:attrNameLst>
                                      </p:cBhvr>
                                      <p:tavLst>
                                        <p:tav tm="0">
                                          <p:val>
                                            <p:fltVal val="0"/>
                                          </p:val>
                                        </p:tav>
                                        <p:tav tm="100000">
                                          <p:val>
                                            <p:strVal val="#ppt_w"/>
                                          </p:val>
                                        </p:tav>
                                      </p:tavLst>
                                    </p:anim>
                                    <p:anim calcmode="lin" valueType="num">
                                      <p:cBhvr>
                                        <p:cTn id="367" dur="1000" fill="hold"/>
                                        <p:tgtEl>
                                          <p:spTgt spid="60"/>
                                        </p:tgtEl>
                                        <p:attrNameLst>
                                          <p:attrName>ppt_h</p:attrName>
                                        </p:attrNameLst>
                                      </p:cBhvr>
                                      <p:tavLst>
                                        <p:tav tm="0">
                                          <p:val>
                                            <p:fltVal val="0"/>
                                          </p:val>
                                        </p:tav>
                                        <p:tav tm="100000">
                                          <p:val>
                                            <p:strVal val="#ppt_h"/>
                                          </p:val>
                                        </p:tav>
                                      </p:tavLst>
                                    </p:anim>
                                    <p:anim calcmode="lin" valueType="num">
                                      <p:cBhvr>
                                        <p:cTn id="368" dur="1000" fill="hold"/>
                                        <p:tgtEl>
                                          <p:spTgt spid="60"/>
                                        </p:tgtEl>
                                        <p:attrNameLst>
                                          <p:attrName>style.rotation</p:attrName>
                                        </p:attrNameLst>
                                      </p:cBhvr>
                                      <p:tavLst>
                                        <p:tav tm="0">
                                          <p:val>
                                            <p:fltVal val="90"/>
                                          </p:val>
                                        </p:tav>
                                        <p:tav tm="100000">
                                          <p:val>
                                            <p:fltVal val="0"/>
                                          </p:val>
                                        </p:tav>
                                      </p:tavLst>
                                    </p:anim>
                                    <p:animEffect transition="in" filter="fade">
                                      <p:cBhvr>
                                        <p:cTn id="369" dur="1000"/>
                                        <p:tgtEl>
                                          <p:spTgt spid="60"/>
                                        </p:tgtEl>
                                      </p:cBhvr>
                                    </p:animEffect>
                                  </p:childTnLst>
                                </p:cTn>
                              </p:par>
                              <p:par>
                                <p:cTn id="370" presetID="31" presetClass="entr" presetSubtype="0" fill="hold" grpId="0" nodeType="withEffect" nodePh="1">
                                  <p:stCondLst>
                                    <p:cond delay="250"/>
                                  </p:stCondLst>
                                  <p:endCondLst>
                                    <p:cond evt="begin" delay="0">
                                      <p:tn val="370"/>
                                    </p:cond>
                                  </p:endCondLst>
                                  <p:childTnLst>
                                    <p:set>
                                      <p:cBhvr>
                                        <p:cTn id="371" dur="1" fill="hold">
                                          <p:stCondLst>
                                            <p:cond delay="0"/>
                                          </p:stCondLst>
                                        </p:cTn>
                                        <p:tgtEl>
                                          <p:spTgt spid="61"/>
                                        </p:tgtEl>
                                        <p:attrNameLst>
                                          <p:attrName>style.visibility</p:attrName>
                                        </p:attrNameLst>
                                      </p:cBhvr>
                                      <p:to>
                                        <p:strVal val="visible"/>
                                      </p:to>
                                    </p:set>
                                    <p:anim calcmode="lin" valueType="num">
                                      <p:cBhvr>
                                        <p:cTn id="372" dur="1000" fill="hold"/>
                                        <p:tgtEl>
                                          <p:spTgt spid="61"/>
                                        </p:tgtEl>
                                        <p:attrNameLst>
                                          <p:attrName>ppt_w</p:attrName>
                                        </p:attrNameLst>
                                      </p:cBhvr>
                                      <p:tavLst>
                                        <p:tav tm="0">
                                          <p:val>
                                            <p:fltVal val="0"/>
                                          </p:val>
                                        </p:tav>
                                        <p:tav tm="100000">
                                          <p:val>
                                            <p:strVal val="#ppt_w"/>
                                          </p:val>
                                        </p:tav>
                                      </p:tavLst>
                                    </p:anim>
                                    <p:anim calcmode="lin" valueType="num">
                                      <p:cBhvr>
                                        <p:cTn id="373" dur="1000" fill="hold"/>
                                        <p:tgtEl>
                                          <p:spTgt spid="61"/>
                                        </p:tgtEl>
                                        <p:attrNameLst>
                                          <p:attrName>ppt_h</p:attrName>
                                        </p:attrNameLst>
                                      </p:cBhvr>
                                      <p:tavLst>
                                        <p:tav tm="0">
                                          <p:val>
                                            <p:fltVal val="0"/>
                                          </p:val>
                                        </p:tav>
                                        <p:tav tm="100000">
                                          <p:val>
                                            <p:strVal val="#ppt_h"/>
                                          </p:val>
                                        </p:tav>
                                      </p:tavLst>
                                    </p:anim>
                                    <p:anim calcmode="lin" valueType="num">
                                      <p:cBhvr>
                                        <p:cTn id="374" dur="1000" fill="hold"/>
                                        <p:tgtEl>
                                          <p:spTgt spid="61"/>
                                        </p:tgtEl>
                                        <p:attrNameLst>
                                          <p:attrName>style.rotation</p:attrName>
                                        </p:attrNameLst>
                                      </p:cBhvr>
                                      <p:tavLst>
                                        <p:tav tm="0">
                                          <p:val>
                                            <p:fltVal val="90"/>
                                          </p:val>
                                        </p:tav>
                                        <p:tav tm="100000">
                                          <p:val>
                                            <p:fltVal val="0"/>
                                          </p:val>
                                        </p:tav>
                                      </p:tavLst>
                                    </p:anim>
                                    <p:animEffect transition="in" filter="fade">
                                      <p:cBhvr>
                                        <p:cTn id="375" dur="1000"/>
                                        <p:tgtEl>
                                          <p:spTgt spid="61"/>
                                        </p:tgtEl>
                                      </p:cBhvr>
                                    </p:animEffect>
                                  </p:childTnLst>
                                </p:cTn>
                              </p:par>
                              <p:par>
                                <p:cTn id="376" presetID="31" presetClass="entr" presetSubtype="0" fill="hold" grpId="0" nodeType="withEffect">
                                  <p:stCondLst>
                                    <p:cond delay="250"/>
                                  </p:stCondLst>
                                  <p:childTnLst>
                                    <p:set>
                                      <p:cBhvr>
                                        <p:cTn id="377" dur="1" fill="hold">
                                          <p:stCondLst>
                                            <p:cond delay="0"/>
                                          </p:stCondLst>
                                        </p:cTn>
                                        <p:tgtEl>
                                          <p:spTgt spid="62"/>
                                        </p:tgtEl>
                                        <p:attrNameLst>
                                          <p:attrName>style.visibility</p:attrName>
                                        </p:attrNameLst>
                                      </p:cBhvr>
                                      <p:to>
                                        <p:strVal val="visible"/>
                                      </p:to>
                                    </p:set>
                                    <p:anim calcmode="lin" valueType="num">
                                      <p:cBhvr>
                                        <p:cTn id="378" dur="1000" fill="hold"/>
                                        <p:tgtEl>
                                          <p:spTgt spid="62"/>
                                        </p:tgtEl>
                                        <p:attrNameLst>
                                          <p:attrName>ppt_w</p:attrName>
                                        </p:attrNameLst>
                                      </p:cBhvr>
                                      <p:tavLst>
                                        <p:tav tm="0">
                                          <p:val>
                                            <p:fltVal val="0"/>
                                          </p:val>
                                        </p:tav>
                                        <p:tav tm="100000">
                                          <p:val>
                                            <p:strVal val="#ppt_w"/>
                                          </p:val>
                                        </p:tav>
                                      </p:tavLst>
                                    </p:anim>
                                    <p:anim calcmode="lin" valueType="num">
                                      <p:cBhvr>
                                        <p:cTn id="379" dur="1000" fill="hold"/>
                                        <p:tgtEl>
                                          <p:spTgt spid="62"/>
                                        </p:tgtEl>
                                        <p:attrNameLst>
                                          <p:attrName>ppt_h</p:attrName>
                                        </p:attrNameLst>
                                      </p:cBhvr>
                                      <p:tavLst>
                                        <p:tav tm="0">
                                          <p:val>
                                            <p:fltVal val="0"/>
                                          </p:val>
                                        </p:tav>
                                        <p:tav tm="100000">
                                          <p:val>
                                            <p:strVal val="#ppt_h"/>
                                          </p:val>
                                        </p:tav>
                                      </p:tavLst>
                                    </p:anim>
                                    <p:anim calcmode="lin" valueType="num">
                                      <p:cBhvr>
                                        <p:cTn id="380" dur="1000" fill="hold"/>
                                        <p:tgtEl>
                                          <p:spTgt spid="62"/>
                                        </p:tgtEl>
                                        <p:attrNameLst>
                                          <p:attrName>style.rotation</p:attrName>
                                        </p:attrNameLst>
                                      </p:cBhvr>
                                      <p:tavLst>
                                        <p:tav tm="0">
                                          <p:val>
                                            <p:fltVal val="90"/>
                                          </p:val>
                                        </p:tav>
                                        <p:tav tm="100000">
                                          <p:val>
                                            <p:fltVal val="0"/>
                                          </p:val>
                                        </p:tav>
                                      </p:tavLst>
                                    </p:anim>
                                    <p:animEffect transition="in" filter="fade">
                                      <p:cBhvr>
                                        <p:cTn id="381" dur="1000"/>
                                        <p:tgtEl>
                                          <p:spTgt spid="62"/>
                                        </p:tgtEl>
                                      </p:cBhvr>
                                    </p:animEffect>
                                  </p:childTnLst>
                                </p:cTn>
                              </p:par>
                              <p:par>
                                <p:cTn id="382" presetID="31" presetClass="entr" presetSubtype="0" fill="hold" grpId="0" nodeType="withEffect" nodePh="1">
                                  <p:stCondLst>
                                    <p:cond delay="250"/>
                                  </p:stCondLst>
                                  <p:endCondLst>
                                    <p:cond evt="begin" delay="0">
                                      <p:tn val="382"/>
                                    </p:cond>
                                  </p:endCondLst>
                                  <p:childTnLst>
                                    <p:set>
                                      <p:cBhvr>
                                        <p:cTn id="383" dur="1" fill="hold">
                                          <p:stCondLst>
                                            <p:cond delay="0"/>
                                          </p:stCondLst>
                                        </p:cTn>
                                        <p:tgtEl>
                                          <p:spTgt spid="63"/>
                                        </p:tgtEl>
                                        <p:attrNameLst>
                                          <p:attrName>style.visibility</p:attrName>
                                        </p:attrNameLst>
                                      </p:cBhvr>
                                      <p:to>
                                        <p:strVal val="visible"/>
                                      </p:to>
                                    </p:set>
                                    <p:anim calcmode="lin" valueType="num">
                                      <p:cBhvr>
                                        <p:cTn id="384" dur="1000" fill="hold"/>
                                        <p:tgtEl>
                                          <p:spTgt spid="63"/>
                                        </p:tgtEl>
                                        <p:attrNameLst>
                                          <p:attrName>ppt_w</p:attrName>
                                        </p:attrNameLst>
                                      </p:cBhvr>
                                      <p:tavLst>
                                        <p:tav tm="0">
                                          <p:val>
                                            <p:fltVal val="0"/>
                                          </p:val>
                                        </p:tav>
                                        <p:tav tm="100000">
                                          <p:val>
                                            <p:strVal val="#ppt_w"/>
                                          </p:val>
                                        </p:tav>
                                      </p:tavLst>
                                    </p:anim>
                                    <p:anim calcmode="lin" valueType="num">
                                      <p:cBhvr>
                                        <p:cTn id="385" dur="1000" fill="hold"/>
                                        <p:tgtEl>
                                          <p:spTgt spid="63"/>
                                        </p:tgtEl>
                                        <p:attrNameLst>
                                          <p:attrName>ppt_h</p:attrName>
                                        </p:attrNameLst>
                                      </p:cBhvr>
                                      <p:tavLst>
                                        <p:tav tm="0">
                                          <p:val>
                                            <p:fltVal val="0"/>
                                          </p:val>
                                        </p:tav>
                                        <p:tav tm="100000">
                                          <p:val>
                                            <p:strVal val="#ppt_h"/>
                                          </p:val>
                                        </p:tav>
                                      </p:tavLst>
                                    </p:anim>
                                    <p:anim calcmode="lin" valueType="num">
                                      <p:cBhvr>
                                        <p:cTn id="386" dur="1000" fill="hold"/>
                                        <p:tgtEl>
                                          <p:spTgt spid="63"/>
                                        </p:tgtEl>
                                        <p:attrNameLst>
                                          <p:attrName>style.rotation</p:attrName>
                                        </p:attrNameLst>
                                      </p:cBhvr>
                                      <p:tavLst>
                                        <p:tav tm="0">
                                          <p:val>
                                            <p:fltVal val="90"/>
                                          </p:val>
                                        </p:tav>
                                        <p:tav tm="100000">
                                          <p:val>
                                            <p:fltVal val="0"/>
                                          </p:val>
                                        </p:tav>
                                      </p:tavLst>
                                    </p:anim>
                                    <p:animEffect transition="in" filter="fade">
                                      <p:cBhvr>
                                        <p:cTn id="387" dur="1000"/>
                                        <p:tgtEl>
                                          <p:spTgt spid="63"/>
                                        </p:tgtEl>
                                      </p:cBhvr>
                                    </p:animEffect>
                                  </p:childTnLst>
                                </p:cTn>
                              </p:par>
                              <p:par>
                                <p:cTn id="388" presetID="31" presetClass="entr" presetSubtype="0" fill="hold" grpId="0" nodeType="withEffect">
                                  <p:stCondLst>
                                    <p:cond delay="250"/>
                                  </p:stCondLst>
                                  <p:childTnLst>
                                    <p:set>
                                      <p:cBhvr>
                                        <p:cTn id="389" dur="1" fill="hold">
                                          <p:stCondLst>
                                            <p:cond delay="0"/>
                                          </p:stCondLst>
                                        </p:cTn>
                                        <p:tgtEl>
                                          <p:spTgt spid="64"/>
                                        </p:tgtEl>
                                        <p:attrNameLst>
                                          <p:attrName>style.visibility</p:attrName>
                                        </p:attrNameLst>
                                      </p:cBhvr>
                                      <p:to>
                                        <p:strVal val="visible"/>
                                      </p:to>
                                    </p:set>
                                    <p:anim calcmode="lin" valueType="num">
                                      <p:cBhvr>
                                        <p:cTn id="390" dur="1000" fill="hold"/>
                                        <p:tgtEl>
                                          <p:spTgt spid="64"/>
                                        </p:tgtEl>
                                        <p:attrNameLst>
                                          <p:attrName>ppt_w</p:attrName>
                                        </p:attrNameLst>
                                      </p:cBhvr>
                                      <p:tavLst>
                                        <p:tav tm="0">
                                          <p:val>
                                            <p:fltVal val="0"/>
                                          </p:val>
                                        </p:tav>
                                        <p:tav tm="100000">
                                          <p:val>
                                            <p:strVal val="#ppt_w"/>
                                          </p:val>
                                        </p:tav>
                                      </p:tavLst>
                                    </p:anim>
                                    <p:anim calcmode="lin" valueType="num">
                                      <p:cBhvr>
                                        <p:cTn id="391" dur="1000" fill="hold"/>
                                        <p:tgtEl>
                                          <p:spTgt spid="64"/>
                                        </p:tgtEl>
                                        <p:attrNameLst>
                                          <p:attrName>ppt_h</p:attrName>
                                        </p:attrNameLst>
                                      </p:cBhvr>
                                      <p:tavLst>
                                        <p:tav tm="0">
                                          <p:val>
                                            <p:fltVal val="0"/>
                                          </p:val>
                                        </p:tav>
                                        <p:tav tm="100000">
                                          <p:val>
                                            <p:strVal val="#ppt_h"/>
                                          </p:val>
                                        </p:tav>
                                      </p:tavLst>
                                    </p:anim>
                                    <p:anim calcmode="lin" valueType="num">
                                      <p:cBhvr>
                                        <p:cTn id="392" dur="1000" fill="hold"/>
                                        <p:tgtEl>
                                          <p:spTgt spid="64"/>
                                        </p:tgtEl>
                                        <p:attrNameLst>
                                          <p:attrName>style.rotation</p:attrName>
                                        </p:attrNameLst>
                                      </p:cBhvr>
                                      <p:tavLst>
                                        <p:tav tm="0">
                                          <p:val>
                                            <p:fltVal val="90"/>
                                          </p:val>
                                        </p:tav>
                                        <p:tav tm="100000">
                                          <p:val>
                                            <p:fltVal val="0"/>
                                          </p:val>
                                        </p:tav>
                                      </p:tavLst>
                                    </p:anim>
                                    <p:animEffect transition="in" filter="fade">
                                      <p:cBhvr>
                                        <p:cTn id="393" dur="1000"/>
                                        <p:tgtEl>
                                          <p:spTgt spid="64"/>
                                        </p:tgtEl>
                                      </p:cBhvr>
                                    </p:animEffect>
                                  </p:childTnLst>
                                </p:cTn>
                              </p:par>
                              <p:par>
                                <p:cTn id="394" presetID="31" presetClass="entr" presetSubtype="0" fill="hold" grpId="0" nodeType="withEffect">
                                  <p:stCondLst>
                                    <p:cond delay="250"/>
                                  </p:stCondLst>
                                  <p:childTnLst>
                                    <p:set>
                                      <p:cBhvr>
                                        <p:cTn id="395" dur="1" fill="hold">
                                          <p:stCondLst>
                                            <p:cond delay="0"/>
                                          </p:stCondLst>
                                        </p:cTn>
                                        <p:tgtEl>
                                          <p:spTgt spid="65"/>
                                        </p:tgtEl>
                                        <p:attrNameLst>
                                          <p:attrName>style.visibility</p:attrName>
                                        </p:attrNameLst>
                                      </p:cBhvr>
                                      <p:to>
                                        <p:strVal val="visible"/>
                                      </p:to>
                                    </p:set>
                                    <p:anim calcmode="lin" valueType="num">
                                      <p:cBhvr>
                                        <p:cTn id="396" dur="1000" fill="hold"/>
                                        <p:tgtEl>
                                          <p:spTgt spid="65"/>
                                        </p:tgtEl>
                                        <p:attrNameLst>
                                          <p:attrName>ppt_w</p:attrName>
                                        </p:attrNameLst>
                                      </p:cBhvr>
                                      <p:tavLst>
                                        <p:tav tm="0">
                                          <p:val>
                                            <p:fltVal val="0"/>
                                          </p:val>
                                        </p:tav>
                                        <p:tav tm="100000">
                                          <p:val>
                                            <p:strVal val="#ppt_w"/>
                                          </p:val>
                                        </p:tav>
                                      </p:tavLst>
                                    </p:anim>
                                    <p:anim calcmode="lin" valueType="num">
                                      <p:cBhvr>
                                        <p:cTn id="397" dur="1000" fill="hold"/>
                                        <p:tgtEl>
                                          <p:spTgt spid="65"/>
                                        </p:tgtEl>
                                        <p:attrNameLst>
                                          <p:attrName>ppt_h</p:attrName>
                                        </p:attrNameLst>
                                      </p:cBhvr>
                                      <p:tavLst>
                                        <p:tav tm="0">
                                          <p:val>
                                            <p:fltVal val="0"/>
                                          </p:val>
                                        </p:tav>
                                        <p:tav tm="100000">
                                          <p:val>
                                            <p:strVal val="#ppt_h"/>
                                          </p:val>
                                        </p:tav>
                                      </p:tavLst>
                                    </p:anim>
                                    <p:anim calcmode="lin" valueType="num">
                                      <p:cBhvr>
                                        <p:cTn id="398" dur="1000" fill="hold"/>
                                        <p:tgtEl>
                                          <p:spTgt spid="65"/>
                                        </p:tgtEl>
                                        <p:attrNameLst>
                                          <p:attrName>style.rotation</p:attrName>
                                        </p:attrNameLst>
                                      </p:cBhvr>
                                      <p:tavLst>
                                        <p:tav tm="0">
                                          <p:val>
                                            <p:fltVal val="90"/>
                                          </p:val>
                                        </p:tav>
                                        <p:tav tm="100000">
                                          <p:val>
                                            <p:fltVal val="0"/>
                                          </p:val>
                                        </p:tav>
                                      </p:tavLst>
                                    </p:anim>
                                    <p:animEffect transition="in" filter="fade">
                                      <p:cBhvr>
                                        <p:cTn id="399" dur="1000"/>
                                        <p:tgtEl>
                                          <p:spTgt spid="65"/>
                                        </p:tgtEl>
                                      </p:cBhvr>
                                    </p:animEffect>
                                  </p:childTnLst>
                                </p:cTn>
                              </p:par>
                              <p:par>
                                <p:cTn id="400" presetID="31" presetClass="entr" presetSubtype="0" fill="hold" grpId="0" nodeType="withEffect">
                                  <p:stCondLst>
                                    <p:cond delay="250"/>
                                  </p:stCondLst>
                                  <p:childTnLst>
                                    <p:set>
                                      <p:cBhvr>
                                        <p:cTn id="401" dur="1" fill="hold">
                                          <p:stCondLst>
                                            <p:cond delay="0"/>
                                          </p:stCondLst>
                                        </p:cTn>
                                        <p:tgtEl>
                                          <p:spTgt spid="66"/>
                                        </p:tgtEl>
                                        <p:attrNameLst>
                                          <p:attrName>style.visibility</p:attrName>
                                        </p:attrNameLst>
                                      </p:cBhvr>
                                      <p:to>
                                        <p:strVal val="visible"/>
                                      </p:to>
                                    </p:set>
                                    <p:anim calcmode="lin" valueType="num">
                                      <p:cBhvr>
                                        <p:cTn id="402" dur="1000" fill="hold"/>
                                        <p:tgtEl>
                                          <p:spTgt spid="66"/>
                                        </p:tgtEl>
                                        <p:attrNameLst>
                                          <p:attrName>ppt_w</p:attrName>
                                        </p:attrNameLst>
                                      </p:cBhvr>
                                      <p:tavLst>
                                        <p:tav tm="0">
                                          <p:val>
                                            <p:fltVal val="0"/>
                                          </p:val>
                                        </p:tav>
                                        <p:tav tm="100000">
                                          <p:val>
                                            <p:strVal val="#ppt_w"/>
                                          </p:val>
                                        </p:tav>
                                      </p:tavLst>
                                    </p:anim>
                                    <p:anim calcmode="lin" valueType="num">
                                      <p:cBhvr>
                                        <p:cTn id="403" dur="1000" fill="hold"/>
                                        <p:tgtEl>
                                          <p:spTgt spid="66"/>
                                        </p:tgtEl>
                                        <p:attrNameLst>
                                          <p:attrName>ppt_h</p:attrName>
                                        </p:attrNameLst>
                                      </p:cBhvr>
                                      <p:tavLst>
                                        <p:tav tm="0">
                                          <p:val>
                                            <p:fltVal val="0"/>
                                          </p:val>
                                        </p:tav>
                                        <p:tav tm="100000">
                                          <p:val>
                                            <p:strVal val="#ppt_h"/>
                                          </p:val>
                                        </p:tav>
                                      </p:tavLst>
                                    </p:anim>
                                    <p:anim calcmode="lin" valueType="num">
                                      <p:cBhvr>
                                        <p:cTn id="404" dur="1000" fill="hold"/>
                                        <p:tgtEl>
                                          <p:spTgt spid="66"/>
                                        </p:tgtEl>
                                        <p:attrNameLst>
                                          <p:attrName>style.rotation</p:attrName>
                                        </p:attrNameLst>
                                      </p:cBhvr>
                                      <p:tavLst>
                                        <p:tav tm="0">
                                          <p:val>
                                            <p:fltVal val="90"/>
                                          </p:val>
                                        </p:tav>
                                        <p:tav tm="100000">
                                          <p:val>
                                            <p:fltVal val="0"/>
                                          </p:val>
                                        </p:tav>
                                      </p:tavLst>
                                    </p:anim>
                                    <p:animEffect transition="in" filter="fade">
                                      <p:cBhvr>
                                        <p:cTn id="405" dur="1000"/>
                                        <p:tgtEl>
                                          <p:spTgt spid="66"/>
                                        </p:tgtEl>
                                      </p:cBhvr>
                                    </p:animEffect>
                                  </p:childTnLst>
                                </p:cTn>
                              </p:par>
                              <p:par>
                                <p:cTn id="406" presetID="31" presetClass="entr" presetSubtype="0" fill="hold" grpId="0" nodeType="withEffect">
                                  <p:stCondLst>
                                    <p:cond delay="250"/>
                                  </p:stCondLst>
                                  <p:childTnLst>
                                    <p:set>
                                      <p:cBhvr>
                                        <p:cTn id="407" dur="1" fill="hold">
                                          <p:stCondLst>
                                            <p:cond delay="0"/>
                                          </p:stCondLst>
                                        </p:cTn>
                                        <p:tgtEl>
                                          <p:spTgt spid="67"/>
                                        </p:tgtEl>
                                        <p:attrNameLst>
                                          <p:attrName>style.visibility</p:attrName>
                                        </p:attrNameLst>
                                      </p:cBhvr>
                                      <p:to>
                                        <p:strVal val="visible"/>
                                      </p:to>
                                    </p:set>
                                    <p:anim calcmode="lin" valueType="num">
                                      <p:cBhvr>
                                        <p:cTn id="408" dur="1000" fill="hold"/>
                                        <p:tgtEl>
                                          <p:spTgt spid="67"/>
                                        </p:tgtEl>
                                        <p:attrNameLst>
                                          <p:attrName>ppt_w</p:attrName>
                                        </p:attrNameLst>
                                      </p:cBhvr>
                                      <p:tavLst>
                                        <p:tav tm="0">
                                          <p:val>
                                            <p:fltVal val="0"/>
                                          </p:val>
                                        </p:tav>
                                        <p:tav tm="100000">
                                          <p:val>
                                            <p:strVal val="#ppt_w"/>
                                          </p:val>
                                        </p:tav>
                                      </p:tavLst>
                                    </p:anim>
                                    <p:anim calcmode="lin" valueType="num">
                                      <p:cBhvr>
                                        <p:cTn id="409" dur="1000" fill="hold"/>
                                        <p:tgtEl>
                                          <p:spTgt spid="67"/>
                                        </p:tgtEl>
                                        <p:attrNameLst>
                                          <p:attrName>ppt_h</p:attrName>
                                        </p:attrNameLst>
                                      </p:cBhvr>
                                      <p:tavLst>
                                        <p:tav tm="0">
                                          <p:val>
                                            <p:fltVal val="0"/>
                                          </p:val>
                                        </p:tav>
                                        <p:tav tm="100000">
                                          <p:val>
                                            <p:strVal val="#ppt_h"/>
                                          </p:val>
                                        </p:tav>
                                      </p:tavLst>
                                    </p:anim>
                                    <p:anim calcmode="lin" valueType="num">
                                      <p:cBhvr>
                                        <p:cTn id="410" dur="1000" fill="hold"/>
                                        <p:tgtEl>
                                          <p:spTgt spid="67"/>
                                        </p:tgtEl>
                                        <p:attrNameLst>
                                          <p:attrName>style.rotation</p:attrName>
                                        </p:attrNameLst>
                                      </p:cBhvr>
                                      <p:tavLst>
                                        <p:tav tm="0">
                                          <p:val>
                                            <p:fltVal val="90"/>
                                          </p:val>
                                        </p:tav>
                                        <p:tav tm="100000">
                                          <p:val>
                                            <p:fltVal val="0"/>
                                          </p:val>
                                        </p:tav>
                                      </p:tavLst>
                                    </p:anim>
                                    <p:animEffect transition="in" filter="fade">
                                      <p:cBhvr>
                                        <p:cTn id="411" dur="1000"/>
                                        <p:tgtEl>
                                          <p:spTgt spid="67"/>
                                        </p:tgtEl>
                                      </p:cBhvr>
                                    </p:animEffect>
                                  </p:childTnLst>
                                </p:cTn>
                              </p:par>
                              <p:par>
                                <p:cTn id="412" presetID="31" presetClass="entr" presetSubtype="0" fill="hold" grpId="0" nodeType="withEffect">
                                  <p:stCondLst>
                                    <p:cond delay="250"/>
                                  </p:stCondLst>
                                  <p:childTnLst>
                                    <p:set>
                                      <p:cBhvr>
                                        <p:cTn id="413" dur="1" fill="hold">
                                          <p:stCondLst>
                                            <p:cond delay="0"/>
                                          </p:stCondLst>
                                        </p:cTn>
                                        <p:tgtEl>
                                          <p:spTgt spid="68"/>
                                        </p:tgtEl>
                                        <p:attrNameLst>
                                          <p:attrName>style.visibility</p:attrName>
                                        </p:attrNameLst>
                                      </p:cBhvr>
                                      <p:to>
                                        <p:strVal val="visible"/>
                                      </p:to>
                                    </p:set>
                                    <p:anim calcmode="lin" valueType="num">
                                      <p:cBhvr>
                                        <p:cTn id="414" dur="1000" fill="hold"/>
                                        <p:tgtEl>
                                          <p:spTgt spid="68"/>
                                        </p:tgtEl>
                                        <p:attrNameLst>
                                          <p:attrName>ppt_w</p:attrName>
                                        </p:attrNameLst>
                                      </p:cBhvr>
                                      <p:tavLst>
                                        <p:tav tm="0">
                                          <p:val>
                                            <p:fltVal val="0"/>
                                          </p:val>
                                        </p:tav>
                                        <p:tav tm="100000">
                                          <p:val>
                                            <p:strVal val="#ppt_w"/>
                                          </p:val>
                                        </p:tav>
                                      </p:tavLst>
                                    </p:anim>
                                    <p:anim calcmode="lin" valueType="num">
                                      <p:cBhvr>
                                        <p:cTn id="415" dur="1000" fill="hold"/>
                                        <p:tgtEl>
                                          <p:spTgt spid="68"/>
                                        </p:tgtEl>
                                        <p:attrNameLst>
                                          <p:attrName>ppt_h</p:attrName>
                                        </p:attrNameLst>
                                      </p:cBhvr>
                                      <p:tavLst>
                                        <p:tav tm="0">
                                          <p:val>
                                            <p:fltVal val="0"/>
                                          </p:val>
                                        </p:tav>
                                        <p:tav tm="100000">
                                          <p:val>
                                            <p:strVal val="#ppt_h"/>
                                          </p:val>
                                        </p:tav>
                                      </p:tavLst>
                                    </p:anim>
                                    <p:anim calcmode="lin" valueType="num">
                                      <p:cBhvr>
                                        <p:cTn id="416" dur="1000" fill="hold"/>
                                        <p:tgtEl>
                                          <p:spTgt spid="68"/>
                                        </p:tgtEl>
                                        <p:attrNameLst>
                                          <p:attrName>style.rotation</p:attrName>
                                        </p:attrNameLst>
                                      </p:cBhvr>
                                      <p:tavLst>
                                        <p:tav tm="0">
                                          <p:val>
                                            <p:fltVal val="90"/>
                                          </p:val>
                                        </p:tav>
                                        <p:tav tm="100000">
                                          <p:val>
                                            <p:fltVal val="0"/>
                                          </p:val>
                                        </p:tav>
                                      </p:tavLst>
                                    </p:anim>
                                    <p:animEffect transition="in" filter="fade">
                                      <p:cBhvr>
                                        <p:cTn id="417" dur="1000"/>
                                        <p:tgtEl>
                                          <p:spTgt spid="68"/>
                                        </p:tgtEl>
                                      </p:cBhvr>
                                    </p:animEffect>
                                  </p:childTnLst>
                                </p:cTn>
                              </p:par>
                              <p:par>
                                <p:cTn id="418" presetID="31" presetClass="entr" presetSubtype="0" fill="hold" grpId="0" nodeType="withEffect">
                                  <p:stCondLst>
                                    <p:cond delay="250"/>
                                  </p:stCondLst>
                                  <p:childTnLst>
                                    <p:set>
                                      <p:cBhvr>
                                        <p:cTn id="419" dur="1" fill="hold">
                                          <p:stCondLst>
                                            <p:cond delay="0"/>
                                          </p:stCondLst>
                                        </p:cTn>
                                        <p:tgtEl>
                                          <p:spTgt spid="69"/>
                                        </p:tgtEl>
                                        <p:attrNameLst>
                                          <p:attrName>style.visibility</p:attrName>
                                        </p:attrNameLst>
                                      </p:cBhvr>
                                      <p:to>
                                        <p:strVal val="visible"/>
                                      </p:to>
                                    </p:set>
                                    <p:anim calcmode="lin" valueType="num">
                                      <p:cBhvr>
                                        <p:cTn id="420" dur="1000" fill="hold"/>
                                        <p:tgtEl>
                                          <p:spTgt spid="69"/>
                                        </p:tgtEl>
                                        <p:attrNameLst>
                                          <p:attrName>ppt_w</p:attrName>
                                        </p:attrNameLst>
                                      </p:cBhvr>
                                      <p:tavLst>
                                        <p:tav tm="0">
                                          <p:val>
                                            <p:fltVal val="0"/>
                                          </p:val>
                                        </p:tav>
                                        <p:tav tm="100000">
                                          <p:val>
                                            <p:strVal val="#ppt_w"/>
                                          </p:val>
                                        </p:tav>
                                      </p:tavLst>
                                    </p:anim>
                                    <p:anim calcmode="lin" valueType="num">
                                      <p:cBhvr>
                                        <p:cTn id="421" dur="1000" fill="hold"/>
                                        <p:tgtEl>
                                          <p:spTgt spid="69"/>
                                        </p:tgtEl>
                                        <p:attrNameLst>
                                          <p:attrName>ppt_h</p:attrName>
                                        </p:attrNameLst>
                                      </p:cBhvr>
                                      <p:tavLst>
                                        <p:tav tm="0">
                                          <p:val>
                                            <p:fltVal val="0"/>
                                          </p:val>
                                        </p:tav>
                                        <p:tav tm="100000">
                                          <p:val>
                                            <p:strVal val="#ppt_h"/>
                                          </p:val>
                                        </p:tav>
                                      </p:tavLst>
                                    </p:anim>
                                    <p:anim calcmode="lin" valueType="num">
                                      <p:cBhvr>
                                        <p:cTn id="422" dur="1000" fill="hold"/>
                                        <p:tgtEl>
                                          <p:spTgt spid="69"/>
                                        </p:tgtEl>
                                        <p:attrNameLst>
                                          <p:attrName>style.rotation</p:attrName>
                                        </p:attrNameLst>
                                      </p:cBhvr>
                                      <p:tavLst>
                                        <p:tav tm="0">
                                          <p:val>
                                            <p:fltVal val="90"/>
                                          </p:val>
                                        </p:tav>
                                        <p:tav tm="100000">
                                          <p:val>
                                            <p:fltVal val="0"/>
                                          </p:val>
                                        </p:tav>
                                      </p:tavLst>
                                    </p:anim>
                                    <p:animEffect transition="in" filter="fade">
                                      <p:cBhvr>
                                        <p:cTn id="423" dur="1000"/>
                                        <p:tgtEl>
                                          <p:spTgt spid="69"/>
                                        </p:tgtEl>
                                      </p:cBhvr>
                                    </p:animEffect>
                                  </p:childTnLst>
                                </p:cTn>
                              </p:par>
                              <p:par>
                                <p:cTn id="424" presetID="31" presetClass="entr" presetSubtype="0" fill="hold" grpId="0" nodeType="withEffect">
                                  <p:stCondLst>
                                    <p:cond delay="250"/>
                                  </p:stCondLst>
                                  <p:childTnLst>
                                    <p:set>
                                      <p:cBhvr>
                                        <p:cTn id="425" dur="1" fill="hold">
                                          <p:stCondLst>
                                            <p:cond delay="0"/>
                                          </p:stCondLst>
                                        </p:cTn>
                                        <p:tgtEl>
                                          <p:spTgt spid="70"/>
                                        </p:tgtEl>
                                        <p:attrNameLst>
                                          <p:attrName>style.visibility</p:attrName>
                                        </p:attrNameLst>
                                      </p:cBhvr>
                                      <p:to>
                                        <p:strVal val="visible"/>
                                      </p:to>
                                    </p:set>
                                    <p:anim calcmode="lin" valueType="num">
                                      <p:cBhvr>
                                        <p:cTn id="426" dur="1000" fill="hold"/>
                                        <p:tgtEl>
                                          <p:spTgt spid="70"/>
                                        </p:tgtEl>
                                        <p:attrNameLst>
                                          <p:attrName>ppt_w</p:attrName>
                                        </p:attrNameLst>
                                      </p:cBhvr>
                                      <p:tavLst>
                                        <p:tav tm="0">
                                          <p:val>
                                            <p:fltVal val="0"/>
                                          </p:val>
                                        </p:tav>
                                        <p:tav tm="100000">
                                          <p:val>
                                            <p:strVal val="#ppt_w"/>
                                          </p:val>
                                        </p:tav>
                                      </p:tavLst>
                                    </p:anim>
                                    <p:anim calcmode="lin" valueType="num">
                                      <p:cBhvr>
                                        <p:cTn id="427" dur="1000" fill="hold"/>
                                        <p:tgtEl>
                                          <p:spTgt spid="70"/>
                                        </p:tgtEl>
                                        <p:attrNameLst>
                                          <p:attrName>ppt_h</p:attrName>
                                        </p:attrNameLst>
                                      </p:cBhvr>
                                      <p:tavLst>
                                        <p:tav tm="0">
                                          <p:val>
                                            <p:fltVal val="0"/>
                                          </p:val>
                                        </p:tav>
                                        <p:tav tm="100000">
                                          <p:val>
                                            <p:strVal val="#ppt_h"/>
                                          </p:val>
                                        </p:tav>
                                      </p:tavLst>
                                    </p:anim>
                                    <p:anim calcmode="lin" valueType="num">
                                      <p:cBhvr>
                                        <p:cTn id="428" dur="1000" fill="hold"/>
                                        <p:tgtEl>
                                          <p:spTgt spid="70"/>
                                        </p:tgtEl>
                                        <p:attrNameLst>
                                          <p:attrName>style.rotation</p:attrName>
                                        </p:attrNameLst>
                                      </p:cBhvr>
                                      <p:tavLst>
                                        <p:tav tm="0">
                                          <p:val>
                                            <p:fltVal val="90"/>
                                          </p:val>
                                        </p:tav>
                                        <p:tav tm="100000">
                                          <p:val>
                                            <p:fltVal val="0"/>
                                          </p:val>
                                        </p:tav>
                                      </p:tavLst>
                                    </p:anim>
                                    <p:animEffect transition="in" filter="fade">
                                      <p:cBhvr>
                                        <p:cTn id="429" dur="1000"/>
                                        <p:tgtEl>
                                          <p:spTgt spid="70"/>
                                        </p:tgtEl>
                                      </p:cBhvr>
                                    </p:animEffect>
                                  </p:childTnLst>
                                </p:cTn>
                              </p:par>
                              <p:par>
                                <p:cTn id="430" presetID="31" presetClass="entr" presetSubtype="0" fill="hold" grpId="0" nodeType="withEffect">
                                  <p:stCondLst>
                                    <p:cond delay="250"/>
                                  </p:stCondLst>
                                  <p:childTnLst>
                                    <p:set>
                                      <p:cBhvr>
                                        <p:cTn id="431" dur="1" fill="hold">
                                          <p:stCondLst>
                                            <p:cond delay="0"/>
                                          </p:stCondLst>
                                        </p:cTn>
                                        <p:tgtEl>
                                          <p:spTgt spid="71"/>
                                        </p:tgtEl>
                                        <p:attrNameLst>
                                          <p:attrName>style.visibility</p:attrName>
                                        </p:attrNameLst>
                                      </p:cBhvr>
                                      <p:to>
                                        <p:strVal val="visible"/>
                                      </p:to>
                                    </p:set>
                                    <p:anim calcmode="lin" valueType="num">
                                      <p:cBhvr>
                                        <p:cTn id="432" dur="1000" fill="hold"/>
                                        <p:tgtEl>
                                          <p:spTgt spid="71"/>
                                        </p:tgtEl>
                                        <p:attrNameLst>
                                          <p:attrName>ppt_w</p:attrName>
                                        </p:attrNameLst>
                                      </p:cBhvr>
                                      <p:tavLst>
                                        <p:tav tm="0">
                                          <p:val>
                                            <p:fltVal val="0"/>
                                          </p:val>
                                        </p:tav>
                                        <p:tav tm="100000">
                                          <p:val>
                                            <p:strVal val="#ppt_w"/>
                                          </p:val>
                                        </p:tav>
                                      </p:tavLst>
                                    </p:anim>
                                    <p:anim calcmode="lin" valueType="num">
                                      <p:cBhvr>
                                        <p:cTn id="433" dur="1000" fill="hold"/>
                                        <p:tgtEl>
                                          <p:spTgt spid="71"/>
                                        </p:tgtEl>
                                        <p:attrNameLst>
                                          <p:attrName>ppt_h</p:attrName>
                                        </p:attrNameLst>
                                      </p:cBhvr>
                                      <p:tavLst>
                                        <p:tav tm="0">
                                          <p:val>
                                            <p:fltVal val="0"/>
                                          </p:val>
                                        </p:tav>
                                        <p:tav tm="100000">
                                          <p:val>
                                            <p:strVal val="#ppt_h"/>
                                          </p:val>
                                        </p:tav>
                                      </p:tavLst>
                                    </p:anim>
                                    <p:anim calcmode="lin" valueType="num">
                                      <p:cBhvr>
                                        <p:cTn id="434" dur="1000" fill="hold"/>
                                        <p:tgtEl>
                                          <p:spTgt spid="71"/>
                                        </p:tgtEl>
                                        <p:attrNameLst>
                                          <p:attrName>style.rotation</p:attrName>
                                        </p:attrNameLst>
                                      </p:cBhvr>
                                      <p:tavLst>
                                        <p:tav tm="0">
                                          <p:val>
                                            <p:fltVal val="90"/>
                                          </p:val>
                                        </p:tav>
                                        <p:tav tm="100000">
                                          <p:val>
                                            <p:fltVal val="0"/>
                                          </p:val>
                                        </p:tav>
                                      </p:tavLst>
                                    </p:anim>
                                    <p:animEffect transition="in" filter="fade">
                                      <p:cBhvr>
                                        <p:cTn id="435" dur="1000"/>
                                        <p:tgtEl>
                                          <p:spTgt spid="71"/>
                                        </p:tgtEl>
                                      </p:cBhvr>
                                    </p:animEffect>
                                  </p:childTnLst>
                                </p:cTn>
                              </p:par>
                              <p:par>
                                <p:cTn id="436" presetID="31" presetClass="entr" presetSubtype="0" fill="hold" grpId="0" nodeType="withEffect">
                                  <p:stCondLst>
                                    <p:cond delay="250"/>
                                  </p:stCondLst>
                                  <p:childTnLst>
                                    <p:set>
                                      <p:cBhvr>
                                        <p:cTn id="437" dur="1" fill="hold">
                                          <p:stCondLst>
                                            <p:cond delay="0"/>
                                          </p:stCondLst>
                                        </p:cTn>
                                        <p:tgtEl>
                                          <p:spTgt spid="72"/>
                                        </p:tgtEl>
                                        <p:attrNameLst>
                                          <p:attrName>style.visibility</p:attrName>
                                        </p:attrNameLst>
                                      </p:cBhvr>
                                      <p:to>
                                        <p:strVal val="visible"/>
                                      </p:to>
                                    </p:set>
                                    <p:anim calcmode="lin" valueType="num">
                                      <p:cBhvr>
                                        <p:cTn id="438" dur="1000" fill="hold"/>
                                        <p:tgtEl>
                                          <p:spTgt spid="72"/>
                                        </p:tgtEl>
                                        <p:attrNameLst>
                                          <p:attrName>ppt_w</p:attrName>
                                        </p:attrNameLst>
                                      </p:cBhvr>
                                      <p:tavLst>
                                        <p:tav tm="0">
                                          <p:val>
                                            <p:fltVal val="0"/>
                                          </p:val>
                                        </p:tav>
                                        <p:tav tm="100000">
                                          <p:val>
                                            <p:strVal val="#ppt_w"/>
                                          </p:val>
                                        </p:tav>
                                      </p:tavLst>
                                    </p:anim>
                                    <p:anim calcmode="lin" valueType="num">
                                      <p:cBhvr>
                                        <p:cTn id="439" dur="1000" fill="hold"/>
                                        <p:tgtEl>
                                          <p:spTgt spid="72"/>
                                        </p:tgtEl>
                                        <p:attrNameLst>
                                          <p:attrName>ppt_h</p:attrName>
                                        </p:attrNameLst>
                                      </p:cBhvr>
                                      <p:tavLst>
                                        <p:tav tm="0">
                                          <p:val>
                                            <p:fltVal val="0"/>
                                          </p:val>
                                        </p:tav>
                                        <p:tav tm="100000">
                                          <p:val>
                                            <p:strVal val="#ppt_h"/>
                                          </p:val>
                                        </p:tav>
                                      </p:tavLst>
                                    </p:anim>
                                    <p:anim calcmode="lin" valueType="num">
                                      <p:cBhvr>
                                        <p:cTn id="440" dur="1000" fill="hold"/>
                                        <p:tgtEl>
                                          <p:spTgt spid="72"/>
                                        </p:tgtEl>
                                        <p:attrNameLst>
                                          <p:attrName>style.rotation</p:attrName>
                                        </p:attrNameLst>
                                      </p:cBhvr>
                                      <p:tavLst>
                                        <p:tav tm="0">
                                          <p:val>
                                            <p:fltVal val="90"/>
                                          </p:val>
                                        </p:tav>
                                        <p:tav tm="100000">
                                          <p:val>
                                            <p:fltVal val="0"/>
                                          </p:val>
                                        </p:tav>
                                      </p:tavLst>
                                    </p:anim>
                                    <p:animEffect transition="in" filter="fade">
                                      <p:cBhvr>
                                        <p:cTn id="441" dur="1000"/>
                                        <p:tgtEl>
                                          <p:spTgt spid="72"/>
                                        </p:tgtEl>
                                      </p:cBhvr>
                                    </p:animEffect>
                                  </p:childTnLst>
                                </p:cTn>
                              </p:par>
                              <p:par>
                                <p:cTn id="442" presetID="31" presetClass="entr" presetSubtype="0" fill="hold" grpId="0" nodeType="withEffect">
                                  <p:stCondLst>
                                    <p:cond delay="250"/>
                                  </p:stCondLst>
                                  <p:childTnLst>
                                    <p:set>
                                      <p:cBhvr>
                                        <p:cTn id="443" dur="1" fill="hold">
                                          <p:stCondLst>
                                            <p:cond delay="0"/>
                                          </p:stCondLst>
                                        </p:cTn>
                                        <p:tgtEl>
                                          <p:spTgt spid="73"/>
                                        </p:tgtEl>
                                        <p:attrNameLst>
                                          <p:attrName>style.visibility</p:attrName>
                                        </p:attrNameLst>
                                      </p:cBhvr>
                                      <p:to>
                                        <p:strVal val="visible"/>
                                      </p:to>
                                    </p:set>
                                    <p:anim calcmode="lin" valueType="num">
                                      <p:cBhvr>
                                        <p:cTn id="444" dur="1000" fill="hold"/>
                                        <p:tgtEl>
                                          <p:spTgt spid="73"/>
                                        </p:tgtEl>
                                        <p:attrNameLst>
                                          <p:attrName>ppt_w</p:attrName>
                                        </p:attrNameLst>
                                      </p:cBhvr>
                                      <p:tavLst>
                                        <p:tav tm="0">
                                          <p:val>
                                            <p:fltVal val="0"/>
                                          </p:val>
                                        </p:tav>
                                        <p:tav tm="100000">
                                          <p:val>
                                            <p:strVal val="#ppt_w"/>
                                          </p:val>
                                        </p:tav>
                                      </p:tavLst>
                                    </p:anim>
                                    <p:anim calcmode="lin" valueType="num">
                                      <p:cBhvr>
                                        <p:cTn id="445" dur="1000" fill="hold"/>
                                        <p:tgtEl>
                                          <p:spTgt spid="73"/>
                                        </p:tgtEl>
                                        <p:attrNameLst>
                                          <p:attrName>ppt_h</p:attrName>
                                        </p:attrNameLst>
                                      </p:cBhvr>
                                      <p:tavLst>
                                        <p:tav tm="0">
                                          <p:val>
                                            <p:fltVal val="0"/>
                                          </p:val>
                                        </p:tav>
                                        <p:tav tm="100000">
                                          <p:val>
                                            <p:strVal val="#ppt_h"/>
                                          </p:val>
                                        </p:tav>
                                      </p:tavLst>
                                    </p:anim>
                                    <p:anim calcmode="lin" valueType="num">
                                      <p:cBhvr>
                                        <p:cTn id="446" dur="1000" fill="hold"/>
                                        <p:tgtEl>
                                          <p:spTgt spid="73"/>
                                        </p:tgtEl>
                                        <p:attrNameLst>
                                          <p:attrName>style.rotation</p:attrName>
                                        </p:attrNameLst>
                                      </p:cBhvr>
                                      <p:tavLst>
                                        <p:tav tm="0">
                                          <p:val>
                                            <p:fltVal val="90"/>
                                          </p:val>
                                        </p:tav>
                                        <p:tav tm="100000">
                                          <p:val>
                                            <p:fltVal val="0"/>
                                          </p:val>
                                        </p:tav>
                                      </p:tavLst>
                                    </p:anim>
                                    <p:animEffect transition="in" filter="fade">
                                      <p:cBhvr>
                                        <p:cTn id="447" dur="1000"/>
                                        <p:tgtEl>
                                          <p:spTgt spid="73"/>
                                        </p:tgtEl>
                                      </p:cBhvr>
                                    </p:animEffect>
                                  </p:childTnLst>
                                </p:cTn>
                              </p:par>
                              <p:par>
                                <p:cTn id="448" presetID="31" presetClass="entr" presetSubtype="0" fill="hold" grpId="0" nodeType="withEffect">
                                  <p:stCondLst>
                                    <p:cond delay="250"/>
                                  </p:stCondLst>
                                  <p:childTnLst>
                                    <p:set>
                                      <p:cBhvr>
                                        <p:cTn id="449" dur="1" fill="hold">
                                          <p:stCondLst>
                                            <p:cond delay="0"/>
                                          </p:stCondLst>
                                        </p:cTn>
                                        <p:tgtEl>
                                          <p:spTgt spid="74"/>
                                        </p:tgtEl>
                                        <p:attrNameLst>
                                          <p:attrName>style.visibility</p:attrName>
                                        </p:attrNameLst>
                                      </p:cBhvr>
                                      <p:to>
                                        <p:strVal val="visible"/>
                                      </p:to>
                                    </p:set>
                                    <p:anim calcmode="lin" valueType="num">
                                      <p:cBhvr>
                                        <p:cTn id="450" dur="1000" fill="hold"/>
                                        <p:tgtEl>
                                          <p:spTgt spid="74"/>
                                        </p:tgtEl>
                                        <p:attrNameLst>
                                          <p:attrName>ppt_w</p:attrName>
                                        </p:attrNameLst>
                                      </p:cBhvr>
                                      <p:tavLst>
                                        <p:tav tm="0">
                                          <p:val>
                                            <p:fltVal val="0"/>
                                          </p:val>
                                        </p:tav>
                                        <p:tav tm="100000">
                                          <p:val>
                                            <p:strVal val="#ppt_w"/>
                                          </p:val>
                                        </p:tav>
                                      </p:tavLst>
                                    </p:anim>
                                    <p:anim calcmode="lin" valueType="num">
                                      <p:cBhvr>
                                        <p:cTn id="451" dur="1000" fill="hold"/>
                                        <p:tgtEl>
                                          <p:spTgt spid="74"/>
                                        </p:tgtEl>
                                        <p:attrNameLst>
                                          <p:attrName>ppt_h</p:attrName>
                                        </p:attrNameLst>
                                      </p:cBhvr>
                                      <p:tavLst>
                                        <p:tav tm="0">
                                          <p:val>
                                            <p:fltVal val="0"/>
                                          </p:val>
                                        </p:tav>
                                        <p:tav tm="100000">
                                          <p:val>
                                            <p:strVal val="#ppt_h"/>
                                          </p:val>
                                        </p:tav>
                                      </p:tavLst>
                                    </p:anim>
                                    <p:anim calcmode="lin" valueType="num">
                                      <p:cBhvr>
                                        <p:cTn id="452" dur="1000" fill="hold"/>
                                        <p:tgtEl>
                                          <p:spTgt spid="74"/>
                                        </p:tgtEl>
                                        <p:attrNameLst>
                                          <p:attrName>style.rotation</p:attrName>
                                        </p:attrNameLst>
                                      </p:cBhvr>
                                      <p:tavLst>
                                        <p:tav tm="0">
                                          <p:val>
                                            <p:fltVal val="90"/>
                                          </p:val>
                                        </p:tav>
                                        <p:tav tm="100000">
                                          <p:val>
                                            <p:fltVal val="0"/>
                                          </p:val>
                                        </p:tav>
                                      </p:tavLst>
                                    </p:anim>
                                    <p:animEffect transition="in" filter="fade">
                                      <p:cBhvr>
                                        <p:cTn id="453" dur="1000"/>
                                        <p:tgtEl>
                                          <p:spTgt spid="74"/>
                                        </p:tgtEl>
                                      </p:cBhvr>
                                    </p:animEffect>
                                  </p:childTnLst>
                                </p:cTn>
                              </p:par>
                              <p:par>
                                <p:cTn id="454" presetID="31" presetClass="entr" presetSubtype="0" fill="hold" grpId="0" nodeType="withEffect" nodePh="1">
                                  <p:stCondLst>
                                    <p:cond delay="250"/>
                                  </p:stCondLst>
                                  <p:endCondLst>
                                    <p:cond evt="begin" delay="0">
                                      <p:tn val="454"/>
                                    </p:cond>
                                  </p:endCondLst>
                                  <p:childTnLst>
                                    <p:set>
                                      <p:cBhvr>
                                        <p:cTn id="455" dur="1" fill="hold">
                                          <p:stCondLst>
                                            <p:cond delay="0"/>
                                          </p:stCondLst>
                                        </p:cTn>
                                        <p:tgtEl>
                                          <p:spTgt spid="75"/>
                                        </p:tgtEl>
                                        <p:attrNameLst>
                                          <p:attrName>style.visibility</p:attrName>
                                        </p:attrNameLst>
                                      </p:cBhvr>
                                      <p:to>
                                        <p:strVal val="visible"/>
                                      </p:to>
                                    </p:set>
                                    <p:anim calcmode="lin" valueType="num">
                                      <p:cBhvr>
                                        <p:cTn id="456" dur="1000" fill="hold"/>
                                        <p:tgtEl>
                                          <p:spTgt spid="75"/>
                                        </p:tgtEl>
                                        <p:attrNameLst>
                                          <p:attrName>ppt_w</p:attrName>
                                        </p:attrNameLst>
                                      </p:cBhvr>
                                      <p:tavLst>
                                        <p:tav tm="0">
                                          <p:val>
                                            <p:fltVal val="0"/>
                                          </p:val>
                                        </p:tav>
                                        <p:tav tm="100000">
                                          <p:val>
                                            <p:strVal val="#ppt_w"/>
                                          </p:val>
                                        </p:tav>
                                      </p:tavLst>
                                    </p:anim>
                                    <p:anim calcmode="lin" valueType="num">
                                      <p:cBhvr>
                                        <p:cTn id="457" dur="1000" fill="hold"/>
                                        <p:tgtEl>
                                          <p:spTgt spid="75"/>
                                        </p:tgtEl>
                                        <p:attrNameLst>
                                          <p:attrName>ppt_h</p:attrName>
                                        </p:attrNameLst>
                                      </p:cBhvr>
                                      <p:tavLst>
                                        <p:tav tm="0">
                                          <p:val>
                                            <p:fltVal val="0"/>
                                          </p:val>
                                        </p:tav>
                                        <p:tav tm="100000">
                                          <p:val>
                                            <p:strVal val="#ppt_h"/>
                                          </p:val>
                                        </p:tav>
                                      </p:tavLst>
                                    </p:anim>
                                    <p:anim calcmode="lin" valueType="num">
                                      <p:cBhvr>
                                        <p:cTn id="458" dur="1000" fill="hold"/>
                                        <p:tgtEl>
                                          <p:spTgt spid="75"/>
                                        </p:tgtEl>
                                        <p:attrNameLst>
                                          <p:attrName>style.rotation</p:attrName>
                                        </p:attrNameLst>
                                      </p:cBhvr>
                                      <p:tavLst>
                                        <p:tav tm="0">
                                          <p:val>
                                            <p:fltVal val="90"/>
                                          </p:val>
                                        </p:tav>
                                        <p:tav tm="100000">
                                          <p:val>
                                            <p:fltVal val="0"/>
                                          </p:val>
                                        </p:tav>
                                      </p:tavLst>
                                    </p:anim>
                                    <p:animEffect transition="in" filter="fade">
                                      <p:cBhvr>
                                        <p:cTn id="459" dur="1000"/>
                                        <p:tgtEl>
                                          <p:spTgt spid="75"/>
                                        </p:tgtEl>
                                      </p:cBhvr>
                                    </p:animEffect>
                                  </p:childTnLst>
                                </p:cTn>
                              </p:par>
                              <p:par>
                                <p:cTn id="460" presetID="31" presetClass="entr" presetSubtype="0" fill="hold" grpId="0" nodeType="withEffect" nodePh="1">
                                  <p:stCondLst>
                                    <p:cond delay="250"/>
                                  </p:stCondLst>
                                  <p:endCondLst>
                                    <p:cond evt="begin" delay="0">
                                      <p:tn val="460"/>
                                    </p:cond>
                                  </p:endCondLst>
                                  <p:childTnLst>
                                    <p:set>
                                      <p:cBhvr>
                                        <p:cTn id="461" dur="1" fill="hold">
                                          <p:stCondLst>
                                            <p:cond delay="0"/>
                                          </p:stCondLst>
                                        </p:cTn>
                                        <p:tgtEl>
                                          <p:spTgt spid="76"/>
                                        </p:tgtEl>
                                        <p:attrNameLst>
                                          <p:attrName>style.visibility</p:attrName>
                                        </p:attrNameLst>
                                      </p:cBhvr>
                                      <p:to>
                                        <p:strVal val="visible"/>
                                      </p:to>
                                    </p:set>
                                    <p:anim calcmode="lin" valueType="num">
                                      <p:cBhvr>
                                        <p:cTn id="462" dur="1000" fill="hold"/>
                                        <p:tgtEl>
                                          <p:spTgt spid="76"/>
                                        </p:tgtEl>
                                        <p:attrNameLst>
                                          <p:attrName>ppt_w</p:attrName>
                                        </p:attrNameLst>
                                      </p:cBhvr>
                                      <p:tavLst>
                                        <p:tav tm="0">
                                          <p:val>
                                            <p:fltVal val="0"/>
                                          </p:val>
                                        </p:tav>
                                        <p:tav tm="100000">
                                          <p:val>
                                            <p:strVal val="#ppt_w"/>
                                          </p:val>
                                        </p:tav>
                                      </p:tavLst>
                                    </p:anim>
                                    <p:anim calcmode="lin" valueType="num">
                                      <p:cBhvr>
                                        <p:cTn id="463" dur="1000" fill="hold"/>
                                        <p:tgtEl>
                                          <p:spTgt spid="76"/>
                                        </p:tgtEl>
                                        <p:attrNameLst>
                                          <p:attrName>ppt_h</p:attrName>
                                        </p:attrNameLst>
                                      </p:cBhvr>
                                      <p:tavLst>
                                        <p:tav tm="0">
                                          <p:val>
                                            <p:fltVal val="0"/>
                                          </p:val>
                                        </p:tav>
                                        <p:tav tm="100000">
                                          <p:val>
                                            <p:strVal val="#ppt_h"/>
                                          </p:val>
                                        </p:tav>
                                      </p:tavLst>
                                    </p:anim>
                                    <p:anim calcmode="lin" valueType="num">
                                      <p:cBhvr>
                                        <p:cTn id="464" dur="1000" fill="hold"/>
                                        <p:tgtEl>
                                          <p:spTgt spid="76"/>
                                        </p:tgtEl>
                                        <p:attrNameLst>
                                          <p:attrName>style.rotation</p:attrName>
                                        </p:attrNameLst>
                                      </p:cBhvr>
                                      <p:tavLst>
                                        <p:tav tm="0">
                                          <p:val>
                                            <p:fltVal val="90"/>
                                          </p:val>
                                        </p:tav>
                                        <p:tav tm="100000">
                                          <p:val>
                                            <p:fltVal val="0"/>
                                          </p:val>
                                        </p:tav>
                                      </p:tavLst>
                                    </p:anim>
                                    <p:animEffect transition="in" filter="fade">
                                      <p:cBhvr>
                                        <p:cTn id="465" dur="1000"/>
                                        <p:tgtEl>
                                          <p:spTgt spid="76"/>
                                        </p:tgtEl>
                                      </p:cBhvr>
                                    </p:animEffect>
                                  </p:childTnLst>
                                </p:cTn>
                              </p:par>
                              <p:par>
                                <p:cTn id="466" presetID="31" presetClass="entr" presetSubtype="0" fill="hold" grpId="0" nodeType="withEffect" nodePh="1">
                                  <p:stCondLst>
                                    <p:cond delay="250"/>
                                  </p:stCondLst>
                                  <p:endCondLst>
                                    <p:cond evt="begin" delay="0">
                                      <p:tn val="466"/>
                                    </p:cond>
                                  </p:endCondLst>
                                  <p:childTnLst>
                                    <p:set>
                                      <p:cBhvr>
                                        <p:cTn id="467" dur="1" fill="hold">
                                          <p:stCondLst>
                                            <p:cond delay="0"/>
                                          </p:stCondLst>
                                        </p:cTn>
                                        <p:tgtEl>
                                          <p:spTgt spid="77"/>
                                        </p:tgtEl>
                                        <p:attrNameLst>
                                          <p:attrName>style.visibility</p:attrName>
                                        </p:attrNameLst>
                                      </p:cBhvr>
                                      <p:to>
                                        <p:strVal val="visible"/>
                                      </p:to>
                                    </p:set>
                                    <p:anim calcmode="lin" valueType="num">
                                      <p:cBhvr>
                                        <p:cTn id="468" dur="1000" fill="hold"/>
                                        <p:tgtEl>
                                          <p:spTgt spid="77"/>
                                        </p:tgtEl>
                                        <p:attrNameLst>
                                          <p:attrName>ppt_w</p:attrName>
                                        </p:attrNameLst>
                                      </p:cBhvr>
                                      <p:tavLst>
                                        <p:tav tm="0">
                                          <p:val>
                                            <p:fltVal val="0"/>
                                          </p:val>
                                        </p:tav>
                                        <p:tav tm="100000">
                                          <p:val>
                                            <p:strVal val="#ppt_w"/>
                                          </p:val>
                                        </p:tav>
                                      </p:tavLst>
                                    </p:anim>
                                    <p:anim calcmode="lin" valueType="num">
                                      <p:cBhvr>
                                        <p:cTn id="469" dur="1000" fill="hold"/>
                                        <p:tgtEl>
                                          <p:spTgt spid="77"/>
                                        </p:tgtEl>
                                        <p:attrNameLst>
                                          <p:attrName>ppt_h</p:attrName>
                                        </p:attrNameLst>
                                      </p:cBhvr>
                                      <p:tavLst>
                                        <p:tav tm="0">
                                          <p:val>
                                            <p:fltVal val="0"/>
                                          </p:val>
                                        </p:tav>
                                        <p:tav tm="100000">
                                          <p:val>
                                            <p:strVal val="#ppt_h"/>
                                          </p:val>
                                        </p:tav>
                                      </p:tavLst>
                                    </p:anim>
                                    <p:anim calcmode="lin" valueType="num">
                                      <p:cBhvr>
                                        <p:cTn id="470" dur="1000" fill="hold"/>
                                        <p:tgtEl>
                                          <p:spTgt spid="77"/>
                                        </p:tgtEl>
                                        <p:attrNameLst>
                                          <p:attrName>style.rotation</p:attrName>
                                        </p:attrNameLst>
                                      </p:cBhvr>
                                      <p:tavLst>
                                        <p:tav tm="0">
                                          <p:val>
                                            <p:fltVal val="90"/>
                                          </p:val>
                                        </p:tav>
                                        <p:tav tm="100000">
                                          <p:val>
                                            <p:fltVal val="0"/>
                                          </p:val>
                                        </p:tav>
                                      </p:tavLst>
                                    </p:anim>
                                    <p:animEffect transition="in" filter="fade">
                                      <p:cBhvr>
                                        <p:cTn id="471" dur="1000"/>
                                        <p:tgtEl>
                                          <p:spTgt spid="77"/>
                                        </p:tgtEl>
                                      </p:cBhvr>
                                    </p:animEffect>
                                  </p:childTnLst>
                                </p:cTn>
                              </p:par>
                              <p:par>
                                <p:cTn id="472" presetID="31" presetClass="entr" presetSubtype="0" fill="hold" grpId="0" nodeType="withEffect" nodePh="1">
                                  <p:stCondLst>
                                    <p:cond delay="250"/>
                                  </p:stCondLst>
                                  <p:endCondLst>
                                    <p:cond evt="begin" delay="0">
                                      <p:tn val="472"/>
                                    </p:cond>
                                  </p:endCondLst>
                                  <p:childTnLst>
                                    <p:set>
                                      <p:cBhvr>
                                        <p:cTn id="473" dur="1" fill="hold">
                                          <p:stCondLst>
                                            <p:cond delay="0"/>
                                          </p:stCondLst>
                                        </p:cTn>
                                        <p:tgtEl>
                                          <p:spTgt spid="78"/>
                                        </p:tgtEl>
                                        <p:attrNameLst>
                                          <p:attrName>style.visibility</p:attrName>
                                        </p:attrNameLst>
                                      </p:cBhvr>
                                      <p:to>
                                        <p:strVal val="visible"/>
                                      </p:to>
                                    </p:set>
                                    <p:anim calcmode="lin" valueType="num">
                                      <p:cBhvr>
                                        <p:cTn id="474" dur="1000" fill="hold"/>
                                        <p:tgtEl>
                                          <p:spTgt spid="78"/>
                                        </p:tgtEl>
                                        <p:attrNameLst>
                                          <p:attrName>ppt_w</p:attrName>
                                        </p:attrNameLst>
                                      </p:cBhvr>
                                      <p:tavLst>
                                        <p:tav tm="0">
                                          <p:val>
                                            <p:fltVal val="0"/>
                                          </p:val>
                                        </p:tav>
                                        <p:tav tm="100000">
                                          <p:val>
                                            <p:strVal val="#ppt_w"/>
                                          </p:val>
                                        </p:tav>
                                      </p:tavLst>
                                    </p:anim>
                                    <p:anim calcmode="lin" valueType="num">
                                      <p:cBhvr>
                                        <p:cTn id="475" dur="1000" fill="hold"/>
                                        <p:tgtEl>
                                          <p:spTgt spid="78"/>
                                        </p:tgtEl>
                                        <p:attrNameLst>
                                          <p:attrName>ppt_h</p:attrName>
                                        </p:attrNameLst>
                                      </p:cBhvr>
                                      <p:tavLst>
                                        <p:tav tm="0">
                                          <p:val>
                                            <p:fltVal val="0"/>
                                          </p:val>
                                        </p:tav>
                                        <p:tav tm="100000">
                                          <p:val>
                                            <p:strVal val="#ppt_h"/>
                                          </p:val>
                                        </p:tav>
                                      </p:tavLst>
                                    </p:anim>
                                    <p:anim calcmode="lin" valueType="num">
                                      <p:cBhvr>
                                        <p:cTn id="476" dur="1000" fill="hold"/>
                                        <p:tgtEl>
                                          <p:spTgt spid="78"/>
                                        </p:tgtEl>
                                        <p:attrNameLst>
                                          <p:attrName>style.rotation</p:attrName>
                                        </p:attrNameLst>
                                      </p:cBhvr>
                                      <p:tavLst>
                                        <p:tav tm="0">
                                          <p:val>
                                            <p:fltVal val="90"/>
                                          </p:val>
                                        </p:tav>
                                        <p:tav tm="100000">
                                          <p:val>
                                            <p:fltVal val="0"/>
                                          </p:val>
                                        </p:tav>
                                      </p:tavLst>
                                    </p:anim>
                                    <p:animEffect transition="in" filter="fade">
                                      <p:cBhvr>
                                        <p:cTn id="477" dur="1000"/>
                                        <p:tgtEl>
                                          <p:spTgt spid="78"/>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79"/>
                                        </p:tgtEl>
                                        <p:attrNameLst>
                                          <p:attrName>style.visibility</p:attrName>
                                        </p:attrNameLst>
                                      </p:cBhvr>
                                      <p:to>
                                        <p:strVal val="visible"/>
                                      </p:to>
                                    </p:set>
                                    <p:anim calcmode="lin" valueType="num">
                                      <p:cBhvr>
                                        <p:cTn id="480" dur="1000" fill="hold"/>
                                        <p:tgtEl>
                                          <p:spTgt spid="79"/>
                                        </p:tgtEl>
                                        <p:attrNameLst>
                                          <p:attrName>ppt_w</p:attrName>
                                        </p:attrNameLst>
                                      </p:cBhvr>
                                      <p:tavLst>
                                        <p:tav tm="0">
                                          <p:val>
                                            <p:fltVal val="0"/>
                                          </p:val>
                                        </p:tav>
                                        <p:tav tm="100000">
                                          <p:val>
                                            <p:strVal val="#ppt_w"/>
                                          </p:val>
                                        </p:tav>
                                      </p:tavLst>
                                    </p:anim>
                                    <p:anim calcmode="lin" valueType="num">
                                      <p:cBhvr>
                                        <p:cTn id="481" dur="1000" fill="hold"/>
                                        <p:tgtEl>
                                          <p:spTgt spid="79"/>
                                        </p:tgtEl>
                                        <p:attrNameLst>
                                          <p:attrName>ppt_h</p:attrName>
                                        </p:attrNameLst>
                                      </p:cBhvr>
                                      <p:tavLst>
                                        <p:tav tm="0">
                                          <p:val>
                                            <p:fltVal val="0"/>
                                          </p:val>
                                        </p:tav>
                                        <p:tav tm="100000">
                                          <p:val>
                                            <p:strVal val="#ppt_h"/>
                                          </p:val>
                                        </p:tav>
                                      </p:tavLst>
                                    </p:anim>
                                    <p:anim calcmode="lin" valueType="num">
                                      <p:cBhvr>
                                        <p:cTn id="482" dur="1000" fill="hold"/>
                                        <p:tgtEl>
                                          <p:spTgt spid="79"/>
                                        </p:tgtEl>
                                        <p:attrNameLst>
                                          <p:attrName>style.rotation</p:attrName>
                                        </p:attrNameLst>
                                      </p:cBhvr>
                                      <p:tavLst>
                                        <p:tav tm="0">
                                          <p:val>
                                            <p:fltVal val="90"/>
                                          </p:val>
                                        </p:tav>
                                        <p:tav tm="100000">
                                          <p:val>
                                            <p:fltVal val="0"/>
                                          </p:val>
                                        </p:tav>
                                      </p:tavLst>
                                    </p:anim>
                                    <p:animEffect transition="in" filter="fade">
                                      <p:cBhvr>
                                        <p:cTn id="483" dur="1000"/>
                                        <p:tgtEl>
                                          <p:spTgt spid="79"/>
                                        </p:tgtEl>
                                      </p:cBhvr>
                                    </p:animEffect>
                                  </p:childTnLst>
                                </p:cTn>
                              </p:par>
                              <p:par>
                                <p:cTn id="484" presetID="31" presetClass="entr" presetSubtype="0" fill="hold" grpId="0" nodeType="withEffect" nodePh="1">
                                  <p:stCondLst>
                                    <p:cond delay="250"/>
                                  </p:stCondLst>
                                  <p:endCondLst>
                                    <p:cond evt="begin" delay="0">
                                      <p:tn val="484"/>
                                    </p:cond>
                                  </p:endCondLst>
                                  <p:childTnLst>
                                    <p:set>
                                      <p:cBhvr>
                                        <p:cTn id="485" dur="1" fill="hold">
                                          <p:stCondLst>
                                            <p:cond delay="0"/>
                                          </p:stCondLst>
                                        </p:cTn>
                                        <p:tgtEl>
                                          <p:spTgt spid="80"/>
                                        </p:tgtEl>
                                        <p:attrNameLst>
                                          <p:attrName>style.visibility</p:attrName>
                                        </p:attrNameLst>
                                      </p:cBhvr>
                                      <p:to>
                                        <p:strVal val="visible"/>
                                      </p:to>
                                    </p:set>
                                    <p:anim calcmode="lin" valueType="num">
                                      <p:cBhvr>
                                        <p:cTn id="486" dur="1000" fill="hold"/>
                                        <p:tgtEl>
                                          <p:spTgt spid="80"/>
                                        </p:tgtEl>
                                        <p:attrNameLst>
                                          <p:attrName>ppt_w</p:attrName>
                                        </p:attrNameLst>
                                      </p:cBhvr>
                                      <p:tavLst>
                                        <p:tav tm="0">
                                          <p:val>
                                            <p:fltVal val="0"/>
                                          </p:val>
                                        </p:tav>
                                        <p:tav tm="100000">
                                          <p:val>
                                            <p:strVal val="#ppt_w"/>
                                          </p:val>
                                        </p:tav>
                                      </p:tavLst>
                                    </p:anim>
                                    <p:anim calcmode="lin" valueType="num">
                                      <p:cBhvr>
                                        <p:cTn id="487" dur="1000" fill="hold"/>
                                        <p:tgtEl>
                                          <p:spTgt spid="80"/>
                                        </p:tgtEl>
                                        <p:attrNameLst>
                                          <p:attrName>ppt_h</p:attrName>
                                        </p:attrNameLst>
                                      </p:cBhvr>
                                      <p:tavLst>
                                        <p:tav tm="0">
                                          <p:val>
                                            <p:fltVal val="0"/>
                                          </p:val>
                                        </p:tav>
                                        <p:tav tm="100000">
                                          <p:val>
                                            <p:strVal val="#ppt_h"/>
                                          </p:val>
                                        </p:tav>
                                      </p:tavLst>
                                    </p:anim>
                                    <p:anim calcmode="lin" valueType="num">
                                      <p:cBhvr>
                                        <p:cTn id="488" dur="1000" fill="hold"/>
                                        <p:tgtEl>
                                          <p:spTgt spid="80"/>
                                        </p:tgtEl>
                                        <p:attrNameLst>
                                          <p:attrName>style.rotation</p:attrName>
                                        </p:attrNameLst>
                                      </p:cBhvr>
                                      <p:tavLst>
                                        <p:tav tm="0">
                                          <p:val>
                                            <p:fltVal val="90"/>
                                          </p:val>
                                        </p:tav>
                                        <p:tav tm="100000">
                                          <p:val>
                                            <p:fltVal val="0"/>
                                          </p:val>
                                        </p:tav>
                                      </p:tavLst>
                                    </p:anim>
                                    <p:animEffect transition="in" filter="fade">
                                      <p:cBhvr>
                                        <p:cTn id="489" dur="1000"/>
                                        <p:tgtEl>
                                          <p:spTgt spid="80"/>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81"/>
                                        </p:tgtEl>
                                        <p:attrNameLst>
                                          <p:attrName>style.visibility</p:attrName>
                                        </p:attrNameLst>
                                      </p:cBhvr>
                                      <p:to>
                                        <p:strVal val="visible"/>
                                      </p:to>
                                    </p:set>
                                    <p:anim calcmode="lin" valueType="num">
                                      <p:cBhvr>
                                        <p:cTn id="492" dur="1000" fill="hold"/>
                                        <p:tgtEl>
                                          <p:spTgt spid="81"/>
                                        </p:tgtEl>
                                        <p:attrNameLst>
                                          <p:attrName>ppt_w</p:attrName>
                                        </p:attrNameLst>
                                      </p:cBhvr>
                                      <p:tavLst>
                                        <p:tav tm="0">
                                          <p:val>
                                            <p:fltVal val="0"/>
                                          </p:val>
                                        </p:tav>
                                        <p:tav tm="100000">
                                          <p:val>
                                            <p:strVal val="#ppt_w"/>
                                          </p:val>
                                        </p:tav>
                                      </p:tavLst>
                                    </p:anim>
                                    <p:anim calcmode="lin" valueType="num">
                                      <p:cBhvr>
                                        <p:cTn id="493" dur="1000" fill="hold"/>
                                        <p:tgtEl>
                                          <p:spTgt spid="81"/>
                                        </p:tgtEl>
                                        <p:attrNameLst>
                                          <p:attrName>ppt_h</p:attrName>
                                        </p:attrNameLst>
                                      </p:cBhvr>
                                      <p:tavLst>
                                        <p:tav tm="0">
                                          <p:val>
                                            <p:fltVal val="0"/>
                                          </p:val>
                                        </p:tav>
                                        <p:tav tm="100000">
                                          <p:val>
                                            <p:strVal val="#ppt_h"/>
                                          </p:val>
                                        </p:tav>
                                      </p:tavLst>
                                    </p:anim>
                                    <p:anim calcmode="lin" valueType="num">
                                      <p:cBhvr>
                                        <p:cTn id="494" dur="1000" fill="hold"/>
                                        <p:tgtEl>
                                          <p:spTgt spid="81"/>
                                        </p:tgtEl>
                                        <p:attrNameLst>
                                          <p:attrName>style.rotation</p:attrName>
                                        </p:attrNameLst>
                                      </p:cBhvr>
                                      <p:tavLst>
                                        <p:tav tm="0">
                                          <p:val>
                                            <p:fltVal val="90"/>
                                          </p:val>
                                        </p:tav>
                                        <p:tav tm="100000">
                                          <p:val>
                                            <p:fltVal val="0"/>
                                          </p:val>
                                        </p:tav>
                                      </p:tavLst>
                                    </p:anim>
                                    <p:animEffect transition="in" filter="fade">
                                      <p:cBhvr>
                                        <p:cTn id="495" dur="1000"/>
                                        <p:tgtEl>
                                          <p:spTgt spid="81"/>
                                        </p:tgtEl>
                                      </p:cBhvr>
                                    </p:animEffect>
                                  </p:childTnLst>
                                </p:cTn>
                              </p:par>
                              <p:par>
                                <p:cTn id="496" presetID="31" presetClass="entr" presetSubtype="0" fill="hold" grpId="0" nodeType="withEffect" nodePh="1">
                                  <p:stCondLst>
                                    <p:cond delay="250"/>
                                  </p:stCondLst>
                                  <p:endCondLst>
                                    <p:cond evt="begin" delay="0">
                                      <p:tn val="496"/>
                                    </p:cond>
                                  </p:endCondLst>
                                  <p:childTnLst>
                                    <p:set>
                                      <p:cBhvr>
                                        <p:cTn id="497" dur="1" fill="hold">
                                          <p:stCondLst>
                                            <p:cond delay="0"/>
                                          </p:stCondLst>
                                        </p:cTn>
                                        <p:tgtEl>
                                          <p:spTgt spid="82"/>
                                        </p:tgtEl>
                                        <p:attrNameLst>
                                          <p:attrName>style.visibility</p:attrName>
                                        </p:attrNameLst>
                                      </p:cBhvr>
                                      <p:to>
                                        <p:strVal val="visible"/>
                                      </p:to>
                                    </p:set>
                                    <p:anim calcmode="lin" valueType="num">
                                      <p:cBhvr>
                                        <p:cTn id="498" dur="1000" fill="hold"/>
                                        <p:tgtEl>
                                          <p:spTgt spid="82"/>
                                        </p:tgtEl>
                                        <p:attrNameLst>
                                          <p:attrName>ppt_w</p:attrName>
                                        </p:attrNameLst>
                                      </p:cBhvr>
                                      <p:tavLst>
                                        <p:tav tm="0">
                                          <p:val>
                                            <p:fltVal val="0"/>
                                          </p:val>
                                        </p:tav>
                                        <p:tav tm="100000">
                                          <p:val>
                                            <p:strVal val="#ppt_w"/>
                                          </p:val>
                                        </p:tav>
                                      </p:tavLst>
                                    </p:anim>
                                    <p:anim calcmode="lin" valueType="num">
                                      <p:cBhvr>
                                        <p:cTn id="499" dur="1000" fill="hold"/>
                                        <p:tgtEl>
                                          <p:spTgt spid="82"/>
                                        </p:tgtEl>
                                        <p:attrNameLst>
                                          <p:attrName>ppt_h</p:attrName>
                                        </p:attrNameLst>
                                      </p:cBhvr>
                                      <p:tavLst>
                                        <p:tav tm="0">
                                          <p:val>
                                            <p:fltVal val="0"/>
                                          </p:val>
                                        </p:tav>
                                        <p:tav tm="100000">
                                          <p:val>
                                            <p:strVal val="#ppt_h"/>
                                          </p:val>
                                        </p:tav>
                                      </p:tavLst>
                                    </p:anim>
                                    <p:anim calcmode="lin" valueType="num">
                                      <p:cBhvr>
                                        <p:cTn id="500" dur="1000" fill="hold"/>
                                        <p:tgtEl>
                                          <p:spTgt spid="82"/>
                                        </p:tgtEl>
                                        <p:attrNameLst>
                                          <p:attrName>style.rotation</p:attrName>
                                        </p:attrNameLst>
                                      </p:cBhvr>
                                      <p:tavLst>
                                        <p:tav tm="0">
                                          <p:val>
                                            <p:fltVal val="90"/>
                                          </p:val>
                                        </p:tav>
                                        <p:tav tm="100000">
                                          <p:val>
                                            <p:fltVal val="0"/>
                                          </p:val>
                                        </p:tav>
                                      </p:tavLst>
                                    </p:anim>
                                    <p:animEffect transition="in" filter="fade">
                                      <p:cBhvr>
                                        <p:cTn id="501" dur="1000"/>
                                        <p:tgtEl>
                                          <p:spTgt spid="82"/>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83"/>
                                        </p:tgtEl>
                                        <p:attrNameLst>
                                          <p:attrName>style.visibility</p:attrName>
                                        </p:attrNameLst>
                                      </p:cBhvr>
                                      <p:to>
                                        <p:strVal val="visible"/>
                                      </p:to>
                                    </p:set>
                                    <p:anim calcmode="lin" valueType="num">
                                      <p:cBhvr>
                                        <p:cTn id="504" dur="1000" fill="hold"/>
                                        <p:tgtEl>
                                          <p:spTgt spid="83"/>
                                        </p:tgtEl>
                                        <p:attrNameLst>
                                          <p:attrName>ppt_w</p:attrName>
                                        </p:attrNameLst>
                                      </p:cBhvr>
                                      <p:tavLst>
                                        <p:tav tm="0">
                                          <p:val>
                                            <p:fltVal val="0"/>
                                          </p:val>
                                        </p:tav>
                                        <p:tav tm="100000">
                                          <p:val>
                                            <p:strVal val="#ppt_w"/>
                                          </p:val>
                                        </p:tav>
                                      </p:tavLst>
                                    </p:anim>
                                    <p:anim calcmode="lin" valueType="num">
                                      <p:cBhvr>
                                        <p:cTn id="505" dur="1000" fill="hold"/>
                                        <p:tgtEl>
                                          <p:spTgt spid="83"/>
                                        </p:tgtEl>
                                        <p:attrNameLst>
                                          <p:attrName>ppt_h</p:attrName>
                                        </p:attrNameLst>
                                      </p:cBhvr>
                                      <p:tavLst>
                                        <p:tav tm="0">
                                          <p:val>
                                            <p:fltVal val="0"/>
                                          </p:val>
                                        </p:tav>
                                        <p:tav tm="100000">
                                          <p:val>
                                            <p:strVal val="#ppt_h"/>
                                          </p:val>
                                        </p:tav>
                                      </p:tavLst>
                                    </p:anim>
                                    <p:anim calcmode="lin" valueType="num">
                                      <p:cBhvr>
                                        <p:cTn id="506" dur="1000" fill="hold"/>
                                        <p:tgtEl>
                                          <p:spTgt spid="83"/>
                                        </p:tgtEl>
                                        <p:attrNameLst>
                                          <p:attrName>style.rotation</p:attrName>
                                        </p:attrNameLst>
                                      </p:cBhvr>
                                      <p:tavLst>
                                        <p:tav tm="0">
                                          <p:val>
                                            <p:fltVal val="90"/>
                                          </p:val>
                                        </p:tav>
                                        <p:tav tm="100000">
                                          <p:val>
                                            <p:fltVal val="0"/>
                                          </p:val>
                                        </p:tav>
                                      </p:tavLst>
                                    </p:anim>
                                    <p:animEffect transition="in" filter="fade">
                                      <p:cBhvr>
                                        <p:cTn id="507" dur="1000"/>
                                        <p:tgtEl>
                                          <p:spTgt spid="83"/>
                                        </p:tgtEl>
                                      </p:cBhvr>
                                    </p:animEffect>
                                  </p:childTnLst>
                                </p:cTn>
                              </p:par>
                              <p:par>
                                <p:cTn id="508" presetID="31" presetClass="entr" presetSubtype="0" fill="hold" grpId="0" nodeType="withEffect" nodePh="1">
                                  <p:stCondLst>
                                    <p:cond delay="250"/>
                                  </p:stCondLst>
                                  <p:endCondLst>
                                    <p:cond evt="begin" delay="0">
                                      <p:tn val="508"/>
                                    </p:cond>
                                  </p:endCondLst>
                                  <p:childTnLst>
                                    <p:set>
                                      <p:cBhvr>
                                        <p:cTn id="509" dur="1" fill="hold">
                                          <p:stCondLst>
                                            <p:cond delay="0"/>
                                          </p:stCondLst>
                                        </p:cTn>
                                        <p:tgtEl>
                                          <p:spTgt spid="84"/>
                                        </p:tgtEl>
                                        <p:attrNameLst>
                                          <p:attrName>style.visibility</p:attrName>
                                        </p:attrNameLst>
                                      </p:cBhvr>
                                      <p:to>
                                        <p:strVal val="visible"/>
                                      </p:to>
                                    </p:set>
                                    <p:anim calcmode="lin" valueType="num">
                                      <p:cBhvr>
                                        <p:cTn id="510" dur="1000" fill="hold"/>
                                        <p:tgtEl>
                                          <p:spTgt spid="84"/>
                                        </p:tgtEl>
                                        <p:attrNameLst>
                                          <p:attrName>ppt_w</p:attrName>
                                        </p:attrNameLst>
                                      </p:cBhvr>
                                      <p:tavLst>
                                        <p:tav tm="0">
                                          <p:val>
                                            <p:fltVal val="0"/>
                                          </p:val>
                                        </p:tav>
                                        <p:tav tm="100000">
                                          <p:val>
                                            <p:strVal val="#ppt_w"/>
                                          </p:val>
                                        </p:tav>
                                      </p:tavLst>
                                    </p:anim>
                                    <p:anim calcmode="lin" valueType="num">
                                      <p:cBhvr>
                                        <p:cTn id="511" dur="1000" fill="hold"/>
                                        <p:tgtEl>
                                          <p:spTgt spid="84"/>
                                        </p:tgtEl>
                                        <p:attrNameLst>
                                          <p:attrName>ppt_h</p:attrName>
                                        </p:attrNameLst>
                                      </p:cBhvr>
                                      <p:tavLst>
                                        <p:tav tm="0">
                                          <p:val>
                                            <p:fltVal val="0"/>
                                          </p:val>
                                        </p:tav>
                                        <p:tav tm="100000">
                                          <p:val>
                                            <p:strVal val="#ppt_h"/>
                                          </p:val>
                                        </p:tav>
                                      </p:tavLst>
                                    </p:anim>
                                    <p:anim calcmode="lin" valueType="num">
                                      <p:cBhvr>
                                        <p:cTn id="512" dur="1000" fill="hold"/>
                                        <p:tgtEl>
                                          <p:spTgt spid="84"/>
                                        </p:tgtEl>
                                        <p:attrNameLst>
                                          <p:attrName>style.rotation</p:attrName>
                                        </p:attrNameLst>
                                      </p:cBhvr>
                                      <p:tavLst>
                                        <p:tav tm="0">
                                          <p:val>
                                            <p:fltVal val="90"/>
                                          </p:val>
                                        </p:tav>
                                        <p:tav tm="100000">
                                          <p:val>
                                            <p:fltVal val="0"/>
                                          </p:val>
                                        </p:tav>
                                      </p:tavLst>
                                    </p:anim>
                                    <p:animEffect transition="in" filter="fade">
                                      <p:cBhvr>
                                        <p:cTn id="513" dur="1000"/>
                                        <p:tgtEl>
                                          <p:spTgt spid="84"/>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85"/>
                                        </p:tgtEl>
                                        <p:attrNameLst>
                                          <p:attrName>style.visibility</p:attrName>
                                        </p:attrNameLst>
                                      </p:cBhvr>
                                      <p:to>
                                        <p:strVal val="visible"/>
                                      </p:to>
                                    </p:set>
                                    <p:anim calcmode="lin" valueType="num">
                                      <p:cBhvr>
                                        <p:cTn id="516" dur="1000" fill="hold"/>
                                        <p:tgtEl>
                                          <p:spTgt spid="85"/>
                                        </p:tgtEl>
                                        <p:attrNameLst>
                                          <p:attrName>ppt_w</p:attrName>
                                        </p:attrNameLst>
                                      </p:cBhvr>
                                      <p:tavLst>
                                        <p:tav tm="0">
                                          <p:val>
                                            <p:fltVal val="0"/>
                                          </p:val>
                                        </p:tav>
                                        <p:tav tm="100000">
                                          <p:val>
                                            <p:strVal val="#ppt_w"/>
                                          </p:val>
                                        </p:tav>
                                      </p:tavLst>
                                    </p:anim>
                                    <p:anim calcmode="lin" valueType="num">
                                      <p:cBhvr>
                                        <p:cTn id="517" dur="1000" fill="hold"/>
                                        <p:tgtEl>
                                          <p:spTgt spid="85"/>
                                        </p:tgtEl>
                                        <p:attrNameLst>
                                          <p:attrName>ppt_h</p:attrName>
                                        </p:attrNameLst>
                                      </p:cBhvr>
                                      <p:tavLst>
                                        <p:tav tm="0">
                                          <p:val>
                                            <p:fltVal val="0"/>
                                          </p:val>
                                        </p:tav>
                                        <p:tav tm="100000">
                                          <p:val>
                                            <p:strVal val="#ppt_h"/>
                                          </p:val>
                                        </p:tav>
                                      </p:tavLst>
                                    </p:anim>
                                    <p:anim calcmode="lin" valueType="num">
                                      <p:cBhvr>
                                        <p:cTn id="518" dur="1000" fill="hold"/>
                                        <p:tgtEl>
                                          <p:spTgt spid="85"/>
                                        </p:tgtEl>
                                        <p:attrNameLst>
                                          <p:attrName>style.rotation</p:attrName>
                                        </p:attrNameLst>
                                      </p:cBhvr>
                                      <p:tavLst>
                                        <p:tav tm="0">
                                          <p:val>
                                            <p:fltVal val="90"/>
                                          </p:val>
                                        </p:tav>
                                        <p:tav tm="100000">
                                          <p:val>
                                            <p:fltVal val="0"/>
                                          </p:val>
                                        </p:tav>
                                      </p:tavLst>
                                    </p:anim>
                                    <p:animEffect transition="in" filter="fade">
                                      <p:cBhvr>
                                        <p:cTn id="519" dur="1000"/>
                                        <p:tgtEl>
                                          <p:spTgt spid="85"/>
                                        </p:tgtEl>
                                      </p:cBhvr>
                                    </p:animEffect>
                                  </p:childTnLst>
                                </p:cTn>
                              </p:par>
                              <p:par>
                                <p:cTn id="520" presetID="31" presetClass="entr" presetSubtype="0" fill="hold" grpId="0" nodeType="withEffect" nodePh="1">
                                  <p:stCondLst>
                                    <p:cond delay="250"/>
                                  </p:stCondLst>
                                  <p:endCondLst>
                                    <p:cond evt="begin" delay="0">
                                      <p:tn val="520"/>
                                    </p:cond>
                                  </p:endCondLst>
                                  <p:childTnLst>
                                    <p:set>
                                      <p:cBhvr>
                                        <p:cTn id="521" dur="1" fill="hold">
                                          <p:stCondLst>
                                            <p:cond delay="0"/>
                                          </p:stCondLst>
                                        </p:cTn>
                                        <p:tgtEl>
                                          <p:spTgt spid="86"/>
                                        </p:tgtEl>
                                        <p:attrNameLst>
                                          <p:attrName>style.visibility</p:attrName>
                                        </p:attrNameLst>
                                      </p:cBhvr>
                                      <p:to>
                                        <p:strVal val="visible"/>
                                      </p:to>
                                    </p:set>
                                    <p:anim calcmode="lin" valueType="num">
                                      <p:cBhvr>
                                        <p:cTn id="522" dur="1000" fill="hold"/>
                                        <p:tgtEl>
                                          <p:spTgt spid="86"/>
                                        </p:tgtEl>
                                        <p:attrNameLst>
                                          <p:attrName>ppt_w</p:attrName>
                                        </p:attrNameLst>
                                      </p:cBhvr>
                                      <p:tavLst>
                                        <p:tav tm="0">
                                          <p:val>
                                            <p:fltVal val="0"/>
                                          </p:val>
                                        </p:tav>
                                        <p:tav tm="100000">
                                          <p:val>
                                            <p:strVal val="#ppt_w"/>
                                          </p:val>
                                        </p:tav>
                                      </p:tavLst>
                                    </p:anim>
                                    <p:anim calcmode="lin" valueType="num">
                                      <p:cBhvr>
                                        <p:cTn id="523" dur="1000" fill="hold"/>
                                        <p:tgtEl>
                                          <p:spTgt spid="86"/>
                                        </p:tgtEl>
                                        <p:attrNameLst>
                                          <p:attrName>ppt_h</p:attrName>
                                        </p:attrNameLst>
                                      </p:cBhvr>
                                      <p:tavLst>
                                        <p:tav tm="0">
                                          <p:val>
                                            <p:fltVal val="0"/>
                                          </p:val>
                                        </p:tav>
                                        <p:tav tm="100000">
                                          <p:val>
                                            <p:strVal val="#ppt_h"/>
                                          </p:val>
                                        </p:tav>
                                      </p:tavLst>
                                    </p:anim>
                                    <p:anim calcmode="lin" valueType="num">
                                      <p:cBhvr>
                                        <p:cTn id="524" dur="1000" fill="hold"/>
                                        <p:tgtEl>
                                          <p:spTgt spid="86"/>
                                        </p:tgtEl>
                                        <p:attrNameLst>
                                          <p:attrName>style.rotation</p:attrName>
                                        </p:attrNameLst>
                                      </p:cBhvr>
                                      <p:tavLst>
                                        <p:tav tm="0">
                                          <p:val>
                                            <p:fltVal val="90"/>
                                          </p:val>
                                        </p:tav>
                                        <p:tav tm="100000">
                                          <p:val>
                                            <p:fltVal val="0"/>
                                          </p:val>
                                        </p:tav>
                                      </p:tavLst>
                                    </p:anim>
                                    <p:animEffect transition="in" filter="fade">
                                      <p:cBhvr>
                                        <p:cTn id="525" dur="1000"/>
                                        <p:tgtEl>
                                          <p:spTgt spid="86"/>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87"/>
                                        </p:tgtEl>
                                        <p:attrNameLst>
                                          <p:attrName>style.visibility</p:attrName>
                                        </p:attrNameLst>
                                      </p:cBhvr>
                                      <p:to>
                                        <p:strVal val="visible"/>
                                      </p:to>
                                    </p:set>
                                    <p:anim calcmode="lin" valueType="num">
                                      <p:cBhvr>
                                        <p:cTn id="528" dur="1000" fill="hold"/>
                                        <p:tgtEl>
                                          <p:spTgt spid="87"/>
                                        </p:tgtEl>
                                        <p:attrNameLst>
                                          <p:attrName>ppt_w</p:attrName>
                                        </p:attrNameLst>
                                      </p:cBhvr>
                                      <p:tavLst>
                                        <p:tav tm="0">
                                          <p:val>
                                            <p:fltVal val="0"/>
                                          </p:val>
                                        </p:tav>
                                        <p:tav tm="100000">
                                          <p:val>
                                            <p:strVal val="#ppt_w"/>
                                          </p:val>
                                        </p:tav>
                                      </p:tavLst>
                                    </p:anim>
                                    <p:anim calcmode="lin" valueType="num">
                                      <p:cBhvr>
                                        <p:cTn id="529" dur="1000" fill="hold"/>
                                        <p:tgtEl>
                                          <p:spTgt spid="87"/>
                                        </p:tgtEl>
                                        <p:attrNameLst>
                                          <p:attrName>ppt_h</p:attrName>
                                        </p:attrNameLst>
                                      </p:cBhvr>
                                      <p:tavLst>
                                        <p:tav tm="0">
                                          <p:val>
                                            <p:fltVal val="0"/>
                                          </p:val>
                                        </p:tav>
                                        <p:tav tm="100000">
                                          <p:val>
                                            <p:strVal val="#ppt_h"/>
                                          </p:val>
                                        </p:tav>
                                      </p:tavLst>
                                    </p:anim>
                                    <p:anim calcmode="lin" valueType="num">
                                      <p:cBhvr>
                                        <p:cTn id="530" dur="1000" fill="hold"/>
                                        <p:tgtEl>
                                          <p:spTgt spid="87"/>
                                        </p:tgtEl>
                                        <p:attrNameLst>
                                          <p:attrName>style.rotation</p:attrName>
                                        </p:attrNameLst>
                                      </p:cBhvr>
                                      <p:tavLst>
                                        <p:tav tm="0">
                                          <p:val>
                                            <p:fltVal val="90"/>
                                          </p:val>
                                        </p:tav>
                                        <p:tav tm="100000">
                                          <p:val>
                                            <p:fltVal val="0"/>
                                          </p:val>
                                        </p:tav>
                                      </p:tavLst>
                                    </p:anim>
                                    <p:animEffect transition="in" filter="fade">
                                      <p:cBhvr>
                                        <p:cTn id="531" dur="1000"/>
                                        <p:tgtEl>
                                          <p:spTgt spid="87"/>
                                        </p:tgtEl>
                                      </p:cBhvr>
                                    </p:animEffect>
                                  </p:childTnLst>
                                </p:cTn>
                              </p:par>
                              <p:par>
                                <p:cTn id="532" presetID="31" presetClass="entr" presetSubtype="0" fill="hold" grpId="0" nodeType="withEffect" nodePh="1">
                                  <p:stCondLst>
                                    <p:cond delay="250"/>
                                  </p:stCondLst>
                                  <p:endCondLst>
                                    <p:cond evt="begin" delay="0">
                                      <p:tn val="532"/>
                                    </p:cond>
                                  </p:endCondLst>
                                  <p:childTnLst>
                                    <p:set>
                                      <p:cBhvr>
                                        <p:cTn id="533" dur="1" fill="hold">
                                          <p:stCondLst>
                                            <p:cond delay="0"/>
                                          </p:stCondLst>
                                        </p:cTn>
                                        <p:tgtEl>
                                          <p:spTgt spid="88"/>
                                        </p:tgtEl>
                                        <p:attrNameLst>
                                          <p:attrName>style.visibility</p:attrName>
                                        </p:attrNameLst>
                                      </p:cBhvr>
                                      <p:to>
                                        <p:strVal val="visible"/>
                                      </p:to>
                                    </p:set>
                                    <p:anim calcmode="lin" valueType="num">
                                      <p:cBhvr>
                                        <p:cTn id="534" dur="1000" fill="hold"/>
                                        <p:tgtEl>
                                          <p:spTgt spid="88"/>
                                        </p:tgtEl>
                                        <p:attrNameLst>
                                          <p:attrName>ppt_w</p:attrName>
                                        </p:attrNameLst>
                                      </p:cBhvr>
                                      <p:tavLst>
                                        <p:tav tm="0">
                                          <p:val>
                                            <p:fltVal val="0"/>
                                          </p:val>
                                        </p:tav>
                                        <p:tav tm="100000">
                                          <p:val>
                                            <p:strVal val="#ppt_w"/>
                                          </p:val>
                                        </p:tav>
                                      </p:tavLst>
                                    </p:anim>
                                    <p:anim calcmode="lin" valueType="num">
                                      <p:cBhvr>
                                        <p:cTn id="535" dur="1000" fill="hold"/>
                                        <p:tgtEl>
                                          <p:spTgt spid="88"/>
                                        </p:tgtEl>
                                        <p:attrNameLst>
                                          <p:attrName>ppt_h</p:attrName>
                                        </p:attrNameLst>
                                      </p:cBhvr>
                                      <p:tavLst>
                                        <p:tav tm="0">
                                          <p:val>
                                            <p:fltVal val="0"/>
                                          </p:val>
                                        </p:tav>
                                        <p:tav tm="100000">
                                          <p:val>
                                            <p:strVal val="#ppt_h"/>
                                          </p:val>
                                        </p:tav>
                                      </p:tavLst>
                                    </p:anim>
                                    <p:anim calcmode="lin" valueType="num">
                                      <p:cBhvr>
                                        <p:cTn id="536" dur="1000" fill="hold"/>
                                        <p:tgtEl>
                                          <p:spTgt spid="88"/>
                                        </p:tgtEl>
                                        <p:attrNameLst>
                                          <p:attrName>style.rotation</p:attrName>
                                        </p:attrNameLst>
                                      </p:cBhvr>
                                      <p:tavLst>
                                        <p:tav tm="0">
                                          <p:val>
                                            <p:fltVal val="90"/>
                                          </p:val>
                                        </p:tav>
                                        <p:tav tm="100000">
                                          <p:val>
                                            <p:fltVal val="0"/>
                                          </p:val>
                                        </p:tav>
                                      </p:tavLst>
                                    </p:anim>
                                    <p:animEffect transition="in" filter="fade">
                                      <p:cBhvr>
                                        <p:cTn id="537" dur="1000"/>
                                        <p:tgtEl>
                                          <p:spTgt spid="88"/>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89"/>
                                        </p:tgtEl>
                                        <p:attrNameLst>
                                          <p:attrName>style.visibility</p:attrName>
                                        </p:attrNameLst>
                                      </p:cBhvr>
                                      <p:to>
                                        <p:strVal val="visible"/>
                                      </p:to>
                                    </p:set>
                                    <p:anim calcmode="lin" valueType="num">
                                      <p:cBhvr>
                                        <p:cTn id="540" dur="1000" fill="hold"/>
                                        <p:tgtEl>
                                          <p:spTgt spid="89"/>
                                        </p:tgtEl>
                                        <p:attrNameLst>
                                          <p:attrName>ppt_w</p:attrName>
                                        </p:attrNameLst>
                                      </p:cBhvr>
                                      <p:tavLst>
                                        <p:tav tm="0">
                                          <p:val>
                                            <p:fltVal val="0"/>
                                          </p:val>
                                        </p:tav>
                                        <p:tav tm="100000">
                                          <p:val>
                                            <p:strVal val="#ppt_w"/>
                                          </p:val>
                                        </p:tav>
                                      </p:tavLst>
                                    </p:anim>
                                    <p:anim calcmode="lin" valueType="num">
                                      <p:cBhvr>
                                        <p:cTn id="541" dur="1000" fill="hold"/>
                                        <p:tgtEl>
                                          <p:spTgt spid="89"/>
                                        </p:tgtEl>
                                        <p:attrNameLst>
                                          <p:attrName>ppt_h</p:attrName>
                                        </p:attrNameLst>
                                      </p:cBhvr>
                                      <p:tavLst>
                                        <p:tav tm="0">
                                          <p:val>
                                            <p:fltVal val="0"/>
                                          </p:val>
                                        </p:tav>
                                        <p:tav tm="100000">
                                          <p:val>
                                            <p:strVal val="#ppt_h"/>
                                          </p:val>
                                        </p:tav>
                                      </p:tavLst>
                                    </p:anim>
                                    <p:anim calcmode="lin" valueType="num">
                                      <p:cBhvr>
                                        <p:cTn id="542" dur="1000" fill="hold"/>
                                        <p:tgtEl>
                                          <p:spTgt spid="89"/>
                                        </p:tgtEl>
                                        <p:attrNameLst>
                                          <p:attrName>style.rotation</p:attrName>
                                        </p:attrNameLst>
                                      </p:cBhvr>
                                      <p:tavLst>
                                        <p:tav tm="0">
                                          <p:val>
                                            <p:fltVal val="90"/>
                                          </p:val>
                                        </p:tav>
                                        <p:tav tm="100000">
                                          <p:val>
                                            <p:fltVal val="0"/>
                                          </p:val>
                                        </p:tav>
                                      </p:tavLst>
                                    </p:anim>
                                    <p:animEffect transition="in" filter="fade">
                                      <p:cBhvr>
                                        <p:cTn id="543" dur="1000"/>
                                        <p:tgtEl>
                                          <p:spTgt spid="89"/>
                                        </p:tgtEl>
                                      </p:cBhvr>
                                    </p:animEffect>
                                  </p:childTnLst>
                                </p:cTn>
                              </p:par>
                              <p:par>
                                <p:cTn id="544" presetID="31" presetClass="entr" presetSubtype="0" fill="hold" grpId="0" nodeType="withEffect" nodePh="1">
                                  <p:stCondLst>
                                    <p:cond delay="250"/>
                                  </p:stCondLst>
                                  <p:endCondLst>
                                    <p:cond evt="begin" delay="0">
                                      <p:tn val="544"/>
                                    </p:cond>
                                  </p:endCondLst>
                                  <p:childTnLst>
                                    <p:set>
                                      <p:cBhvr>
                                        <p:cTn id="545" dur="1" fill="hold">
                                          <p:stCondLst>
                                            <p:cond delay="0"/>
                                          </p:stCondLst>
                                        </p:cTn>
                                        <p:tgtEl>
                                          <p:spTgt spid="90"/>
                                        </p:tgtEl>
                                        <p:attrNameLst>
                                          <p:attrName>style.visibility</p:attrName>
                                        </p:attrNameLst>
                                      </p:cBhvr>
                                      <p:to>
                                        <p:strVal val="visible"/>
                                      </p:to>
                                    </p:set>
                                    <p:anim calcmode="lin" valueType="num">
                                      <p:cBhvr>
                                        <p:cTn id="546" dur="1000" fill="hold"/>
                                        <p:tgtEl>
                                          <p:spTgt spid="90"/>
                                        </p:tgtEl>
                                        <p:attrNameLst>
                                          <p:attrName>ppt_w</p:attrName>
                                        </p:attrNameLst>
                                      </p:cBhvr>
                                      <p:tavLst>
                                        <p:tav tm="0">
                                          <p:val>
                                            <p:fltVal val="0"/>
                                          </p:val>
                                        </p:tav>
                                        <p:tav tm="100000">
                                          <p:val>
                                            <p:strVal val="#ppt_w"/>
                                          </p:val>
                                        </p:tav>
                                      </p:tavLst>
                                    </p:anim>
                                    <p:anim calcmode="lin" valueType="num">
                                      <p:cBhvr>
                                        <p:cTn id="547" dur="1000" fill="hold"/>
                                        <p:tgtEl>
                                          <p:spTgt spid="90"/>
                                        </p:tgtEl>
                                        <p:attrNameLst>
                                          <p:attrName>ppt_h</p:attrName>
                                        </p:attrNameLst>
                                      </p:cBhvr>
                                      <p:tavLst>
                                        <p:tav tm="0">
                                          <p:val>
                                            <p:fltVal val="0"/>
                                          </p:val>
                                        </p:tav>
                                        <p:tav tm="100000">
                                          <p:val>
                                            <p:strVal val="#ppt_h"/>
                                          </p:val>
                                        </p:tav>
                                      </p:tavLst>
                                    </p:anim>
                                    <p:anim calcmode="lin" valueType="num">
                                      <p:cBhvr>
                                        <p:cTn id="548" dur="1000" fill="hold"/>
                                        <p:tgtEl>
                                          <p:spTgt spid="90"/>
                                        </p:tgtEl>
                                        <p:attrNameLst>
                                          <p:attrName>style.rotation</p:attrName>
                                        </p:attrNameLst>
                                      </p:cBhvr>
                                      <p:tavLst>
                                        <p:tav tm="0">
                                          <p:val>
                                            <p:fltVal val="90"/>
                                          </p:val>
                                        </p:tav>
                                        <p:tav tm="100000">
                                          <p:val>
                                            <p:fltVal val="0"/>
                                          </p:val>
                                        </p:tav>
                                      </p:tavLst>
                                    </p:anim>
                                    <p:animEffect transition="in" filter="fade">
                                      <p:cBhvr>
                                        <p:cTn id="549" dur="1000"/>
                                        <p:tgtEl>
                                          <p:spTgt spid="90"/>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91"/>
                                        </p:tgtEl>
                                        <p:attrNameLst>
                                          <p:attrName>style.visibility</p:attrName>
                                        </p:attrNameLst>
                                      </p:cBhvr>
                                      <p:to>
                                        <p:strVal val="visible"/>
                                      </p:to>
                                    </p:set>
                                    <p:anim calcmode="lin" valueType="num">
                                      <p:cBhvr>
                                        <p:cTn id="552" dur="1000" fill="hold"/>
                                        <p:tgtEl>
                                          <p:spTgt spid="91"/>
                                        </p:tgtEl>
                                        <p:attrNameLst>
                                          <p:attrName>ppt_w</p:attrName>
                                        </p:attrNameLst>
                                      </p:cBhvr>
                                      <p:tavLst>
                                        <p:tav tm="0">
                                          <p:val>
                                            <p:fltVal val="0"/>
                                          </p:val>
                                        </p:tav>
                                        <p:tav tm="100000">
                                          <p:val>
                                            <p:strVal val="#ppt_w"/>
                                          </p:val>
                                        </p:tav>
                                      </p:tavLst>
                                    </p:anim>
                                    <p:anim calcmode="lin" valueType="num">
                                      <p:cBhvr>
                                        <p:cTn id="553" dur="1000" fill="hold"/>
                                        <p:tgtEl>
                                          <p:spTgt spid="91"/>
                                        </p:tgtEl>
                                        <p:attrNameLst>
                                          <p:attrName>ppt_h</p:attrName>
                                        </p:attrNameLst>
                                      </p:cBhvr>
                                      <p:tavLst>
                                        <p:tav tm="0">
                                          <p:val>
                                            <p:fltVal val="0"/>
                                          </p:val>
                                        </p:tav>
                                        <p:tav tm="100000">
                                          <p:val>
                                            <p:strVal val="#ppt_h"/>
                                          </p:val>
                                        </p:tav>
                                      </p:tavLst>
                                    </p:anim>
                                    <p:anim calcmode="lin" valueType="num">
                                      <p:cBhvr>
                                        <p:cTn id="554" dur="1000" fill="hold"/>
                                        <p:tgtEl>
                                          <p:spTgt spid="91"/>
                                        </p:tgtEl>
                                        <p:attrNameLst>
                                          <p:attrName>style.rotation</p:attrName>
                                        </p:attrNameLst>
                                      </p:cBhvr>
                                      <p:tavLst>
                                        <p:tav tm="0">
                                          <p:val>
                                            <p:fltVal val="90"/>
                                          </p:val>
                                        </p:tav>
                                        <p:tav tm="100000">
                                          <p:val>
                                            <p:fltVal val="0"/>
                                          </p:val>
                                        </p:tav>
                                      </p:tavLst>
                                    </p:anim>
                                    <p:animEffect transition="in" filter="fade">
                                      <p:cBhvr>
                                        <p:cTn id="555" dur="1000"/>
                                        <p:tgtEl>
                                          <p:spTgt spid="91"/>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92"/>
                                        </p:tgtEl>
                                        <p:attrNameLst>
                                          <p:attrName>style.visibility</p:attrName>
                                        </p:attrNameLst>
                                      </p:cBhvr>
                                      <p:to>
                                        <p:strVal val="visible"/>
                                      </p:to>
                                    </p:set>
                                    <p:anim calcmode="lin" valueType="num">
                                      <p:cBhvr>
                                        <p:cTn id="558" dur="1000" fill="hold"/>
                                        <p:tgtEl>
                                          <p:spTgt spid="92"/>
                                        </p:tgtEl>
                                        <p:attrNameLst>
                                          <p:attrName>ppt_w</p:attrName>
                                        </p:attrNameLst>
                                      </p:cBhvr>
                                      <p:tavLst>
                                        <p:tav tm="0">
                                          <p:val>
                                            <p:fltVal val="0"/>
                                          </p:val>
                                        </p:tav>
                                        <p:tav tm="100000">
                                          <p:val>
                                            <p:strVal val="#ppt_w"/>
                                          </p:val>
                                        </p:tav>
                                      </p:tavLst>
                                    </p:anim>
                                    <p:anim calcmode="lin" valueType="num">
                                      <p:cBhvr>
                                        <p:cTn id="559" dur="1000" fill="hold"/>
                                        <p:tgtEl>
                                          <p:spTgt spid="92"/>
                                        </p:tgtEl>
                                        <p:attrNameLst>
                                          <p:attrName>ppt_h</p:attrName>
                                        </p:attrNameLst>
                                      </p:cBhvr>
                                      <p:tavLst>
                                        <p:tav tm="0">
                                          <p:val>
                                            <p:fltVal val="0"/>
                                          </p:val>
                                        </p:tav>
                                        <p:tav tm="100000">
                                          <p:val>
                                            <p:strVal val="#ppt_h"/>
                                          </p:val>
                                        </p:tav>
                                      </p:tavLst>
                                    </p:anim>
                                    <p:anim calcmode="lin" valueType="num">
                                      <p:cBhvr>
                                        <p:cTn id="560" dur="1000" fill="hold"/>
                                        <p:tgtEl>
                                          <p:spTgt spid="92"/>
                                        </p:tgtEl>
                                        <p:attrNameLst>
                                          <p:attrName>style.rotation</p:attrName>
                                        </p:attrNameLst>
                                      </p:cBhvr>
                                      <p:tavLst>
                                        <p:tav tm="0">
                                          <p:val>
                                            <p:fltVal val="90"/>
                                          </p:val>
                                        </p:tav>
                                        <p:tav tm="100000">
                                          <p:val>
                                            <p:fltVal val="0"/>
                                          </p:val>
                                        </p:tav>
                                      </p:tavLst>
                                    </p:anim>
                                    <p:animEffect transition="in" filter="fade">
                                      <p:cBhvr>
                                        <p:cTn id="561" dur="1000"/>
                                        <p:tgtEl>
                                          <p:spTgt spid="92"/>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93"/>
                                        </p:tgtEl>
                                        <p:attrNameLst>
                                          <p:attrName>style.visibility</p:attrName>
                                        </p:attrNameLst>
                                      </p:cBhvr>
                                      <p:to>
                                        <p:strVal val="visible"/>
                                      </p:to>
                                    </p:set>
                                    <p:anim calcmode="lin" valueType="num">
                                      <p:cBhvr>
                                        <p:cTn id="564" dur="1000" fill="hold"/>
                                        <p:tgtEl>
                                          <p:spTgt spid="93"/>
                                        </p:tgtEl>
                                        <p:attrNameLst>
                                          <p:attrName>ppt_w</p:attrName>
                                        </p:attrNameLst>
                                      </p:cBhvr>
                                      <p:tavLst>
                                        <p:tav tm="0">
                                          <p:val>
                                            <p:fltVal val="0"/>
                                          </p:val>
                                        </p:tav>
                                        <p:tav tm="100000">
                                          <p:val>
                                            <p:strVal val="#ppt_w"/>
                                          </p:val>
                                        </p:tav>
                                      </p:tavLst>
                                    </p:anim>
                                    <p:anim calcmode="lin" valueType="num">
                                      <p:cBhvr>
                                        <p:cTn id="565" dur="1000" fill="hold"/>
                                        <p:tgtEl>
                                          <p:spTgt spid="93"/>
                                        </p:tgtEl>
                                        <p:attrNameLst>
                                          <p:attrName>ppt_h</p:attrName>
                                        </p:attrNameLst>
                                      </p:cBhvr>
                                      <p:tavLst>
                                        <p:tav tm="0">
                                          <p:val>
                                            <p:fltVal val="0"/>
                                          </p:val>
                                        </p:tav>
                                        <p:tav tm="100000">
                                          <p:val>
                                            <p:strVal val="#ppt_h"/>
                                          </p:val>
                                        </p:tav>
                                      </p:tavLst>
                                    </p:anim>
                                    <p:anim calcmode="lin" valueType="num">
                                      <p:cBhvr>
                                        <p:cTn id="566" dur="1000" fill="hold"/>
                                        <p:tgtEl>
                                          <p:spTgt spid="93"/>
                                        </p:tgtEl>
                                        <p:attrNameLst>
                                          <p:attrName>style.rotation</p:attrName>
                                        </p:attrNameLst>
                                      </p:cBhvr>
                                      <p:tavLst>
                                        <p:tav tm="0">
                                          <p:val>
                                            <p:fltVal val="90"/>
                                          </p:val>
                                        </p:tav>
                                        <p:tav tm="100000">
                                          <p:val>
                                            <p:fltVal val="0"/>
                                          </p:val>
                                        </p:tav>
                                      </p:tavLst>
                                    </p:anim>
                                    <p:animEffect transition="in" filter="fade">
                                      <p:cBhvr>
                                        <p:cTn id="567" dur="1000"/>
                                        <p:tgtEl>
                                          <p:spTgt spid="93"/>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94"/>
                                        </p:tgtEl>
                                        <p:attrNameLst>
                                          <p:attrName>style.visibility</p:attrName>
                                        </p:attrNameLst>
                                      </p:cBhvr>
                                      <p:to>
                                        <p:strVal val="visible"/>
                                      </p:to>
                                    </p:set>
                                    <p:anim calcmode="lin" valueType="num">
                                      <p:cBhvr>
                                        <p:cTn id="570" dur="1000" fill="hold"/>
                                        <p:tgtEl>
                                          <p:spTgt spid="94"/>
                                        </p:tgtEl>
                                        <p:attrNameLst>
                                          <p:attrName>ppt_w</p:attrName>
                                        </p:attrNameLst>
                                      </p:cBhvr>
                                      <p:tavLst>
                                        <p:tav tm="0">
                                          <p:val>
                                            <p:fltVal val="0"/>
                                          </p:val>
                                        </p:tav>
                                        <p:tav tm="100000">
                                          <p:val>
                                            <p:strVal val="#ppt_w"/>
                                          </p:val>
                                        </p:tav>
                                      </p:tavLst>
                                    </p:anim>
                                    <p:anim calcmode="lin" valueType="num">
                                      <p:cBhvr>
                                        <p:cTn id="571" dur="1000" fill="hold"/>
                                        <p:tgtEl>
                                          <p:spTgt spid="94"/>
                                        </p:tgtEl>
                                        <p:attrNameLst>
                                          <p:attrName>ppt_h</p:attrName>
                                        </p:attrNameLst>
                                      </p:cBhvr>
                                      <p:tavLst>
                                        <p:tav tm="0">
                                          <p:val>
                                            <p:fltVal val="0"/>
                                          </p:val>
                                        </p:tav>
                                        <p:tav tm="100000">
                                          <p:val>
                                            <p:strVal val="#ppt_h"/>
                                          </p:val>
                                        </p:tav>
                                      </p:tavLst>
                                    </p:anim>
                                    <p:anim calcmode="lin" valueType="num">
                                      <p:cBhvr>
                                        <p:cTn id="572" dur="1000" fill="hold"/>
                                        <p:tgtEl>
                                          <p:spTgt spid="94"/>
                                        </p:tgtEl>
                                        <p:attrNameLst>
                                          <p:attrName>style.rotation</p:attrName>
                                        </p:attrNameLst>
                                      </p:cBhvr>
                                      <p:tavLst>
                                        <p:tav tm="0">
                                          <p:val>
                                            <p:fltVal val="90"/>
                                          </p:val>
                                        </p:tav>
                                        <p:tav tm="100000">
                                          <p:val>
                                            <p:fltVal val="0"/>
                                          </p:val>
                                        </p:tav>
                                      </p:tavLst>
                                    </p:anim>
                                    <p:animEffect transition="in" filter="fade">
                                      <p:cBhvr>
                                        <p:cTn id="573" dur="1000"/>
                                        <p:tgtEl>
                                          <p:spTgt spid="94"/>
                                        </p:tgtEl>
                                      </p:cBhvr>
                                    </p:animEffect>
                                  </p:childTnLst>
                                </p:cTn>
                              </p:par>
                              <p:par>
                                <p:cTn id="574" presetID="31" presetClass="entr" presetSubtype="0" fill="hold" grpId="0" nodeType="withEffect">
                                  <p:stCondLst>
                                    <p:cond delay="250"/>
                                  </p:stCondLst>
                                  <p:childTnLst>
                                    <p:set>
                                      <p:cBhvr>
                                        <p:cTn id="575" dur="1" fill="hold">
                                          <p:stCondLst>
                                            <p:cond delay="0"/>
                                          </p:stCondLst>
                                        </p:cTn>
                                        <p:tgtEl>
                                          <p:spTgt spid="95"/>
                                        </p:tgtEl>
                                        <p:attrNameLst>
                                          <p:attrName>style.visibility</p:attrName>
                                        </p:attrNameLst>
                                      </p:cBhvr>
                                      <p:to>
                                        <p:strVal val="visible"/>
                                      </p:to>
                                    </p:set>
                                    <p:anim calcmode="lin" valueType="num">
                                      <p:cBhvr>
                                        <p:cTn id="576" dur="1000" fill="hold"/>
                                        <p:tgtEl>
                                          <p:spTgt spid="95"/>
                                        </p:tgtEl>
                                        <p:attrNameLst>
                                          <p:attrName>ppt_w</p:attrName>
                                        </p:attrNameLst>
                                      </p:cBhvr>
                                      <p:tavLst>
                                        <p:tav tm="0">
                                          <p:val>
                                            <p:fltVal val="0"/>
                                          </p:val>
                                        </p:tav>
                                        <p:tav tm="100000">
                                          <p:val>
                                            <p:strVal val="#ppt_w"/>
                                          </p:val>
                                        </p:tav>
                                      </p:tavLst>
                                    </p:anim>
                                    <p:anim calcmode="lin" valueType="num">
                                      <p:cBhvr>
                                        <p:cTn id="577" dur="1000" fill="hold"/>
                                        <p:tgtEl>
                                          <p:spTgt spid="95"/>
                                        </p:tgtEl>
                                        <p:attrNameLst>
                                          <p:attrName>ppt_h</p:attrName>
                                        </p:attrNameLst>
                                      </p:cBhvr>
                                      <p:tavLst>
                                        <p:tav tm="0">
                                          <p:val>
                                            <p:fltVal val="0"/>
                                          </p:val>
                                        </p:tav>
                                        <p:tav tm="100000">
                                          <p:val>
                                            <p:strVal val="#ppt_h"/>
                                          </p:val>
                                        </p:tav>
                                      </p:tavLst>
                                    </p:anim>
                                    <p:anim calcmode="lin" valueType="num">
                                      <p:cBhvr>
                                        <p:cTn id="578" dur="1000" fill="hold"/>
                                        <p:tgtEl>
                                          <p:spTgt spid="95"/>
                                        </p:tgtEl>
                                        <p:attrNameLst>
                                          <p:attrName>style.rotation</p:attrName>
                                        </p:attrNameLst>
                                      </p:cBhvr>
                                      <p:tavLst>
                                        <p:tav tm="0">
                                          <p:val>
                                            <p:fltVal val="90"/>
                                          </p:val>
                                        </p:tav>
                                        <p:tav tm="100000">
                                          <p:val>
                                            <p:fltVal val="0"/>
                                          </p:val>
                                        </p:tav>
                                      </p:tavLst>
                                    </p:anim>
                                    <p:animEffect transition="in" filter="fade">
                                      <p:cBhvr>
                                        <p:cTn id="579" dur="1000"/>
                                        <p:tgtEl>
                                          <p:spTgt spid="95"/>
                                        </p:tgtEl>
                                      </p:cBhvr>
                                    </p:animEffect>
                                  </p:childTnLst>
                                </p:cTn>
                              </p:par>
                              <p:par>
                                <p:cTn id="580" presetID="31" presetClass="entr" presetSubtype="0" fill="hold" grpId="0" nodeType="withEffect">
                                  <p:stCondLst>
                                    <p:cond delay="250"/>
                                  </p:stCondLst>
                                  <p:childTnLst>
                                    <p:set>
                                      <p:cBhvr>
                                        <p:cTn id="581" dur="1" fill="hold">
                                          <p:stCondLst>
                                            <p:cond delay="0"/>
                                          </p:stCondLst>
                                        </p:cTn>
                                        <p:tgtEl>
                                          <p:spTgt spid="96"/>
                                        </p:tgtEl>
                                        <p:attrNameLst>
                                          <p:attrName>style.visibility</p:attrName>
                                        </p:attrNameLst>
                                      </p:cBhvr>
                                      <p:to>
                                        <p:strVal val="visible"/>
                                      </p:to>
                                    </p:set>
                                    <p:anim calcmode="lin" valueType="num">
                                      <p:cBhvr>
                                        <p:cTn id="582" dur="1000" fill="hold"/>
                                        <p:tgtEl>
                                          <p:spTgt spid="96"/>
                                        </p:tgtEl>
                                        <p:attrNameLst>
                                          <p:attrName>ppt_w</p:attrName>
                                        </p:attrNameLst>
                                      </p:cBhvr>
                                      <p:tavLst>
                                        <p:tav tm="0">
                                          <p:val>
                                            <p:fltVal val="0"/>
                                          </p:val>
                                        </p:tav>
                                        <p:tav tm="100000">
                                          <p:val>
                                            <p:strVal val="#ppt_w"/>
                                          </p:val>
                                        </p:tav>
                                      </p:tavLst>
                                    </p:anim>
                                    <p:anim calcmode="lin" valueType="num">
                                      <p:cBhvr>
                                        <p:cTn id="583" dur="1000" fill="hold"/>
                                        <p:tgtEl>
                                          <p:spTgt spid="96"/>
                                        </p:tgtEl>
                                        <p:attrNameLst>
                                          <p:attrName>ppt_h</p:attrName>
                                        </p:attrNameLst>
                                      </p:cBhvr>
                                      <p:tavLst>
                                        <p:tav tm="0">
                                          <p:val>
                                            <p:fltVal val="0"/>
                                          </p:val>
                                        </p:tav>
                                        <p:tav tm="100000">
                                          <p:val>
                                            <p:strVal val="#ppt_h"/>
                                          </p:val>
                                        </p:tav>
                                      </p:tavLst>
                                    </p:anim>
                                    <p:anim calcmode="lin" valueType="num">
                                      <p:cBhvr>
                                        <p:cTn id="584" dur="1000" fill="hold"/>
                                        <p:tgtEl>
                                          <p:spTgt spid="96"/>
                                        </p:tgtEl>
                                        <p:attrNameLst>
                                          <p:attrName>style.rotation</p:attrName>
                                        </p:attrNameLst>
                                      </p:cBhvr>
                                      <p:tavLst>
                                        <p:tav tm="0">
                                          <p:val>
                                            <p:fltVal val="90"/>
                                          </p:val>
                                        </p:tav>
                                        <p:tav tm="100000">
                                          <p:val>
                                            <p:fltVal val="0"/>
                                          </p:val>
                                        </p:tav>
                                      </p:tavLst>
                                    </p:anim>
                                    <p:animEffect transition="in" filter="fade">
                                      <p:cBhvr>
                                        <p:cTn id="585" dur="1000"/>
                                        <p:tgtEl>
                                          <p:spTgt spid="96"/>
                                        </p:tgtEl>
                                      </p:cBhvr>
                                    </p:animEffect>
                                  </p:childTnLst>
                                </p:cTn>
                              </p:par>
                              <p:par>
                                <p:cTn id="586" presetID="31" presetClass="entr" presetSubtype="0" fill="hold" grpId="0" nodeType="withEffect">
                                  <p:stCondLst>
                                    <p:cond delay="250"/>
                                  </p:stCondLst>
                                  <p:childTnLst>
                                    <p:set>
                                      <p:cBhvr>
                                        <p:cTn id="587" dur="1" fill="hold">
                                          <p:stCondLst>
                                            <p:cond delay="0"/>
                                          </p:stCondLst>
                                        </p:cTn>
                                        <p:tgtEl>
                                          <p:spTgt spid="97"/>
                                        </p:tgtEl>
                                        <p:attrNameLst>
                                          <p:attrName>style.visibility</p:attrName>
                                        </p:attrNameLst>
                                      </p:cBhvr>
                                      <p:to>
                                        <p:strVal val="visible"/>
                                      </p:to>
                                    </p:set>
                                    <p:anim calcmode="lin" valueType="num">
                                      <p:cBhvr>
                                        <p:cTn id="588" dur="1000" fill="hold"/>
                                        <p:tgtEl>
                                          <p:spTgt spid="97"/>
                                        </p:tgtEl>
                                        <p:attrNameLst>
                                          <p:attrName>ppt_w</p:attrName>
                                        </p:attrNameLst>
                                      </p:cBhvr>
                                      <p:tavLst>
                                        <p:tav tm="0">
                                          <p:val>
                                            <p:fltVal val="0"/>
                                          </p:val>
                                        </p:tav>
                                        <p:tav tm="100000">
                                          <p:val>
                                            <p:strVal val="#ppt_w"/>
                                          </p:val>
                                        </p:tav>
                                      </p:tavLst>
                                    </p:anim>
                                    <p:anim calcmode="lin" valueType="num">
                                      <p:cBhvr>
                                        <p:cTn id="589" dur="1000" fill="hold"/>
                                        <p:tgtEl>
                                          <p:spTgt spid="97"/>
                                        </p:tgtEl>
                                        <p:attrNameLst>
                                          <p:attrName>ppt_h</p:attrName>
                                        </p:attrNameLst>
                                      </p:cBhvr>
                                      <p:tavLst>
                                        <p:tav tm="0">
                                          <p:val>
                                            <p:fltVal val="0"/>
                                          </p:val>
                                        </p:tav>
                                        <p:tav tm="100000">
                                          <p:val>
                                            <p:strVal val="#ppt_h"/>
                                          </p:val>
                                        </p:tav>
                                      </p:tavLst>
                                    </p:anim>
                                    <p:anim calcmode="lin" valueType="num">
                                      <p:cBhvr>
                                        <p:cTn id="590" dur="1000" fill="hold"/>
                                        <p:tgtEl>
                                          <p:spTgt spid="97"/>
                                        </p:tgtEl>
                                        <p:attrNameLst>
                                          <p:attrName>style.rotation</p:attrName>
                                        </p:attrNameLst>
                                      </p:cBhvr>
                                      <p:tavLst>
                                        <p:tav tm="0">
                                          <p:val>
                                            <p:fltVal val="90"/>
                                          </p:val>
                                        </p:tav>
                                        <p:tav tm="100000">
                                          <p:val>
                                            <p:fltVal val="0"/>
                                          </p:val>
                                        </p:tav>
                                      </p:tavLst>
                                    </p:anim>
                                    <p:animEffect transition="in" filter="fade">
                                      <p:cBhvr>
                                        <p:cTn id="591" dur="1000"/>
                                        <p:tgtEl>
                                          <p:spTgt spid="97"/>
                                        </p:tgtEl>
                                      </p:cBhvr>
                                    </p:animEffect>
                                  </p:childTnLst>
                                </p:cTn>
                              </p:par>
                              <p:par>
                                <p:cTn id="592" presetID="31" presetClass="entr" presetSubtype="0" fill="hold" grpId="0" nodeType="withEffect">
                                  <p:stCondLst>
                                    <p:cond delay="250"/>
                                  </p:stCondLst>
                                  <p:childTnLst>
                                    <p:set>
                                      <p:cBhvr>
                                        <p:cTn id="593" dur="1" fill="hold">
                                          <p:stCondLst>
                                            <p:cond delay="0"/>
                                          </p:stCondLst>
                                        </p:cTn>
                                        <p:tgtEl>
                                          <p:spTgt spid="98"/>
                                        </p:tgtEl>
                                        <p:attrNameLst>
                                          <p:attrName>style.visibility</p:attrName>
                                        </p:attrNameLst>
                                      </p:cBhvr>
                                      <p:to>
                                        <p:strVal val="visible"/>
                                      </p:to>
                                    </p:set>
                                    <p:anim calcmode="lin" valueType="num">
                                      <p:cBhvr>
                                        <p:cTn id="594" dur="1000" fill="hold"/>
                                        <p:tgtEl>
                                          <p:spTgt spid="98"/>
                                        </p:tgtEl>
                                        <p:attrNameLst>
                                          <p:attrName>ppt_w</p:attrName>
                                        </p:attrNameLst>
                                      </p:cBhvr>
                                      <p:tavLst>
                                        <p:tav tm="0">
                                          <p:val>
                                            <p:fltVal val="0"/>
                                          </p:val>
                                        </p:tav>
                                        <p:tav tm="100000">
                                          <p:val>
                                            <p:strVal val="#ppt_w"/>
                                          </p:val>
                                        </p:tav>
                                      </p:tavLst>
                                    </p:anim>
                                    <p:anim calcmode="lin" valueType="num">
                                      <p:cBhvr>
                                        <p:cTn id="595" dur="1000" fill="hold"/>
                                        <p:tgtEl>
                                          <p:spTgt spid="98"/>
                                        </p:tgtEl>
                                        <p:attrNameLst>
                                          <p:attrName>ppt_h</p:attrName>
                                        </p:attrNameLst>
                                      </p:cBhvr>
                                      <p:tavLst>
                                        <p:tav tm="0">
                                          <p:val>
                                            <p:fltVal val="0"/>
                                          </p:val>
                                        </p:tav>
                                        <p:tav tm="100000">
                                          <p:val>
                                            <p:strVal val="#ppt_h"/>
                                          </p:val>
                                        </p:tav>
                                      </p:tavLst>
                                    </p:anim>
                                    <p:anim calcmode="lin" valueType="num">
                                      <p:cBhvr>
                                        <p:cTn id="596" dur="1000" fill="hold"/>
                                        <p:tgtEl>
                                          <p:spTgt spid="98"/>
                                        </p:tgtEl>
                                        <p:attrNameLst>
                                          <p:attrName>style.rotation</p:attrName>
                                        </p:attrNameLst>
                                      </p:cBhvr>
                                      <p:tavLst>
                                        <p:tav tm="0">
                                          <p:val>
                                            <p:fltVal val="90"/>
                                          </p:val>
                                        </p:tav>
                                        <p:tav tm="100000">
                                          <p:val>
                                            <p:fltVal val="0"/>
                                          </p:val>
                                        </p:tav>
                                      </p:tavLst>
                                    </p:anim>
                                    <p:animEffect transition="in" filter="fade">
                                      <p:cBhvr>
                                        <p:cTn id="597" dur="1000"/>
                                        <p:tgtEl>
                                          <p:spTgt spid="98"/>
                                        </p:tgtEl>
                                      </p:cBhvr>
                                    </p:animEffect>
                                  </p:childTnLst>
                                </p:cTn>
                              </p:par>
                              <p:par>
                                <p:cTn id="598" presetID="31" presetClass="entr" presetSubtype="0" fill="hold" grpId="0" nodeType="withEffect">
                                  <p:stCondLst>
                                    <p:cond delay="250"/>
                                  </p:stCondLst>
                                  <p:childTnLst>
                                    <p:set>
                                      <p:cBhvr>
                                        <p:cTn id="599" dur="1" fill="hold">
                                          <p:stCondLst>
                                            <p:cond delay="0"/>
                                          </p:stCondLst>
                                        </p:cTn>
                                        <p:tgtEl>
                                          <p:spTgt spid="99"/>
                                        </p:tgtEl>
                                        <p:attrNameLst>
                                          <p:attrName>style.visibility</p:attrName>
                                        </p:attrNameLst>
                                      </p:cBhvr>
                                      <p:to>
                                        <p:strVal val="visible"/>
                                      </p:to>
                                    </p:set>
                                    <p:anim calcmode="lin" valueType="num">
                                      <p:cBhvr>
                                        <p:cTn id="600" dur="1000" fill="hold"/>
                                        <p:tgtEl>
                                          <p:spTgt spid="99"/>
                                        </p:tgtEl>
                                        <p:attrNameLst>
                                          <p:attrName>ppt_w</p:attrName>
                                        </p:attrNameLst>
                                      </p:cBhvr>
                                      <p:tavLst>
                                        <p:tav tm="0">
                                          <p:val>
                                            <p:fltVal val="0"/>
                                          </p:val>
                                        </p:tav>
                                        <p:tav tm="100000">
                                          <p:val>
                                            <p:strVal val="#ppt_w"/>
                                          </p:val>
                                        </p:tav>
                                      </p:tavLst>
                                    </p:anim>
                                    <p:anim calcmode="lin" valueType="num">
                                      <p:cBhvr>
                                        <p:cTn id="601" dur="1000" fill="hold"/>
                                        <p:tgtEl>
                                          <p:spTgt spid="99"/>
                                        </p:tgtEl>
                                        <p:attrNameLst>
                                          <p:attrName>ppt_h</p:attrName>
                                        </p:attrNameLst>
                                      </p:cBhvr>
                                      <p:tavLst>
                                        <p:tav tm="0">
                                          <p:val>
                                            <p:fltVal val="0"/>
                                          </p:val>
                                        </p:tav>
                                        <p:tav tm="100000">
                                          <p:val>
                                            <p:strVal val="#ppt_h"/>
                                          </p:val>
                                        </p:tav>
                                      </p:tavLst>
                                    </p:anim>
                                    <p:anim calcmode="lin" valueType="num">
                                      <p:cBhvr>
                                        <p:cTn id="602" dur="1000" fill="hold"/>
                                        <p:tgtEl>
                                          <p:spTgt spid="99"/>
                                        </p:tgtEl>
                                        <p:attrNameLst>
                                          <p:attrName>style.rotation</p:attrName>
                                        </p:attrNameLst>
                                      </p:cBhvr>
                                      <p:tavLst>
                                        <p:tav tm="0">
                                          <p:val>
                                            <p:fltVal val="90"/>
                                          </p:val>
                                        </p:tav>
                                        <p:tav tm="100000">
                                          <p:val>
                                            <p:fltVal val="0"/>
                                          </p:val>
                                        </p:tav>
                                      </p:tavLst>
                                    </p:anim>
                                    <p:animEffect transition="in" filter="fade">
                                      <p:cBhvr>
                                        <p:cTn id="603" dur="1000"/>
                                        <p:tgtEl>
                                          <p:spTgt spid="99"/>
                                        </p:tgtEl>
                                      </p:cBhvr>
                                    </p:animEffect>
                                  </p:childTnLst>
                                </p:cTn>
                              </p:par>
                              <p:par>
                                <p:cTn id="604" presetID="31" presetClass="entr" presetSubtype="0" fill="hold" grpId="0" nodeType="withEffect">
                                  <p:stCondLst>
                                    <p:cond delay="250"/>
                                  </p:stCondLst>
                                  <p:childTnLst>
                                    <p:set>
                                      <p:cBhvr>
                                        <p:cTn id="605" dur="1" fill="hold">
                                          <p:stCondLst>
                                            <p:cond delay="0"/>
                                          </p:stCondLst>
                                        </p:cTn>
                                        <p:tgtEl>
                                          <p:spTgt spid="100"/>
                                        </p:tgtEl>
                                        <p:attrNameLst>
                                          <p:attrName>style.visibility</p:attrName>
                                        </p:attrNameLst>
                                      </p:cBhvr>
                                      <p:to>
                                        <p:strVal val="visible"/>
                                      </p:to>
                                    </p:set>
                                    <p:anim calcmode="lin" valueType="num">
                                      <p:cBhvr>
                                        <p:cTn id="606" dur="1000" fill="hold"/>
                                        <p:tgtEl>
                                          <p:spTgt spid="100"/>
                                        </p:tgtEl>
                                        <p:attrNameLst>
                                          <p:attrName>ppt_w</p:attrName>
                                        </p:attrNameLst>
                                      </p:cBhvr>
                                      <p:tavLst>
                                        <p:tav tm="0">
                                          <p:val>
                                            <p:fltVal val="0"/>
                                          </p:val>
                                        </p:tav>
                                        <p:tav tm="100000">
                                          <p:val>
                                            <p:strVal val="#ppt_w"/>
                                          </p:val>
                                        </p:tav>
                                      </p:tavLst>
                                    </p:anim>
                                    <p:anim calcmode="lin" valueType="num">
                                      <p:cBhvr>
                                        <p:cTn id="607" dur="1000" fill="hold"/>
                                        <p:tgtEl>
                                          <p:spTgt spid="100"/>
                                        </p:tgtEl>
                                        <p:attrNameLst>
                                          <p:attrName>ppt_h</p:attrName>
                                        </p:attrNameLst>
                                      </p:cBhvr>
                                      <p:tavLst>
                                        <p:tav tm="0">
                                          <p:val>
                                            <p:fltVal val="0"/>
                                          </p:val>
                                        </p:tav>
                                        <p:tav tm="100000">
                                          <p:val>
                                            <p:strVal val="#ppt_h"/>
                                          </p:val>
                                        </p:tav>
                                      </p:tavLst>
                                    </p:anim>
                                    <p:anim calcmode="lin" valueType="num">
                                      <p:cBhvr>
                                        <p:cTn id="608" dur="1000" fill="hold"/>
                                        <p:tgtEl>
                                          <p:spTgt spid="100"/>
                                        </p:tgtEl>
                                        <p:attrNameLst>
                                          <p:attrName>style.rotation</p:attrName>
                                        </p:attrNameLst>
                                      </p:cBhvr>
                                      <p:tavLst>
                                        <p:tav tm="0">
                                          <p:val>
                                            <p:fltVal val="90"/>
                                          </p:val>
                                        </p:tav>
                                        <p:tav tm="100000">
                                          <p:val>
                                            <p:fltVal val="0"/>
                                          </p:val>
                                        </p:tav>
                                      </p:tavLst>
                                    </p:anim>
                                    <p:animEffect transition="in" filter="fade">
                                      <p:cBhvr>
                                        <p:cTn id="609" dur="1000"/>
                                        <p:tgtEl>
                                          <p:spTgt spid="100"/>
                                        </p:tgtEl>
                                      </p:cBhvr>
                                    </p:animEffect>
                                  </p:childTnLst>
                                </p:cTn>
                              </p:par>
                              <p:par>
                                <p:cTn id="610" presetID="31" presetClass="entr" presetSubtype="0" fill="hold" grpId="0" nodeType="withEffect">
                                  <p:stCondLst>
                                    <p:cond delay="250"/>
                                  </p:stCondLst>
                                  <p:childTnLst>
                                    <p:set>
                                      <p:cBhvr>
                                        <p:cTn id="611" dur="1" fill="hold">
                                          <p:stCondLst>
                                            <p:cond delay="0"/>
                                          </p:stCondLst>
                                        </p:cTn>
                                        <p:tgtEl>
                                          <p:spTgt spid="101"/>
                                        </p:tgtEl>
                                        <p:attrNameLst>
                                          <p:attrName>style.visibility</p:attrName>
                                        </p:attrNameLst>
                                      </p:cBhvr>
                                      <p:to>
                                        <p:strVal val="visible"/>
                                      </p:to>
                                    </p:set>
                                    <p:anim calcmode="lin" valueType="num">
                                      <p:cBhvr>
                                        <p:cTn id="612" dur="1000" fill="hold"/>
                                        <p:tgtEl>
                                          <p:spTgt spid="101"/>
                                        </p:tgtEl>
                                        <p:attrNameLst>
                                          <p:attrName>ppt_w</p:attrName>
                                        </p:attrNameLst>
                                      </p:cBhvr>
                                      <p:tavLst>
                                        <p:tav tm="0">
                                          <p:val>
                                            <p:fltVal val="0"/>
                                          </p:val>
                                        </p:tav>
                                        <p:tav tm="100000">
                                          <p:val>
                                            <p:strVal val="#ppt_w"/>
                                          </p:val>
                                        </p:tav>
                                      </p:tavLst>
                                    </p:anim>
                                    <p:anim calcmode="lin" valueType="num">
                                      <p:cBhvr>
                                        <p:cTn id="613" dur="1000" fill="hold"/>
                                        <p:tgtEl>
                                          <p:spTgt spid="101"/>
                                        </p:tgtEl>
                                        <p:attrNameLst>
                                          <p:attrName>ppt_h</p:attrName>
                                        </p:attrNameLst>
                                      </p:cBhvr>
                                      <p:tavLst>
                                        <p:tav tm="0">
                                          <p:val>
                                            <p:fltVal val="0"/>
                                          </p:val>
                                        </p:tav>
                                        <p:tav tm="100000">
                                          <p:val>
                                            <p:strVal val="#ppt_h"/>
                                          </p:val>
                                        </p:tav>
                                      </p:tavLst>
                                    </p:anim>
                                    <p:anim calcmode="lin" valueType="num">
                                      <p:cBhvr>
                                        <p:cTn id="614" dur="1000" fill="hold"/>
                                        <p:tgtEl>
                                          <p:spTgt spid="101"/>
                                        </p:tgtEl>
                                        <p:attrNameLst>
                                          <p:attrName>style.rotation</p:attrName>
                                        </p:attrNameLst>
                                      </p:cBhvr>
                                      <p:tavLst>
                                        <p:tav tm="0">
                                          <p:val>
                                            <p:fltVal val="90"/>
                                          </p:val>
                                        </p:tav>
                                        <p:tav tm="100000">
                                          <p:val>
                                            <p:fltVal val="0"/>
                                          </p:val>
                                        </p:tav>
                                      </p:tavLst>
                                    </p:anim>
                                    <p:animEffect transition="in" filter="fade">
                                      <p:cBhvr>
                                        <p:cTn id="615" dur="1000"/>
                                        <p:tgtEl>
                                          <p:spTgt spid="101"/>
                                        </p:tgtEl>
                                      </p:cBhvr>
                                    </p:animEffect>
                                  </p:childTnLst>
                                </p:cTn>
                              </p:par>
                              <p:par>
                                <p:cTn id="616" presetID="31" presetClass="entr" presetSubtype="0" fill="hold" grpId="0" nodeType="withEffect">
                                  <p:stCondLst>
                                    <p:cond delay="250"/>
                                  </p:stCondLst>
                                  <p:childTnLst>
                                    <p:set>
                                      <p:cBhvr>
                                        <p:cTn id="617" dur="1" fill="hold">
                                          <p:stCondLst>
                                            <p:cond delay="0"/>
                                          </p:stCondLst>
                                        </p:cTn>
                                        <p:tgtEl>
                                          <p:spTgt spid="102"/>
                                        </p:tgtEl>
                                        <p:attrNameLst>
                                          <p:attrName>style.visibility</p:attrName>
                                        </p:attrNameLst>
                                      </p:cBhvr>
                                      <p:to>
                                        <p:strVal val="visible"/>
                                      </p:to>
                                    </p:set>
                                    <p:anim calcmode="lin" valueType="num">
                                      <p:cBhvr>
                                        <p:cTn id="618" dur="1000" fill="hold"/>
                                        <p:tgtEl>
                                          <p:spTgt spid="102"/>
                                        </p:tgtEl>
                                        <p:attrNameLst>
                                          <p:attrName>ppt_w</p:attrName>
                                        </p:attrNameLst>
                                      </p:cBhvr>
                                      <p:tavLst>
                                        <p:tav tm="0">
                                          <p:val>
                                            <p:fltVal val="0"/>
                                          </p:val>
                                        </p:tav>
                                        <p:tav tm="100000">
                                          <p:val>
                                            <p:strVal val="#ppt_w"/>
                                          </p:val>
                                        </p:tav>
                                      </p:tavLst>
                                    </p:anim>
                                    <p:anim calcmode="lin" valueType="num">
                                      <p:cBhvr>
                                        <p:cTn id="619" dur="1000" fill="hold"/>
                                        <p:tgtEl>
                                          <p:spTgt spid="102"/>
                                        </p:tgtEl>
                                        <p:attrNameLst>
                                          <p:attrName>ppt_h</p:attrName>
                                        </p:attrNameLst>
                                      </p:cBhvr>
                                      <p:tavLst>
                                        <p:tav tm="0">
                                          <p:val>
                                            <p:fltVal val="0"/>
                                          </p:val>
                                        </p:tav>
                                        <p:tav tm="100000">
                                          <p:val>
                                            <p:strVal val="#ppt_h"/>
                                          </p:val>
                                        </p:tav>
                                      </p:tavLst>
                                    </p:anim>
                                    <p:anim calcmode="lin" valueType="num">
                                      <p:cBhvr>
                                        <p:cTn id="620" dur="1000" fill="hold"/>
                                        <p:tgtEl>
                                          <p:spTgt spid="102"/>
                                        </p:tgtEl>
                                        <p:attrNameLst>
                                          <p:attrName>style.rotation</p:attrName>
                                        </p:attrNameLst>
                                      </p:cBhvr>
                                      <p:tavLst>
                                        <p:tav tm="0">
                                          <p:val>
                                            <p:fltVal val="90"/>
                                          </p:val>
                                        </p:tav>
                                        <p:tav tm="100000">
                                          <p:val>
                                            <p:fltVal val="0"/>
                                          </p:val>
                                        </p:tav>
                                      </p:tavLst>
                                    </p:anim>
                                    <p:animEffect transition="in" filter="fade">
                                      <p:cBhvr>
                                        <p:cTn id="621" dur="1000"/>
                                        <p:tgtEl>
                                          <p:spTgt spid="102"/>
                                        </p:tgtEl>
                                      </p:cBhvr>
                                    </p:animEffect>
                                  </p:childTnLst>
                                </p:cTn>
                              </p:par>
                              <p:par>
                                <p:cTn id="622" presetID="31" presetClass="entr" presetSubtype="0" fill="hold" grpId="0" nodeType="withEffect">
                                  <p:stCondLst>
                                    <p:cond delay="250"/>
                                  </p:stCondLst>
                                  <p:childTnLst>
                                    <p:set>
                                      <p:cBhvr>
                                        <p:cTn id="623" dur="1" fill="hold">
                                          <p:stCondLst>
                                            <p:cond delay="0"/>
                                          </p:stCondLst>
                                        </p:cTn>
                                        <p:tgtEl>
                                          <p:spTgt spid="103"/>
                                        </p:tgtEl>
                                        <p:attrNameLst>
                                          <p:attrName>style.visibility</p:attrName>
                                        </p:attrNameLst>
                                      </p:cBhvr>
                                      <p:to>
                                        <p:strVal val="visible"/>
                                      </p:to>
                                    </p:set>
                                    <p:anim calcmode="lin" valueType="num">
                                      <p:cBhvr>
                                        <p:cTn id="624" dur="1000" fill="hold"/>
                                        <p:tgtEl>
                                          <p:spTgt spid="103"/>
                                        </p:tgtEl>
                                        <p:attrNameLst>
                                          <p:attrName>ppt_w</p:attrName>
                                        </p:attrNameLst>
                                      </p:cBhvr>
                                      <p:tavLst>
                                        <p:tav tm="0">
                                          <p:val>
                                            <p:fltVal val="0"/>
                                          </p:val>
                                        </p:tav>
                                        <p:tav tm="100000">
                                          <p:val>
                                            <p:strVal val="#ppt_w"/>
                                          </p:val>
                                        </p:tav>
                                      </p:tavLst>
                                    </p:anim>
                                    <p:anim calcmode="lin" valueType="num">
                                      <p:cBhvr>
                                        <p:cTn id="625" dur="1000" fill="hold"/>
                                        <p:tgtEl>
                                          <p:spTgt spid="103"/>
                                        </p:tgtEl>
                                        <p:attrNameLst>
                                          <p:attrName>ppt_h</p:attrName>
                                        </p:attrNameLst>
                                      </p:cBhvr>
                                      <p:tavLst>
                                        <p:tav tm="0">
                                          <p:val>
                                            <p:fltVal val="0"/>
                                          </p:val>
                                        </p:tav>
                                        <p:tav tm="100000">
                                          <p:val>
                                            <p:strVal val="#ppt_h"/>
                                          </p:val>
                                        </p:tav>
                                      </p:tavLst>
                                    </p:anim>
                                    <p:anim calcmode="lin" valueType="num">
                                      <p:cBhvr>
                                        <p:cTn id="626" dur="1000" fill="hold"/>
                                        <p:tgtEl>
                                          <p:spTgt spid="103"/>
                                        </p:tgtEl>
                                        <p:attrNameLst>
                                          <p:attrName>style.rotation</p:attrName>
                                        </p:attrNameLst>
                                      </p:cBhvr>
                                      <p:tavLst>
                                        <p:tav tm="0">
                                          <p:val>
                                            <p:fltVal val="90"/>
                                          </p:val>
                                        </p:tav>
                                        <p:tav tm="100000">
                                          <p:val>
                                            <p:fltVal val="0"/>
                                          </p:val>
                                        </p:tav>
                                      </p:tavLst>
                                    </p:anim>
                                    <p:animEffect transition="in" filter="fade">
                                      <p:cBhvr>
                                        <p:cTn id="627" dur="1000"/>
                                        <p:tgtEl>
                                          <p:spTgt spid="103"/>
                                        </p:tgtEl>
                                      </p:cBhvr>
                                    </p:animEffect>
                                  </p:childTnLst>
                                </p:cTn>
                              </p:par>
                              <p:par>
                                <p:cTn id="628" presetID="31" presetClass="entr" presetSubtype="0" fill="hold" grpId="0" nodeType="withEffect">
                                  <p:stCondLst>
                                    <p:cond delay="250"/>
                                  </p:stCondLst>
                                  <p:childTnLst>
                                    <p:set>
                                      <p:cBhvr>
                                        <p:cTn id="629" dur="1" fill="hold">
                                          <p:stCondLst>
                                            <p:cond delay="0"/>
                                          </p:stCondLst>
                                        </p:cTn>
                                        <p:tgtEl>
                                          <p:spTgt spid="104"/>
                                        </p:tgtEl>
                                        <p:attrNameLst>
                                          <p:attrName>style.visibility</p:attrName>
                                        </p:attrNameLst>
                                      </p:cBhvr>
                                      <p:to>
                                        <p:strVal val="visible"/>
                                      </p:to>
                                    </p:set>
                                    <p:anim calcmode="lin" valueType="num">
                                      <p:cBhvr>
                                        <p:cTn id="630" dur="1000" fill="hold"/>
                                        <p:tgtEl>
                                          <p:spTgt spid="104"/>
                                        </p:tgtEl>
                                        <p:attrNameLst>
                                          <p:attrName>ppt_w</p:attrName>
                                        </p:attrNameLst>
                                      </p:cBhvr>
                                      <p:tavLst>
                                        <p:tav tm="0">
                                          <p:val>
                                            <p:fltVal val="0"/>
                                          </p:val>
                                        </p:tav>
                                        <p:tav tm="100000">
                                          <p:val>
                                            <p:strVal val="#ppt_w"/>
                                          </p:val>
                                        </p:tav>
                                      </p:tavLst>
                                    </p:anim>
                                    <p:anim calcmode="lin" valueType="num">
                                      <p:cBhvr>
                                        <p:cTn id="631" dur="1000" fill="hold"/>
                                        <p:tgtEl>
                                          <p:spTgt spid="104"/>
                                        </p:tgtEl>
                                        <p:attrNameLst>
                                          <p:attrName>ppt_h</p:attrName>
                                        </p:attrNameLst>
                                      </p:cBhvr>
                                      <p:tavLst>
                                        <p:tav tm="0">
                                          <p:val>
                                            <p:fltVal val="0"/>
                                          </p:val>
                                        </p:tav>
                                        <p:tav tm="100000">
                                          <p:val>
                                            <p:strVal val="#ppt_h"/>
                                          </p:val>
                                        </p:tav>
                                      </p:tavLst>
                                    </p:anim>
                                    <p:anim calcmode="lin" valueType="num">
                                      <p:cBhvr>
                                        <p:cTn id="632" dur="1000" fill="hold"/>
                                        <p:tgtEl>
                                          <p:spTgt spid="104"/>
                                        </p:tgtEl>
                                        <p:attrNameLst>
                                          <p:attrName>style.rotation</p:attrName>
                                        </p:attrNameLst>
                                      </p:cBhvr>
                                      <p:tavLst>
                                        <p:tav tm="0">
                                          <p:val>
                                            <p:fltVal val="90"/>
                                          </p:val>
                                        </p:tav>
                                        <p:tav tm="100000">
                                          <p:val>
                                            <p:fltVal val="0"/>
                                          </p:val>
                                        </p:tav>
                                      </p:tavLst>
                                    </p:anim>
                                    <p:animEffect transition="in" filter="fade">
                                      <p:cBhvr>
                                        <p:cTn id="633" dur="1000"/>
                                        <p:tgtEl>
                                          <p:spTgt spid="104"/>
                                        </p:tgtEl>
                                      </p:cBhvr>
                                    </p:animEffect>
                                  </p:childTnLst>
                                </p:cTn>
                              </p:par>
                              <p:par>
                                <p:cTn id="634" presetID="31" presetClass="entr" presetSubtype="0" fill="hold" grpId="0" nodeType="withEffect">
                                  <p:stCondLst>
                                    <p:cond delay="250"/>
                                  </p:stCondLst>
                                  <p:childTnLst>
                                    <p:set>
                                      <p:cBhvr>
                                        <p:cTn id="635" dur="1" fill="hold">
                                          <p:stCondLst>
                                            <p:cond delay="0"/>
                                          </p:stCondLst>
                                        </p:cTn>
                                        <p:tgtEl>
                                          <p:spTgt spid="105"/>
                                        </p:tgtEl>
                                        <p:attrNameLst>
                                          <p:attrName>style.visibility</p:attrName>
                                        </p:attrNameLst>
                                      </p:cBhvr>
                                      <p:to>
                                        <p:strVal val="visible"/>
                                      </p:to>
                                    </p:set>
                                    <p:anim calcmode="lin" valueType="num">
                                      <p:cBhvr>
                                        <p:cTn id="636" dur="1000" fill="hold"/>
                                        <p:tgtEl>
                                          <p:spTgt spid="105"/>
                                        </p:tgtEl>
                                        <p:attrNameLst>
                                          <p:attrName>ppt_w</p:attrName>
                                        </p:attrNameLst>
                                      </p:cBhvr>
                                      <p:tavLst>
                                        <p:tav tm="0">
                                          <p:val>
                                            <p:fltVal val="0"/>
                                          </p:val>
                                        </p:tav>
                                        <p:tav tm="100000">
                                          <p:val>
                                            <p:strVal val="#ppt_w"/>
                                          </p:val>
                                        </p:tav>
                                      </p:tavLst>
                                    </p:anim>
                                    <p:anim calcmode="lin" valueType="num">
                                      <p:cBhvr>
                                        <p:cTn id="637" dur="1000" fill="hold"/>
                                        <p:tgtEl>
                                          <p:spTgt spid="105"/>
                                        </p:tgtEl>
                                        <p:attrNameLst>
                                          <p:attrName>ppt_h</p:attrName>
                                        </p:attrNameLst>
                                      </p:cBhvr>
                                      <p:tavLst>
                                        <p:tav tm="0">
                                          <p:val>
                                            <p:fltVal val="0"/>
                                          </p:val>
                                        </p:tav>
                                        <p:tav tm="100000">
                                          <p:val>
                                            <p:strVal val="#ppt_h"/>
                                          </p:val>
                                        </p:tav>
                                      </p:tavLst>
                                    </p:anim>
                                    <p:anim calcmode="lin" valueType="num">
                                      <p:cBhvr>
                                        <p:cTn id="638" dur="1000" fill="hold"/>
                                        <p:tgtEl>
                                          <p:spTgt spid="105"/>
                                        </p:tgtEl>
                                        <p:attrNameLst>
                                          <p:attrName>style.rotation</p:attrName>
                                        </p:attrNameLst>
                                      </p:cBhvr>
                                      <p:tavLst>
                                        <p:tav tm="0">
                                          <p:val>
                                            <p:fltVal val="90"/>
                                          </p:val>
                                        </p:tav>
                                        <p:tav tm="100000">
                                          <p:val>
                                            <p:fltVal val="0"/>
                                          </p:val>
                                        </p:tav>
                                      </p:tavLst>
                                    </p:anim>
                                    <p:animEffect transition="in" filter="fade">
                                      <p:cBhvr>
                                        <p:cTn id="639" dur="1000"/>
                                        <p:tgtEl>
                                          <p:spTgt spid="105"/>
                                        </p:tgtEl>
                                      </p:cBhvr>
                                    </p:animEffect>
                                  </p:childTnLst>
                                </p:cTn>
                              </p:par>
                              <p:par>
                                <p:cTn id="640" presetID="31" presetClass="entr" presetSubtype="0" fill="hold" grpId="0" nodeType="withEffect">
                                  <p:stCondLst>
                                    <p:cond delay="250"/>
                                  </p:stCondLst>
                                  <p:childTnLst>
                                    <p:set>
                                      <p:cBhvr>
                                        <p:cTn id="641" dur="1" fill="hold">
                                          <p:stCondLst>
                                            <p:cond delay="0"/>
                                          </p:stCondLst>
                                        </p:cTn>
                                        <p:tgtEl>
                                          <p:spTgt spid="106"/>
                                        </p:tgtEl>
                                        <p:attrNameLst>
                                          <p:attrName>style.visibility</p:attrName>
                                        </p:attrNameLst>
                                      </p:cBhvr>
                                      <p:to>
                                        <p:strVal val="visible"/>
                                      </p:to>
                                    </p:set>
                                    <p:anim calcmode="lin" valueType="num">
                                      <p:cBhvr>
                                        <p:cTn id="642" dur="1000" fill="hold"/>
                                        <p:tgtEl>
                                          <p:spTgt spid="106"/>
                                        </p:tgtEl>
                                        <p:attrNameLst>
                                          <p:attrName>ppt_w</p:attrName>
                                        </p:attrNameLst>
                                      </p:cBhvr>
                                      <p:tavLst>
                                        <p:tav tm="0">
                                          <p:val>
                                            <p:fltVal val="0"/>
                                          </p:val>
                                        </p:tav>
                                        <p:tav tm="100000">
                                          <p:val>
                                            <p:strVal val="#ppt_w"/>
                                          </p:val>
                                        </p:tav>
                                      </p:tavLst>
                                    </p:anim>
                                    <p:anim calcmode="lin" valueType="num">
                                      <p:cBhvr>
                                        <p:cTn id="643" dur="1000" fill="hold"/>
                                        <p:tgtEl>
                                          <p:spTgt spid="106"/>
                                        </p:tgtEl>
                                        <p:attrNameLst>
                                          <p:attrName>ppt_h</p:attrName>
                                        </p:attrNameLst>
                                      </p:cBhvr>
                                      <p:tavLst>
                                        <p:tav tm="0">
                                          <p:val>
                                            <p:fltVal val="0"/>
                                          </p:val>
                                        </p:tav>
                                        <p:tav tm="100000">
                                          <p:val>
                                            <p:strVal val="#ppt_h"/>
                                          </p:val>
                                        </p:tav>
                                      </p:tavLst>
                                    </p:anim>
                                    <p:anim calcmode="lin" valueType="num">
                                      <p:cBhvr>
                                        <p:cTn id="644" dur="1000" fill="hold"/>
                                        <p:tgtEl>
                                          <p:spTgt spid="106"/>
                                        </p:tgtEl>
                                        <p:attrNameLst>
                                          <p:attrName>style.rotation</p:attrName>
                                        </p:attrNameLst>
                                      </p:cBhvr>
                                      <p:tavLst>
                                        <p:tav tm="0">
                                          <p:val>
                                            <p:fltVal val="90"/>
                                          </p:val>
                                        </p:tav>
                                        <p:tav tm="100000">
                                          <p:val>
                                            <p:fltVal val="0"/>
                                          </p:val>
                                        </p:tav>
                                      </p:tavLst>
                                    </p:anim>
                                    <p:animEffect transition="in" filter="fade">
                                      <p:cBhvr>
                                        <p:cTn id="645" dur="1000"/>
                                        <p:tgtEl>
                                          <p:spTgt spid="106"/>
                                        </p:tgtEl>
                                      </p:cBhvr>
                                    </p:animEffect>
                                  </p:childTnLst>
                                </p:cTn>
                              </p:par>
                              <p:par>
                                <p:cTn id="646" presetID="31" presetClass="entr" presetSubtype="0" fill="hold" grpId="0" nodeType="withEffect">
                                  <p:stCondLst>
                                    <p:cond delay="250"/>
                                  </p:stCondLst>
                                  <p:childTnLst>
                                    <p:set>
                                      <p:cBhvr>
                                        <p:cTn id="647" dur="1" fill="hold">
                                          <p:stCondLst>
                                            <p:cond delay="0"/>
                                          </p:stCondLst>
                                        </p:cTn>
                                        <p:tgtEl>
                                          <p:spTgt spid="107"/>
                                        </p:tgtEl>
                                        <p:attrNameLst>
                                          <p:attrName>style.visibility</p:attrName>
                                        </p:attrNameLst>
                                      </p:cBhvr>
                                      <p:to>
                                        <p:strVal val="visible"/>
                                      </p:to>
                                    </p:set>
                                    <p:anim calcmode="lin" valueType="num">
                                      <p:cBhvr>
                                        <p:cTn id="648" dur="1000" fill="hold"/>
                                        <p:tgtEl>
                                          <p:spTgt spid="107"/>
                                        </p:tgtEl>
                                        <p:attrNameLst>
                                          <p:attrName>ppt_w</p:attrName>
                                        </p:attrNameLst>
                                      </p:cBhvr>
                                      <p:tavLst>
                                        <p:tav tm="0">
                                          <p:val>
                                            <p:fltVal val="0"/>
                                          </p:val>
                                        </p:tav>
                                        <p:tav tm="100000">
                                          <p:val>
                                            <p:strVal val="#ppt_w"/>
                                          </p:val>
                                        </p:tav>
                                      </p:tavLst>
                                    </p:anim>
                                    <p:anim calcmode="lin" valueType="num">
                                      <p:cBhvr>
                                        <p:cTn id="649" dur="1000" fill="hold"/>
                                        <p:tgtEl>
                                          <p:spTgt spid="107"/>
                                        </p:tgtEl>
                                        <p:attrNameLst>
                                          <p:attrName>ppt_h</p:attrName>
                                        </p:attrNameLst>
                                      </p:cBhvr>
                                      <p:tavLst>
                                        <p:tav tm="0">
                                          <p:val>
                                            <p:fltVal val="0"/>
                                          </p:val>
                                        </p:tav>
                                        <p:tav tm="100000">
                                          <p:val>
                                            <p:strVal val="#ppt_h"/>
                                          </p:val>
                                        </p:tav>
                                      </p:tavLst>
                                    </p:anim>
                                    <p:anim calcmode="lin" valueType="num">
                                      <p:cBhvr>
                                        <p:cTn id="650" dur="1000" fill="hold"/>
                                        <p:tgtEl>
                                          <p:spTgt spid="107"/>
                                        </p:tgtEl>
                                        <p:attrNameLst>
                                          <p:attrName>style.rotation</p:attrName>
                                        </p:attrNameLst>
                                      </p:cBhvr>
                                      <p:tavLst>
                                        <p:tav tm="0">
                                          <p:val>
                                            <p:fltVal val="90"/>
                                          </p:val>
                                        </p:tav>
                                        <p:tav tm="100000">
                                          <p:val>
                                            <p:fltVal val="0"/>
                                          </p:val>
                                        </p:tav>
                                      </p:tavLst>
                                    </p:anim>
                                    <p:animEffect transition="in" filter="fade">
                                      <p:cBhvr>
                                        <p:cTn id="651" dur="1000"/>
                                        <p:tgtEl>
                                          <p:spTgt spid="107"/>
                                        </p:tgtEl>
                                      </p:cBhvr>
                                    </p:animEffect>
                                  </p:childTnLst>
                                </p:cTn>
                              </p:par>
                              <p:par>
                                <p:cTn id="652" presetID="31" presetClass="entr" presetSubtype="0" fill="hold" grpId="0" nodeType="withEffect">
                                  <p:stCondLst>
                                    <p:cond delay="250"/>
                                  </p:stCondLst>
                                  <p:childTnLst>
                                    <p:set>
                                      <p:cBhvr>
                                        <p:cTn id="653" dur="1" fill="hold">
                                          <p:stCondLst>
                                            <p:cond delay="0"/>
                                          </p:stCondLst>
                                        </p:cTn>
                                        <p:tgtEl>
                                          <p:spTgt spid="108"/>
                                        </p:tgtEl>
                                        <p:attrNameLst>
                                          <p:attrName>style.visibility</p:attrName>
                                        </p:attrNameLst>
                                      </p:cBhvr>
                                      <p:to>
                                        <p:strVal val="visible"/>
                                      </p:to>
                                    </p:set>
                                    <p:anim calcmode="lin" valueType="num">
                                      <p:cBhvr>
                                        <p:cTn id="654" dur="1000" fill="hold"/>
                                        <p:tgtEl>
                                          <p:spTgt spid="108"/>
                                        </p:tgtEl>
                                        <p:attrNameLst>
                                          <p:attrName>ppt_w</p:attrName>
                                        </p:attrNameLst>
                                      </p:cBhvr>
                                      <p:tavLst>
                                        <p:tav tm="0">
                                          <p:val>
                                            <p:fltVal val="0"/>
                                          </p:val>
                                        </p:tav>
                                        <p:tav tm="100000">
                                          <p:val>
                                            <p:strVal val="#ppt_w"/>
                                          </p:val>
                                        </p:tav>
                                      </p:tavLst>
                                    </p:anim>
                                    <p:anim calcmode="lin" valueType="num">
                                      <p:cBhvr>
                                        <p:cTn id="655" dur="1000" fill="hold"/>
                                        <p:tgtEl>
                                          <p:spTgt spid="108"/>
                                        </p:tgtEl>
                                        <p:attrNameLst>
                                          <p:attrName>ppt_h</p:attrName>
                                        </p:attrNameLst>
                                      </p:cBhvr>
                                      <p:tavLst>
                                        <p:tav tm="0">
                                          <p:val>
                                            <p:fltVal val="0"/>
                                          </p:val>
                                        </p:tav>
                                        <p:tav tm="100000">
                                          <p:val>
                                            <p:strVal val="#ppt_h"/>
                                          </p:val>
                                        </p:tav>
                                      </p:tavLst>
                                    </p:anim>
                                    <p:anim calcmode="lin" valueType="num">
                                      <p:cBhvr>
                                        <p:cTn id="656" dur="1000" fill="hold"/>
                                        <p:tgtEl>
                                          <p:spTgt spid="108"/>
                                        </p:tgtEl>
                                        <p:attrNameLst>
                                          <p:attrName>style.rotation</p:attrName>
                                        </p:attrNameLst>
                                      </p:cBhvr>
                                      <p:tavLst>
                                        <p:tav tm="0">
                                          <p:val>
                                            <p:fltVal val="90"/>
                                          </p:val>
                                        </p:tav>
                                        <p:tav tm="100000">
                                          <p:val>
                                            <p:fltVal val="0"/>
                                          </p:val>
                                        </p:tav>
                                      </p:tavLst>
                                    </p:anim>
                                    <p:animEffect transition="in" filter="fade">
                                      <p:cBhvr>
                                        <p:cTn id="657" dur="1000"/>
                                        <p:tgtEl>
                                          <p:spTgt spid="108"/>
                                        </p:tgtEl>
                                      </p:cBhvr>
                                    </p:animEffect>
                                  </p:childTnLst>
                                </p:cTn>
                              </p:par>
                              <p:par>
                                <p:cTn id="658" presetID="31" presetClass="entr" presetSubtype="0" fill="hold" grpId="0" nodeType="withEffect">
                                  <p:stCondLst>
                                    <p:cond delay="250"/>
                                  </p:stCondLst>
                                  <p:childTnLst>
                                    <p:set>
                                      <p:cBhvr>
                                        <p:cTn id="659" dur="1" fill="hold">
                                          <p:stCondLst>
                                            <p:cond delay="0"/>
                                          </p:stCondLst>
                                        </p:cTn>
                                        <p:tgtEl>
                                          <p:spTgt spid="109"/>
                                        </p:tgtEl>
                                        <p:attrNameLst>
                                          <p:attrName>style.visibility</p:attrName>
                                        </p:attrNameLst>
                                      </p:cBhvr>
                                      <p:to>
                                        <p:strVal val="visible"/>
                                      </p:to>
                                    </p:set>
                                    <p:anim calcmode="lin" valueType="num">
                                      <p:cBhvr>
                                        <p:cTn id="660" dur="1000" fill="hold"/>
                                        <p:tgtEl>
                                          <p:spTgt spid="109"/>
                                        </p:tgtEl>
                                        <p:attrNameLst>
                                          <p:attrName>ppt_w</p:attrName>
                                        </p:attrNameLst>
                                      </p:cBhvr>
                                      <p:tavLst>
                                        <p:tav tm="0">
                                          <p:val>
                                            <p:fltVal val="0"/>
                                          </p:val>
                                        </p:tav>
                                        <p:tav tm="100000">
                                          <p:val>
                                            <p:strVal val="#ppt_w"/>
                                          </p:val>
                                        </p:tav>
                                      </p:tavLst>
                                    </p:anim>
                                    <p:anim calcmode="lin" valueType="num">
                                      <p:cBhvr>
                                        <p:cTn id="661" dur="1000" fill="hold"/>
                                        <p:tgtEl>
                                          <p:spTgt spid="109"/>
                                        </p:tgtEl>
                                        <p:attrNameLst>
                                          <p:attrName>ppt_h</p:attrName>
                                        </p:attrNameLst>
                                      </p:cBhvr>
                                      <p:tavLst>
                                        <p:tav tm="0">
                                          <p:val>
                                            <p:fltVal val="0"/>
                                          </p:val>
                                        </p:tav>
                                        <p:tav tm="100000">
                                          <p:val>
                                            <p:strVal val="#ppt_h"/>
                                          </p:val>
                                        </p:tav>
                                      </p:tavLst>
                                    </p:anim>
                                    <p:anim calcmode="lin" valueType="num">
                                      <p:cBhvr>
                                        <p:cTn id="662" dur="1000" fill="hold"/>
                                        <p:tgtEl>
                                          <p:spTgt spid="109"/>
                                        </p:tgtEl>
                                        <p:attrNameLst>
                                          <p:attrName>style.rotation</p:attrName>
                                        </p:attrNameLst>
                                      </p:cBhvr>
                                      <p:tavLst>
                                        <p:tav tm="0">
                                          <p:val>
                                            <p:fltVal val="90"/>
                                          </p:val>
                                        </p:tav>
                                        <p:tav tm="100000">
                                          <p:val>
                                            <p:fltVal val="0"/>
                                          </p:val>
                                        </p:tav>
                                      </p:tavLst>
                                    </p:anim>
                                    <p:animEffect transition="in" filter="fade">
                                      <p:cBhvr>
                                        <p:cTn id="663" dur="1000"/>
                                        <p:tgtEl>
                                          <p:spTgt spid="109"/>
                                        </p:tgtEl>
                                      </p:cBhvr>
                                    </p:animEffect>
                                  </p:childTnLst>
                                </p:cTn>
                              </p:par>
                              <p:par>
                                <p:cTn id="664" presetID="31" presetClass="entr" presetSubtype="0" fill="hold" grpId="0" nodeType="withEffect">
                                  <p:stCondLst>
                                    <p:cond delay="250"/>
                                  </p:stCondLst>
                                  <p:childTnLst>
                                    <p:set>
                                      <p:cBhvr>
                                        <p:cTn id="665" dur="1" fill="hold">
                                          <p:stCondLst>
                                            <p:cond delay="0"/>
                                          </p:stCondLst>
                                        </p:cTn>
                                        <p:tgtEl>
                                          <p:spTgt spid="110"/>
                                        </p:tgtEl>
                                        <p:attrNameLst>
                                          <p:attrName>style.visibility</p:attrName>
                                        </p:attrNameLst>
                                      </p:cBhvr>
                                      <p:to>
                                        <p:strVal val="visible"/>
                                      </p:to>
                                    </p:set>
                                    <p:anim calcmode="lin" valueType="num">
                                      <p:cBhvr>
                                        <p:cTn id="666" dur="1000" fill="hold"/>
                                        <p:tgtEl>
                                          <p:spTgt spid="110"/>
                                        </p:tgtEl>
                                        <p:attrNameLst>
                                          <p:attrName>ppt_w</p:attrName>
                                        </p:attrNameLst>
                                      </p:cBhvr>
                                      <p:tavLst>
                                        <p:tav tm="0">
                                          <p:val>
                                            <p:fltVal val="0"/>
                                          </p:val>
                                        </p:tav>
                                        <p:tav tm="100000">
                                          <p:val>
                                            <p:strVal val="#ppt_w"/>
                                          </p:val>
                                        </p:tav>
                                      </p:tavLst>
                                    </p:anim>
                                    <p:anim calcmode="lin" valueType="num">
                                      <p:cBhvr>
                                        <p:cTn id="667" dur="1000" fill="hold"/>
                                        <p:tgtEl>
                                          <p:spTgt spid="110"/>
                                        </p:tgtEl>
                                        <p:attrNameLst>
                                          <p:attrName>ppt_h</p:attrName>
                                        </p:attrNameLst>
                                      </p:cBhvr>
                                      <p:tavLst>
                                        <p:tav tm="0">
                                          <p:val>
                                            <p:fltVal val="0"/>
                                          </p:val>
                                        </p:tav>
                                        <p:tav tm="100000">
                                          <p:val>
                                            <p:strVal val="#ppt_h"/>
                                          </p:val>
                                        </p:tav>
                                      </p:tavLst>
                                    </p:anim>
                                    <p:anim calcmode="lin" valueType="num">
                                      <p:cBhvr>
                                        <p:cTn id="668" dur="1000" fill="hold"/>
                                        <p:tgtEl>
                                          <p:spTgt spid="110"/>
                                        </p:tgtEl>
                                        <p:attrNameLst>
                                          <p:attrName>style.rotation</p:attrName>
                                        </p:attrNameLst>
                                      </p:cBhvr>
                                      <p:tavLst>
                                        <p:tav tm="0">
                                          <p:val>
                                            <p:fltVal val="90"/>
                                          </p:val>
                                        </p:tav>
                                        <p:tav tm="100000">
                                          <p:val>
                                            <p:fltVal val="0"/>
                                          </p:val>
                                        </p:tav>
                                      </p:tavLst>
                                    </p:anim>
                                    <p:animEffect transition="in" filter="fade">
                                      <p:cBhvr>
                                        <p:cTn id="669" dur="1000"/>
                                        <p:tgtEl>
                                          <p:spTgt spid="110"/>
                                        </p:tgtEl>
                                      </p:cBhvr>
                                    </p:animEffect>
                                  </p:childTnLst>
                                </p:cTn>
                              </p:par>
                              <p:par>
                                <p:cTn id="670" presetID="31" presetClass="entr" presetSubtype="0" fill="hold" grpId="0" nodeType="withEffect">
                                  <p:stCondLst>
                                    <p:cond delay="250"/>
                                  </p:stCondLst>
                                  <p:childTnLst>
                                    <p:set>
                                      <p:cBhvr>
                                        <p:cTn id="671" dur="1" fill="hold">
                                          <p:stCondLst>
                                            <p:cond delay="0"/>
                                          </p:stCondLst>
                                        </p:cTn>
                                        <p:tgtEl>
                                          <p:spTgt spid="111"/>
                                        </p:tgtEl>
                                        <p:attrNameLst>
                                          <p:attrName>style.visibility</p:attrName>
                                        </p:attrNameLst>
                                      </p:cBhvr>
                                      <p:to>
                                        <p:strVal val="visible"/>
                                      </p:to>
                                    </p:set>
                                    <p:anim calcmode="lin" valueType="num">
                                      <p:cBhvr>
                                        <p:cTn id="672" dur="1000" fill="hold"/>
                                        <p:tgtEl>
                                          <p:spTgt spid="111"/>
                                        </p:tgtEl>
                                        <p:attrNameLst>
                                          <p:attrName>ppt_w</p:attrName>
                                        </p:attrNameLst>
                                      </p:cBhvr>
                                      <p:tavLst>
                                        <p:tav tm="0">
                                          <p:val>
                                            <p:fltVal val="0"/>
                                          </p:val>
                                        </p:tav>
                                        <p:tav tm="100000">
                                          <p:val>
                                            <p:strVal val="#ppt_w"/>
                                          </p:val>
                                        </p:tav>
                                      </p:tavLst>
                                    </p:anim>
                                    <p:anim calcmode="lin" valueType="num">
                                      <p:cBhvr>
                                        <p:cTn id="673" dur="1000" fill="hold"/>
                                        <p:tgtEl>
                                          <p:spTgt spid="111"/>
                                        </p:tgtEl>
                                        <p:attrNameLst>
                                          <p:attrName>ppt_h</p:attrName>
                                        </p:attrNameLst>
                                      </p:cBhvr>
                                      <p:tavLst>
                                        <p:tav tm="0">
                                          <p:val>
                                            <p:fltVal val="0"/>
                                          </p:val>
                                        </p:tav>
                                        <p:tav tm="100000">
                                          <p:val>
                                            <p:strVal val="#ppt_h"/>
                                          </p:val>
                                        </p:tav>
                                      </p:tavLst>
                                    </p:anim>
                                    <p:anim calcmode="lin" valueType="num">
                                      <p:cBhvr>
                                        <p:cTn id="674" dur="1000" fill="hold"/>
                                        <p:tgtEl>
                                          <p:spTgt spid="111"/>
                                        </p:tgtEl>
                                        <p:attrNameLst>
                                          <p:attrName>style.rotation</p:attrName>
                                        </p:attrNameLst>
                                      </p:cBhvr>
                                      <p:tavLst>
                                        <p:tav tm="0">
                                          <p:val>
                                            <p:fltVal val="90"/>
                                          </p:val>
                                        </p:tav>
                                        <p:tav tm="100000">
                                          <p:val>
                                            <p:fltVal val="0"/>
                                          </p:val>
                                        </p:tav>
                                      </p:tavLst>
                                    </p:anim>
                                    <p:animEffect transition="in" filter="fade">
                                      <p:cBhvr>
                                        <p:cTn id="675" dur="1000"/>
                                        <p:tgtEl>
                                          <p:spTgt spid="111"/>
                                        </p:tgtEl>
                                      </p:cBhvr>
                                    </p:animEffect>
                                  </p:childTnLst>
                                </p:cTn>
                              </p:par>
                              <p:par>
                                <p:cTn id="676" presetID="31" presetClass="entr" presetSubtype="0" fill="hold" grpId="0" nodeType="withEffect">
                                  <p:stCondLst>
                                    <p:cond delay="250"/>
                                  </p:stCondLst>
                                  <p:childTnLst>
                                    <p:set>
                                      <p:cBhvr>
                                        <p:cTn id="677" dur="1" fill="hold">
                                          <p:stCondLst>
                                            <p:cond delay="0"/>
                                          </p:stCondLst>
                                        </p:cTn>
                                        <p:tgtEl>
                                          <p:spTgt spid="112"/>
                                        </p:tgtEl>
                                        <p:attrNameLst>
                                          <p:attrName>style.visibility</p:attrName>
                                        </p:attrNameLst>
                                      </p:cBhvr>
                                      <p:to>
                                        <p:strVal val="visible"/>
                                      </p:to>
                                    </p:set>
                                    <p:anim calcmode="lin" valueType="num">
                                      <p:cBhvr>
                                        <p:cTn id="678" dur="1000" fill="hold"/>
                                        <p:tgtEl>
                                          <p:spTgt spid="112"/>
                                        </p:tgtEl>
                                        <p:attrNameLst>
                                          <p:attrName>ppt_w</p:attrName>
                                        </p:attrNameLst>
                                      </p:cBhvr>
                                      <p:tavLst>
                                        <p:tav tm="0">
                                          <p:val>
                                            <p:fltVal val="0"/>
                                          </p:val>
                                        </p:tav>
                                        <p:tav tm="100000">
                                          <p:val>
                                            <p:strVal val="#ppt_w"/>
                                          </p:val>
                                        </p:tav>
                                      </p:tavLst>
                                    </p:anim>
                                    <p:anim calcmode="lin" valueType="num">
                                      <p:cBhvr>
                                        <p:cTn id="679" dur="1000" fill="hold"/>
                                        <p:tgtEl>
                                          <p:spTgt spid="112"/>
                                        </p:tgtEl>
                                        <p:attrNameLst>
                                          <p:attrName>ppt_h</p:attrName>
                                        </p:attrNameLst>
                                      </p:cBhvr>
                                      <p:tavLst>
                                        <p:tav tm="0">
                                          <p:val>
                                            <p:fltVal val="0"/>
                                          </p:val>
                                        </p:tav>
                                        <p:tav tm="100000">
                                          <p:val>
                                            <p:strVal val="#ppt_h"/>
                                          </p:val>
                                        </p:tav>
                                      </p:tavLst>
                                    </p:anim>
                                    <p:anim calcmode="lin" valueType="num">
                                      <p:cBhvr>
                                        <p:cTn id="680" dur="1000" fill="hold"/>
                                        <p:tgtEl>
                                          <p:spTgt spid="112"/>
                                        </p:tgtEl>
                                        <p:attrNameLst>
                                          <p:attrName>style.rotation</p:attrName>
                                        </p:attrNameLst>
                                      </p:cBhvr>
                                      <p:tavLst>
                                        <p:tav tm="0">
                                          <p:val>
                                            <p:fltVal val="90"/>
                                          </p:val>
                                        </p:tav>
                                        <p:tav tm="100000">
                                          <p:val>
                                            <p:fltVal val="0"/>
                                          </p:val>
                                        </p:tav>
                                      </p:tavLst>
                                    </p:anim>
                                    <p:animEffect transition="in" filter="fade">
                                      <p:cBhvr>
                                        <p:cTn id="681" dur="1000"/>
                                        <p:tgtEl>
                                          <p:spTgt spid="112"/>
                                        </p:tgtEl>
                                      </p:cBhvr>
                                    </p:animEffect>
                                  </p:childTnLst>
                                </p:cTn>
                              </p:par>
                              <p:par>
                                <p:cTn id="682" presetID="31" presetClass="entr" presetSubtype="0" fill="hold" nodeType="withEffect">
                                  <p:stCondLst>
                                    <p:cond delay="250"/>
                                  </p:stCondLst>
                                  <p:childTnLst>
                                    <p:set>
                                      <p:cBhvr>
                                        <p:cTn id="683" dur="1" fill="hold">
                                          <p:stCondLst>
                                            <p:cond delay="0"/>
                                          </p:stCondLst>
                                        </p:cTn>
                                        <p:tgtEl>
                                          <p:spTgt spid="113"/>
                                        </p:tgtEl>
                                        <p:attrNameLst>
                                          <p:attrName>style.visibility</p:attrName>
                                        </p:attrNameLst>
                                      </p:cBhvr>
                                      <p:to>
                                        <p:strVal val="visible"/>
                                      </p:to>
                                    </p:set>
                                    <p:anim calcmode="lin" valueType="num">
                                      <p:cBhvr>
                                        <p:cTn id="684" dur="1000" fill="hold"/>
                                        <p:tgtEl>
                                          <p:spTgt spid="113"/>
                                        </p:tgtEl>
                                        <p:attrNameLst>
                                          <p:attrName>ppt_w</p:attrName>
                                        </p:attrNameLst>
                                      </p:cBhvr>
                                      <p:tavLst>
                                        <p:tav tm="0">
                                          <p:val>
                                            <p:fltVal val="0"/>
                                          </p:val>
                                        </p:tav>
                                        <p:tav tm="100000">
                                          <p:val>
                                            <p:strVal val="#ppt_w"/>
                                          </p:val>
                                        </p:tav>
                                      </p:tavLst>
                                    </p:anim>
                                    <p:anim calcmode="lin" valueType="num">
                                      <p:cBhvr>
                                        <p:cTn id="685" dur="1000" fill="hold"/>
                                        <p:tgtEl>
                                          <p:spTgt spid="113"/>
                                        </p:tgtEl>
                                        <p:attrNameLst>
                                          <p:attrName>ppt_h</p:attrName>
                                        </p:attrNameLst>
                                      </p:cBhvr>
                                      <p:tavLst>
                                        <p:tav tm="0">
                                          <p:val>
                                            <p:fltVal val="0"/>
                                          </p:val>
                                        </p:tav>
                                        <p:tav tm="100000">
                                          <p:val>
                                            <p:strVal val="#ppt_h"/>
                                          </p:val>
                                        </p:tav>
                                      </p:tavLst>
                                    </p:anim>
                                    <p:anim calcmode="lin" valueType="num">
                                      <p:cBhvr>
                                        <p:cTn id="686" dur="1000" fill="hold"/>
                                        <p:tgtEl>
                                          <p:spTgt spid="113"/>
                                        </p:tgtEl>
                                        <p:attrNameLst>
                                          <p:attrName>style.rotation</p:attrName>
                                        </p:attrNameLst>
                                      </p:cBhvr>
                                      <p:tavLst>
                                        <p:tav tm="0">
                                          <p:val>
                                            <p:fltVal val="90"/>
                                          </p:val>
                                        </p:tav>
                                        <p:tav tm="100000">
                                          <p:val>
                                            <p:fltVal val="0"/>
                                          </p:val>
                                        </p:tav>
                                      </p:tavLst>
                                    </p:anim>
                                    <p:animEffect transition="in" filter="fade">
                                      <p:cBhvr>
                                        <p:cTn id="687" dur="1000"/>
                                        <p:tgtEl>
                                          <p:spTgt spid="113"/>
                                        </p:tgtEl>
                                      </p:cBhvr>
                                    </p:animEffect>
                                  </p:childTnLst>
                                </p:cTn>
                              </p:par>
                              <p:par>
                                <p:cTn id="688" presetID="31" presetClass="entr" presetSubtype="0" fill="hold" grpId="0" nodeType="withEffect">
                                  <p:stCondLst>
                                    <p:cond delay="250"/>
                                  </p:stCondLst>
                                  <p:childTnLst>
                                    <p:set>
                                      <p:cBhvr>
                                        <p:cTn id="689" dur="1" fill="hold">
                                          <p:stCondLst>
                                            <p:cond delay="0"/>
                                          </p:stCondLst>
                                        </p:cTn>
                                        <p:tgtEl>
                                          <p:spTgt spid="114"/>
                                        </p:tgtEl>
                                        <p:attrNameLst>
                                          <p:attrName>style.visibility</p:attrName>
                                        </p:attrNameLst>
                                      </p:cBhvr>
                                      <p:to>
                                        <p:strVal val="visible"/>
                                      </p:to>
                                    </p:set>
                                    <p:anim calcmode="lin" valueType="num">
                                      <p:cBhvr>
                                        <p:cTn id="690" dur="1000" fill="hold"/>
                                        <p:tgtEl>
                                          <p:spTgt spid="114"/>
                                        </p:tgtEl>
                                        <p:attrNameLst>
                                          <p:attrName>ppt_w</p:attrName>
                                        </p:attrNameLst>
                                      </p:cBhvr>
                                      <p:tavLst>
                                        <p:tav tm="0">
                                          <p:val>
                                            <p:fltVal val="0"/>
                                          </p:val>
                                        </p:tav>
                                        <p:tav tm="100000">
                                          <p:val>
                                            <p:strVal val="#ppt_w"/>
                                          </p:val>
                                        </p:tav>
                                      </p:tavLst>
                                    </p:anim>
                                    <p:anim calcmode="lin" valueType="num">
                                      <p:cBhvr>
                                        <p:cTn id="691" dur="1000" fill="hold"/>
                                        <p:tgtEl>
                                          <p:spTgt spid="114"/>
                                        </p:tgtEl>
                                        <p:attrNameLst>
                                          <p:attrName>ppt_h</p:attrName>
                                        </p:attrNameLst>
                                      </p:cBhvr>
                                      <p:tavLst>
                                        <p:tav tm="0">
                                          <p:val>
                                            <p:fltVal val="0"/>
                                          </p:val>
                                        </p:tav>
                                        <p:tav tm="100000">
                                          <p:val>
                                            <p:strVal val="#ppt_h"/>
                                          </p:val>
                                        </p:tav>
                                      </p:tavLst>
                                    </p:anim>
                                    <p:anim calcmode="lin" valueType="num">
                                      <p:cBhvr>
                                        <p:cTn id="692" dur="1000" fill="hold"/>
                                        <p:tgtEl>
                                          <p:spTgt spid="114"/>
                                        </p:tgtEl>
                                        <p:attrNameLst>
                                          <p:attrName>style.rotation</p:attrName>
                                        </p:attrNameLst>
                                      </p:cBhvr>
                                      <p:tavLst>
                                        <p:tav tm="0">
                                          <p:val>
                                            <p:fltVal val="90"/>
                                          </p:val>
                                        </p:tav>
                                        <p:tav tm="100000">
                                          <p:val>
                                            <p:fltVal val="0"/>
                                          </p:val>
                                        </p:tav>
                                      </p:tavLst>
                                    </p:anim>
                                    <p:animEffect transition="in" filter="fade">
                                      <p:cBhvr>
                                        <p:cTn id="693" dur="1000"/>
                                        <p:tgtEl>
                                          <p:spTgt spid="114"/>
                                        </p:tgtEl>
                                      </p:cBhvr>
                                    </p:animEffect>
                                  </p:childTnLst>
                                </p:cTn>
                              </p:par>
                              <p:par>
                                <p:cTn id="694" presetID="31" presetClass="entr" presetSubtype="0" fill="hold" nodeType="withEffect">
                                  <p:stCondLst>
                                    <p:cond delay="250"/>
                                  </p:stCondLst>
                                  <p:childTnLst>
                                    <p:set>
                                      <p:cBhvr>
                                        <p:cTn id="695" dur="1" fill="hold">
                                          <p:stCondLst>
                                            <p:cond delay="0"/>
                                          </p:stCondLst>
                                        </p:cTn>
                                        <p:tgtEl>
                                          <p:spTgt spid="115"/>
                                        </p:tgtEl>
                                        <p:attrNameLst>
                                          <p:attrName>style.visibility</p:attrName>
                                        </p:attrNameLst>
                                      </p:cBhvr>
                                      <p:to>
                                        <p:strVal val="visible"/>
                                      </p:to>
                                    </p:set>
                                    <p:anim calcmode="lin" valueType="num">
                                      <p:cBhvr>
                                        <p:cTn id="696" dur="1000" fill="hold"/>
                                        <p:tgtEl>
                                          <p:spTgt spid="115"/>
                                        </p:tgtEl>
                                        <p:attrNameLst>
                                          <p:attrName>ppt_w</p:attrName>
                                        </p:attrNameLst>
                                      </p:cBhvr>
                                      <p:tavLst>
                                        <p:tav tm="0">
                                          <p:val>
                                            <p:fltVal val="0"/>
                                          </p:val>
                                        </p:tav>
                                        <p:tav tm="100000">
                                          <p:val>
                                            <p:strVal val="#ppt_w"/>
                                          </p:val>
                                        </p:tav>
                                      </p:tavLst>
                                    </p:anim>
                                    <p:anim calcmode="lin" valueType="num">
                                      <p:cBhvr>
                                        <p:cTn id="697" dur="1000" fill="hold"/>
                                        <p:tgtEl>
                                          <p:spTgt spid="115"/>
                                        </p:tgtEl>
                                        <p:attrNameLst>
                                          <p:attrName>ppt_h</p:attrName>
                                        </p:attrNameLst>
                                      </p:cBhvr>
                                      <p:tavLst>
                                        <p:tav tm="0">
                                          <p:val>
                                            <p:fltVal val="0"/>
                                          </p:val>
                                        </p:tav>
                                        <p:tav tm="100000">
                                          <p:val>
                                            <p:strVal val="#ppt_h"/>
                                          </p:val>
                                        </p:tav>
                                      </p:tavLst>
                                    </p:anim>
                                    <p:anim calcmode="lin" valueType="num">
                                      <p:cBhvr>
                                        <p:cTn id="698" dur="1000" fill="hold"/>
                                        <p:tgtEl>
                                          <p:spTgt spid="115"/>
                                        </p:tgtEl>
                                        <p:attrNameLst>
                                          <p:attrName>style.rotation</p:attrName>
                                        </p:attrNameLst>
                                      </p:cBhvr>
                                      <p:tavLst>
                                        <p:tav tm="0">
                                          <p:val>
                                            <p:fltVal val="90"/>
                                          </p:val>
                                        </p:tav>
                                        <p:tav tm="100000">
                                          <p:val>
                                            <p:fltVal val="0"/>
                                          </p:val>
                                        </p:tav>
                                      </p:tavLst>
                                    </p:anim>
                                    <p:animEffect transition="in" filter="fade">
                                      <p:cBhvr>
                                        <p:cTn id="699" dur="1000"/>
                                        <p:tgtEl>
                                          <p:spTgt spid="115"/>
                                        </p:tgtEl>
                                      </p:cBhvr>
                                    </p:animEffect>
                                  </p:childTnLst>
                                </p:cTn>
                              </p:par>
                              <p:par>
                                <p:cTn id="700" presetID="31" presetClass="entr" presetSubtype="0" fill="hold" nodeType="withEffect">
                                  <p:stCondLst>
                                    <p:cond delay="250"/>
                                  </p:stCondLst>
                                  <p:childTnLst>
                                    <p:set>
                                      <p:cBhvr>
                                        <p:cTn id="701" dur="1" fill="hold">
                                          <p:stCondLst>
                                            <p:cond delay="0"/>
                                          </p:stCondLst>
                                        </p:cTn>
                                        <p:tgtEl>
                                          <p:spTgt spid="116"/>
                                        </p:tgtEl>
                                        <p:attrNameLst>
                                          <p:attrName>style.visibility</p:attrName>
                                        </p:attrNameLst>
                                      </p:cBhvr>
                                      <p:to>
                                        <p:strVal val="visible"/>
                                      </p:to>
                                    </p:set>
                                    <p:anim calcmode="lin" valueType="num">
                                      <p:cBhvr>
                                        <p:cTn id="702" dur="1000" fill="hold"/>
                                        <p:tgtEl>
                                          <p:spTgt spid="116"/>
                                        </p:tgtEl>
                                        <p:attrNameLst>
                                          <p:attrName>ppt_w</p:attrName>
                                        </p:attrNameLst>
                                      </p:cBhvr>
                                      <p:tavLst>
                                        <p:tav tm="0">
                                          <p:val>
                                            <p:fltVal val="0"/>
                                          </p:val>
                                        </p:tav>
                                        <p:tav tm="100000">
                                          <p:val>
                                            <p:strVal val="#ppt_w"/>
                                          </p:val>
                                        </p:tav>
                                      </p:tavLst>
                                    </p:anim>
                                    <p:anim calcmode="lin" valueType="num">
                                      <p:cBhvr>
                                        <p:cTn id="703" dur="1000" fill="hold"/>
                                        <p:tgtEl>
                                          <p:spTgt spid="116"/>
                                        </p:tgtEl>
                                        <p:attrNameLst>
                                          <p:attrName>ppt_h</p:attrName>
                                        </p:attrNameLst>
                                      </p:cBhvr>
                                      <p:tavLst>
                                        <p:tav tm="0">
                                          <p:val>
                                            <p:fltVal val="0"/>
                                          </p:val>
                                        </p:tav>
                                        <p:tav tm="100000">
                                          <p:val>
                                            <p:strVal val="#ppt_h"/>
                                          </p:val>
                                        </p:tav>
                                      </p:tavLst>
                                    </p:anim>
                                    <p:anim calcmode="lin" valueType="num">
                                      <p:cBhvr>
                                        <p:cTn id="704" dur="1000" fill="hold"/>
                                        <p:tgtEl>
                                          <p:spTgt spid="116"/>
                                        </p:tgtEl>
                                        <p:attrNameLst>
                                          <p:attrName>style.rotation</p:attrName>
                                        </p:attrNameLst>
                                      </p:cBhvr>
                                      <p:tavLst>
                                        <p:tav tm="0">
                                          <p:val>
                                            <p:fltVal val="90"/>
                                          </p:val>
                                        </p:tav>
                                        <p:tav tm="100000">
                                          <p:val>
                                            <p:fltVal val="0"/>
                                          </p:val>
                                        </p:tav>
                                      </p:tavLst>
                                    </p:anim>
                                    <p:animEffect transition="in" filter="fade">
                                      <p:cBhvr>
                                        <p:cTn id="705" dur="1000"/>
                                        <p:tgtEl>
                                          <p:spTgt spid="116"/>
                                        </p:tgtEl>
                                      </p:cBhvr>
                                    </p:animEffect>
                                  </p:childTnLst>
                                </p:cTn>
                              </p:par>
                              <p:par>
                                <p:cTn id="706" presetID="31" presetClass="entr" presetSubtype="0" fill="hold" grpId="0" nodeType="withEffect">
                                  <p:stCondLst>
                                    <p:cond delay="250"/>
                                  </p:stCondLst>
                                  <p:childTnLst>
                                    <p:set>
                                      <p:cBhvr>
                                        <p:cTn id="707" dur="1" fill="hold">
                                          <p:stCondLst>
                                            <p:cond delay="0"/>
                                          </p:stCondLst>
                                        </p:cTn>
                                        <p:tgtEl>
                                          <p:spTgt spid="117"/>
                                        </p:tgtEl>
                                        <p:attrNameLst>
                                          <p:attrName>style.visibility</p:attrName>
                                        </p:attrNameLst>
                                      </p:cBhvr>
                                      <p:to>
                                        <p:strVal val="visible"/>
                                      </p:to>
                                    </p:set>
                                    <p:anim calcmode="lin" valueType="num">
                                      <p:cBhvr>
                                        <p:cTn id="708" dur="1000" fill="hold"/>
                                        <p:tgtEl>
                                          <p:spTgt spid="117"/>
                                        </p:tgtEl>
                                        <p:attrNameLst>
                                          <p:attrName>ppt_w</p:attrName>
                                        </p:attrNameLst>
                                      </p:cBhvr>
                                      <p:tavLst>
                                        <p:tav tm="0">
                                          <p:val>
                                            <p:fltVal val="0"/>
                                          </p:val>
                                        </p:tav>
                                        <p:tav tm="100000">
                                          <p:val>
                                            <p:strVal val="#ppt_w"/>
                                          </p:val>
                                        </p:tav>
                                      </p:tavLst>
                                    </p:anim>
                                    <p:anim calcmode="lin" valueType="num">
                                      <p:cBhvr>
                                        <p:cTn id="709" dur="1000" fill="hold"/>
                                        <p:tgtEl>
                                          <p:spTgt spid="117"/>
                                        </p:tgtEl>
                                        <p:attrNameLst>
                                          <p:attrName>ppt_h</p:attrName>
                                        </p:attrNameLst>
                                      </p:cBhvr>
                                      <p:tavLst>
                                        <p:tav tm="0">
                                          <p:val>
                                            <p:fltVal val="0"/>
                                          </p:val>
                                        </p:tav>
                                        <p:tav tm="100000">
                                          <p:val>
                                            <p:strVal val="#ppt_h"/>
                                          </p:val>
                                        </p:tav>
                                      </p:tavLst>
                                    </p:anim>
                                    <p:anim calcmode="lin" valueType="num">
                                      <p:cBhvr>
                                        <p:cTn id="710" dur="1000" fill="hold"/>
                                        <p:tgtEl>
                                          <p:spTgt spid="117"/>
                                        </p:tgtEl>
                                        <p:attrNameLst>
                                          <p:attrName>style.rotation</p:attrName>
                                        </p:attrNameLst>
                                      </p:cBhvr>
                                      <p:tavLst>
                                        <p:tav tm="0">
                                          <p:val>
                                            <p:fltVal val="90"/>
                                          </p:val>
                                        </p:tav>
                                        <p:tav tm="100000">
                                          <p:val>
                                            <p:fltVal val="0"/>
                                          </p:val>
                                        </p:tav>
                                      </p:tavLst>
                                    </p:anim>
                                    <p:animEffect transition="in" filter="fade">
                                      <p:cBhvr>
                                        <p:cTn id="711" dur="1000"/>
                                        <p:tgtEl>
                                          <p:spTgt spid="117"/>
                                        </p:tgtEl>
                                      </p:cBhvr>
                                    </p:animEffect>
                                  </p:childTnLst>
                                </p:cTn>
                              </p:par>
                              <p:par>
                                <p:cTn id="712" presetID="31" presetClass="entr" presetSubtype="0" fill="hold" grpId="0" nodeType="withEffect">
                                  <p:stCondLst>
                                    <p:cond delay="250"/>
                                  </p:stCondLst>
                                  <p:childTnLst>
                                    <p:set>
                                      <p:cBhvr>
                                        <p:cTn id="713" dur="1" fill="hold">
                                          <p:stCondLst>
                                            <p:cond delay="0"/>
                                          </p:stCondLst>
                                        </p:cTn>
                                        <p:tgtEl>
                                          <p:spTgt spid="118"/>
                                        </p:tgtEl>
                                        <p:attrNameLst>
                                          <p:attrName>style.visibility</p:attrName>
                                        </p:attrNameLst>
                                      </p:cBhvr>
                                      <p:to>
                                        <p:strVal val="visible"/>
                                      </p:to>
                                    </p:set>
                                    <p:anim calcmode="lin" valueType="num">
                                      <p:cBhvr>
                                        <p:cTn id="714" dur="1000" fill="hold"/>
                                        <p:tgtEl>
                                          <p:spTgt spid="118"/>
                                        </p:tgtEl>
                                        <p:attrNameLst>
                                          <p:attrName>ppt_w</p:attrName>
                                        </p:attrNameLst>
                                      </p:cBhvr>
                                      <p:tavLst>
                                        <p:tav tm="0">
                                          <p:val>
                                            <p:fltVal val="0"/>
                                          </p:val>
                                        </p:tav>
                                        <p:tav tm="100000">
                                          <p:val>
                                            <p:strVal val="#ppt_w"/>
                                          </p:val>
                                        </p:tav>
                                      </p:tavLst>
                                    </p:anim>
                                    <p:anim calcmode="lin" valueType="num">
                                      <p:cBhvr>
                                        <p:cTn id="715" dur="1000" fill="hold"/>
                                        <p:tgtEl>
                                          <p:spTgt spid="118"/>
                                        </p:tgtEl>
                                        <p:attrNameLst>
                                          <p:attrName>ppt_h</p:attrName>
                                        </p:attrNameLst>
                                      </p:cBhvr>
                                      <p:tavLst>
                                        <p:tav tm="0">
                                          <p:val>
                                            <p:fltVal val="0"/>
                                          </p:val>
                                        </p:tav>
                                        <p:tav tm="100000">
                                          <p:val>
                                            <p:strVal val="#ppt_h"/>
                                          </p:val>
                                        </p:tav>
                                      </p:tavLst>
                                    </p:anim>
                                    <p:anim calcmode="lin" valueType="num">
                                      <p:cBhvr>
                                        <p:cTn id="716" dur="1000" fill="hold"/>
                                        <p:tgtEl>
                                          <p:spTgt spid="118"/>
                                        </p:tgtEl>
                                        <p:attrNameLst>
                                          <p:attrName>style.rotation</p:attrName>
                                        </p:attrNameLst>
                                      </p:cBhvr>
                                      <p:tavLst>
                                        <p:tav tm="0">
                                          <p:val>
                                            <p:fltVal val="90"/>
                                          </p:val>
                                        </p:tav>
                                        <p:tav tm="100000">
                                          <p:val>
                                            <p:fltVal val="0"/>
                                          </p:val>
                                        </p:tav>
                                      </p:tavLst>
                                    </p:anim>
                                    <p:animEffect transition="in" filter="fade">
                                      <p:cBhvr>
                                        <p:cTn id="717" dur="1000"/>
                                        <p:tgtEl>
                                          <p:spTgt spid="118"/>
                                        </p:tgtEl>
                                      </p:cBhvr>
                                    </p:animEffect>
                                  </p:childTnLst>
                                </p:cTn>
                              </p:par>
                              <p:par>
                                <p:cTn id="718" presetID="31" presetClass="entr" presetSubtype="0" fill="hold" nodeType="withEffect">
                                  <p:stCondLst>
                                    <p:cond delay="250"/>
                                  </p:stCondLst>
                                  <p:childTnLst>
                                    <p:set>
                                      <p:cBhvr>
                                        <p:cTn id="719" dur="1" fill="hold">
                                          <p:stCondLst>
                                            <p:cond delay="0"/>
                                          </p:stCondLst>
                                        </p:cTn>
                                        <p:tgtEl>
                                          <p:spTgt spid="119"/>
                                        </p:tgtEl>
                                        <p:attrNameLst>
                                          <p:attrName>style.visibility</p:attrName>
                                        </p:attrNameLst>
                                      </p:cBhvr>
                                      <p:to>
                                        <p:strVal val="visible"/>
                                      </p:to>
                                    </p:set>
                                    <p:anim calcmode="lin" valueType="num">
                                      <p:cBhvr>
                                        <p:cTn id="720" dur="1000" fill="hold"/>
                                        <p:tgtEl>
                                          <p:spTgt spid="119"/>
                                        </p:tgtEl>
                                        <p:attrNameLst>
                                          <p:attrName>ppt_w</p:attrName>
                                        </p:attrNameLst>
                                      </p:cBhvr>
                                      <p:tavLst>
                                        <p:tav tm="0">
                                          <p:val>
                                            <p:fltVal val="0"/>
                                          </p:val>
                                        </p:tav>
                                        <p:tav tm="100000">
                                          <p:val>
                                            <p:strVal val="#ppt_w"/>
                                          </p:val>
                                        </p:tav>
                                      </p:tavLst>
                                    </p:anim>
                                    <p:anim calcmode="lin" valueType="num">
                                      <p:cBhvr>
                                        <p:cTn id="721" dur="1000" fill="hold"/>
                                        <p:tgtEl>
                                          <p:spTgt spid="119"/>
                                        </p:tgtEl>
                                        <p:attrNameLst>
                                          <p:attrName>ppt_h</p:attrName>
                                        </p:attrNameLst>
                                      </p:cBhvr>
                                      <p:tavLst>
                                        <p:tav tm="0">
                                          <p:val>
                                            <p:fltVal val="0"/>
                                          </p:val>
                                        </p:tav>
                                        <p:tav tm="100000">
                                          <p:val>
                                            <p:strVal val="#ppt_h"/>
                                          </p:val>
                                        </p:tav>
                                      </p:tavLst>
                                    </p:anim>
                                    <p:anim calcmode="lin" valueType="num">
                                      <p:cBhvr>
                                        <p:cTn id="722" dur="1000" fill="hold"/>
                                        <p:tgtEl>
                                          <p:spTgt spid="119"/>
                                        </p:tgtEl>
                                        <p:attrNameLst>
                                          <p:attrName>style.rotation</p:attrName>
                                        </p:attrNameLst>
                                      </p:cBhvr>
                                      <p:tavLst>
                                        <p:tav tm="0">
                                          <p:val>
                                            <p:fltVal val="90"/>
                                          </p:val>
                                        </p:tav>
                                        <p:tav tm="100000">
                                          <p:val>
                                            <p:fltVal val="0"/>
                                          </p:val>
                                        </p:tav>
                                      </p:tavLst>
                                    </p:anim>
                                    <p:animEffect transition="in" filter="fade">
                                      <p:cBhvr>
                                        <p:cTn id="723" dur="1000"/>
                                        <p:tgtEl>
                                          <p:spTgt spid="119"/>
                                        </p:tgtEl>
                                      </p:cBhvr>
                                    </p:animEffect>
                                  </p:childTnLst>
                                </p:cTn>
                              </p:par>
                              <p:par>
                                <p:cTn id="724" presetID="31" presetClass="entr" presetSubtype="0" fill="hold" nodeType="withEffect">
                                  <p:stCondLst>
                                    <p:cond delay="250"/>
                                  </p:stCondLst>
                                  <p:childTnLst>
                                    <p:set>
                                      <p:cBhvr>
                                        <p:cTn id="725" dur="1" fill="hold">
                                          <p:stCondLst>
                                            <p:cond delay="0"/>
                                          </p:stCondLst>
                                        </p:cTn>
                                        <p:tgtEl>
                                          <p:spTgt spid="120"/>
                                        </p:tgtEl>
                                        <p:attrNameLst>
                                          <p:attrName>style.visibility</p:attrName>
                                        </p:attrNameLst>
                                      </p:cBhvr>
                                      <p:to>
                                        <p:strVal val="visible"/>
                                      </p:to>
                                    </p:set>
                                    <p:anim calcmode="lin" valueType="num">
                                      <p:cBhvr>
                                        <p:cTn id="726" dur="1000" fill="hold"/>
                                        <p:tgtEl>
                                          <p:spTgt spid="120"/>
                                        </p:tgtEl>
                                        <p:attrNameLst>
                                          <p:attrName>ppt_w</p:attrName>
                                        </p:attrNameLst>
                                      </p:cBhvr>
                                      <p:tavLst>
                                        <p:tav tm="0">
                                          <p:val>
                                            <p:fltVal val="0"/>
                                          </p:val>
                                        </p:tav>
                                        <p:tav tm="100000">
                                          <p:val>
                                            <p:strVal val="#ppt_w"/>
                                          </p:val>
                                        </p:tav>
                                      </p:tavLst>
                                    </p:anim>
                                    <p:anim calcmode="lin" valueType="num">
                                      <p:cBhvr>
                                        <p:cTn id="727" dur="1000" fill="hold"/>
                                        <p:tgtEl>
                                          <p:spTgt spid="120"/>
                                        </p:tgtEl>
                                        <p:attrNameLst>
                                          <p:attrName>ppt_h</p:attrName>
                                        </p:attrNameLst>
                                      </p:cBhvr>
                                      <p:tavLst>
                                        <p:tav tm="0">
                                          <p:val>
                                            <p:fltVal val="0"/>
                                          </p:val>
                                        </p:tav>
                                        <p:tav tm="100000">
                                          <p:val>
                                            <p:strVal val="#ppt_h"/>
                                          </p:val>
                                        </p:tav>
                                      </p:tavLst>
                                    </p:anim>
                                    <p:anim calcmode="lin" valueType="num">
                                      <p:cBhvr>
                                        <p:cTn id="728" dur="1000" fill="hold"/>
                                        <p:tgtEl>
                                          <p:spTgt spid="120"/>
                                        </p:tgtEl>
                                        <p:attrNameLst>
                                          <p:attrName>style.rotation</p:attrName>
                                        </p:attrNameLst>
                                      </p:cBhvr>
                                      <p:tavLst>
                                        <p:tav tm="0">
                                          <p:val>
                                            <p:fltVal val="90"/>
                                          </p:val>
                                        </p:tav>
                                        <p:tav tm="100000">
                                          <p:val>
                                            <p:fltVal val="0"/>
                                          </p:val>
                                        </p:tav>
                                      </p:tavLst>
                                    </p:anim>
                                    <p:animEffect transition="in" filter="fade">
                                      <p:cBhvr>
                                        <p:cTn id="729" dur="1000"/>
                                        <p:tgtEl>
                                          <p:spTgt spid="120"/>
                                        </p:tgtEl>
                                      </p:cBhvr>
                                    </p:animEffect>
                                  </p:childTnLst>
                                </p:cTn>
                              </p:par>
                              <p:par>
                                <p:cTn id="730" presetID="31" presetClass="entr" presetSubtype="0" fill="hold" grpId="0" nodeType="withEffect">
                                  <p:stCondLst>
                                    <p:cond delay="250"/>
                                  </p:stCondLst>
                                  <p:childTnLst>
                                    <p:set>
                                      <p:cBhvr>
                                        <p:cTn id="731" dur="1" fill="hold">
                                          <p:stCondLst>
                                            <p:cond delay="0"/>
                                          </p:stCondLst>
                                        </p:cTn>
                                        <p:tgtEl>
                                          <p:spTgt spid="121"/>
                                        </p:tgtEl>
                                        <p:attrNameLst>
                                          <p:attrName>style.visibility</p:attrName>
                                        </p:attrNameLst>
                                      </p:cBhvr>
                                      <p:to>
                                        <p:strVal val="visible"/>
                                      </p:to>
                                    </p:set>
                                    <p:anim calcmode="lin" valueType="num">
                                      <p:cBhvr>
                                        <p:cTn id="732" dur="1000" fill="hold"/>
                                        <p:tgtEl>
                                          <p:spTgt spid="121"/>
                                        </p:tgtEl>
                                        <p:attrNameLst>
                                          <p:attrName>ppt_w</p:attrName>
                                        </p:attrNameLst>
                                      </p:cBhvr>
                                      <p:tavLst>
                                        <p:tav tm="0">
                                          <p:val>
                                            <p:fltVal val="0"/>
                                          </p:val>
                                        </p:tav>
                                        <p:tav tm="100000">
                                          <p:val>
                                            <p:strVal val="#ppt_w"/>
                                          </p:val>
                                        </p:tav>
                                      </p:tavLst>
                                    </p:anim>
                                    <p:anim calcmode="lin" valueType="num">
                                      <p:cBhvr>
                                        <p:cTn id="733" dur="1000" fill="hold"/>
                                        <p:tgtEl>
                                          <p:spTgt spid="121"/>
                                        </p:tgtEl>
                                        <p:attrNameLst>
                                          <p:attrName>ppt_h</p:attrName>
                                        </p:attrNameLst>
                                      </p:cBhvr>
                                      <p:tavLst>
                                        <p:tav tm="0">
                                          <p:val>
                                            <p:fltVal val="0"/>
                                          </p:val>
                                        </p:tav>
                                        <p:tav tm="100000">
                                          <p:val>
                                            <p:strVal val="#ppt_h"/>
                                          </p:val>
                                        </p:tav>
                                      </p:tavLst>
                                    </p:anim>
                                    <p:anim calcmode="lin" valueType="num">
                                      <p:cBhvr>
                                        <p:cTn id="734" dur="1000" fill="hold"/>
                                        <p:tgtEl>
                                          <p:spTgt spid="121"/>
                                        </p:tgtEl>
                                        <p:attrNameLst>
                                          <p:attrName>style.rotation</p:attrName>
                                        </p:attrNameLst>
                                      </p:cBhvr>
                                      <p:tavLst>
                                        <p:tav tm="0">
                                          <p:val>
                                            <p:fltVal val="90"/>
                                          </p:val>
                                        </p:tav>
                                        <p:tav tm="100000">
                                          <p:val>
                                            <p:fltVal val="0"/>
                                          </p:val>
                                        </p:tav>
                                      </p:tavLst>
                                    </p:anim>
                                    <p:animEffect transition="in" filter="fade">
                                      <p:cBhvr>
                                        <p:cTn id="735" dur="1000"/>
                                        <p:tgtEl>
                                          <p:spTgt spid="121"/>
                                        </p:tgtEl>
                                      </p:cBhvr>
                                    </p:animEffect>
                                  </p:childTnLst>
                                </p:cTn>
                              </p:par>
                              <p:par>
                                <p:cTn id="736" presetID="31" presetClass="entr" presetSubtype="0" fill="hold" nodeType="withEffect">
                                  <p:stCondLst>
                                    <p:cond delay="250"/>
                                  </p:stCondLst>
                                  <p:childTnLst>
                                    <p:set>
                                      <p:cBhvr>
                                        <p:cTn id="737" dur="1" fill="hold">
                                          <p:stCondLst>
                                            <p:cond delay="0"/>
                                          </p:stCondLst>
                                        </p:cTn>
                                        <p:tgtEl>
                                          <p:spTgt spid="122"/>
                                        </p:tgtEl>
                                        <p:attrNameLst>
                                          <p:attrName>style.visibility</p:attrName>
                                        </p:attrNameLst>
                                      </p:cBhvr>
                                      <p:to>
                                        <p:strVal val="visible"/>
                                      </p:to>
                                    </p:set>
                                    <p:anim calcmode="lin" valueType="num">
                                      <p:cBhvr>
                                        <p:cTn id="738" dur="1000" fill="hold"/>
                                        <p:tgtEl>
                                          <p:spTgt spid="122"/>
                                        </p:tgtEl>
                                        <p:attrNameLst>
                                          <p:attrName>ppt_w</p:attrName>
                                        </p:attrNameLst>
                                      </p:cBhvr>
                                      <p:tavLst>
                                        <p:tav tm="0">
                                          <p:val>
                                            <p:fltVal val="0"/>
                                          </p:val>
                                        </p:tav>
                                        <p:tav tm="100000">
                                          <p:val>
                                            <p:strVal val="#ppt_w"/>
                                          </p:val>
                                        </p:tav>
                                      </p:tavLst>
                                    </p:anim>
                                    <p:anim calcmode="lin" valueType="num">
                                      <p:cBhvr>
                                        <p:cTn id="739" dur="1000" fill="hold"/>
                                        <p:tgtEl>
                                          <p:spTgt spid="122"/>
                                        </p:tgtEl>
                                        <p:attrNameLst>
                                          <p:attrName>ppt_h</p:attrName>
                                        </p:attrNameLst>
                                      </p:cBhvr>
                                      <p:tavLst>
                                        <p:tav tm="0">
                                          <p:val>
                                            <p:fltVal val="0"/>
                                          </p:val>
                                        </p:tav>
                                        <p:tav tm="100000">
                                          <p:val>
                                            <p:strVal val="#ppt_h"/>
                                          </p:val>
                                        </p:tav>
                                      </p:tavLst>
                                    </p:anim>
                                    <p:anim calcmode="lin" valueType="num">
                                      <p:cBhvr>
                                        <p:cTn id="740" dur="1000" fill="hold"/>
                                        <p:tgtEl>
                                          <p:spTgt spid="122"/>
                                        </p:tgtEl>
                                        <p:attrNameLst>
                                          <p:attrName>style.rotation</p:attrName>
                                        </p:attrNameLst>
                                      </p:cBhvr>
                                      <p:tavLst>
                                        <p:tav tm="0">
                                          <p:val>
                                            <p:fltVal val="90"/>
                                          </p:val>
                                        </p:tav>
                                        <p:tav tm="100000">
                                          <p:val>
                                            <p:fltVal val="0"/>
                                          </p:val>
                                        </p:tav>
                                      </p:tavLst>
                                    </p:anim>
                                    <p:animEffect transition="in" filter="fade">
                                      <p:cBhvr>
                                        <p:cTn id="741" dur="1000"/>
                                        <p:tgtEl>
                                          <p:spTgt spid="122"/>
                                        </p:tgtEl>
                                      </p:cBhvr>
                                    </p:animEffect>
                                  </p:childTnLst>
                                </p:cTn>
                              </p:par>
                              <p:par>
                                <p:cTn id="742" presetID="31" presetClass="entr" presetSubtype="0" fill="hold" nodeType="withEffect">
                                  <p:stCondLst>
                                    <p:cond delay="250"/>
                                  </p:stCondLst>
                                  <p:childTnLst>
                                    <p:set>
                                      <p:cBhvr>
                                        <p:cTn id="743" dur="1" fill="hold">
                                          <p:stCondLst>
                                            <p:cond delay="0"/>
                                          </p:stCondLst>
                                        </p:cTn>
                                        <p:tgtEl>
                                          <p:spTgt spid="123"/>
                                        </p:tgtEl>
                                        <p:attrNameLst>
                                          <p:attrName>style.visibility</p:attrName>
                                        </p:attrNameLst>
                                      </p:cBhvr>
                                      <p:to>
                                        <p:strVal val="visible"/>
                                      </p:to>
                                    </p:set>
                                    <p:anim calcmode="lin" valueType="num">
                                      <p:cBhvr>
                                        <p:cTn id="744" dur="1000" fill="hold"/>
                                        <p:tgtEl>
                                          <p:spTgt spid="123"/>
                                        </p:tgtEl>
                                        <p:attrNameLst>
                                          <p:attrName>ppt_w</p:attrName>
                                        </p:attrNameLst>
                                      </p:cBhvr>
                                      <p:tavLst>
                                        <p:tav tm="0">
                                          <p:val>
                                            <p:fltVal val="0"/>
                                          </p:val>
                                        </p:tav>
                                        <p:tav tm="100000">
                                          <p:val>
                                            <p:strVal val="#ppt_w"/>
                                          </p:val>
                                        </p:tav>
                                      </p:tavLst>
                                    </p:anim>
                                    <p:anim calcmode="lin" valueType="num">
                                      <p:cBhvr>
                                        <p:cTn id="745" dur="1000" fill="hold"/>
                                        <p:tgtEl>
                                          <p:spTgt spid="123"/>
                                        </p:tgtEl>
                                        <p:attrNameLst>
                                          <p:attrName>ppt_h</p:attrName>
                                        </p:attrNameLst>
                                      </p:cBhvr>
                                      <p:tavLst>
                                        <p:tav tm="0">
                                          <p:val>
                                            <p:fltVal val="0"/>
                                          </p:val>
                                        </p:tav>
                                        <p:tav tm="100000">
                                          <p:val>
                                            <p:strVal val="#ppt_h"/>
                                          </p:val>
                                        </p:tav>
                                      </p:tavLst>
                                    </p:anim>
                                    <p:anim calcmode="lin" valueType="num">
                                      <p:cBhvr>
                                        <p:cTn id="746" dur="1000" fill="hold"/>
                                        <p:tgtEl>
                                          <p:spTgt spid="123"/>
                                        </p:tgtEl>
                                        <p:attrNameLst>
                                          <p:attrName>style.rotation</p:attrName>
                                        </p:attrNameLst>
                                      </p:cBhvr>
                                      <p:tavLst>
                                        <p:tav tm="0">
                                          <p:val>
                                            <p:fltVal val="90"/>
                                          </p:val>
                                        </p:tav>
                                        <p:tav tm="100000">
                                          <p:val>
                                            <p:fltVal val="0"/>
                                          </p:val>
                                        </p:tav>
                                      </p:tavLst>
                                    </p:anim>
                                    <p:animEffect transition="in" filter="fade">
                                      <p:cBhvr>
                                        <p:cTn id="747" dur="1000"/>
                                        <p:tgtEl>
                                          <p:spTgt spid="123"/>
                                        </p:tgtEl>
                                      </p:cBhvr>
                                    </p:animEffect>
                                  </p:childTnLst>
                                </p:cTn>
                              </p:par>
                              <p:par>
                                <p:cTn id="748" presetID="31" presetClass="entr" presetSubtype="0" fill="hold" nodeType="withEffect">
                                  <p:stCondLst>
                                    <p:cond delay="250"/>
                                  </p:stCondLst>
                                  <p:childTnLst>
                                    <p:set>
                                      <p:cBhvr>
                                        <p:cTn id="749" dur="1" fill="hold">
                                          <p:stCondLst>
                                            <p:cond delay="0"/>
                                          </p:stCondLst>
                                        </p:cTn>
                                        <p:tgtEl>
                                          <p:spTgt spid="133"/>
                                        </p:tgtEl>
                                        <p:attrNameLst>
                                          <p:attrName>style.visibility</p:attrName>
                                        </p:attrNameLst>
                                      </p:cBhvr>
                                      <p:to>
                                        <p:strVal val="visible"/>
                                      </p:to>
                                    </p:set>
                                    <p:anim calcmode="lin" valueType="num">
                                      <p:cBhvr>
                                        <p:cTn id="750" dur="1000" fill="hold"/>
                                        <p:tgtEl>
                                          <p:spTgt spid="133"/>
                                        </p:tgtEl>
                                        <p:attrNameLst>
                                          <p:attrName>ppt_w</p:attrName>
                                        </p:attrNameLst>
                                      </p:cBhvr>
                                      <p:tavLst>
                                        <p:tav tm="0">
                                          <p:val>
                                            <p:fltVal val="0"/>
                                          </p:val>
                                        </p:tav>
                                        <p:tav tm="100000">
                                          <p:val>
                                            <p:strVal val="#ppt_w"/>
                                          </p:val>
                                        </p:tav>
                                      </p:tavLst>
                                    </p:anim>
                                    <p:anim calcmode="lin" valueType="num">
                                      <p:cBhvr>
                                        <p:cTn id="751" dur="1000" fill="hold"/>
                                        <p:tgtEl>
                                          <p:spTgt spid="133"/>
                                        </p:tgtEl>
                                        <p:attrNameLst>
                                          <p:attrName>ppt_h</p:attrName>
                                        </p:attrNameLst>
                                      </p:cBhvr>
                                      <p:tavLst>
                                        <p:tav tm="0">
                                          <p:val>
                                            <p:fltVal val="0"/>
                                          </p:val>
                                        </p:tav>
                                        <p:tav tm="100000">
                                          <p:val>
                                            <p:strVal val="#ppt_h"/>
                                          </p:val>
                                        </p:tav>
                                      </p:tavLst>
                                    </p:anim>
                                    <p:anim calcmode="lin" valueType="num">
                                      <p:cBhvr>
                                        <p:cTn id="752" dur="1000" fill="hold"/>
                                        <p:tgtEl>
                                          <p:spTgt spid="133"/>
                                        </p:tgtEl>
                                        <p:attrNameLst>
                                          <p:attrName>style.rotation</p:attrName>
                                        </p:attrNameLst>
                                      </p:cBhvr>
                                      <p:tavLst>
                                        <p:tav tm="0">
                                          <p:val>
                                            <p:fltVal val="90"/>
                                          </p:val>
                                        </p:tav>
                                        <p:tav tm="100000">
                                          <p:val>
                                            <p:fltVal val="0"/>
                                          </p:val>
                                        </p:tav>
                                      </p:tavLst>
                                    </p:anim>
                                    <p:animEffect transition="in" filter="fade">
                                      <p:cBhvr>
                                        <p:cTn id="753" dur="1000"/>
                                        <p:tgtEl>
                                          <p:spTgt spid="133"/>
                                        </p:tgtEl>
                                      </p:cBhvr>
                                    </p:animEffect>
                                  </p:childTnLst>
                                </p:cTn>
                              </p:par>
                              <p:par>
                                <p:cTn id="754" presetID="10" presetClass="entr" presetSubtype="0" fill="hold" grpId="0" nodeType="withEffect">
                                  <p:stCondLst>
                                    <p:cond delay="1000"/>
                                  </p:stCondLst>
                                  <p:childTnLst>
                                    <p:set>
                                      <p:cBhvr>
                                        <p:cTn id="755" dur="1" fill="hold">
                                          <p:stCondLst>
                                            <p:cond delay="0"/>
                                          </p:stCondLst>
                                        </p:cTn>
                                        <p:tgtEl>
                                          <p:spTgt spid="127"/>
                                        </p:tgtEl>
                                        <p:attrNameLst>
                                          <p:attrName>style.visibility</p:attrName>
                                        </p:attrNameLst>
                                      </p:cBhvr>
                                      <p:to>
                                        <p:strVal val="visible"/>
                                      </p:to>
                                    </p:set>
                                    <p:animEffect transition="in" filter="fade">
                                      <p:cBhvr>
                                        <p:cTn id="756" dur="500"/>
                                        <p:tgtEl>
                                          <p:spTgt spid="127"/>
                                        </p:tgtEl>
                                      </p:cBhvr>
                                    </p:animEffect>
                                  </p:childTnLst>
                                </p:cTn>
                              </p:par>
                              <p:par>
                                <p:cTn id="757" presetID="64" presetClass="path" presetSubtype="0" decel="30000" fill="hold" grpId="1" nodeType="withEffect">
                                  <p:stCondLst>
                                    <p:cond delay="1000"/>
                                  </p:stCondLst>
                                  <p:childTnLst>
                                    <p:animMotion origin="layout" path="M -2.08333E-6 0.03888 L -2.08333E-6 -0.07963 " pathEditMode="relative" rAng="0" ptsTypes="AA">
                                      <p:cBhvr>
                                        <p:cTn id="758" dur="750" spd="-100000" fill="hold"/>
                                        <p:tgtEl>
                                          <p:spTgt spid="127"/>
                                        </p:tgtEl>
                                        <p:attrNameLst>
                                          <p:attrName>ppt_x</p:attrName>
                                          <p:attrName>ppt_y</p:attrName>
                                        </p:attrNameLst>
                                      </p:cBhvr>
                                      <p:rCtr x="0" y="-5926"/>
                                    </p:animMotion>
                                  </p:childTnLst>
                                </p:cTn>
                              </p:par>
                              <p:par>
                                <p:cTn id="759" presetID="64" presetClass="path" presetSubtype="0" accel="30000" decel="30000" fill="hold" grpId="2" nodeType="withEffect">
                                  <p:stCondLst>
                                    <p:cond delay="1750"/>
                                  </p:stCondLst>
                                  <p:childTnLst>
                                    <p:animMotion origin="layout" path="M -2.08333E-6 0.03842 L -2.08333E-6 4.44444E-6 " pathEditMode="relative" rAng="0" ptsTypes="AA">
                                      <p:cBhvr>
                                        <p:cTn id="760" dur="750" fill="hold"/>
                                        <p:tgtEl>
                                          <p:spTgt spid="127"/>
                                        </p:tgtEl>
                                        <p:attrNameLst>
                                          <p:attrName>ppt_x</p:attrName>
                                          <p:attrName>ppt_y</p:attrName>
                                        </p:attrNameLst>
                                      </p:cBhvr>
                                      <p:rCtr x="0" y="-1921"/>
                                    </p:animMotion>
                                  </p:childTnLst>
                                </p:cTn>
                              </p:par>
                              <p:par>
                                <p:cTn id="761" presetID="10" presetClass="entr" presetSubtype="0" fill="hold" grpId="0" nodeType="withEffect">
                                  <p:stCondLst>
                                    <p:cond delay="1000"/>
                                  </p:stCondLst>
                                  <p:childTnLst>
                                    <p:set>
                                      <p:cBhvr>
                                        <p:cTn id="762" dur="1" fill="hold">
                                          <p:stCondLst>
                                            <p:cond delay="0"/>
                                          </p:stCondLst>
                                        </p:cTn>
                                        <p:tgtEl>
                                          <p:spTgt spid="126"/>
                                        </p:tgtEl>
                                        <p:attrNameLst>
                                          <p:attrName>style.visibility</p:attrName>
                                        </p:attrNameLst>
                                      </p:cBhvr>
                                      <p:to>
                                        <p:strVal val="visible"/>
                                      </p:to>
                                    </p:set>
                                    <p:animEffect transition="in" filter="fade">
                                      <p:cBhvr>
                                        <p:cTn id="763" dur="500"/>
                                        <p:tgtEl>
                                          <p:spTgt spid="126"/>
                                        </p:tgtEl>
                                      </p:cBhvr>
                                    </p:animEffect>
                                  </p:childTnLst>
                                </p:cTn>
                              </p:par>
                              <p:par>
                                <p:cTn id="764" presetID="63" presetClass="path" presetSubtype="0" decel="50000" fill="hold" grpId="1" nodeType="withEffect">
                                  <p:stCondLst>
                                    <p:cond delay="1000"/>
                                  </p:stCondLst>
                                  <p:childTnLst>
                                    <p:animMotion origin="layout" path="M 0.01524 4.44444E-6 L -0.06315 4.44444E-6 " pathEditMode="relative" rAng="0" ptsTypes="AA">
                                      <p:cBhvr>
                                        <p:cTn id="765" dur="750" spd="-100000" fill="hold"/>
                                        <p:tgtEl>
                                          <p:spTgt spid="126"/>
                                        </p:tgtEl>
                                        <p:attrNameLst>
                                          <p:attrName>ppt_x</p:attrName>
                                          <p:attrName>ppt_y</p:attrName>
                                        </p:attrNameLst>
                                      </p:cBhvr>
                                      <p:rCtr x="-3919" y="0"/>
                                    </p:animMotion>
                                  </p:childTnLst>
                                </p:cTn>
                              </p:par>
                              <p:par>
                                <p:cTn id="766" presetID="35" presetClass="path" presetSubtype="0" accel="50000" decel="50000" fill="hold" grpId="2" nodeType="withEffect">
                                  <p:stCondLst>
                                    <p:cond delay="1750"/>
                                  </p:stCondLst>
                                  <p:childTnLst>
                                    <p:animMotion origin="layout" path="M 0.01602 4.44444E-6 L -1.875E-6 4.44444E-6 " pathEditMode="relative" rAng="0" ptsTypes="AA">
                                      <p:cBhvr>
                                        <p:cTn id="767" dur="750" fill="hold"/>
                                        <p:tgtEl>
                                          <p:spTgt spid="126"/>
                                        </p:tgtEl>
                                        <p:attrNameLst>
                                          <p:attrName>ppt_x</p:attrName>
                                          <p:attrName>ppt_y</p:attrName>
                                        </p:attrNameLst>
                                      </p:cBhvr>
                                      <p:rCtr x="-807" y="0"/>
                                    </p:animMotion>
                                  </p:childTnLst>
                                </p:cTn>
                              </p:par>
                              <p:par>
                                <p:cTn id="768" presetID="10" presetClass="entr" presetSubtype="0" fill="hold" grpId="0" nodeType="withEffect">
                                  <p:stCondLst>
                                    <p:cond delay="1000"/>
                                  </p:stCondLst>
                                  <p:childTnLst>
                                    <p:set>
                                      <p:cBhvr>
                                        <p:cTn id="769" dur="1" fill="hold">
                                          <p:stCondLst>
                                            <p:cond delay="0"/>
                                          </p:stCondLst>
                                        </p:cTn>
                                        <p:tgtEl>
                                          <p:spTgt spid="124"/>
                                        </p:tgtEl>
                                        <p:attrNameLst>
                                          <p:attrName>style.visibility</p:attrName>
                                        </p:attrNameLst>
                                      </p:cBhvr>
                                      <p:to>
                                        <p:strVal val="visible"/>
                                      </p:to>
                                    </p:set>
                                    <p:animEffect transition="in" filter="fade">
                                      <p:cBhvr>
                                        <p:cTn id="770" dur="500"/>
                                        <p:tgtEl>
                                          <p:spTgt spid="124"/>
                                        </p:tgtEl>
                                      </p:cBhvr>
                                    </p:animEffect>
                                  </p:childTnLst>
                                </p:cTn>
                              </p:par>
                              <p:par>
                                <p:cTn id="771" presetID="42" presetClass="path" presetSubtype="0" decel="30000" fill="hold" grpId="1" nodeType="withEffect">
                                  <p:stCondLst>
                                    <p:cond delay="1000"/>
                                  </p:stCondLst>
                                  <p:childTnLst>
                                    <p:animMotion origin="layout" path="M 2.29167E-6 -0.03981 L 2.29167E-6 0.08982 " pathEditMode="relative" rAng="0" ptsTypes="AA">
                                      <p:cBhvr>
                                        <p:cTn id="772" dur="750" spd="-100000" fill="hold"/>
                                        <p:tgtEl>
                                          <p:spTgt spid="124"/>
                                        </p:tgtEl>
                                        <p:attrNameLst>
                                          <p:attrName>ppt_x</p:attrName>
                                          <p:attrName>ppt_y</p:attrName>
                                        </p:attrNameLst>
                                      </p:cBhvr>
                                      <p:rCtr x="0" y="6481"/>
                                    </p:animMotion>
                                  </p:childTnLst>
                                </p:cTn>
                              </p:par>
                              <p:par>
                                <p:cTn id="773" presetID="42" presetClass="path" presetSubtype="0" accel="30000" decel="30000" fill="hold" grpId="2" nodeType="withEffect">
                                  <p:stCondLst>
                                    <p:cond delay="1750"/>
                                  </p:stCondLst>
                                  <p:childTnLst>
                                    <p:animMotion origin="layout" path="M 2.29167E-6 -0.03981 L 2.29167E-6 -3.33333E-6 " pathEditMode="relative" rAng="0" ptsTypes="AA">
                                      <p:cBhvr>
                                        <p:cTn id="774" dur="750" fill="hold"/>
                                        <p:tgtEl>
                                          <p:spTgt spid="124"/>
                                        </p:tgtEl>
                                        <p:attrNameLst>
                                          <p:attrName>ppt_x</p:attrName>
                                          <p:attrName>ppt_y</p:attrName>
                                        </p:attrNameLst>
                                      </p:cBhvr>
                                      <p:rCtr x="0" y="1991"/>
                                    </p:animMotion>
                                  </p:childTnLst>
                                </p:cTn>
                              </p:par>
                              <p:par>
                                <p:cTn id="775" presetID="10" presetClass="entr" presetSubtype="0" fill="hold" grpId="0" nodeType="withEffect">
                                  <p:stCondLst>
                                    <p:cond delay="1000"/>
                                  </p:stCondLst>
                                  <p:childTnLst>
                                    <p:set>
                                      <p:cBhvr>
                                        <p:cTn id="776" dur="1" fill="hold">
                                          <p:stCondLst>
                                            <p:cond delay="0"/>
                                          </p:stCondLst>
                                        </p:cTn>
                                        <p:tgtEl>
                                          <p:spTgt spid="125"/>
                                        </p:tgtEl>
                                        <p:attrNameLst>
                                          <p:attrName>style.visibility</p:attrName>
                                        </p:attrNameLst>
                                      </p:cBhvr>
                                      <p:to>
                                        <p:strVal val="visible"/>
                                      </p:to>
                                    </p:set>
                                    <p:animEffect transition="in" filter="fade">
                                      <p:cBhvr>
                                        <p:cTn id="777" dur="500"/>
                                        <p:tgtEl>
                                          <p:spTgt spid="125"/>
                                        </p:tgtEl>
                                      </p:cBhvr>
                                    </p:animEffect>
                                  </p:childTnLst>
                                </p:cTn>
                              </p:par>
                              <p:par>
                                <p:cTn id="778" presetID="63" presetClass="path" presetSubtype="0" decel="50000" fill="hold" grpId="1" nodeType="withEffect">
                                  <p:stCondLst>
                                    <p:cond delay="1000"/>
                                  </p:stCondLst>
                                  <p:childTnLst>
                                    <p:animMotion origin="layout" path="M -0.02773 -1.85185E-6 L 0.0681 -1.85185E-6 " pathEditMode="relative" rAng="0" ptsTypes="AA">
                                      <p:cBhvr>
                                        <p:cTn id="779" dur="750" spd="-100000" fill="hold"/>
                                        <p:tgtEl>
                                          <p:spTgt spid="125"/>
                                        </p:tgtEl>
                                        <p:attrNameLst>
                                          <p:attrName>ppt_x</p:attrName>
                                          <p:attrName>ppt_y</p:attrName>
                                        </p:attrNameLst>
                                      </p:cBhvr>
                                      <p:rCtr x="4792" y="0"/>
                                    </p:animMotion>
                                  </p:childTnLst>
                                </p:cTn>
                              </p:par>
                              <p:par>
                                <p:cTn id="780" presetID="35" presetClass="path" presetSubtype="0" accel="50000" decel="50000" fill="hold" grpId="2" nodeType="withEffect">
                                  <p:stCondLst>
                                    <p:cond delay="1750"/>
                                  </p:stCondLst>
                                  <p:childTnLst>
                                    <p:animMotion origin="layout" path="M -0.02799 -1.85185E-6 L -1.875E-6 -1.85185E-6 " pathEditMode="relative" rAng="0" ptsTypes="AA">
                                      <p:cBhvr>
                                        <p:cTn id="781" dur="750" fill="hold"/>
                                        <p:tgtEl>
                                          <p:spTgt spid="125"/>
                                        </p:tgtEl>
                                        <p:attrNameLst>
                                          <p:attrName>ppt_x</p:attrName>
                                          <p:attrName>ppt_y</p:attrName>
                                        </p:attrNameLst>
                                      </p:cBhvr>
                                      <p:rCtr x="1393" y="0"/>
                                    </p:animMotion>
                                  </p:childTnLst>
                                </p:cTn>
                              </p:par>
                              <p:par>
                                <p:cTn id="782" presetID="10" presetClass="entr" presetSubtype="0" fill="hold" grpId="0" nodeType="withEffect">
                                  <p:stCondLst>
                                    <p:cond delay="1750"/>
                                  </p:stCondLst>
                                  <p:childTnLst>
                                    <p:set>
                                      <p:cBhvr>
                                        <p:cTn id="783" dur="1" fill="hold">
                                          <p:stCondLst>
                                            <p:cond delay="0"/>
                                          </p:stCondLst>
                                        </p:cTn>
                                        <p:tgtEl>
                                          <p:spTgt spid="129"/>
                                        </p:tgtEl>
                                        <p:attrNameLst>
                                          <p:attrName>style.visibility</p:attrName>
                                        </p:attrNameLst>
                                      </p:cBhvr>
                                      <p:to>
                                        <p:strVal val="visible"/>
                                      </p:to>
                                    </p:set>
                                    <p:animEffect transition="in" filter="fade">
                                      <p:cBhvr>
                                        <p:cTn id="784" dur="500"/>
                                        <p:tgtEl>
                                          <p:spTgt spid="129"/>
                                        </p:tgtEl>
                                      </p:cBhvr>
                                    </p:animEffect>
                                  </p:childTnLst>
                                </p:cTn>
                              </p:par>
                              <p:par>
                                <p:cTn id="785" presetID="10" presetClass="entr" presetSubtype="0" fill="hold" grpId="0" nodeType="withEffect">
                                  <p:stCondLst>
                                    <p:cond delay="1750"/>
                                  </p:stCondLst>
                                  <p:childTnLst>
                                    <p:set>
                                      <p:cBhvr>
                                        <p:cTn id="786" dur="1" fill="hold">
                                          <p:stCondLst>
                                            <p:cond delay="0"/>
                                          </p:stCondLst>
                                        </p:cTn>
                                        <p:tgtEl>
                                          <p:spTgt spid="130"/>
                                        </p:tgtEl>
                                        <p:attrNameLst>
                                          <p:attrName>style.visibility</p:attrName>
                                        </p:attrNameLst>
                                      </p:cBhvr>
                                      <p:to>
                                        <p:strVal val="visible"/>
                                      </p:to>
                                    </p:set>
                                    <p:animEffect transition="in" filter="fade">
                                      <p:cBhvr>
                                        <p:cTn id="787" dur="500"/>
                                        <p:tgtEl>
                                          <p:spTgt spid="130"/>
                                        </p:tgtEl>
                                      </p:cBhvr>
                                    </p:animEffect>
                                  </p:childTnLst>
                                </p:cTn>
                              </p:par>
                              <p:par>
                                <p:cTn id="788" presetID="10" presetClass="entr" presetSubtype="0" fill="hold" grpId="0" nodeType="withEffect">
                                  <p:stCondLst>
                                    <p:cond delay="1750"/>
                                  </p:stCondLst>
                                  <p:childTnLst>
                                    <p:set>
                                      <p:cBhvr>
                                        <p:cTn id="789" dur="1" fill="hold">
                                          <p:stCondLst>
                                            <p:cond delay="0"/>
                                          </p:stCondLst>
                                        </p:cTn>
                                        <p:tgtEl>
                                          <p:spTgt spid="128"/>
                                        </p:tgtEl>
                                        <p:attrNameLst>
                                          <p:attrName>style.visibility</p:attrName>
                                        </p:attrNameLst>
                                      </p:cBhvr>
                                      <p:to>
                                        <p:strVal val="visible"/>
                                      </p:to>
                                    </p:set>
                                    <p:animEffect transition="in" filter="fade">
                                      <p:cBhvr>
                                        <p:cTn id="790" dur="500"/>
                                        <p:tgtEl>
                                          <p:spTgt spid="128"/>
                                        </p:tgtEl>
                                      </p:cBhvr>
                                    </p:animEffect>
                                  </p:childTnLst>
                                </p:cTn>
                              </p:par>
                              <p:par>
                                <p:cTn id="791" presetID="10" presetClass="entr" presetSubtype="0" fill="hold" grpId="0" nodeType="withEffect">
                                  <p:stCondLst>
                                    <p:cond delay="1500"/>
                                  </p:stCondLst>
                                  <p:childTnLst>
                                    <p:set>
                                      <p:cBhvr>
                                        <p:cTn id="792" dur="1" fill="hold">
                                          <p:stCondLst>
                                            <p:cond delay="0"/>
                                          </p:stCondLst>
                                        </p:cTn>
                                        <p:tgtEl>
                                          <p:spTgt spid="137"/>
                                        </p:tgtEl>
                                        <p:attrNameLst>
                                          <p:attrName>style.visibility</p:attrName>
                                        </p:attrNameLst>
                                      </p:cBhvr>
                                      <p:to>
                                        <p:strVal val="visible"/>
                                      </p:to>
                                    </p:set>
                                    <p:animEffect transition="in" filter="fade">
                                      <p:cBhvr>
                                        <p:cTn id="793" dur="500"/>
                                        <p:tgtEl>
                                          <p:spTgt spid="137"/>
                                        </p:tgtEl>
                                      </p:cBhvr>
                                    </p:animEffect>
                                  </p:childTnLst>
                                </p:cTn>
                              </p:par>
                              <p:par>
                                <p:cTn id="794" presetID="42" presetClass="path" presetSubtype="0" decel="30000" fill="hold" grpId="1" nodeType="withEffect">
                                  <p:stCondLst>
                                    <p:cond delay="1500"/>
                                  </p:stCondLst>
                                  <p:childTnLst>
                                    <p:animMotion origin="layout" path="M 3.33333E-6 -4.07407E-6 L 0.08841 -4.07407E-6 " pathEditMode="relative" rAng="0" ptsTypes="AA">
                                      <p:cBhvr>
                                        <p:cTn id="795" dur="750" spd="-100000" fill="hold"/>
                                        <p:tgtEl>
                                          <p:spTgt spid="137"/>
                                        </p:tgtEl>
                                        <p:attrNameLst>
                                          <p:attrName>ppt_x</p:attrName>
                                          <p:attrName>ppt_y</p:attrName>
                                        </p:attrNameLst>
                                      </p:cBhvr>
                                      <p:rCtr x="4414" y="0"/>
                                    </p:animMotion>
                                  </p:childTnLst>
                                </p:cTn>
                              </p:par>
                            </p:childTnLst>
                          </p:cTn>
                        </p:par>
                      </p:childTnLst>
                    </p:cTn>
                  </p:par>
                  <p:par>
                    <p:cTn id="796" fill="hold">
                      <p:stCondLst>
                        <p:cond delay="indefinite"/>
                      </p:stCondLst>
                      <p:childTnLst>
                        <p:par>
                          <p:cTn id="797" fill="hold">
                            <p:stCondLst>
                              <p:cond delay="0"/>
                            </p:stCondLst>
                            <p:childTnLst>
                              <p:par>
                                <p:cTn id="798" presetID="42" presetClass="entr" presetSubtype="0" fill="hold" nodeType="clickEffect">
                                  <p:stCondLst>
                                    <p:cond delay="0"/>
                                  </p:stCondLst>
                                  <p:childTnLst>
                                    <p:set>
                                      <p:cBhvr>
                                        <p:cTn id="799" dur="1" fill="hold">
                                          <p:stCondLst>
                                            <p:cond delay="0"/>
                                          </p:stCondLst>
                                        </p:cTn>
                                        <p:tgtEl>
                                          <p:spTgt spid="140"/>
                                        </p:tgtEl>
                                        <p:attrNameLst>
                                          <p:attrName>style.visibility</p:attrName>
                                        </p:attrNameLst>
                                      </p:cBhvr>
                                      <p:to>
                                        <p:strVal val="visible"/>
                                      </p:to>
                                    </p:set>
                                    <p:animEffect transition="in" filter="fade">
                                      <p:cBhvr>
                                        <p:cTn id="800" dur="1000"/>
                                        <p:tgtEl>
                                          <p:spTgt spid="140"/>
                                        </p:tgtEl>
                                      </p:cBhvr>
                                    </p:animEffect>
                                    <p:anim calcmode="lin" valueType="num">
                                      <p:cBhvr>
                                        <p:cTn id="801" dur="1000" fill="hold"/>
                                        <p:tgtEl>
                                          <p:spTgt spid="140"/>
                                        </p:tgtEl>
                                        <p:attrNameLst>
                                          <p:attrName>ppt_x</p:attrName>
                                        </p:attrNameLst>
                                      </p:cBhvr>
                                      <p:tavLst>
                                        <p:tav tm="0">
                                          <p:val>
                                            <p:strVal val="#ppt_x"/>
                                          </p:val>
                                        </p:tav>
                                        <p:tav tm="100000">
                                          <p:val>
                                            <p:strVal val="#ppt_x"/>
                                          </p:val>
                                        </p:tav>
                                      </p:tavLst>
                                    </p:anim>
                                    <p:anim calcmode="lin" valueType="num">
                                      <p:cBhvr>
                                        <p:cTn id="802"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P spid="7" grpId="0" animBg="1"/>
      <p:bldP spid="8" grpId="0"/>
      <p:bldP spid="9" grpId="0" animBg="1"/>
      <p:bldP spid="10" grpId="0"/>
      <p:bldP spid="11" grpId="0" animBg="1"/>
      <p:bldP spid="12" grpId="0" animBg="1"/>
      <p:bldP spid="13" grpId="0" animBg="1"/>
      <p:bldP spid="14" grpId="0"/>
      <p:bldP spid="15" grpId="0" animBg="1"/>
      <p:bldP spid="16" grpId="0" animBg="1"/>
      <p:bldP spid="17" grpId="0"/>
      <p:bldP spid="18" grpId="0" animBg="1"/>
      <p:bldP spid="19" grpId="0"/>
      <p:bldP spid="20" grpId="0" animBg="1"/>
      <p:bldP spid="21" grpId="0"/>
      <p:bldP spid="22" grpId="0"/>
      <p:bldP spid="23" grpId="0" animBg="1"/>
      <p:bldP spid="24" grpId="0" animBg="1"/>
      <p:bldP spid="25" grpId="0" animBg="1"/>
      <p:bldP spid="26" grpId="0" animBg="1"/>
      <p:bldP spid="27" grpId="0" animBg="1"/>
      <p:bldP spid="28" grpId="0" animBg="1"/>
      <p:bldP spid="29" grpId="0" animBg="1"/>
      <p:bldP spid="30" grpId="0" animBg="1"/>
      <p:bldP spid="31" grpId="0"/>
      <p:bldP spid="32" grpId="0" animBg="1"/>
      <p:bldP spid="33" grpId="0"/>
      <p:bldP spid="34" grpId="0" animBg="1"/>
      <p:bldP spid="35" grpId="0" animBg="1"/>
      <p:bldP spid="36" grpId="0" animBg="1"/>
      <p:bldP spid="37" grpId="0" animBg="1"/>
      <p:bldP spid="38" grpId="0"/>
      <p:bldP spid="39" grpId="0" animBg="1"/>
      <p:bldP spid="40" grpId="0"/>
      <p:bldP spid="41" grpId="0" animBg="1"/>
      <p:bldP spid="42" grpId="0"/>
      <p:bldP spid="43" grpId="0" animBg="1"/>
      <p:bldP spid="44" grpId="0"/>
      <p:bldP spid="45" grpId="0" animBg="1"/>
      <p:bldP spid="46" grpId="0"/>
      <p:bldP spid="47" grpId="0" animBg="1"/>
      <p:bldP spid="48" grpId="0"/>
      <p:bldP spid="49" grpId="0" animBg="1"/>
      <p:bldP spid="50" grpId="0"/>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p:bldP spid="62" grpId="0" animBg="1"/>
      <p:bldP spid="63"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p:bldP spid="77" grpId="0"/>
      <p:bldP spid="78" grpId="0"/>
      <p:bldP spid="79" grpId="0" animBg="1"/>
      <p:bldP spid="80" grpId="0"/>
      <p:bldP spid="81" grpId="0" animBg="1"/>
      <p:bldP spid="82" grpId="0"/>
      <p:bldP spid="83" grpId="0" animBg="1"/>
      <p:bldP spid="84" grpId="0"/>
      <p:bldP spid="85" grpId="0" animBg="1"/>
      <p:bldP spid="86" grpId="0"/>
      <p:bldP spid="87" grpId="0" animBg="1"/>
      <p:bldP spid="88" grpId="0"/>
      <p:bldP spid="89" grpId="0" animBg="1"/>
      <p:bldP spid="90" grpId="0"/>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7" grpId="0" animBg="1"/>
      <p:bldP spid="118" grpId="0" animBg="1"/>
      <p:bldP spid="121" grpId="0"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9" grpId="0" animBg="1"/>
      <p:bldP spid="130" grpId="0" animBg="1"/>
      <p:bldP spid="137" grpId="0" animBg="1"/>
      <p:bldP spid="137" grpId="1" animBg="1"/>
      <p:bldP spid="138" grpId="0"/>
      <p:bldP spid="13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590C5E30-3DEA-42FA-881A-F670B5B56DBB}"/>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C17AE6DC-5474-4A86-9B6F-C2DE177A3186}"/>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A2D7ECC5-A7C5-4D44-8E9B-875EFB3180F4}"/>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9035C640-ABBB-4E0B-B564-F41AA47B6767}"/>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400EB5E3-BFA3-4EFC-9932-6DE8BDDB39B2}"/>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sym typeface="+mn-lt"/>
              </a:rPr>
              <a:t>4</a:t>
            </a:r>
          </a:p>
        </p:txBody>
      </p:sp>
      <p:sp>
        <p:nvSpPr>
          <p:cNvPr id="8" name="矩形 7">
            <a:extLst>
              <a:ext uri="{FF2B5EF4-FFF2-40B4-BE49-F238E27FC236}">
                <a16:creationId xmlns:a16="http://schemas.microsoft.com/office/drawing/2014/main" id="{E77565DA-C8FD-4A67-A232-3E929AE61447}"/>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1BAAEBB1-8C86-4C09-871C-BAA30A8B28E3}"/>
              </a:ext>
            </a:extLst>
          </p:cNvPr>
          <p:cNvSpPr txBox="1"/>
          <p:nvPr/>
        </p:nvSpPr>
        <p:spPr>
          <a:xfrm>
            <a:off x="7128930" y="3305875"/>
            <a:ext cx="4372087" cy="670120"/>
          </a:xfrm>
          <a:prstGeom prst="rect">
            <a:avLst/>
          </a:prstGeom>
          <a:noFill/>
        </p:spPr>
        <p:txBody>
          <a:bodyPr wrap="square" rtlCol="0">
            <a:spAutoFit/>
          </a:bodyPr>
          <a:lstStyle/>
          <a:p>
            <a:pPr>
              <a:lnSpc>
                <a:spcPct val="130000"/>
              </a:lnSpc>
            </a:pPr>
            <a:r>
              <a:rPr lang="zh-CN" altLang="en-US" sz="3200" dirty="0">
                <a:solidFill>
                  <a:schemeClr val="tx2"/>
                </a:solidFill>
                <a:cs typeface="+mn-ea"/>
                <a:sym typeface="+mn-lt"/>
              </a:rPr>
              <a:t>运行结果</a:t>
            </a:r>
            <a:endParaRPr lang="en-US" altLang="zh-CN" dirty="0">
              <a:solidFill>
                <a:schemeClr val="tx2"/>
              </a:solidFill>
              <a:cs typeface="+mn-ea"/>
              <a:sym typeface="+mn-lt"/>
            </a:endParaRPr>
          </a:p>
        </p:txBody>
      </p:sp>
      <p:sp>
        <p:nvSpPr>
          <p:cNvPr id="10" name="矩形 9">
            <a:extLst>
              <a:ext uri="{FF2B5EF4-FFF2-40B4-BE49-F238E27FC236}">
                <a16:creationId xmlns:a16="http://schemas.microsoft.com/office/drawing/2014/main" id="{BFBD8239-C32A-4950-8CEB-4FFB072B1417}"/>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04</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61530E3A-D7DB-4BA2-89B7-54A2B1AC8CEF}"/>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54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 calcmode="lin" valueType="num">
                                      <p:cBhvr>
                                        <p:cTn id="16" dur="750" fill="hold"/>
                                        <p:tgtEl>
                                          <p:spTgt spid="3"/>
                                        </p:tgtEl>
                                        <p:attrNameLst>
                                          <p:attrName>ppt_w</p:attrName>
                                        </p:attrNameLst>
                                      </p:cBhvr>
                                      <p:tavLst>
                                        <p:tav tm="0">
                                          <p:val>
                                            <p:fltVal val="0"/>
                                          </p:val>
                                        </p:tav>
                                        <p:tav tm="100000">
                                          <p:val>
                                            <p:strVal val="#ppt_w"/>
                                          </p:val>
                                        </p:tav>
                                      </p:tavLst>
                                    </p:anim>
                                    <p:anim calcmode="lin" valueType="num">
                                      <p:cBhvr>
                                        <p:cTn id="17" dur="750" fill="hold"/>
                                        <p:tgtEl>
                                          <p:spTgt spid="3"/>
                                        </p:tgtEl>
                                        <p:attrNameLst>
                                          <p:attrName>ppt_h</p:attrName>
                                        </p:attrNameLst>
                                      </p:cBhvr>
                                      <p:tavLst>
                                        <p:tav tm="0">
                                          <p:val>
                                            <p:fltVal val="0"/>
                                          </p:val>
                                        </p:tav>
                                        <p:tav tm="100000">
                                          <p:val>
                                            <p:strVal val="#ppt_h"/>
                                          </p:val>
                                        </p:tav>
                                      </p:tavLst>
                                    </p:anim>
                                    <p:animEffect transition="in" filter="fade">
                                      <p:cBhvr>
                                        <p:cTn id="18" dur="750"/>
                                        <p:tgtEl>
                                          <p:spTgt spid="3"/>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fltVal val="0"/>
                                          </p:val>
                                        </p:tav>
                                        <p:tav tm="100000">
                                          <p:val>
                                            <p:strVal val="#ppt_w"/>
                                          </p:val>
                                        </p:tav>
                                      </p:tavLst>
                                    </p:anim>
                                    <p:anim calcmode="lin" valueType="num">
                                      <p:cBhvr>
                                        <p:cTn id="22" dur="750" fill="hold"/>
                                        <p:tgtEl>
                                          <p:spTgt spid="4"/>
                                        </p:tgtEl>
                                        <p:attrNameLst>
                                          <p:attrName>ppt_h</p:attrName>
                                        </p:attrNameLst>
                                      </p:cBhvr>
                                      <p:tavLst>
                                        <p:tav tm="0">
                                          <p:val>
                                            <p:fltVal val="0"/>
                                          </p:val>
                                        </p:tav>
                                        <p:tav tm="100000">
                                          <p:val>
                                            <p:strVal val="#ppt_h"/>
                                          </p:val>
                                        </p:tav>
                                      </p:tavLst>
                                    </p:anim>
                                    <p:animEffect transition="in" filter="fade">
                                      <p:cBhvr>
                                        <p:cTn id="23" dur="750"/>
                                        <p:tgtEl>
                                          <p:spTgt spid="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animEffect transition="in" filter="fade">
                                      <p:cBhvr>
                                        <p:cTn id="33" dur="750"/>
                                        <p:tgtEl>
                                          <p:spTgt spid="6"/>
                                        </p:tgtEl>
                                      </p:cBhvr>
                                    </p:animEffect>
                                  </p:childTnLst>
                                </p:cTn>
                              </p:par>
                              <p:par>
                                <p:cTn id="34" presetID="10" presetClass="entr" presetSubtype="0" fill="hold"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64" presetClass="path" presetSubtype="0" decel="30000" fill="hold" nodeType="withEffect">
                                  <p:stCondLst>
                                    <p:cond delay="500"/>
                                  </p:stCondLst>
                                  <p:childTnLst>
                                    <p:animMotion origin="layout" path="M 2.29167E-6 0.03889 L 2.29167E-6 -0.07176 " pathEditMode="relative" rAng="0" ptsTypes="AA">
                                      <p:cBhvr>
                                        <p:cTn id="38" dur="750" spd="-100000" fill="hold"/>
                                        <p:tgtEl>
                                          <p:spTgt spid="11"/>
                                        </p:tgtEl>
                                        <p:attrNameLst>
                                          <p:attrName>ppt_x</p:attrName>
                                          <p:attrName>ppt_y</p:attrName>
                                        </p:attrNameLst>
                                      </p:cBhvr>
                                      <p:rCtr x="0" y="-5532"/>
                                    </p:animMotion>
                                  </p:childTnLst>
                                </p:cTn>
                              </p:par>
                              <p:par>
                                <p:cTn id="39" presetID="64" presetClass="path" presetSubtype="0" accel="30000" decel="30000" fill="hold" nodeType="withEffect">
                                  <p:stCondLst>
                                    <p:cond delay="1250"/>
                                  </p:stCondLst>
                                  <p:childTnLst>
                                    <p:animMotion origin="layout" path="M 3.95833E-6 0.03842 L 3.95833E-6 2.96296E-6 " pathEditMode="relative" rAng="0" ptsTypes="AA">
                                      <p:cBhvr>
                                        <p:cTn id="40" dur="750" fill="hold"/>
                                        <p:tgtEl>
                                          <p:spTgt spid="11"/>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9">
            <a:extLst>
              <a:ext uri="{FF2B5EF4-FFF2-40B4-BE49-F238E27FC236}">
                <a16:creationId xmlns:a16="http://schemas.microsoft.com/office/drawing/2014/main" id="{48267D51-5E07-488D-8AF7-80224776E932}"/>
              </a:ext>
            </a:extLst>
          </p:cNvPr>
          <p:cNvSpPr/>
          <p:nvPr/>
        </p:nvSpPr>
        <p:spPr>
          <a:xfrm flipH="1">
            <a:off x="3018759" y="5509577"/>
            <a:ext cx="45719" cy="542925"/>
          </a:xfrm>
          <a:prstGeom prst="roundRect">
            <a:avLst>
              <a:gd name="adj" fmla="val 50000"/>
            </a:avLst>
          </a:prstGeom>
          <a:solidFill>
            <a:schemeClr val="tx1"/>
          </a:solidFill>
          <a:ln w="9525">
            <a:no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文本框 19">
            <a:extLst>
              <a:ext uri="{FF2B5EF4-FFF2-40B4-BE49-F238E27FC236}">
                <a16:creationId xmlns:a16="http://schemas.microsoft.com/office/drawing/2014/main" id="{F5006120-7426-4C50-A9E0-43B49BB35454}"/>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04</a:t>
            </a:r>
            <a:endParaRPr lang="zh-CN" altLang="en-US" dirty="0">
              <a:sym typeface="+mn-lt"/>
            </a:endParaRPr>
          </a:p>
        </p:txBody>
      </p:sp>
      <p:cxnSp>
        <p:nvCxnSpPr>
          <p:cNvPr id="21" name="直接连接符 20">
            <a:extLst>
              <a:ext uri="{FF2B5EF4-FFF2-40B4-BE49-F238E27FC236}">
                <a16:creationId xmlns:a16="http://schemas.microsoft.com/office/drawing/2014/main" id="{E35CF8EF-3B77-4277-808B-B9DD5B3463D8}"/>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Freeform 189">
            <a:extLst>
              <a:ext uri="{FF2B5EF4-FFF2-40B4-BE49-F238E27FC236}">
                <a16:creationId xmlns:a16="http://schemas.microsoft.com/office/drawing/2014/main" id="{A682C7A9-83E7-460D-86D9-C134E094CDB5}"/>
              </a:ext>
            </a:extLst>
          </p:cNvPr>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cs typeface="+mn-ea"/>
              <a:sym typeface="+mn-lt"/>
            </a:endParaRPr>
          </a:p>
        </p:txBody>
      </p:sp>
      <p:pic>
        <p:nvPicPr>
          <p:cNvPr id="31" name="图片 30">
            <a:extLst>
              <a:ext uri="{FF2B5EF4-FFF2-40B4-BE49-F238E27FC236}">
                <a16:creationId xmlns:a16="http://schemas.microsoft.com/office/drawing/2014/main" id="{15B0F75F-47CD-4C7E-AC22-EF402DE773D2}"/>
              </a:ext>
            </a:extLst>
          </p:cNvPr>
          <p:cNvPicPr>
            <a:picLocks noChangeAspect="1"/>
          </p:cNvPicPr>
          <p:nvPr/>
        </p:nvPicPr>
        <p:blipFill>
          <a:blip r:embed="rId3"/>
          <a:stretch>
            <a:fillRect/>
          </a:stretch>
        </p:blipFill>
        <p:spPr>
          <a:xfrm>
            <a:off x="33353" y="1474886"/>
            <a:ext cx="6666236" cy="1511403"/>
          </a:xfrm>
          <a:prstGeom prst="rect">
            <a:avLst/>
          </a:prstGeom>
        </p:spPr>
      </p:pic>
      <p:pic>
        <p:nvPicPr>
          <p:cNvPr id="33" name="图片 32">
            <a:extLst>
              <a:ext uri="{FF2B5EF4-FFF2-40B4-BE49-F238E27FC236}">
                <a16:creationId xmlns:a16="http://schemas.microsoft.com/office/drawing/2014/main" id="{67DD7CE9-0E8A-4F7E-A913-54CCC38EA953}"/>
              </a:ext>
            </a:extLst>
          </p:cNvPr>
          <p:cNvPicPr>
            <a:picLocks noChangeAspect="1"/>
          </p:cNvPicPr>
          <p:nvPr/>
        </p:nvPicPr>
        <p:blipFill>
          <a:blip r:embed="rId4"/>
          <a:stretch>
            <a:fillRect/>
          </a:stretch>
        </p:blipFill>
        <p:spPr>
          <a:xfrm>
            <a:off x="6814995" y="510923"/>
            <a:ext cx="5343652" cy="3769553"/>
          </a:xfrm>
          <a:prstGeom prst="rect">
            <a:avLst/>
          </a:prstGeom>
        </p:spPr>
      </p:pic>
      <p:pic>
        <p:nvPicPr>
          <p:cNvPr id="35" name="图片 34">
            <a:extLst>
              <a:ext uri="{FF2B5EF4-FFF2-40B4-BE49-F238E27FC236}">
                <a16:creationId xmlns:a16="http://schemas.microsoft.com/office/drawing/2014/main" id="{A350C0E5-DBE7-48ED-848D-5D37F55B9D9F}"/>
              </a:ext>
            </a:extLst>
          </p:cNvPr>
          <p:cNvPicPr>
            <a:picLocks noChangeAspect="1"/>
          </p:cNvPicPr>
          <p:nvPr/>
        </p:nvPicPr>
        <p:blipFill>
          <a:blip r:embed="rId5"/>
          <a:stretch>
            <a:fillRect/>
          </a:stretch>
        </p:blipFill>
        <p:spPr>
          <a:xfrm>
            <a:off x="1587738" y="3179987"/>
            <a:ext cx="4528387" cy="2055569"/>
          </a:xfrm>
          <a:prstGeom prst="rect">
            <a:avLst/>
          </a:prstGeom>
        </p:spPr>
      </p:pic>
      <p:grpSp>
        <p:nvGrpSpPr>
          <p:cNvPr id="27" name="Group 4">
            <a:extLst>
              <a:ext uri="{FF2B5EF4-FFF2-40B4-BE49-F238E27FC236}">
                <a16:creationId xmlns:a16="http://schemas.microsoft.com/office/drawing/2014/main" id="{E4170657-585D-4ECE-95BD-B5F5226238E4}"/>
              </a:ext>
            </a:extLst>
          </p:cNvPr>
          <p:cNvGrpSpPr/>
          <p:nvPr/>
        </p:nvGrpSpPr>
        <p:grpSpPr>
          <a:xfrm>
            <a:off x="3253477" y="5094080"/>
            <a:ext cx="5373597" cy="1032307"/>
            <a:chOff x="3503711" y="1319174"/>
            <a:chExt cx="7164797" cy="1376410"/>
          </a:xfrm>
        </p:grpSpPr>
        <p:sp>
          <p:nvSpPr>
            <p:cNvPr id="28" name="TextBox 108">
              <a:extLst>
                <a:ext uri="{FF2B5EF4-FFF2-40B4-BE49-F238E27FC236}">
                  <a16:creationId xmlns:a16="http://schemas.microsoft.com/office/drawing/2014/main" id="{7C2203AB-2E77-4EA2-997F-203FA545AEA5}"/>
                </a:ext>
              </a:extLst>
            </p:cNvPr>
            <p:cNvSpPr txBox="1"/>
            <p:nvPr/>
          </p:nvSpPr>
          <p:spPr>
            <a:xfrm>
              <a:off x="3503711" y="1864588"/>
              <a:ext cx="7164797" cy="830996"/>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在打开程序后会执行文件同步操作</a:t>
              </a:r>
              <a:endParaRPr lang="en-US" altLang="zh-CN" sz="1050" dirty="0">
                <a:solidFill>
                  <a:schemeClr val="bg1">
                    <a:lumMod val="50000"/>
                  </a:schemeClr>
                </a:solidFill>
                <a:cs typeface="+mn-ea"/>
                <a:sym typeface="+mn-lt"/>
              </a:endParaRPr>
            </a:p>
            <a:p>
              <a:pPr algn="l">
                <a:lnSpc>
                  <a:spcPct val="120000"/>
                </a:lnSpc>
                <a:spcBef>
                  <a:spcPct val="0"/>
                </a:spcBef>
              </a:pPr>
              <a:r>
                <a:rPr lang="zh-CN" altLang="en-US" sz="1050" dirty="0">
                  <a:solidFill>
                    <a:schemeClr val="bg1">
                      <a:lumMod val="50000"/>
                    </a:schemeClr>
                  </a:solidFill>
                  <a:cs typeface="+mn-ea"/>
                  <a:sym typeface="+mn-lt"/>
                </a:rPr>
                <a:t>在发现文件冲突时为将原文件改名</a:t>
              </a:r>
            </a:p>
          </p:txBody>
        </p:sp>
        <p:sp>
          <p:nvSpPr>
            <p:cNvPr id="29" name="Rectangle 2">
              <a:extLst>
                <a:ext uri="{FF2B5EF4-FFF2-40B4-BE49-F238E27FC236}">
                  <a16:creationId xmlns:a16="http://schemas.microsoft.com/office/drawing/2014/main" id="{FD5FC38B-BA02-4EA3-8D2C-EA1F1FAEC003}"/>
                </a:ext>
              </a:extLst>
            </p:cNvPr>
            <p:cNvSpPr/>
            <p:nvPr/>
          </p:nvSpPr>
          <p:spPr>
            <a:xfrm>
              <a:off x="4586803" y="1319174"/>
              <a:ext cx="1846659" cy="553996"/>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文件同步</a:t>
              </a:r>
            </a:p>
          </p:txBody>
        </p:sp>
      </p:grpSp>
      <p:sp>
        <p:nvSpPr>
          <p:cNvPr id="36" name="Rectangle 29">
            <a:extLst>
              <a:ext uri="{FF2B5EF4-FFF2-40B4-BE49-F238E27FC236}">
                <a16:creationId xmlns:a16="http://schemas.microsoft.com/office/drawing/2014/main" id="{B0807BE2-8D49-41AE-9C32-95952CFE0217}"/>
              </a:ext>
            </a:extLst>
          </p:cNvPr>
          <p:cNvSpPr/>
          <p:nvPr/>
        </p:nvSpPr>
        <p:spPr>
          <a:xfrm>
            <a:off x="3764007" y="2536366"/>
            <a:ext cx="2244938" cy="467436"/>
          </a:xfrm>
          <a:prstGeom prst="rect">
            <a:avLst/>
          </a:prstGeom>
          <a:effectLst/>
        </p:spPr>
        <p:txBody>
          <a:bodyPr wrap="square" lIns="0" tIns="0" rIns="0" bIns="0" anchor="ctr" anchorCtr="0">
            <a:normAutofit/>
          </a:bodyPr>
          <a:lstStyle/>
          <a:p>
            <a:pPr>
              <a:lnSpc>
                <a:spcPct val="120000"/>
              </a:lnSpc>
            </a:pPr>
            <a:r>
              <a:rPr lang="en-US" altLang="zh-CN" sz="900" dirty="0">
                <a:solidFill>
                  <a:schemeClr val="bg1">
                    <a:lumMod val="50000"/>
                  </a:schemeClr>
                </a:solidFill>
                <a:cs typeface="+mn-ea"/>
                <a:sym typeface="+mn-lt"/>
              </a:rPr>
              <a:t>S3</a:t>
            </a:r>
            <a:r>
              <a:rPr lang="zh-CN" altLang="en-US" sz="900" dirty="0">
                <a:solidFill>
                  <a:schemeClr val="bg1">
                    <a:lumMod val="50000"/>
                  </a:schemeClr>
                </a:solidFill>
                <a:cs typeface="+mn-ea"/>
                <a:sym typeface="+mn-lt"/>
              </a:rPr>
              <a:t>服务器内容</a:t>
            </a:r>
          </a:p>
        </p:txBody>
      </p:sp>
      <p:sp>
        <p:nvSpPr>
          <p:cNvPr id="37" name="Rectangle 29">
            <a:extLst>
              <a:ext uri="{FF2B5EF4-FFF2-40B4-BE49-F238E27FC236}">
                <a16:creationId xmlns:a16="http://schemas.microsoft.com/office/drawing/2014/main" id="{7541DC17-67A5-43E6-A721-60F0BEB44C49}"/>
              </a:ext>
            </a:extLst>
          </p:cNvPr>
          <p:cNvSpPr/>
          <p:nvPr/>
        </p:nvSpPr>
        <p:spPr>
          <a:xfrm>
            <a:off x="2641538" y="4671413"/>
            <a:ext cx="2244938" cy="467436"/>
          </a:xfrm>
          <a:prstGeom prst="rect">
            <a:avLst/>
          </a:prstGeom>
          <a:effectLst/>
        </p:spPr>
        <p:txBody>
          <a:bodyPr wrap="square" lIns="0" tIns="0" rIns="0" bIns="0" anchor="ctr" anchorCtr="0">
            <a:normAutofit/>
          </a:bodyPr>
          <a:lstStyle/>
          <a:p>
            <a:pPr>
              <a:lnSpc>
                <a:spcPct val="120000"/>
              </a:lnSpc>
            </a:pPr>
            <a:r>
              <a:rPr lang="zh-CN" altLang="en-US" sz="900" dirty="0">
                <a:solidFill>
                  <a:schemeClr val="bg1">
                    <a:lumMod val="50000"/>
                  </a:schemeClr>
                </a:solidFill>
                <a:cs typeface="+mn-ea"/>
                <a:sym typeface="+mn-lt"/>
              </a:rPr>
              <a:t>本地同步文件</a:t>
            </a:r>
          </a:p>
        </p:txBody>
      </p:sp>
      <p:sp>
        <p:nvSpPr>
          <p:cNvPr id="38" name="Rectangle 29">
            <a:extLst>
              <a:ext uri="{FF2B5EF4-FFF2-40B4-BE49-F238E27FC236}">
                <a16:creationId xmlns:a16="http://schemas.microsoft.com/office/drawing/2014/main" id="{9CEE1471-4433-48C8-AB68-CF54A684622C}"/>
              </a:ext>
            </a:extLst>
          </p:cNvPr>
          <p:cNvSpPr/>
          <p:nvPr/>
        </p:nvSpPr>
        <p:spPr>
          <a:xfrm>
            <a:off x="8427993" y="4387429"/>
            <a:ext cx="2244938" cy="467436"/>
          </a:xfrm>
          <a:prstGeom prst="rect">
            <a:avLst/>
          </a:prstGeom>
          <a:effectLst/>
        </p:spPr>
        <p:txBody>
          <a:bodyPr wrap="square" lIns="0" tIns="0" rIns="0" bIns="0" anchor="ctr" anchorCtr="0">
            <a:normAutofit/>
          </a:bodyPr>
          <a:lstStyle/>
          <a:p>
            <a:pPr>
              <a:lnSpc>
                <a:spcPct val="120000"/>
              </a:lnSpc>
            </a:pPr>
            <a:r>
              <a:rPr lang="zh-CN" altLang="en-US" sz="900" dirty="0">
                <a:solidFill>
                  <a:schemeClr val="bg1">
                    <a:lumMod val="50000"/>
                  </a:schemeClr>
                </a:solidFill>
                <a:cs typeface="+mn-ea"/>
                <a:sym typeface="+mn-lt"/>
              </a:rPr>
              <a:t>程序同步运行结果</a:t>
            </a:r>
          </a:p>
        </p:txBody>
      </p:sp>
      <p:pic>
        <p:nvPicPr>
          <p:cNvPr id="40" name="图片 39">
            <a:extLst>
              <a:ext uri="{FF2B5EF4-FFF2-40B4-BE49-F238E27FC236}">
                <a16:creationId xmlns:a16="http://schemas.microsoft.com/office/drawing/2014/main" id="{0B5CE2E7-4709-474C-93EB-3C34DBE87189}"/>
              </a:ext>
            </a:extLst>
          </p:cNvPr>
          <p:cNvPicPr>
            <a:picLocks noChangeAspect="1"/>
          </p:cNvPicPr>
          <p:nvPr/>
        </p:nvPicPr>
        <p:blipFill>
          <a:blip r:embed="rId6"/>
          <a:stretch>
            <a:fillRect/>
          </a:stretch>
        </p:blipFill>
        <p:spPr>
          <a:xfrm>
            <a:off x="6076446" y="5411741"/>
            <a:ext cx="4703094" cy="618962"/>
          </a:xfrm>
          <a:prstGeom prst="rect">
            <a:avLst/>
          </a:prstGeom>
        </p:spPr>
      </p:pic>
      <p:sp>
        <p:nvSpPr>
          <p:cNvPr id="41" name="Rectangle 29">
            <a:extLst>
              <a:ext uri="{FF2B5EF4-FFF2-40B4-BE49-F238E27FC236}">
                <a16:creationId xmlns:a16="http://schemas.microsoft.com/office/drawing/2014/main" id="{DDA0FE1E-D26C-4294-9CD5-FBD15A69FB78}"/>
              </a:ext>
            </a:extLst>
          </p:cNvPr>
          <p:cNvSpPr/>
          <p:nvPr/>
        </p:nvSpPr>
        <p:spPr>
          <a:xfrm>
            <a:off x="8331443" y="5872793"/>
            <a:ext cx="2244938" cy="467436"/>
          </a:xfrm>
          <a:prstGeom prst="rect">
            <a:avLst/>
          </a:prstGeom>
          <a:effectLst/>
        </p:spPr>
        <p:txBody>
          <a:bodyPr wrap="square" lIns="0" tIns="0" rIns="0" bIns="0" anchor="ctr" anchorCtr="0">
            <a:normAutofit/>
          </a:bodyPr>
          <a:lstStyle/>
          <a:p>
            <a:pPr>
              <a:lnSpc>
                <a:spcPct val="120000"/>
              </a:lnSpc>
            </a:pPr>
            <a:r>
              <a:rPr lang="zh-CN" altLang="en-US" sz="900" dirty="0">
                <a:solidFill>
                  <a:schemeClr val="bg1">
                    <a:lumMod val="50000"/>
                  </a:schemeClr>
                </a:solidFill>
                <a:cs typeface="+mn-ea"/>
                <a:sym typeface="+mn-lt"/>
              </a:rPr>
              <a:t>程序同步冲突情况</a:t>
            </a:r>
          </a:p>
        </p:txBody>
      </p:sp>
    </p:spTree>
    <p:extLst>
      <p:ext uri="{BB962C8B-B14F-4D97-AF65-F5344CB8AC3E}">
        <p14:creationId xmlns:p14="http://schemas.microsoft.com/office/powerpoint/2010/main" val="17858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3" presetClass="path" presetSubtype="0" decel="50000" fill="hold" grpId="1" nodeType="withEffect">
                                  <p:stCondLst>
                                    <p:cond delay="3000"/>
                                  </p:stCondLst>
                                  <p:childTnLst>
                                    <p:animMotion origin="layout" path="M 0.01524 -4.81481E-6 L -0.10885 -4.81481E-6 " pathEditMode="relative" rAng="0" ptsTypes="AA">
                                      <p:cBhvr>
                                        <p:cTn id="9" dur="750" spd="-100000" fill="hold"/>
                                        <p:tgtEl>
                                          <p:spTgt spid="8"/>
                                        </p:tgtEl>
                                        <p:attrNameLst>
                                          <p:attrName>ppt_x</p:attrName>
                                          <p:attrName>ppt_y</p:attrName>
                                        </p:attrNameLst>
                                      </p:cBhvr>
                                      <p:rCtr x="-6211" y="0"/>
                                    </p:animMotion>
                                  </p:childTnLst>
                                </p:cTn>
                              </p:par>
                              <p:par>
                                <p:cTn id="10" presetID="35" presetClass="path" presetSubtype="0" accel="50000" decel="50000" fill="hold" grpId="2" nodeType="withEffect">
                                  <p:stCondLst>
                                    <p:cond delay="3750"/>
                                  </p:stCondLst>
                                  <p:childTnLst>
                                    <p:animMotion origin="layout" path="M 0.01602 -4.81481E-6 L -6.25E-7 -4.81481E-6 " pathEditMode="relative" rAng="0" ptsTypes="AA">
                                      <p:cBhvr>
                                        <p:cTn id="11" dur="750" fill="hold"/>
                                        <p:tgtEl>
                                          <p:spTgt spid="8"/>
                                        </p:tgtEl>
                                        <p:attrNameLst>
                                          <p:attrName>ppt_x</p:attrName>
                                          <p:attrName>ppt_y</p:attrName>
                                        </p:attrNameLst>
                                      </p:cBhvr>
                                      <p:rCtr x="-807" y="0"/>
                                    </p:animMotion>
                                  </p:childTnLst>
                                </p:cTn>
                              </p:par>
                              <p:par>
                                <p:cTn id="12" presetID="31"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1000" fill="hold"/>
                                        <p:tgtEl>
                                          <p:spTgt spid="21"/>
                                        </p:tgtEl>
                                        <p:attrNameLst>
                                          <p:attrName>ppt_w</p:attrName>
                                        </p:attrNameLst>
                                      </p:cBhvr>
                                      <p:tavLst>
                                        <p:tav tm="0">
                                          <p:val>
                                            <p:fltVal val="0"/>
                                          </p:val>
                                        </p:tav>
                                        <p:tav tm="100000">
                                          <p:val>
                                            <p:strVal val="#ppt_w"/>
                                          </p:val>
                                        </p:tav>
                                      </p:tavLst>
                                    </p:anim>
                                    <p:anim calcmode="lin" valueType="num">
                                      <p:cBhvr>
                                        <p:cTn id="15" dur="1000" fill="hold"/>
                                        <p:tgtEl>
                                          <p:spTgt spid="21"/>
                                        </p:tgtEl>
                                        <p:attrNameLst>
                                          <p:attrName>ppt_h</p:attrName>
                                        </p:attrNameLst>
                                      </p:cBhvr>
                                      <p:tavLst>
                                        <p:tav tm="0">
                                          <p:val>
                                            <p:fltVal val="0"/>
                                          </p:val>
                                        </p:tav>
                                        <p:tav tm="100000">
                                          <p:val>
                                            <p:strVal val="#ppt_h"/>
                                          </p:val>
                                        </p:tav>
                                      </p:tavLst>
                                    </p:anim>
                                    <p:anim calcmode="lin" valueType="num">
                                      <p:cBhvr>
                                        <p:cTn id="16" dur="1000" fill="hold"/>
                                        <p:tgtEl>
                                          <p:spTgt spid="21"/>
                                        </p:tgtEl>
                                        <p:attrNameLst>
                                          <p:attrName>style.rotation</p:attrName>
                                        </p:attrNameLst>
                                      </p:cBhvr>
                                      <p:tavLst>
                                        <p:tav tm="0">
                                          <p:val>
                                            <p:fltVal val="90"/>
                                          </p:val>
                                        </p:tav>
                                        <p:tav tm="100000">
                                          <p:val>
                                            <p:fltVal val="0"/>
                                          </p:val>
                                        </p:tav>
                                      </p:tavLst>
                                    </p:anim>
                                    <p:animEffect transition="in" filter="fade">
                                      <p:cBhvr>
                                        <p:cTn id="17" dur="1000"/>
                                        <p:tgtEl>
                                          <p:spTgt spid="21"/>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42" presetClass="path" presetSubtype="0" decel="30000" fill="hold" grpId="1" nodeType="withEffect">
                                  <p:stCondLst>
                                    <p:cond delay="250"/>
                                  </p:stCondLst>
                                  <p:childTnLst>
                                    <p:animMotion origin="layout" path="M -2.08333E-6 -4.81481E-6 L 0.03373 0.04399 " pathEditMode="relative" rAng="0" ptsTypes="AA">
                                      <p:cBhvr>
                                        <p:cTn id="22" dur="750" spd="-100000" fill="hold"/>
                                        <p:tgtEl>
                                          <p:spTgt spid="20"/>
                                        </p:tgtEl>
                                        <p:attrNameLst>
                                          <p:attrName>ppt_x</p:attrName>
                                          <p:attrName>ppt_y</p:attrName>
                                        </p:attrNameLst>
                                      </p:cBhvr>
                                      <p:rCtr x="1680" y="2199"/>
                                    </p:animMotion>
                                  </p:childTnLst>
                                </p:cTn>
                              </p:par>
                              <p:par>
                                <p:cTn id="23" presetID="10" presetClass="entr" presetSubtype="0" fill="hold" grpId="0" nodeType="withEffect">
                                  <p:stCondLst>
                                    <p:cond delay="25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250"/>
                                        <p:tgtEl>
                                          <p:spTgt spid="26"/>
                                        </p:tgtEl>
                                      </p:cBhvr>
                                    </p:animEffect>
                                  </p:childTnLst>
                                </p:cTn>
                              </p:par>
                              <p:par>
                                <p:cTn id="26" presetID="63" presetClass="path" presetSubtype="0" decel="30000" fill="hold" grpId="1" nodeType="withEffect">
                                  <p:stCondLst>
                                    <p:cond delay="250"/>
                                  </p:stCondLst>
                                  <p:childTnLst>
                                    <p:animMotion origin="layout" path="M -0.12435 -0.12408 L 5E-6 3.33333E-6 " pathEditMode="relative" rAng="0" ptsTypes="AA">
                                      <p:cBhvr>
                                        <p:cTn id="27" dur="1250" fill="hold"/>
                                        <p:tgtEl>
                                          <p:spTgt spid="26"/>
                                        </p:tgtEl>
                                        <p:attrNameLst>
                                          <p:attrName>ppt_x</p:attrName>
                                          <p:attrName>ppt_y</p:attrName>
                                        </p:attrNameLst>
                                      </p:cBhvr>
                                      <p:rCtr x="6211" y="6204"/>
                                    </p:animMotion>
                                  </p:childTnLst>
                                </p:cTn>
                              </p:par>
                              <p:par>
                                <p:cTn id="28" presetID="6" presetClass="emph" presetSubtype="0" decel="30000" fill="hold" grpId="2" nodeType="withEffect">
                                  <p:stCondLst>
                                    <p:cond delay="250"/>
                                  </p:stCondLst>
                                  <p:childTnLst>
                                    <p:animScale>
                                      <p:cBhvr>
                                        <p:cTn id="29" dur="1250" fill="hold"/>
                                        <p:tgtEl>
                                          <p:spTgt spid="26"/>
                                        </p:tgtEl>
                                      </p:cBhvr>
                                      <p:by x="150000" y="150000"/>
                                      <p:from x="146726" y="119179"/>
                                      <p:to x="100000" y="100000"/>
                                    </p:animScale>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20" grpId="0"/>
      <p:bldP spid="20" grpId="1"/>
      <p:bldP spid="26" grpId="0" animBg="1"/>
      <p:bldP spid="26" grpId="1" animBg="1"/>
      <p:bldP spid="26"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E4907D29-B67F-4C38-8BE5-96A4E84BD91F}"/>
              </a:ext>
            </a:extLst>
          </p:cNvPr>
          <p:cNvCxnSpPr/>
          <p:nvPr/>
        </p:nvCxnSpPr>
        <p:spPr>
          <a:xfrm rot="16741234" flipH="1">
            <a:off x="561165"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EE79B8F-E6F1-4DBB-A567-3B5455FA4F92}"/>
              </a:ext>
            </a:extLst>
          </p:cNvPr>
          <p:cNvCxnSpPr/>
          <p:nvPr/>
        </p:nvCxnSpPr>
        <p:spPr>
          <a:xfrm rot="16741234" flipH="1">
            <a:off x="180954"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5261388-11EF-487D-8AA2-DC774D6A8322}"/>
              </a:ext>
            </a:extLst>
          </p:cNvPr>
          <p:cNvCxnSpPr/>
          <p:nvPr/>
        </p:nvCxnSpPr>
        <p:spPr>
          <a:xfrm rot="16741234" flipV="1">
            <a:off x="14893"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EF5AFF-E1B2-4E8A-8845-073C8FDD0B78}"/>
              </a:ext>
            </a:extLst>
          </p:cNvPr>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5EC558A-DE9B-4B7D-8C9A-7A018424A7BE}"/>
              </a:ext>
            </a:extLst>
          </p:cNvPr>
          <p:cNvCxnSpPr/>
          <p:nvPr/>
        </p:nvCxnSpPr>
        <p:spPr>
          <a:xfrm rot="16741234" flipH="1">
            <a:off x="515470"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C144A76-AB0E-47A9-8DE2-5FC5790A6A4A}"/>
              </a:ext>
            </a:extLst>
          </p:cNvPr>
          <p:cNvCxnSpPr>
            <a:stCxn id="36" idx="6"/>
          </p:cNvCxnSpPr>
          <p:nvPr/>
        </p:nvCxnSpPr>
        <p:spPr>
          <a:xfrm rot="16741234" flipV="1">
            <a:off x="209685"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9CFA004-7CB0-4305-B096-7DB8B27F1F4C}"/>
              </a:ext>
            </a:extLst>
          </p:cNvPr>
          <p:cNvCxnSpPr>
            <a:stCxn id="40" idx="6"/>
          </p:cNvCxnSpPr>
          <p:nvPr/>
        </p:nvCxnSpPr>
        <p:spPr>
          <a:xfrm rot="16741234">
            <a:off x="279358"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B5FB399-ABFA-4859-9EB0-220F95852E07}"/>
              </a:ext>
            </a:extLst>
          </p:cNvPr>
          <p:cNvCxnSpPr/>
          <p:nvPr/>
        </p:nvCxnSpPr>
        <p:spPr>
          <a:xfrm rot="16741234" flipH="1" flipV="1">
            <a:off x="619627"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9A934B6-C718-44B6-BAF2-E3D2E367FD97}"/>
              </a:ext>
            </a:extLst>
          </p:cNvPr>
          <p:cNvCxnSpPr/>
          <p:nvPr/>
        </p:nvCxnSpPr>
        <p:spPr>
          <a:xfrm rot="16741234" flipV="1">
            <a:off x="786167"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2716214-A041-4007-AAB8-A4143760421E}"/>
              </a:ext>
            </a:extLst>
          </p:cNvPr>
          <p:cNvCxnSpPr/>
          <p:nvPr/>
        </p:nvCxnSpPr>
        <p:spPr>
          <a:xfrm rot="16741234">
            <a:off x="285228"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F5A006B-9067-462D-9842-C7BDFA44788A}"/>
              </a:ext>
            </a:extLst>
          </p:cNvPr>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2B878AA-050B-4CF6-AE1D-012D514F0133}"/>
              </a:ext>
            </a:extLst>
          </p:cNvPr>
          <p:cNvCxnSpPr>
            <a:stCxn id="28" idx="2"/>
          </p:cNvCxnSpPr>
          <p:nvPr/>
        </p:nvCxnSpPr>
        <p:spPr>
          <a:xfrm rot="16741234">
            <a:off x="1038752"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109D369-0F8E-4E53-AF1B-E0E04EA8C39B}"/>
              </a:ext>
            </a:extLst>
          </p:cNvPr>
          <p:cNvCxnSpPr>
            <a:endCxn id="28" idx="6"/>
          </p:cNvCxnSpPr>
          <p:nvPr/>
        </p:nvCxnSpPr>
        <p:spPr>
          <a:xfrm rot="16741234" flipV="1">
            <a:off x="1259219"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573CF61-9458-4FA9-8779-50814A9261DC}"/>
              </a:ext>
            </a:extLst>
          </p:cNvPr>
          <p:cNvCxnSpPr/>
          <p:nvPr/>
        </p:nvCxnSpPr>
        <p:spPr>
          <a:xfrm rot="16741234" flipH="1" flipV="1">
            <a:off x="1027522"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C631509-C059-49C3-A76C-467B7E294C73}"/>
              </a:ext>
            </a:extLst>
          </p:cNvPr>
          <p:cNvCxnSpPr/>
          <p:nvPr/>
        </p:nvCxnSpPr>
        <p:spPr>
          <a:xfrm rot="16741234">
            <a:off x="-503476"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82719B4-A449-44F9-BE12-4FDD581DA8BF}"/>
              </a:ext>
            </a:extLst>
          </p:cNvPr>
          <p:cNvCxnSpPr/>
          <p:nvPr/>
        </p:nvCxnSpPr>
        <p:spPr>
          <a:xfrm rot="16741234" flipH="1">
            <a:off x="-339150"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E073E89-CC10-4A31-8E88-EFE7CE7C0E79}"/>
              </a:ext>
            </a:extLst>
          </p:cNvPr>
          <p:cNvCxnSpPr/>
          <p:nvPr/>
        </p:nvCxnSpPr>
        <p:spPr>
          <a:xfrm rot="16741234">
            <a:off x="-201579"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5DEDF6B5-EF41-45E0-81C8-5502C530199C}"/>
              </a:ext>
            </a:extLst>
          </p:cNvPr>
          <p:cNvSpPr/>
          <p:nvPr/>
        </p:nvSpPr>
        <p:spPr>
          <a:xfrm rot="16741234" flipH="1">
            <a:off x="111354"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7" name="椭圆 26">
            <a:extLst>
              <a:ext uri="{FF2B5EF4-FFF2-40B4-BE49-F238E27FC236}">
                <a16:creationId xmlns:a16="http://schemas.microsoft.com/office/drawing/2014/main" id="{11489CD9-BEAD-4098-BED0-A45A03155D11}"/>
              </a:ext>
            </a:extLst>
          </p:cNvPr>
          <p:cNvSpPr/>
          <p:nvPr/>
        </p:nvSpPr>
        <p:spPr>
          <a:xfrm rot="16741234" flipH="1">
            <a:off x="358025"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94592769-9561-4B44-8E38-7859CF4DB899}"/>
              </a:ext>
            </a:extLst>
          </p:cNvPr>
          <p:cNvSpPr/>
          <p:nvPr/>
        </p:nvSpPr>
        <p:spPr>
          <a:xfrm rot="16741234" flipH="1">
            <a:off x="1196571"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9" name="椭圆 28">
            <a:extLst>
              <a:ext uri="{FF2B5EF4-FFF2-40B4-BE49-F238E27FC236}">
                <a16:creationId xmlns:a16="http://schemas.microsoft.com/office/drawing/2014/main" id="{1F5B9617-01C9-45D6-B3BC-4941C478AFF3}"/>
              </a:ext>
            </a:extLst>
          </p:cNvPr>
          <p:cNvSpPr/>
          <p:nvPr/>
        </p:nvSpPr>
        <p:spPr>
          <a:xfrm rot="16741234" flipH="1">
            <a:off x="350286"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0" name="椭圆 29">
            <a:extLst>
              <a:ext uri="{FF2B5EF4-FFF2-40B4-BE49-F238E27FC236}">
                <a16:creationId xmlns:a16="http://schemas.microsoft.com/office/drawing/2014/main" id="{DCC94F2C-CA61-47E4-9783-B1E8E1548942}"/>
              </a:ext>
            </a:extLst>
          </p:cNvPr>
          <p:cNvSpPr/>
          <p:nvPr/>
        </p:nvSpPr>
        <p:spPr>
          <a:xfrm rot="16741234" flipH="1">
            <a:off x="1358887"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a:extLst>
              <a:ext uri="{FF2B5EF4-FFF2-40B4-BE49-F238E27FC236}">
                <a16:creationId xmlns:a16="http://schemas.microsoft.com/office/drawing/2014/main" id="{5E76FFBF-E353-4783-8AD3-E93D1B8EE3B5}"/>
              </a:ext>
            </a:extLst>
          </p:cNvPr>
          <p:cNvSpPr/>
          <p:nvPr/>
        </p:nvSpPr>
        <p:spPr>
          <a:xfrm rot="16741234" flipH="1">
            <a:off x="31752"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68F5A5E0-4BFA-4662-9AD1-4D89F4111A46}"/>
              </a:ext>
            </a:extLst>
          </p:cNvPr>
          <p:cNvSpPr/>
          <p:nvPr/>
        </p:nvSpPr>
        <p:spPr>
          <a:xfrm rot="16741234" flipH="1">
            <a:off x="1596439"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C0CE42E2-65F0-4CB5-A016-D8A7568B35BC}"/>
              </a:ext>
            </a:extLst>
          </p:cNvPr>
          <p:cNvSpPr/>
          <p:nvPr/>
        </p:nvSpPr>
        <p:spPr>
          <a:xfrm rot="16741234" flipH="1">
            <a:off x="834555"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935EE24D-8869-4CE2-8684-9DA57DFE4492}"/>
              </a:ext>
            </a:extLst>
          </p:cNvPr>
          <p:cNvSpPr/>
          <p:nvPr/>
        </p:nvSpPr>
        <p:spPr>
          <a:xfrm rot="16741234" flipH="1">
            <a:off x="134709"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a:extLst>
              <a:ext uri="{FF2B5EF4-FFF2-40B4-BE49-F238E27FC236}">
                <a16:creationId xmlns:a16="http://schemas.microsoft.com/office/drawing/2014/main" id="{AA07B6EC-B654-47D9-98CF-4E2011D5177A}"/>
              </a:ext>
            </a:extLst>
          </p:cNvPr>
          <p:cNvSpPr/>
          <p:nvPr/>
        </p:nvSpPr>
        <p:spPr>
          <a:xfrm rot="16741234">
            <a:off x="-135440"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a:extLst>
              <a:ext uri="{FF2B5EF4-FFF2-40B4-BE49-F238E27FC236}">
                <a16:creationId xmlns:a16="http://schemas.microsoft.com/office/drawing/2014/main" id="{D275D9E3-8219-4B44-8BDC-68B49C983985}"/>
              </a:ext>
            </a:extLst>
          </p:cNvPr>
          <p:cNvSpPr/>
          <p:nvPr/>
        </p:nvSpPr>
        <p:spPr>
          <a:xfrm rot="16741234">
            <a:off x="627379"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a:extLst>
              <a:ext uri="{FF2B5EF4-FFF2-40B4-BE49-F238E27FC236}">
                <a16:creationId xmlns:a16="http://schemas.microsoft.com/office/drawing/2014/main" id="{7707D20C-CA0C-4811-A2C5-F09950917E5A}"/>
              </a:ext>
            </a:extLst>
          </p:cNvPr>
          <p:cNvSpPr/>
          <p:nvPr/>
        </p:nvSpPr>
        <p:spPr>
          <a:xfrm rot="16741234">
            <a:off x="-378993"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2F4D14FC-5FE3-4864-B59A-380FC6ACA5B7}"/>
              </a:ext>
            </a:extLst>
          </p:cNvPr>
          <p:cNvSpPr/>
          <p:nvPr/>
        </p:nvSpPr>
        <p:spPr>
          <a:xfrm rot="16741234">
            <a:off x="-776612"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9" name="椭圆 38">
            <a:extLst>
              <a:ext uri="{FF2B5EF4-FFF2-40B4-BE49-F238E27FC236}">
                <a16:creationId xmlns:a16="http://schemas.microsoft.com/office/drawing/2014/main" id="{35A155AB-A7E6-42CB-9A81-5DE04F415CF4}"/>
              </a:ext>
            </a:extLst>
          </p:cNvPr>
          <p:cNvSpPr/>
          <p:nvPr/>
        </p:nvSpPr>
        <p:spPr>
          <a:xfrm rot="16741234">
            <a:off x="-10908"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a:extLst>
              <a:ext uri="{FF2B5EF4-FFF2-40B4-BE49-F238E27FC236}">
                <a16:creationId xmlns:a16="http://schemas.microsoft.com/office/drawing/2014/main" id="{AC3CC078-D325-4F37-A25D-CDF48CCB0683}"/>
              </a:ext>
            </a:extLst>
          </p:cNvPr>
          <p:cNvSpPr/>
          <p:nvPr/>
        </p:nvSpPr>
        <p:spPr>
          <a:xfrm rot="16741234">
            <a:off x="328555"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1" name="椭圆 40">
            <a:extLst>
              <a:ext uri="{FF2B5EF4-FFF2-40B4-BE49-F238E27FC236}">
                <a16:creationId xmlns:a16="http://schemas.microsoft.com/office/drawing/2014/main" id="{05405CE2-DB74-4D56-937D-12DCA8AFA2A8}"/>
              </a:ext>
            </a:extLst>
          </p:cNvPr>
          <p:cNvSpPr/>
          <p:nvPr/>
        </p:nvSpPr>
        <p:spPr>
          <a:xfrm rot="16741234">
            <a:off x="-216272"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a:extLst>
              <a:ext uri="{FF2B5EF4-FFF2-40B4-BE49-F238E27FC236}">
                <a16:creationId xmlns:a16="http://schemas.microsoft.com/office/drawing/2014/main" id="{57360232-C1E4-48AA-837D-F48093B397AA}"/>
              </a:ext>
            </a:extLst>
          </p:cNvPr>
          <p:cNvSpPr/>
          <p:nvPr/>
        </p:nvSpPr>
        <p:spPr>
          <a:xfrm rot="16741234">
            <a:off x="-357970"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a:extLst>
              <a:ext uri="{FF2B5EF4-FFF2-40B4-BE49-F238E27FC236}">
                <a16:creationId xmlns:a16="http://schemas.microsoft.com/office/drawing/2014/main" id="{3C03140C-7883-46CE-A19D-9AC4DB2514A1}"/>
              </a:ext>
            </a:extLst>
          </p:cNvPr>
          <p:cNvSpPr/>
          <p:nvPr/>
        </p:nvSpPr>
        <p:spPr>
          <a:xfrm rot="16741234">
            <a:off x="1115926"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a:extLst>
              <a:ext uri="{FF2B5EF4-FFF2-40B4-BE49-F238E27FC236}">
                <a16:creationId xmlns:a16="http://schemas.microsoft.com/office/drawing/2014/main" id="{7760BA1E-C336-4BB1-8E97-473E23478765}"/>
              </a:ext>
            </a:extLst>
          </p:cNvPr>
          <p:cNvSpPr/>
          <p:nvPr/>
        </p:nvSpPr>
        <p:spPr>
          <a:xfrm rot="16741234">
            <a:off x="410593"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a:extLst>
              <a:ext uri="{FF2B5EF4-FFF2-40B4-BE49-F238E27FC236}">
                <a16:creationId xmlns:a16="http://schemas.microsoft.com/office/drawing/2014/main" id="{665D23D7-059D-4E5F-A99C-6CD470AB129E}"/>
              </a:ext>
            </a:extLst>
          </p:cNvPr>
          <p:cNvSpPr/>
          <p:nvPr/>
        </p:nvSpPr>
        <p:spPr>
          <a:xfrm rot="16741234">
            <a:off x="568721"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a:extLst>
              <a:ext uri="{FF2B5EF4-FFF2-40B4-BE49-F238E27FC236}">
                <a16:creationId xmlns:a16="http://schemas.microsoft.com/office/drawing/2014/main" id="{09C1C236-5935-420B-908F-07677E179066}"/>
              </a:ext>
            </a:extLst>
          </p:cNvPr>
          <p:cNvSpPr/>
          <p:nvPr/>
        </p:nvSpPr>
        <p:spPr>
          <a:xfrm rot="16741234" flipH="1">
            <a:off x="600754"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a:extLst>
              <a:ext uri="{FF2B5EF4-FFF2-40B4-BE49-F238E27FC236}">
                <a16:creationId xmlns:a16="http://schemas.microsoft.com/office/drawing/2014/main" id="{76D613DA-A277-414F-BA1A-880D6182F5E6}"/>
              </a:ext>
            </a:extLst>
          </p:cNvPr>
          <p:cNvSpPr/>
          <p:nvPr/>
        </p:nvSpPr>
        <p:spPr>
          <a:xfrm rot="16741234" flipH="1">
            <a:off x="543939"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a:extLst>
              <a:ext uri="{FF2B5EF4-FFF2-40B4-BE49-F238E27FC236}">
                <a16:creationId xmlns:a16="http://schemas.microsoft.com/office/drawing/2014/main" id="{6B3A79C7-8B2A-4F1C-AFE7-2ED1F01023F1}"/>
              </a:ext>
            </a:extLst>
          </p:cNvPr>
          <p:cNvSpPr/>
          <p:nvPr/>
        </p:nvSpPr>
        <p:spPr>
          <a:xfrm rot="16741234" flipH="1">
            <a:off x="1844284"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椭圆 48">
            <a:extLst>
              <a:ext uri="{FF2B5EF4-FFF2-40B4-BE49-F238E27FC236}">
                <a16:creationId xmlns:a16="http://schemas.microsoft.com/office/drawing/2014/main" id="{14451739-297B-4871-A766-D6059F6E27F6}"/>
              </a:ext>
            </a:extLst>
          </p:cNvPr>
          <p:cNvSpPr/>
          <p:nvPr/>
        </p:nvSpPr>
        <p:spPr>
          <a:xfrm rot="16741234" flipH="1">
            <a:off x="1677611"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椭圆 49">
            <a:extLst>
              <a:ext uri="{FF2B5EF4-FFF2-40B4-BE49-F238E27FC236}">
                <a16:creationId xmlns:a16="http://schemas.microsoft.com/office/drawing/2014/main" id="{AC058FE5-B309-46FC-9597-9FAD9A889061}"/>
              </a:ext>
            </a:extLst>
          </p:cNvPr>
          <p:cNvSpPr/>
          <p:nvPr/>
        </p:nvSpPr>
        <p:spPr>
          <a:xfrm rot="16741234" flipH="1">
            <a:off x="1219898"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1" name="椭圆 50">
            <a:extLst>
              <a:ext uri="{FF2B5EF4-FFF2-40B4-BE49-F238E27FC236}">
                <a16:creationId xmlns:a16="http://schemas.microsoft.com/office/drawing/2014/main" id="{6A53F873-F6E8-472E-B1B4-9609AF0DCA8E}"/>
              </a:ext>
            </a:extLst>
          </p:cNvPr>
          <p:cNvSpPr/>
          <p:nvPr/>
        </p:nvSpPr>
        <p:spPr>
          <a:xfrm rot="16741234" flipH="1">
            <a:off x="1873629"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a:extLst>
              <a:ext uri="{FF2B5EF4-FFF2-40B4-BE49-F238E27FC236}">
                <a16:creationId xmlns:a16="http://schemas.microsoft.com/office/drawing/2014/main" id="{63EA8158-5ED2-407F-8161-901E19C36E11}"/>
              </a:ext>
            </a:extLst>
          </p:cNvPr>
          <p:cNvSpPr/>
          <p:nvPr/>
        </p:nvSpPr>
        <p:spPr>
          <a:xfrm rot="16741234">
            <a:off x="1445641"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a:extLst>
              <a:ext uri="{FF2B5EF4-FFF2-40B4-BE49-F238E27FC236}">
                <a16:creationId xmlns:a16="http://schemas.microsoft.com/office/drawing/2014/main" id="{3904EFFC-F4CF-40C6-B889-C478A34C084A}"/>
              </a:ext>
            </a:extLst>
          </p:cNvPr>
          <p:cNvSpPr/>
          <p:nvPr/>
        </p:nvSpPr>
        <p:spPr>
          <a:xfrm rot="16741234">
            <a:off x="1165039"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a:extLst>
              <a:ext uri="{FF2B5EF4-FFF2-40B4-BE49-F238E27FC236}">
                <a16:creationId xmlns:a16="http://schemas.microsoft.com/office/drawing/2014/main" id="{BDEE185B-5DDE-4A9A-A473-E87B49E23F25}"/>
              </a:ext>
            </a:extLst>
          </p:cNvPr>
          <p:cNvSpPr/>
          <p:nvPr/>
        </p:nvSpPr>
        <p:spPr>
          <a:xfrm rot="16741234">
            <a:off x="890403"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a:extLst>
              <a:ext uri="{FF2B5EF4-FFF2-40B4-BE49-F238E27FC236}">
                <a16:creationId xmlns:a16="http://schemas.microsoft.com/office/drawing/2014/main" id="{CF59C6A6-E961-4740-A1F3-17A71402C344}"/>
              </a:ext>
            </a:extLst>
          </p:cNvPr>
          <p:cNvSpPr/>
          <p:nvPr/>
        </p:nvSpPr>
        <p:spPr>
          <a:xfrm rot="16741234">
            <a:off x="835221"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a:extLst>
              <a:ext uri="{FF2B5EF4-FFF2-40B4-BE49-F238E27FC236}">
                <a16:creationId xmlns:a16="http://schemas.microsoft.com/office/drawing/2014/main" id="{0F0D7BC6-9B01-4231-BD64-DED00BF511D6}"/>
              </a:ext>
            </a:extLst>
          </p:cNvPr>
          <p:cNvSpPr/>
          <p:nvPr/>
        </p:nvSpPr>
        <p:spPr>
          <a:xfrm rot="16741234" flipH="1">
            <a:off x="1689327"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a:extLst>
              <a:ext uri="{FF2B5EF4-FFF2-40B4-BE49-F238E27FC236}">
                <a16:creationId xmlns:a16="http://schemas.microsoft.com/office/drawing/2014/main" id="{9B9B6115-F6A1-44FD-B7C7-3FFA3AD9BF45}"/>
              </a:ext>
            </a:extLst>
          </p:cNvPr>
          <p:cNvSpPr/>
          <p:nvPr/>
        </p:nvSpPr>
        <p:spPr>
          <a:xfrm rot="16741234" flipH="1">
            <a:off x="-57813"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a:extLst>
              <a:ext uri="{FF2B5EF4-FFF2-40B4-BE49-F238E27FC236}">
                <a16:creationId xmlns:a16="http://schemas.microsoft.com/office/drawing/2014/main" id="{EC39A3C5-39AF-4131-BADB-6BDB242E7B32}"/>
              </a:ext>
            </a:extLst>
          </p:cNvPr>
          <p:cNvSpPr/>
          <p:nvPr/>
        </p:nvSpPr>
        <p:spPr>
          <a:xfrm rot="16741234" flipH="1">
            <a:off x="-153087"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9" name="组合 58">
            <a:extLst>
              <a:ext uri="{FF2B5EF4-FFF2-40B4-BE49-F238E27FC236}">
                <a16:creationId xmlns:a16="http://schemas.microsoft.com/office/drawing/2014/main" id="{7BC5C25A-B72A-47FE-82D2-F1DB248A6D9F}"/>
              </a:ext>
            </a:extLst>
          </p:cNvPr>
          <p:cNvGrpSpPr/>
          <p:nvPr/>
        </p:nvGrpSpPr>
        <p:grpSpPr>
          <a:xfrm rot="16741234">
            <a:off x="-1901918" y="4713848"/>
            <a:ext cx="2720838" cy="505942"/>
            <a:chOff x="5233265" y="2334818"/>
            <a:chExt cx="2720838" cy="505942"/>
          </a:xfrm>
        </p:grpSpPr>
        <p:sp>
          <p:nvSpPr>
            <p:cNvPr id="60" name="椭圆 59">
              <a:extLst>
                <a:ext uri="{FF2B5EF4-FFF2-40B4-BE49-F238E27FC236}">
                  <a16:creationId xmlns:a16="http://schemas.microsoft.com/office/drawing/2014/main" id="{351302E7-844A-4A24-A8F5-BD0DDBE96912}"/>
                </a:ext>
              </a:extLst>
            </p:cNvPr>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a:extLst>
                <a:ext uri="{FF2B5EF4-FFF2-40B4-BE49-F238E27FC236}">
                  <a16:creationId xmlns:a16="http://schemas.microsoft.com/office/drawing/2014/main" id="{42244C69-63C5-41C5-B598-56F1A3BB2BC4}"/>
                </a:ext>
              </a:extLst>
            </p:cNvPr>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a:extLst>
                <a:ext uri="{FF2B5EF4-FFF2-40B4-BE49-F238E27FC236}">
                  <a16:creationId xmlns:a16="http://schemas.microsoft.com/office/drawing/2014/main" id="{63B9A16B-888D-4BFF-93E1-B51D308DC41D}"/>
                </a:ext>
              </a:extLst>
            </p:cNvPr>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a:extLst>
                <a:ext uri="{FF2B5EF4-FFF2-40B4-BE49-F238E27FC236}">
                  <a16:creationId xmlns:a16="http://schemas.microsoft.com/office/drawing/2014/main" id="{847C72F1-9F17-4DC8-B6CD-8D1E44849A52}"/>
                </a:ext>
              </a:extLst>
            </p:cNvPr>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a:extLst>
                <a:ext uri="{FF2B5EF4-FFF2-40B4-BE49-F238E27FC236}">
                  <a16:creationId xmlns:a16="http://schemas.microsoft.com/office/drawing/2014/main" id="{D069AA95-9C56-4C2F-81E9-1F50FF71B9AC}"/>
                </a:ext>
              </a:extLst>
            </p:cNvPr>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65" name="直接连接符 64">
            <a:extLst>
              <a:ext uri="{FF2B5EF4-FFF2-40B4-BE49-F238E27FC236}">
                <a16:creationId xmlns:a16="http://schemas.microsoft.com/office/drawing/2014/main" id="{0926FEE1-0FEC-4661-A63D-436100B61F59}"/>
              </a:ext>
            </a:extLst>
          </p:cNvPr>
          <p:cNvCxnSpPr>
            <a:endCxn id="38" idx="3"/>
          </p:cNvCxnSpPr>
          <p:nvPr/>
        </p:nvCxnSpPr>
        <p:spPr>
          <a:xfrm rot="16741234" flipV="1">
            <a:off x="-833850"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07C7F180-EF97-4BCA-BD5F-EFECFF12A02B}"/>
              </a:ext>
            </a:extLst>
          </p:cNvPr>
          <p:cNvCxnSpPr>
            <a:stCxn id="39" idx="0"/>
            <a:endCxn id="38" idx="5"/>
          </p:cNvCxnSpPr>
          <p:nvPr/>
        </p:nvCxnSpPr>
        <p:spPr>
          <a:xfrm rot="16741234" flipH="1" flipV="1">
            <a:off x="-489012"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484FF878-D183-45C0-8F1E-89CB9DDAC47F}"/>
              </a:ext>
            </a:extLst>
          </p:cNvPr>
          <p:cNvSpPr/>
          <p:nvPr/>
        </p:nvSpPr>
        <p:spPr>
          <a:xfrm rot="16741234" flipH="1">
            <a:off x="852634"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椭圆 67">
            <a:extLst>
              <a:ext uri="{FF2B5EF4-FFF2-40B4-BE49-F238E27FC236}">
                <a16:creationId xmlns:a16="http://schemas.microsoft.com/office/drawing/2014/main" id="{51A38852-F472-4D26-BEFF-DCD271E0960D}"/>
              </a:ext>
            </a:extLst>
          </p:cNvPr>
          <p:cNvSpPr/>
          <p:nvPr/>
        </p:nvSpPr>
        <p:spPr>
          <a:xfrm rot="16741234" flipH="1">
            <a:off x="791063"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椭圆 68">
            <a:extLst>
              <a:ext uri="{FF2B5EF4-FFF2-40B4-BE49-F238E27FC236}">
                <a16:creationId xmlns:a16="http://schemas.microsoft.com/office/drawing/2014/main" id="{B114690C-5E36-49A3-AECD-BC75CBA645FA}"/>
              </a:ext>
            </a:extLst>
          </p:cNvPr>
          <p:cNvSpPr/>
          <p:nvPr/>
        </p:nvSpPr>
        <p:spPr>
          <a:xfrm rot="16741234">
            <a:off x="504226"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0" name="任意多边形 92">
            <a:extLst>
              <a:ext uri="{FF2B5EF4-FFF2-40B4-BE49-F238E27FC236}">
                <a16:creationId xmlns:a16="http://schemas.microsoft.com/office/drawing/2014/main" id="{8C467A82-5E88-49C9-B5BC-CB9A3E852487}"/>
              </a:ext>
            </a:extLst>
          </p:cNvPr>
          <p:cNvSpPr txBox="1"/>
          <p:nvPr/>
        </p:nvSpPr>
        <p:spPr>
          <a:xfrm>
            <a:off x="5376744" y="0"/>
            <a:ext cx="6815256" cy="6858000"/>
          </a:xfrm>
          <a:custGeom>
            <a:avLst/>
            <a:gdLst>
              <a:gd name="connsiteX0" fmla="*/ 0 w 6761598"/>
              <a:gd name="connsiteY0" fmla="*/ 0 h 6858000"/>
              <a:gd name="connsiteX1" fmla="*/ 6761598 w 6761598"/>
              <a:gd name="connsiteY1" fmla="*/ 0 h 6858000"/>
              <a:gd name="connsiteX2" fmla="*/ 6761598 w 6761598"/>
              <a:gd name="connsiteY2" fmla="*/ 6858000 h 6858000"/>
              <a:gd name="connsiteX3" fmla="*/ 0 w 67615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1598" h="6858000">
                <a:moveTo>
                  <a:pt x="0" y="0"/>
                </a:moveTo>
                <a:lnTo>
                  <a:pt x="6761598" y="0"/>
                </a:lnTo>
                <a:lnTo>
                  <a:pt x="6761598" y="6858000"/>
                </a:lnTo>
                <a:lnTo>
                  <a:pt x="0" y="6858000"/>
                </a:lnTo>
                <a:close/>
              </a:path>
            </a:pathLst>
          </a:custGeom>
        </p:spPr>
        <p:txBody>
          <a:bodyPr/>
          <a:lstStyle/>
          <a:p>
            <a:endParaRPr lang="zh-CN" altLang="en-US">
              <a:cs typeface="+mn-ea"/>
              <a:sym typeface="+mn-lt"/>
            </a:endParaRPr>
          </a:p>
        </p:txBody>
      </p:sp>
      <p:sp>
        <p:nvSpPr>
          <p:cNvPr id="75" name="文本框 74">
            <a:extLst>
              <a:ext uri="{FF2B5EF4-FFF2-40B4-BE49-F238E27FC236}">
                <a16:creationId xmlns:a16="http://schemas.microsoft.com/office/drawing/2014/main" id="{FE20BC6C-C644-46E1-A123-F38C18DC9374}"/>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04</a:t>
            </a:r>
            <a:endParaRPr lang="zh-CN" altLang="en-US" dirty="0">
              <a:sym typeface="+mn-lt"/>
            </a:endParaRPr>
          </a:p>
        </p:txBody>
      </p:sp>
      <p:cxnSp>
        <p:nvCxnSpPr>
          <p:cNvPr id="76" name="直接连接符 75">
            <a:extLst>
              <a:ext uri="{FF2B5EF4-FFF2-40B4-BE49-F238E27FC236}">
                <a16:creationId xmlns:a16="http://schemas.microsoft.com/office/drawing/2014/main" id="{609D8500-16EC-412A-8675-2428FE91216A}"/>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86" name="图片 85">
            <a:extLst>
              <a:ext uri="{FF2B5EF4-FFF2-40B4-BE49-F238E27FC236}">
                <a16:creationId xmlns:a16="http://schemas.microsoft.com/office/drawing/2014/main" id="{32991630-B616-47DD-B0BC-91A461498DF2}"/>
              </a:ext>
            </a:extLst>
          </p:cNvPr>
          <p:cNvPicPr>
            <a:picLocks noChangeAspect="1"/>
          </p:cNvPicPr>
          <p:nvPr/>
        </p:nvPicPr>
        <p:blipFill>
          <a:blip r:embed="rId3"/>
          <a:stretch>
            <a:fillRect/>
          </a:stretch>
        </p:blipFill>
        <p:spPr>
          <a:xfrm>
            <a:off x="2585420" y="627511"/>
            <a:ext cx="6819048" cy="3295238"/>
          </a:xfrm>
          <a:prstGeom prst="rect">
            <a:avLst/>
          </a:prstGeom>
        </p:spPr>
      </p:pic>
      <p:grpSp>
        <p:nvGrpSpPr>
          <p:cNvPr id="87" name="Group 4">
            <a:extLst>
              <a:ext uri="{FF2B5EF4-FFF2-40B4-BE49-F238E27FC236}">
                <a16:creationId xmlns:a16="http://schemas.microsoft.com/office/drawing/2014/main" id="{68BF6384-6023-417A-9139-2D2BBFCEA5E0}"/>
              </a:ext>
            </a:extLst>
          </p:cNvPr>
          <p:cNvGrpSpPr/>
          <p:nvPr/>
        </p:nvGrpSpPr>
        <p:grpSpPr>
          <a:xfrm>
            <a:off x="4055502" y="4353962"/>
            <a:ext cx="5373597" cy="1032307"/>
            <a:chOff x="3503711" y="1319174"/>
            <a:chExt cx="7164797" cy="1376410"/>
          </a:xfrm>
        </p:grpSpPr>
        <p:sp>
          <p:nvSpPr>
            <p:cNvPr id="88" name="TextBox 108">
              <a:extLst>
                <a:ext uri="{FF2B5EF4-FFF2-40B4-BE49-F238E27FC236}">
                  <a16:creationId xmlns:a16="http://schemas.microsoft.com/office/drawing/2014/main" id="{2F6C905A-2FA5-4875-A189-6FDC86883F79}"/>
                </a:ext>
              </a:extLst>
            </p:cNvPr>
            <p:cNvSpPr txBox="1"/>
            <p:nvPr/>
          </p:nvSpPr>
          <p:spPr>
            <a:xfrm>
              <a:off x="3503711" y="1864588"/>
              <a:ext cx="7164797" cy="830996"/>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在同步结束后程序会进行持续监听状态</a:t>
              </a:r>
              <a:endParaRPr lang="en-US" altLang="zh-CN" sz="1050" dirty="0">
                <a:solidFill>
                  <a:schemeClr val="bg1">
                    <a:lumMod val="50000"/>
                  </a:schemeClr>
                </a:solidFill>
                <a:cs typeface="+mn-ea"/>
                <a:sym typeface="+mn-lt"/>
              </a:endParaRPr>
            </a:p>
            <a:p>
              <a:pPr algn="l">
                <a:lnSpc>
                  <a:spcPct val="120000"/>
                </a:lnSpc>
                <a:spcBef>
                  <a:spcPct val="0"/>
                </a:spcBef>
              </a:pPr>
              <a:r>
                <a:rPr lang="zh-CN" altLang="en-US" sz="1050" dirty="0">
                  <a:solidFill>
                    <a:schemeClr val="bg1">
                      <a:lumMod val="50000"/>
                    </a:schemeClr>
                  </a:solidFill>
                  <a:cs typeface="+mn-ea"/>
                  <a:sym typeface="+mn-lt"/>
                </a:rPr>
                <a:t>在发现相应的文件修改时则会触发相应事件函数</a:t>
              </a:r>
            </a:p>
          </p:txBody>
        </p:sp>
        <p:sp>
          <p:nvSpPr>
            <p:cNvPr id="89" name="Rectangle 2">
              <a:extLst>
                <a:ext uri="{FF2B5EF4-FFF2-40B4-BE49-F238E27FC236}">
                  <a16:creationId xmlns:a16="http://schemas.microsoft.com/office/drawing/2014/main" id="{205BF550-1B95-4B43-BA6A-DE06AC5EF499}"/>
                </a:ext>
              </a:extLst>
            </p:cNvPr>
            <p:cNvSpPr/>
            <p:nvPr/>
          </p:nvSpPr>
          <p:spPr>
            <a:xfrm>
              <a:off x="4586803" y="1319174"/>
              <a:ext cx="1846659" cy="553996"/>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文件监听</a:t>
              </a:r>
            </a:p>
          </p:txBody>
        </p:sp>
      </p:grpSp>
    </p:spTree>
    <p:extLst>
      <p:ext uri="{BB962C8B-B14F-4D97-AF65-F5344CB8AC3E}">
        <p14:creationId xmlns:p14="http://schemas.microsoft.com/office/powerpoint/2010/main" val="322332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1000" fill="hold"/>
                                        <p:tgtEl>
                                          <p:spTgt spid="76"/>
                                        </p:tgtEl>
                                        <p:attrNameLst>
                                          <p:attrName>ppt_w</p:attrName>
                                        </p:attrNameLst>
                                      </p:cBhvr>
                                      <p:tavLst>
                                        <p:tav tm="0">
                                          <p:val>
                                            <p:fltVal val="0"/>
                                          </p:val>
                                        </p:tav>
                                        <p:tav tm="100000">
                                          <p:val>
                                            <p:strVal val="#ppt_w"/>
                                          </p:val>
                                        </p:tav>
                                      </p:tavLst>
                                    </p:anim>
                                    <p:anim calcmode="lin" valueType="num">
                                      <p:cBhvr>
                                        <p:cTn id="8" dur="1000" fill="hold"/>
                                        <p:tgtEl>
                                          <p:spTgt spid="76"/>
                                        </p:tgtEl>
                                        <p:attrNameLst>
                                          <p:attrName>ppt_h</p:attrName>
                                        </p:attrNameLst>
                                      </p:cBhvr>
                                      <p:tavLst>
                                        <p:tav tm="0">
                                          <p:val>
                                            <p:fltVal val="0"/>
                                          </p:val>
                                        </p:tav>
                                        <p:tav tm="100000">
                                          <p:val>
                                            <p:strVal val="#ppt_h"/>
                                          </p:val>
                                        </p:tav>
                                      </p:tavLst>
                                    </p:anim>
                                    <p:anim calcmode="lin" valueType="num">
                                      <p:cBhvr>
                                        <p:cTn id="9" dur="1000" fill="hold"/>
                                        <p:tgtEl>
                                          <p:spTgt spid="76"/>
                                        </p:tgtEl>
                                        <p:attrNameLst>
                                          <p:attrName>style.rotation</p:attrName>
                                        </p:attrNameLst>
                                      </p:cBhvr>
                                      <p:tavLst>
                                        <p:tav tm="0">
                                          <p:val>
                                            <p:fltVal val="90"/>
                                          </p:val>
                                        </p:tav>
                                        <p:tav tm="100000">
                                          <p:val>
                                            <p:fltVal val="0"/>
                                          </p:val>
                                        </p:tav>
                                      </p:tavLst>
                                    </p:anim>
                                    <p:animEffect transition="in" filter="fade">
                                      <p:cBhvr>
                                        <p:cTn id="10" dur="1000"/>
                                        <p:tgtEl>
                                          <p:spTgt spid="7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5"/>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fltVal val="0"/>
                                          </p:val>
                                        </p:tav>
                                        <p:tav tm="100000">
                                          <p:val>
                                            <p:strVal val="#ppt_w"/>
                                          </p:val>
                                        </p:tav>
                                      </p:tavLst>
                                    </p:anim>
                                    <p:anim calcmode="lin" valueType="num">
                                      <p:cBhvr>
                                        <p:cTn id="19" dur="1000" fill="hold"/>
                                        <p:tgtEl>
                                          <p:spTgt spid="9"/>
                                        </p:tgtEl>
                                        <p:attrNameLst>
                                          <p:attrName>ppt_h</p:attrName>
                                        </p:attrNameLst>
                                      </p:cBhvr>
                                      <p:tavLst>
                                        <p:tav tm="0">
                                          <p:val>
                                            <p:fltVal val="0"/>
                                          </p:val>
                                        </p:tav>
                                        <p:tav tm="100000">
                                          <p:val>
                                            <p:strVal val="#ppt_h"/>
                                          </p:val>
                                        </p:tav>
                                      </p:tavLst>
                                    </p:anim>
                                    <p:anim calcmode="lin" valueType="num">
                                      <p:cBhvr>
                                        <p:cTn id="20" dur="1000" fill="hold"/>
                                        <p:tgtEl>
                                          <p:spTgt spid="9"/>
                                        </p:tgtEl>
                                        <p:attrNameLst>
                                          <p:attrName>style.rotation</p:attrName>
                                        </p:attrNameLst>
                                      </p:cBhvr>
                                      <p:tavLst>
                                        <p:tav tm="0">
                                          <p:val>
                                            <p:fltVal val="90"/>
                                          </p:val>
                                        </p:tav>
                                        <p:tav tm="100000">
                                          <p:val>
                                            <p:fltVal val="0"/>
                                          </p:val>
                                        </p:tav>
                                      </p:tavLst>
                                    </p:anim>
                                    <p:animEffect transition="in" filter="fade">
                                      <p:cBhvr>
                                        <p:cTn id="21" dur="1000"/>
                                        <p:tgtEl>
                                          <p:spTgt spid="9"/>
                                        </p:tgtEl>
                                      </p:cBhvr>
                                    </p:animEffect>
                                  </p:childTnLst>
                                </p:cTn>
                              </p:par>
                              <p:par>
                                <p:cTn id="22" presetID="31" presetClass="entr" presetSubtype="0" fill="hold" nodeType="withEffect">
                                  <p:stCondLst>
                                    <p:cond delay="5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90"/>
                                          </p:val>
                                        </p:tav>
                                        <p:tav tm="100000">
                                          <p:val>
                                            <p:fltVal val="0"/>
                                          </p:val>
                                        </p:tav>
                                      </p:tavLst>
                                    </p:anim>
                                    <p:animEffect transition="in" filter="fade">
                                      <p:cBhvr>
                                        <p:cTn id="27" dur="1000"/>
                                        <p:tgtEl>
                                          <p:spTgt spid="10"/>
                                        </p:tgtEl>
                                      </p:cBhvr>
                                    </p:animEffect>
                                  </p:childTnLst>
                                </p:cTn>
                              </p:par>
                              <p:par>
                                <p:cTn id="28" presetID="31" presetClass="entr" presetSubtype="0" fill="hold" nodeType="withEffect">
                                  <p:stCondLst>
                                    <p:cond delay="500"/>
                                  </p:stCondLst>
                                  <p:childTnLst>
                                    <p:set>
                                      <p:cBhvr>
                                        <p:cTn id="29" dur="1" fill="hold">
                                          <p:stCondLst>
                                            <p:cond delay="0"/>
                                          </p:stCondLst>
                                        </p:cTn>
                                        <p:tgtEl>
                                          <p:spTgt spid="11"/>
                                        </p:tgtEl>
                                        <p:attrNameLst>
                                          <p:attrName>style.visibility</p:attrName>
                                        </p:attrNameLst>
                                      </p:cBhvr>
                                      <p:to>
                                        <p:strVal val="visible"/>
                                      </p:to>
                                    </p:set>
                                    <p:anim calcmode="lin" valueType="num">
                                      <p:cBhvr>
                                        <p:cTn id="30" dur="1000" fill="hold"/>
                                        <p:tgtEl>
                                          <p:spTgt spid="11"/>
                                        </p:tgtEl>
                                        <p:attrNameLst>
                                          <p:attrName>ppt_w</p:attrName>
                                        </p:attrNameLst>
                                      </p:cBhvr>
                                      <p:tavLst>
                                        <p:tav tm="0">
                                          <p:val>
                                            <p:fltVal val="0"/>
                                          </p:val>
                                        </p:tav>
                                        <p:tav tm="100000">
                                          <p:val>
                                            <p:strVal val="#ppt_w"/>
                                          </p:val>
                                        </p:tav>
                                      </p:tavLst>
                                    </p:anim>
                                    <p:anim calcmode="lin" valueType="num">
                                      <p:cBhvr>
                                        <p:cTn id="31" dur="1000" fill="hold"/>
                                        <p:tgtEl>
                                          <p:spTgt spid="11"/>
                                        </p:tgtEl>
                                        <p:attrNameLst>
                                          <p:attrName>ppt_h</p:attrName>
                                        </p:attrNameLst>
                                      </p:cBhvr>
                                      <p:tavLst>
                                        <p:tav tm="0">
                                          <p:val>
                                            <p:fltVal val="0"/>
                                          </p:val>
                                        </p:tav>
                                        <p:tav tm="100000">
                                          <p:val>
                                            <p:strVal val="#ppt_h"/>
                                          </p:val>
                                        </p:tav>
                                      </p:tavLst>
                                    </p:anim>
                                    <p:anim calcmode="lin" valueType="num">
                                      <p:cBhvr>
                                        <p:cTn id="32" dur="1000" fill="hold"/>
                                        <p:tgtEl>
                                          <p:spTgt spid="11"/>
                                        </p:tgtEl>
                                        <p:attrNameLst>
                                          <p:attrName>style.rotation</p:attrName>
                                        </p:attrNameLst>
                                      </p:cBhvr>
                                      <p:tavLst>
                                        <p:tav tm="0">
                                          <p:val>
                                            <p:fltVal val="90"/>
                                          </p:val>
                                        </p:tav>
                                        <p:tav tm="100000">
                                          <p:val>
                                            <p:fltVal val="0"/>
                                          </p:val>
                                        </p:tav>
                                      </p:tavLst>
                                    </p:anim>
                                    <p:animEffect transition="in" filter="fade">
                                      <p:cBhvr>
                                        <p:cTn id="33" dur="1000"/>
                                        <p:tgtEl>
                                          <p:spTgt spid="11"/>
                                        </p:tgtEl>
                                      </p:cBhvr>
                                    </p:animEffect>
                                  </p:childTnLst>
                                </p:cTn>
                              </p:par>
                              <p:par>
                                <p:cTn id="34" presetID="31" presetClass="entr" presetSubtype="0" fill="hold" nodeType="withEffect">
                                  <p:stCondLst>
                                    <p:cond delay="50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fltVal val="0"/>
                                          </p:val>
                                        </p:tav>
                                        <p:tav tm="100000">
                                          <p:val>
                                            <p:strVal val="#ppt_w"/>
                                          </p:val>
                                        </p:tav>
                                      </p:tavLst>
                                    </p:anim>
                                    <p:anim calcmode="lin" valueType="num">
                                      <p:cBhvr>
                                        <p:cTn id="37" dur="1000" fill="hold"/>
                                        <p:tgtEl>
                                          <p:spTgt spid="12"/>
                                        </p:tgtEl>
                                        <p:attrNameLst>
                                          <p:attrName>ppt_h</p:attrName>
                                        </p:attrNameLst>
                                      </p:cBhvr>
                                      <p:tavLst>
                                        <p:tav tm="0">
                                          <p:val>
                                            <p:fltVal val="0"/>
                                          </p:val>
                                        </p:tav>
                                        <p:tav tm="100000">
                                          <p:val>
                                            <p:strVal val="#ppt_h"/>
                                          </p:val>
                                        </p:tav>
                                      </p:tavLst>
                                    </p:anim>
                                    <p:anim calcmode="lin" valueType="num">
                                      <p:cBhvr>
                                        <p:cTn id="38" dur="1000" fill="hold"/>
                                        <p:tgtEl>
                                          <p:spTgt spid="12"/>
                                        </p:tgtEl>
                                        <p:attrNameLst>
                                          <p:attrName>style.rotation</p:attrName>
                                        </p:attrNameLst>
                                      </p:cBhvr>
                                      <p:tavLst>
                                        <p:tav tm="0">
                                          <p:val>
                                            <p:fltVal val="90"/>
                                          </p:val>
                                        </p:tav>
                                        <p:tav tm="100000">
                                          <p:val>
                                            <p:fltVal val="0"/>
                                          </p:val>
                                        </p:tav>
                                      </p:tavLst>
                                    </p:anim>
                                    <p:animEffect transition="in" filter="fade">
                                      <p:cBhvr>
                                        <p:cTn id="39" dur="1000"/>
                                        <p:tgtEl>
                                          <p:spTgt spid="12"/>
                                        </p:tgtEl>
                                      </p:cBhvr>
                                    </p:animEffect>
                                  </p:childTnLst>
                                </p:cTn>
                              </p:par>
                              <p:par>
                                <p:cTn id="40" presetID="31" presetClass="entr" presetSubtype="0" fill="hold" nodeType="withEffect">
                                  <p:stCondLst>
                                    <p:cond delay="50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style.rotation</p:attrName>
                                        </p:attrNameLst>
                                      </p:cBhvr>
                                      <p:tavLst>
                                        <p:tav tm="0">
                                          <p:val>
                                            <p:fltVal val="90"/>
                                          </p:val>
                                        </p:tav>
                                        <p:tav tm="100000">
                                          <p:val>
                                            <p:fltVal val="0"/>
                                          </p:val>
                                        </p:tav>
                                      </p:tavLst>
                                    </p:anim>
                                    <p:animEffect transition="in" filter="fade">
                                      <p:cBhvr>
                                        <p:cTn id="45" dur="1000"/>
                                        <p:tgtEl>
                                          <p:spTgt spid="13"/>
                                        </p:tgtEl>
                                      </p:cBhvr>
                                    </p:animEffect>
                                  </p:childTnLst>
                                </p:cTn>
                              </p:par>
                              <p:par>
                                <p:cTn id="46" presetID="31" presetClass="entr" presetSubtype="0" fill="hold" nodeType="withEffect">
                                  <p:stCondLst>
                                    <p:cond delay="500"/>
                                  </p:stCondLst>
                                  <p:childTnLst>
                                    <p:set>
                                      <p:cBhvr>
                                        <p:cTn id="47" dur="1" fill="hold">
                                          <p:stCondLst>
                                            <p:cond delay="0"/>
                                          </p:stCondLst>
                                        </p:cTn>
                                        <p:tgtEl>
                                          <p:spTgt spid="14"/>
                                        </p:tgtEl>
                                        <p:attrNameLst>
                                          <p:attrName>style.visibility</p:attrName>
                                        </p:attrNameLst>
                                      </p:cBhvr>
                                      <p:to>
                                        <p:strVal val="visible"/>
                                      </p:to>
                                    </p:set>
                                    <p:anim calcmode="lin" valueType="num">
                                      <p:cBhvr>
                                        <p:cTn id="48" dur="1000" fill="hold"/>
                                        <p:tgtEl>
                                          <p:spTgt spid="14"/>
                                        </p:tgtEl>
                                        <p:attrNameLst>
                                          <p:attrName>ppt_w</p:attrName>
                                        </p:attrNameLst>
                                      </p:cBhvr>
                                      <p:tavLst>
                                        <p:tav tm="0">
                                          <p:val>
                                            <p:fltVal val="0"/>
                                          </p:val>
                                        </p:tav>
                                        <p:tav tm="100000">
                                          <p:val>
                                            <p:strVal val="#ppt_w"/>
                                          </p:val>
                                        </p:tav>
                                      </p:tavLst>
                                    </p:anim>
                                    <p:anim calcmode="lin" valueType="num">
                                      <p:cBhvr>
                                        <p:cTn id="49" dur="1000" fill="hold"/>
                                        <p:tgtEl>
                                          <p:spTgt spid="14"/>
                                        </p:tgtEl>
                                        <p:attrNameLst>
                                          <p:attrName>ppt_h</p:attrName>
                                        </p:attrNameLst>
                                      </p:cBhvr>
                                      <p:tavLst>
                                        <p:tav tm="0">
                                          <p:val>
                                            <p:fltVal val="0"/>
                                          </p:val>
                                        </p:tav>
                                        <p:tav tm="100000">
                                          <p:val>
                                            <p:strVal val="#ppt_h"/>
                                          </p:val>
                                        </p:tav>
                                      </p:tavLst>
                                    </p:anim>
                                    <p:anim calcmode="lin" valueType="num">
                                      <p:cBhvr>
                                        <p:cTn id="50" dur="1000" fill="hold"/>
                                        <p:tgtEl>
                                          <p:spTgt spid="14"/>
                                        </p:tgtEl>
                                        <p:attrNameLst>
                                          <p:attrName>style.rotation</p:attrName>
                                        </p:attrNameLst>
                                      </p:cBhvr>
                                      <p:tavLst>
                                        <p:tav tm="0">
                                          <p:val>
                                            <p:fltVal val="90"/>
                                          </p:val>
                                        </p:tav>
                                        <p:tav tm="100000">
                                          <p:val>
                                            <p:fltVal val="0"/>
                                          </p:val>
                                        </p:tav>
                                      </p:tavLst>
                                    </p:anim>
                                    <p:animEffect transition="in" filter="fade">
                                      <p:cBhvr>
                                        <p:cTn id="51" dur="1000"/>
                                        <p:tgtEl>
                                          <p:spTgt spid="14"/>
                                        </p:tgtEl>
                                      </p:cBhvr>
                                    </p:animEffect>
                                  </p:childTnLst>
                                </p:cTn>
                              </p:par>
                              <p:par>
                                <p:cTn id="52" presetID="31" presetClass="entr" presetSubtype="0" fill="hold" nodeType="withEffect">
                                  <p:stCondLst>
                                    <p:cond delay="500"/>
                                  </p:stCondLst>
                                  <p:childTnLst>
                                    <p:set>
                                      <p:cBhvr>
                                        <p:cTn id="53" dur="1" fill="hold">
                                          <p:stCondLst>
                                            <p:cond delay="0"/>
                                          </p:stCondLst>
                                        </p:cTn>
                                        <p:tgtEl>
                                          <p:spTgt spid="15"/>
                                        </p:tgtEl>
                                        <p:attrNameLst>
                                          <p:attrName>style.visibility</p:attrName>
                                        </p:attrNameLst>
                                      </p:cBhvr>
                                      <p:to>
                                        <p:strVal val="visible"/>
                                      </p:to>
                                    </p:set>
                                    <p:anim calcmode="lin" valueType="num">
                                      <p:cBhvr>
                                        <p:cTn id="54" dur="1000" fill="hold"/>
                                        <p:tgtEl>
                                          <p:spTgt spid="15"/>
                                        </p:tgtEl>
                                        <p:attrNameLst>
                                          <p:attrName>ppt_w</p:attrName>
                                        </p:attrNameLst>
                                      </p:cBhvr>
                                      <p:tavLst>
                                        <p:tav tm="0">
                                          <p:val>
                                            <p:fltVal val="0"/>
                                          </p:val>
                                        </p:tav>
                                        <p:tav tm="100000">
                                          <p:val>
                                            <p:strVal val="#ppt_w"/>
                                          </p:val>
                                        </p:tav>
                                      </p:tavLst>
                                    </p:anim>
                                    <p:anim calcmode="lin" valueType="num">
                                      <p:cBhvr>
                                        <p:cTn id="55" dur="1000" fill="hold"/>
                                        <p:tgtEl>
                                          <p:spTgt spid="15"/>
                                        </p:tgtEl>
                                        <p:attrNameLst>
                                          <p:attrName>ppt_h</p:attrName>
                                        </p:attrNameLst>
                                      </p:cBhvr>
                                      <p:tavLst>
                                        <p:tav tm="0">
                                          <p:val>
                                            <p:fltVal val="0"/>
                                          </p:val>
                                        </p:tav>
                                        <p:tav tm="100000">
                                          <p:val>
                                            <p:strVal val="#ppt_h"/>
                                          </p:val>
                                        </p:tav>
                                      </p:tavLst>
                                    </p:anim>
                                    <p:anim calcmode="lin" valueType="num">
                                      <p:cBhvr>
                                        <p:cTn id="56" dur="1000" fill="hold"/>
                                        <p:tgtEl>
                                          <p:spTgt spid="15"/>
                                        </p:tgtEl>
                                        <p:attrNameLst>
                                          <p:attrName>style.rotation</p:attrName>
                                        </p:attrNameLst>
                                      </p:cBhvr>
                                      <p:tavLst>
                                        <p:tav tm="0">
                                          <p:val>
                                            <p:fltVal val="90"/>
                                          </p:val>
                                        </p:tav>
                                        <p:tav tm="100000">
                                          <p:val>
                                            <p:fltVal val="0"/>
                                          </p:val>
                                        </p:tav>
                                      </p:tavLst>
                                    </p:anim>
                                    <p:animEffect transition="in" filter="fade">
                                      <p:cBhvr>
                                        <p:cTn id="57" dur="1000"/>
                                        <p:tgtEl>
                                          <p:spTgt spid="15"/>
                                        </p:tgtEl>
                                      </p:cBhvr>
                                    </p:animEffect>
                                  </p:childTnLst>
                                </p:cTn>
                              </p:par>
                              <p:par>
                                <p:cTn id="58" presetID="31" presetClass="entr" presetSubtype="0" fill="hold" nodeType="withEffect">
                                  <p:stCondLst>
                                    <p:cond delay="500"/>
                                  </p:stCondLst>
                                  <p:childTnLst>
                                    <p:set>
                                      <p:cBhvr>
                                        <p:cTn id="59" dur="1" fill="hold">
                                          <p:stCondLst>
                                            <p:cond delay="0"/>
                                          </p:stCondLst>
                                        </p:cTn>
                                        <p:tgtEl>
                                          <p:spTgt spid="16"/>
                                        </p:tgtEl>
                                        <p:attrNameLst>
                                          <p:attrName>style.visibility</p:attrName>
                                        </p:attrNameLst>
                                      </p:cBhvr>
                                      <p:to>
                                        <p:strVal val="visible"/>
                                      </p:to>
                                    </p:set>
                                    <p:anim calcmode="lin" valueType="num">
                                      <p:cBhvr>
                                        <p:cTn id="60" dur="1000" fill="hold"/>
                                        <p:tgtEl>
                                          <p:spTgt spid="16"/>
                                        </p:tgtEl>
                                        <p:attrNameLst>
                                          <p:attrName>ppt_w</p:attrName>
                                        </p:attrNameLst>
                                      </p:cBhvr>
                                      <p:tavLst>
                                        <p:tav tm="0">
                                          <p:val>
                                            <p:fltVal val="0"/>
                                          </p:val>
                                        </p:tav>
                                        <p:tav tm="100000">
                                          <p:val>
                                            <p:strVal val="#ppt_w"/>
                                          </p:val>
                                        </p:tav>
                                      </p:tavLst>
                                    </p:anim>
                                    <p:anim calcmode="lin" valueType="num">
                                      <p:cBhvr>
                                        <p:cTn id="61" dur="1000" fill="hold"/>
                                        <p:tgtEl>
                                          <p:spTgt spid="16"/>
                                        </p:tgtEl>
                                        <p:attrNameLst>
                                          <p:attrName>ppt_h</p:attrName>
                                        </p:attrNameLst>
                                      </p:cBhvr>
                                      <p:tavLst>
                                        <p:tav tm="0">
                                          <p:val>
                                            <p:fltVal val="0"/>
                                          </p:val>
                                        </p:tav>
                                        <p:tav tm="100000">
                                          <p:val>
                                            <p:strVal val="#ppt_h"/>
                                          </p:val>
                                        </p:tav>
                                      </p:tavLst>
                                    </p:anim>
                                    <p:anim calcmode="lin" valueType="num">
                                      <p:cBhvr>
                                        <p:cTn id="62" dur="1000" fill="hold"/>
                                        <p:tgtEl>
                                          <p:spTgt spid="16"/>
                                        </p:tgtEl>
                                        <p:attrNameLst>
                                          <p:attrName>style.rotation</p:attrName>
                                        </p:attrNameLst>
                                      </p:cBhvr>
                                      <p:tavLst>
                                        <p:tav tm="0">
                                          <p:val>
                                            <p:fltVal val="90"/>
                                          </p:val>
                                        </p:tav>
                                        <p:tav tm="100000">
                                          <p:val>
                                            <p:fltVal val="0"/>
                                          </p:val>
                                        </p:tav>
                                      </p:tavLst>
                                    </p:anim>
                                    <p:animEffect transition="in" filter="fade">
                                      <p:cBhvr>
                                        <p:cTn id="63" dur="1000"/>
                                        <p:tgtEl>
                                          <p:spTgt spid="16"/>
                                        </p:tgtEl>
                                      </p:cBhvr>
                                    </p:animEffect>
                                  </p:childTnLst>
                                </p:cTn>
                              </p:par>
                              <p:par>
                                <p:cTn id="64" presetID="31" presetClass="entr" presetSubtype="0" fill="hold" nodeType="withEffect">
                                  <p:stCondLst>
                                    <p:cond delay="500"/>
                                  </p:stCondLst>
                                  <p:childTnLst>
                                    <p:set>
                                      <p:cBhvr>
                                        <p:cTn id="65" dur="1" fill="hold">
                                          <p:stCondLst>
                                            <p:cond delay="0"/>
                                          </p:stCondLst>
                                        </p:cTn>
                                        <p:tgtEl>
                                          <p:spTgt spid="17"/>
                                        </p:tgtEl>
                                        <p:attrNameLst>
                                          <p:attrName>style.visibility</p:attrName>
                                        </p:attrNameLst>
                                      </p:cBhvr>
                                      <p:to>
                                        <p:strVal val="visible"/>
                                      </p:to>
                                    </p:set>
                                    <p:anim calcmode="lin" valueType="num">
                                      <p:cBhvr>
                                        <p:cTn id="66" dur="1000" fill="hold"/>
                                        <p:tgtEl>
                                          <p:spTgt spid="17"/>
                                        </p:tgtEl>
                                        <p:attrNameLst>
                                          <p:attrName>ppt_w</p:attrName>
                                        </p:attrNameLst>
                                      </p:cBhvr>
                                      <p:tavLst>
                                        <p:tav tm="0">
                                          <p:val>
                                            <p:fltVal val="0"/>
                                          </p:val>
                                        </p:tav>
                                        <p:tav tm="100000">
                                          <p:val>
                                            <p:strVal val="#ppt_w"/>
                                          </p:val>
                                        </p:tav>
                                      </p:tavLst>
                                    </p:anim>
                                    <p:anim calcmode="lin" valueType="num">
                                      <p:cBhvr>
                                        <p:cTn id="67" dur="1000" fill="hold"/>
                                        <p:tgtEl>
                                          <p:spTgt spid="17"/>
                                        </p:tgtEl>
                                        <p:attrNameLst>
                                          <p:attrName>ppt_h</p:attrName>
                                        </p:attrNameLst>
                                      </p:cBhvr>
                                      <p:tavLst>
                                        <p:tav tm="0">
                                          <p:val>
                                            <p:fltVal val="0"/>
                                          </p:val>
                                        </p:tav>
                                        <p:tav tm="100000">
                                          <p:val>
                                            <p:strVal val="#ppt_h"/>
                                          </p:val>
                                        </p:tav>
                                      </p:tavLst>
                                    </p:anim>
                                    <p:anim calcmode="lin" valueType="num">
                                      <p:cBhvr>
                                        <p:cTn id="68" dur="1000" fill="hold"/>
                                        <p:tgtEl>
                                          <p:spTgt spid="17"/>
                                        </p:tgtEl>
                                        <p:attrNameLst>
                                          <p:attrName>style.rotation</p:attrName>
                                        </p:attrNameLst>
                                      </p:cBhvr>
                                      <p:tavLst>
                                        <p:tav tm="0">
                                          <p:val>
                                            <p:fltVal val="90"/>
                                          </p:val>
                                        </p:tav>
                                        <p:tav tm="100000">
                                          <p:val>
                                            <p:fltVal val="0"/>
                                          </p:val>
                                        </p:tav>
                                      </p:tavLst>
                                    </p:anim>
                                    <p:animEffect transition="in" filter="fade">
                                      <p:cBhvr>
                                        <p:cTn id="69" dur="1000"/>
                                        <p:tgtEl>
                                          <p:spTgt spid="17"/>
                                        </p:tgtEl>
                                      </p:cBhvr>
                                    </p:animEffect>
                                  </p:childTnLst>
                                </p:cTn>
                              </p:par>
                              <p:par>
                                <p:cTn id="70" presetID="31" presetClass="entr" presetSubtype="0" fill="hold" nodeType="withEffect">
                                  <p:stCondLst>
                                    <p:cond delay="500"/>
                                  </p:stCondLst>
                                  <p:childTnLst>
                                    <p:set>
                                      <p:cBhvr>
                                        <p:cTn id="71" dur="1" fill="hold">
                                          <p:stCondLst>
                                            <p:cond delay="0"/>
                                          </p:stCondLst>
                                        </p:cTn>
                                        <p:tgtEl>
                                          <p:spTgt spid="18"/>
                                        </p:tgtEl>
                                        <p:attrNameLst>
                                          <p:attrName>style.visibility</p:attrName>
                                        </p:attrNameLst>
                                      </p:cBhvr>
                                      <p:to>
                                        <p:strVal val="visible"/>
                                      </p:to>
                                    </p:set>
                                    <p:anim calcmode="lin" valueType="num">
                                      <p:cBhvr>
                                        <p:cTn id="72" dur="1000" fill="hold"/>
                                        <p:tgtEl>
                                          <p:spTgt spid="18"/>
                                        </p:tgtEl>
                                        <p:attrNameLst>
                                          <p:attrName>ppt_w</p:attrName>
                                        </p:attrNameLst>
                                      </p:cBhvr>
                                      <p:tavLst>
                                        <p:tav tm="0">
                                          <p:val>
                                            <p:fltVal val="0"/>
                                          </p:val>
                                        </p:tav>
                                        <p:tav tm="100000">
                                          <p:val>
                                            <p:strVal val="#ppt_w"/>
                                          </p:val>
                                        </p:tav>
                                      </p:tavLst>
                                    </p:anim>
                                    <p:anim calcmode="lin" valueType="num">
                                      <p:cBhvr>
                                        <p:cTn id="73" dur="1000" fill="hold"/>
                                        <p:tgtEl>
                                          <p:spTgt spid="18"/>
                                        </p:tgtEl>
                                        <p:attrNameLst>
                                          <p:attrName>ppt_h</p:attrName>
                                        </p:attrNameLst>
                                      </p:cBhvr>
                                      <p:tavLst>
                                        <p:tav tm="0">
                                          <p:val>
                                            <p:fltVal val="0"/>
                                          </p:val>
                                        </p:tav>
                                        <p:tav tm="100000">
                                          <p:val>
                                            <p:strVal val="#ppt_h"/>
                                          </p:val>
                                        </p:tav>
                                      </p:tavLst>
                                    </p:anim>
                                    <p:anim calcmode="lin" valueType="num">
                                      <p:cBhvr>
                                        <p:cTn id="74" dur="1000" fill="hold"/>
                                        <p:tgtEl>
                                          <p:spTgt spid="18"/>
                                        </p:tgtEl>
                                        <p:attrNameLst>
                                          <p:attrName>style.rotation</p:attrName>
                                        </p:attrNameLst>
                                      </p:cBhvr>
                                      <p:tavLst>
                                        <p:tav tm="0">
                                          <p:val>
                                            <p:fltVal val="90"/>
                                          </p:val>
                                        </p:tav>
                                        <p:tav tm="100000">
                                          <p:val>
                                            <p:fltVal val="0"/>
                                          </p:val>
                                        </p:tav>
                                      </p:tavLst>
                                    </p:anim>
                                    <p:animEffect transition="in" filter="fade">
                                      <p:cBhvr>
                                        <p:cTn id="75" dur="1000"/>
                                        <p:tgtEl>
                                          <p:spTgt spid="18"/>
                                        </p:tgtEl>
                                      </p:cBhvr>
                                    </p:animEffect>
                                  </p:childTnLst>
                                </p:cTn>
                              </p:par>
                              <p:par>
                                <p:cTn id="76" presetID="31" presetClass="entr" presetSubtype="0" fill="hold" nodeType="withEffect">
                                  <p:stCondLst>
                                    <p:cond delay="500"/>
                                  </p:stCondLst>
                                  <p:childTnLst>
                                    <p:set>
                                      <p:cBhvr>
                                        <p:cTn id="77" dur="1" fill="hold">
                                          <p:stCondLst>
                                            <p:cond delay="0"/>
                                          </p:stCondLst>
                                        </p:cTn>
                                        <p:tgtEl>
                                          <p:spTgt spid="19"/>
                                        </p:tgtEl>
                                        <p:attrNameLst>
                                          <p:attrName>style.visibility</p:attrName>
                                        </p:attrNameLst>
                                      </p:cBhvr>
                                      <p:to>
                                        <p:strVal val="visible"/>
                                      </p:to>
                                    </p:set>
                                    <p:anim calcmode="lin" valueType="num">
                                      <p:cBhvr>
                                        <p:cTn id="78" dur="1000" fill="hold"/>
                                        <p:tgtEl>
                                          <p:spTgt spid="19"/>
                                        </p:tgtEl>
                                        <p:attrNameLst>
                                          <p:attrName>ppt_w</p:attrName>
                                        </p:attrNameLst>
                                      </p:cBhvr>
                                      <p:tavLst>
                                        <p:tav tm="0">
                                          <p:val>
                                            <p:fltVal val="0"/>
                                          </p:val>
                                        </p:tav>
                                        <p:tav tm="100000">
                                          <p:val>
                                            <p:strVal val="#ppt_w"/>
                                          </p:val>
                                        </p:tav>
                                      </p:tavLst>
                                    </p:anim>
                                    <p:anim calcmode="lin" valueType="num">
                                      <p:cBhvr>
                                        <p:cTn id="79" dur="1000" fill="hold"/>
                                        <p:tgtEl>
                                          <p:spTgt spid="19"/>
                                        </p:tgtEl>
                                        <p:attrNameLst>
                                          <p:attrName>ppt_h</p:attrName>
                                        </p:attrNameLst>
                                      </p:cBhvr>
                                      <p:tavLst>
                                        <p:tav tm="0">
                                          <p:val>
                                            <p:fltVal val="0"/>
                                          </p:val>
                                        </p:tav>
                                        <p:tav tm="100000">
                                          <p:val>
                                            <p:strVal val="#ppt_h"/>
                                          </p:val>
                                        </p:tav>
                                      </p:tavLst>
                                    </p:anim>
                                    <p:anim calcmode="lin" valueType="num">
                                      <p:cBhvr>
                                        <p:cTn id="80" dur="1000" fill="hold"/>
                                        <p:tgtEl>
                                          <p:spTgt spid="19"/>
                                        </p:tgtEl>
                                        <p:attrNameLst>
                                          <p:attrName>style.rotation</p:attrName>
                                        </p:attrNameLst>
                                      </p:cBhvr>
                                      <p:tavLst>
                                        <p:tav tm="0">
                                          <p:val>
                                            <p:fltVal val="90"/>
                                          </p:val>
                                        </p:tav>
                                        <p:tav tm="100000">
                                          <p:val>
                                            <p:fltVal val="0"/>
                                          </p:val>
                                        </p:tav>
                                      </p:tavLst>
                                    </p:anim>
                                    <p:animEffect transition="in" filter="fade">
                                      <p:cBhvr>
                                        <p:cTn id="81" dur="1000"/>
                                        <p:tgtEl>
                                          <p:spTgt spid="19"/>
                                        </p:tgtEl>
                                      </p:cBhvr>
                                    </p:animEffect>
                                  </p:childTnLst>
                                </p:cTn>
                              </p:par>
                              <p:par>
                                <p:cTn id="82" presetID="31" presetClass="entr" presetSubtype="0" fill="hold" nodeType="withEffect">
                                  <p:stCondLst>
                                    <p:cond delay="500"/>
                                  </p:stCondLst>
                                  <p:childTnLst>
                                    <p:set>
                                      <p:cBhvr>
                                        <p:cTn id="83" dur="1" fill="hold">
                                          <p:stCondLst>
                                            <p:cond delay="0"/>
                                          </p:stCondLst>
                                        </p:cTn>
                                        <p:tgtEl>
                                          <p:spTgt spid="20"/>
                                        </p:tgtEl>
                                        <p:attrNameLst>
                                          <p:attrName>style.visibility</p:attrName>
                                        </p:attrNameLst>
                                      </p:cBhvr>
                                      <p:to>
                                        <p:strVal val="visible"/>
                                      </p:to>
                                    </p:set>
                                    <p:anim calcmode="lin" valueType="num">
                                      <p:cBhvr>
                                        <p:cTn id="84" dur="1000" fill="hold"/>
                                        <p:tgtEl>
                                          <p:spTgt spid="20"/>
                                        </p:tgtEl>
                                        <p:attrNameLst>
                                          <p:attrName>ppt_w</p:attrName>
                                        </p:attrNameLst>
                                      </p:cBhvr>
                                      <p:tavLst>
                                        <p:tav tm="0">
                                          <p:val>
                                            <p:fltVal val="0"/>
                                          </p:val>
                                        </p:tav>
                                        <p:tav tm="100000">
                                          <p:val>
                                            <p:strVal val="#ppt_w"/>
                                          </p:val>
                                        </p:tav>
                                      </p:tavLst>
                                    </p:anim>
                                    <p:anim calcmode="lin" valueType="num">
                                      <p:cBhvr>
                                        <p:cTn id="85" dur="1000" fill="hold"/>
                                        <p:tgtEl>
                                          <p:spTgt spid="20"/>
                                        </p:tgtEl>
                                        <p:attrNameLst>
                                          <p:attrName>ppt_h</p:attrName>
                                        </p:attrNameLst>
                                      </p:cBhvr>
                                      <p:tavLst>
                                        <p:tav tm="0">
                                          <p:val>
                                            <p:fltVal val="0"/>
                                          </p:val>
                                        </p:tav>
                                        <p:tav tm="100000">
                                          <p:val>
                                            <p:strVal val="#ppt_h"/>
                                          </p:val>
                                        </p:tav>
                                      </p:tavLst>
                                    </p:anim>
                                    <p:anim calcmode="lin" valueType="num">
                                      <p:cBhvr>
                                        <p:cTn id="86" dur="1000" fill="hold"/>
                                        <p:tgtEl>
                                          <p:spTgt spid="20"/>
                                        </p:tgtEl>
                                        <p:attrNameLst>
                                          <p:attrName>style.rotation</p:attrName>
                                        </p:attrNameLst>
                                      </p:cBhvr>
                                      <p:tavLst>
                                        <p:tav tm="0">
                                          <p:val>
                                            <p:fltVal val="90"/>
                                          </p:val>
                                        </p:tav>
                                        <p:tav tm="100000">
                                          <p:val>
                                            <p:fltVal val="0"/>
                                          </p:val>
                                        </p:tav>
                                      </p:tavLst>
                                    </p:anim>
                                    <p:animEffect transition="in" filter="fade">
                                      <p:cBhvr>
                                        <p:cTn id="87" dur="1000"/>
                                        <p:tgtEl>
                                          <p:spTgt spid="20"/>
                                        </p:tgtEl>
                                      </p:cBhvr>
                                    </p:animEffect>
                                  </p:childTnLst>
                                </p:cTn>
                              </p:par>
                              <p:par>
                                <p:cTn id="88" presetID="31" presetClass="entr" presetSubtype="0" fill="hold" nodeType="withEffect">
                                  <p:stCondLst>
                                    <p:cond delay="500"/>
                                  </p:stCondLst>
                                  <p:childTnLst>
                                    <p:set>
                                      <p:cBhvr>
                                        <p:cTn id="89" dur="1" fill="hold">
                                          <p:stCondLst>
                                            <p:cond delay="0"/>
                                          </p:stCondLst>
                                        </p:cTn>
                                        <p:tgtEl>
                                          <p:spTgt spid="21"/>
                                        </p:tgtEl>
                                        <p:attrNameLst>
                                          <p:attrName>style.visibility</p:attrName>
                                        </p:attrNameLst>
                                      </p:cBhvr>
                                      <p:to>
                                        <p:strVal val="visible"/>
                                      </p:to>
                                    </p:set>
                                    <p:anim calcmode="lin" valueType="num">
                                      <p:cBhvr>
                                        <p:cTn id="90" dur="1000" fill="hold"/>
                                        <p:tgtEl>
                                          <p:spTgt spid="21"/>
                                        </p:tgtEl>
                                        <p:attrNameLst>
                                          <p:attrName>ppt_w</p:attrName>
                                        </p:attrNameLst>
                                      </p:cBhvr>
                                      <p:tavLst>
                                        <p:tav tm="0">
                                          <p:val>
                                            <p:fltVal val="0"/>
                                          </p:val>
                                        </p:tav>
                                        <p:tav tm="100000">
                                          <p:val>
                                            <p:strVal val="#ppt_w"/>
                                          </p:val>
                                        </p:tav>
                                      </p:tavLst>
                                    </p:anim>
                                    <p:anim calcmode="lin" valueType="num">
                                      <p:cBhvr>
                                        <p:cTn id="91" dur="1000" fill="hold"/>
                                        <p:tgtEl>
                                          <p:spTgt spid="21"/>
                                        </p:tgtEl>
                                        <p:attrNameLst>
                                          <p:attrName>ppt_h</p:attrName>
                                        </p:attrNameLst>
                                      </p:cBhvr>
                                      <p:tavLst>
                                        <p:tav tm="0">
                                          <p:val>
                                            <p:fltVal val="0"/>
                                          </p:val>
                                        </p:tav>
                                        <p:tav tm="100000">
                                          <p:val>
                                            <p:strVal val="#ppt_h"/>
                                          </p:val>
                                        </p:tav>
                                      </p:tavLst>
                                    </p:anim>
                                    <p:anim calcmode="lin" valueType="num">
                                      <p:cBhvr>
                                        <p:cTn id="92" dur="1000" fill="hold"/>
                                        <p:tgtEl>
                                          <p:spTgt spid="21"/>
                                        </p:tgtEl>
                                        <p:attrNameLst>
                                          <p:attrName>style.rotation</p:attrName>
                                        </p:attrNameLst>
                                      </p:cBhvr>
                                      <p:tavLst>
                                        <p:tav tm="0">
                                          <p:val>
                                            <p:fltVal val="90"/>
                                          </p:val>
                                        </p:tav>
                                        <p:tav tm="100000">
                                          <p:val>
                                            <p:fltVal val="0"/>
                                          </p:val>
                                        </p:tav>
                                      </p:tavLst>
                                    </p:anim>
                                    <p:animEffect transition="in" filter="fade">
                                      <p:cBhvr>
                                        <p:cTn id="93" dur="1000"/>
                                        <p:tgtEl>
                                          <p:spTgt spid="21"/>
                                        </p:tgtEl>
                                      </p:cBhvr>
                                    </p:animEffect>
                                  </p:childTnLst>
                                </p:cTn>
                              </p:par>
                              <p:par>
                                <p:cTn id="94" presetID="31" presetClass="entr" presetSubtype="0" fill="hold" nodeType="withEffect">
                                  <p:stCondLst>
                                    <p:cond delay="500"/>
                                  </p:stCondLst>
                                  <p:childTnLst>
                                    <p:set>
                                      <p:cBhvr>
                                        <p:cTn id="95" dur="1" fill="hold">
                                          <p:stCondLst>
                                            <p:cond delay="0"/>
                                          </p:stCondLst>
                                        </p:cTn>
                                        <p:tgtEl>
                                          <p:spTgt spid="22"/>
                                        </p:tgtEl>
                                        <p:attrNameLst>
                                          <p:attrName>style.visibility</p:attrName>
                                        </p:attrNameLst>
                                      </p:cBhvr>
                                      <p:to>
                                        <p:strVal val="visible"/>
                                      </p:to>
                                    </p:set>
                                    <p:anim calcmode="lin" valueType="num">
                                      <p:cBhvr>
                                        <p:cTn id="96" dur="1000" fill="hold"/>
                                        <p:tgtEl>
                                          <p:spTgt spid="22"/>
                                        </p:tgtEl>
                                        <p:attrNameLst>
                                          <p:attrName>ppt_w</p:attrName>
                                        </p:attrNameLst>
                                      </p:cBhvr>
                                      <p:tavLst>
                                        <p:tav tm="0">
                                          <p:val>
                                            <p:fltVal val="0"/>
                                          </p:val>
                                        </p:tav>
                                        <p:tav tm="100000">
                                          <p:val>
                                            <p:strVal val="#ppt_w"/>
                                          </p:val>
                                        </p:tav>
                                      </p:tavLst>
                                    </p:anim>
                                    <p:anim calcmode="lin" valueType="num">
                                      <p:cBhvr>
                                        <p:cTn id="97" dur="1000" fill="hold"/>
                                        <p:tgtEl>
                                          <p:spTgt spid="22"/>
                                        </p:tgtEl>
                                        <p:attrNameLst>
                                          <p:attrName>ppt_h</p:attrName>
                                        </p:attrNameLst>
                                      </p:cBhvr>
                                      <p:tavLst>
                                        <p:tav tm="0">
                                          <p:val>
                                            <p:fltVal val="0"/>
                                          </p:val>
                                        </p:tav>
                                        <p:tav tm="100000">
                                          <p:val>
                                            <p:strVal val="#ppt_h"/>
                                          </p:val>
                                        </p:tav>
                                      </p:tavLst>
                                    </p:anim>
                                    <p:anim calcmode="lin" valueType="num">
                                      <p:cBhvr>
                                        <p:cTn id="98" dur="1000" fill="hold"/>
                                        <p:tgtEl>
                                          <p:spTgt spid="22"/>
                                        </p:tgtEl>
                                        <p:attrNameLst>
                                          <p:attrName>style.rotation</p:attrName>
                                        </p:attrNameLst>
                                      </p:cBhvr>
                                      <p:tavLst>
                                        <p:tav tm="0">
                                          <p:val>
                                            <p:fltVal val="90"/>
                                          </p:val>
                                        </p:tav>
                                        <p:tav tm="100000">
                                          <p:val>
                                            <p:fltVal val="0"/>
                                          </p:val>
                                        </p:tav>
                                      </p:tavLst>
                                    </p:anim>
                                    <p:animEffect transition="in" filter="fade">
                                      <p:cBhvr>
                                        <p:cTn id="99" dur="1000"/>
                                        <p:tgtEl>
                                          <p:spTgt spid="22"/>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nodeType="withEffect">
                                  <p:stCondLst>
                                    <p:cond delay="500"/>
                                  </p:stCondLst>
                                  <p:childTnLst>
                                    <p:set>
                                      <p:cBhvr>
                                        <p:cTn id="107" dur="1" fill="hold">
                                          <p:stCondLst>
                                            <p:cond delay="0"/>
                                          </p:stCondLst>
                                        </p:cTn>
                                        <p:tgtEl>
                                          <p:spTgt spid="24"/>
                                        </p:tgtEl>
                                        <p:attrNameLst>
                                          <p:attrName>style.visibility</p:attrName>
                                        </p:attrNameLst>
                                      </p:cBhvr>
                                      <p:to>
                                        <p:strVal val="visible"/>
                                      </p:to>
                                    </p:set>
                                    <p:anim calcmode="lin" valueType="num">
                                      <p:cBhvr>
                                        <p:cTn id="108" dur="1000" fill="hold"/>
                                        <p:tgtEl>
                                          <p:spTgt spid="24"/>
                                        </p:tgtEl>
                                        <p:attrNameLst>
                                          <p:attrName>ppt_w</p:attrName>
                                        </p:attrNameLst>
                                      </p:cBhvr>
                                      <p:tavLst>
                                        <p:tav tm="0">
                                          <p:val>
                                            <p:fltVal val="0"/>
                                          </p:val>
                                        </p:tav>
                                        <p:tav tm="100000">
                                          <p:val>
                                            <p:strVal val="#ppt_w"/>
                                          </p:val>
                                        </p:tav>
                                      </p:tavLst>
                                    </p:anim>
                                    <p:anim calcmode="lin" valueType="num">
                                      <p:cBhvr>
                                        <p:cTn id="109" dur="1000" fill="hold"/>
                                        <p:tgtEl>
                                          <p:spTgt spid="24"/>
                                        </p:tgtEl>
                                        <p:attrNameLst>
                                          <p:attrName>ppt_h</p:attrName>
                                        </p:attrNameLst>
                                      </p:cBhvr>
                                      <p:tavLst>
                                        <p:tav tm="0">
                                          <p:val>
                                            <p:fltVal val="0"/>
                                          </p:val>
                                        </p:tav>
                                        <p:tav tm="100000">
                                          <p:val>
                                            <p:strVal val="#ppt_h"/>
                                          </p:val>
                                        </p:tav>
                                      </p:tavLst>
                                    </p:anim>
                                    <p:anim calcmode="lin" valueType="num">
                                      <p:cBhvr>
                                        <p:cTn id="110" dur="1000" fill="hold"/>
                                        <p:tgtEl>
                                          <p:spTgt spid="24"/>
                                        </p:tgtEl>
                                        <p:attrNameLst>
                                          <p:attrName>style.rotation</p:attrName>
                                        </p:attrNameLst>
                                      </p:cBhvr>
                                      <p:tavLst>
                                        <p:tav tm="0">
                                          <p:val>
                                            <p:fltVal val="90"/>
                                          </p:val>
                                        </p:tav>
                                        <p:tav tm="100000">
                                          <p:val>
                                            <p:fltVal val="0"/>
                                          </p:val>
                                        </p:tav>
                                      </p:tavLst>
                                    </p:anim>
                                    <p:animEffect transition="in" filter="fade">
                                      <p:cBhvr>
                                        <p:cTn id="111" dur="1000"/>
                                        <p:tgtEl>
                                          <p:spTgt spid="24"/>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5"/>
                                        </p:tgtEl>
                                        <p:attrNameLst>
                                          <p:attrName>style.visibility</p:attrName>
                                        </p:attrNameLst>
                                      </p:cBhvr>
                                      <p:to>
                                        <p:strVal val="visible"/>
                                      </p:to>
                                    </p:set>
                                    <p:anim calcmode="lin" valueType="num">
                                      <p:cBhvr>
                                        <p:cTn id="114" dur="1000" fill="hold"/>
                                        <p:tgtEl>
                                          <p:spTgt spid="25"/>
                                        </p:tgtEl>
                                        <p:attrNameLst>
                                          <p:attrName>ppt_w</p:attrName>
                                        </p:attrNameLst>
                                      </p:cBhvr>
                                      <p:tavLst>
                                        <p:tav tm="0">
                                          <p:val>
                                            <p:fltVal val="0"/>
                                          </p:val>
                                        </p:tav>
                                        <p:tav tm="100000">
                                          <p:val>
                                            <p:strVal val="#ppt_w"/>
                                          </p:val>
                                        </p:tav>
                                      </p:tavLst>
                                    </p:anim>
                                    <p:anim calcmode="lin" valueType="num">
                                      <p:cBhvr>
                                        <p:cTn id="115" dur="1000" fill="hold"/>
                                        <p:tgtEl>
                                          <p:spTgt spid="25"/>
                                        </p:tgtEl>
                                        <p:attrNameLst>
                                          <p:attrName>ppt_h</p:attrName>
                                        </p:attrNameLst>
                                      </p:cBhvr>
                                      <p:tavLst>
                                        <p:tav tm="0">
                                          <p:val>
                                            <p:fltVal val="0"/>
                                          </p:val>
                                        </p:tav>
                                        <p:tav tm="100000">
                                          <p:val>
                                            <p:strVal val="#ppt_h"/>
                                          </p:val>
                                        </p:tav>
                                      </p:tavLst>
                                    </p:anim>
                                    <p:anim calcmode="lin" valueType="num">
                                      <p:cBhvr>
                                        <p:cTn id="116" dur="1000" fill="hold"/>
                                        <p:tgtEl>
                                          <p:spTgt spid="25"/>
                                        </p:tgtEl>
                                        <p:attrNameLst>
                                          <p:attrName>style.rotation</p:attrName>
                                        </p:attrNameLst>
                                      </p:cBhvr>
                                      <p:tavLst>
                                        <p:tav tm="0">
                                          <p:val>
                                            <p:fltVal val="90"/>
                                          </p:val>
                                        </p:tav>
                                        <p:tav tm="100000">
                                          <p:val>
                                            <p:fltVal val="0"/>
                                          </p:val>
                                        </p:tav>
                                      </p:tavLst>
                                    </p:anim>
                                    <p:animEffect transition="in" filter="fade">
                                      <p:cBhvr>
                                        <p:cTn id="117" dur="1000"/>
                                        <p:tgtEl>
                                          <p:spTgt spid="25"/>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6"/>
                                        </p:tgtEl>
                                        <p:attrNameLst>
                                          <p:attrName>style.visibility</p:attrName>
                                        </p:attrNameLst>
                                      </p:cBhvr>
                                      <p:to>
                                        <p:strVal val="visible"/>
                                      </p:to>
                                    </p:set>
                                    <p:anim calcmode="lin" valueType="num">
                                      <p:cBhvr>
                                        <p:cTn id="120" dur="1000" fill="hold"/>
                                        <p:tgtEl>
                                          <p:spTgt spid="26"/>
                                        </p:tgtEl>
                                        <p:attrNameLst>
                                          <p:attrName>ppt_w</p:attrName>
                                        </p:attrNameLst>
                                      </p:cBhvr>
                                      <p:tavLst>
                                        <p:tav tm="0">
                                          <p:val>
                                            <p:fltVal val="0"/>
                                          </p:val>
                                        </p:tav>
                                        <p:tav tm="100000">
                                          <p:val>
                                            <p:strVal val="#ppt_w"/>
                                          </p:val>
                                        </p:tav>
                                      </p:tavLst>
                                    </p:anim>
                                    <p:anim calcmode="lin" valueType="num">
                                      <p:cBhvr>
                                        <p:cTn id="121" dur="1000" fill="hold"/>
                                        <p:tgtEl>
                                          <p:spTgt spid="26"/>
                                        </p:tgtEl>
                                        <p:attrNameLst>
                                          <p:attrName>ppt_h</p:attrName>
                                        </p:attrNameLst>
                                      </p:cBhvr>
                                      <p:tavLst>
                                        <p:tav tm="0">
                                          <p:val>
                                            <p:fltVal val="0"/>
                                          </p:val>
                                        </p:tav>
                                        <p:tav tm="100000">
                                          <p:val>
                                            <p:strVal val="#ppt_h"/>
                                          </p:val>
                                        </p:tav>
                                      </p:tavLst>
                                    </p:anim>
                                    <p:anim calcmode="lin" valueType="num">
                                      <p:cBhvr>
                                        <p:cTn id="122" dur="1000" fill="hold"/>
                                        <p:tgtEl>
                                          <p:spTgt spid="26"/>
                                        </p:tgtEl>
                                        <p:attrNameLst>
                                          <p:attrName>style.rotation</p:attrName>
                                        </p:attrNameLst>
                                      </p:cBhvr>
                                      <p:tavLst>
                                        <p:tav tm="0">
                                          <p:val>
                                            <p:fltVal val="90"/>
                                          </p:val>
                                        </p:tav>
                                        <p:tav tm="100000">
                                          <p:val>
                                            <p:fltVal val="0"/>
                                          </p:val>
                                        </p:tav>
                                      </p:tavLst>
                                    </p:anim>
                                    <p:animEffect transition="in" filter="fade">
                                      <p:cBhvr>
                                        <p:cTn id="123" dur="1000"/>
                                        <p:tgtEl>
                                          <p:spTgt spid="26"/>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27"/>
                                        </p:tgtEl>
                                        <p:attrNameLst>
                                          <p:attrName>style.visibility</p:attrName>
                                        </p:attrNameLst>
                                      </p:cBhvr>
                                      <p:to>
                                        <p:strVal val="visible"/>
                                      </p:to>
                                    </p:set>
                                    <p:anim calcmode="lin" valueType="num">
                                      <p:cBhvr>
                                        <p:cTn id="126" dur="1000" fill="hold"/>
                                        <p:tgtEl>
                                          <p:spTgt spid="27"/>
                                        </p:tgtEl>
                                        <p:attrNameLst>
                                          <p:attrName>ppt_w</p:attrName>
                                        </p:attrNameLst>
                                      </p:cBhvr>
                                      <p:tavLst>
                                        <p:tav tm="0">
                                          <p:val>
                                            <p:fltVal val="0"/>
                                          </p:val>
                                        </p:tav>
                                        <p:tav tm="100000">
                                          <p:val>
                                            <p:strVal val="#ppt_w"/>
                                          </p:val>
                                        </p:tav>
                                      </p:tavLst>
                                    </p:anim>
                                    <p:anim calcmode="lin" valueType="num">
                                      <p:cBhvr>
                                        <p:cTn id="127" dur="1000" fill="hold"/>
                                        <p:tgtEl>
                                          <p:spTgt spid="27"/>
                                        </p:tgtEl>
                                        <p:attrNameLst>
                                          <p:attrName>ppt_h</p:attrName>
                                        </p:attrNameLst>
                                      </p:cBhvr>
                                      <p:tavLst>
                                        <p:tav tm="0">
                                          <p:val>
                                            <p:fltVal val="0"/>
                                          </p:val>
                                        </p:tav>
                                        <p:tav tm="100000">
                                          <p:val>
                                            <p:strVal val="#ppt_h"/>
                                          </p:val>
                                        </p:tav>
                                      </p:tavLst>
                                    </p:anim>
                                    <p:anim calcmode="lin" valueType="num">
                                      <p:cBhvr>
                                        <p:cTn id="128" dur="1000" fill="hold"/>
                                        <p:tgtEl>
                                          <p:spTgt spid="27"/>
                                        </p:tgtEl>
                                        <p:attrNameLst>
                                          <p:attrName>style.rotation</p:attrName>
                                        </p:attrNameLst>
                                      </p:cBhvr>
                                      <p:tavLst>
                                        <p:tav tm="0">
                                          <p:val>
                                            <p:fltVal val="90"/>
                                          </p:val>
                                        </p:tav>
                                        <p:tav tm="100000">
                                          <p:val>
                                            <p:fltVal val="0"/>
                                          </p:val>
                                        </p:tav>
                                      </p:tavLst>
                                    </p:anim>
                                    <p:animEffect transition="in" filter="fade">
                                      <p:cBhvr>
                                        <p:cTn id="129" dur="1000"/>
                                        <p:tgtEl>
                                          <p:spTgt spid="27"/>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1000" fill="hold"/>
                                        <p:tgtEl>
                                          <p:spTgt spid="28"/>
                                        </p:tgtEl>
                                        <p:attrNameLst>
                                          <p:attrName>ppt_w</p:attrName>
                                        </p:attrNameLst>
                                      </p:cBhvr>
                                      <p:tavLst>
                                        <p:tav tm="0">
                                          <p:val>
                                            <p:fltVal val="0"/>
                                          </p:val>
                                        </p:tav>
                                        <p:tav tm="100000">
                                          <p:val>
                                            <p:strVal val="#ppt_w"/>
                                          </p:val>
                                        </p:tav>
                                      </p:tavLst>
                                    </p:anim>
                                    <p:anim calcmode="lin" valueType="num">
                                      <p:cBhvr>
                                        <p:cTn id="133" dur="1000" fill="hold"/>
                                        <p:tgtEl>
                                          <p:spTgt spid="28"/>
                                        </p:tgtEl>
                                        <p:attrNameLst>
                                          <p:attrName>ppt_h</p:attrName>
                                        </p:attrNameLst>
                                      </p:cBhvr>
                                      <p:tavLst>
                                        <p:tav tm="0">
                                          <p:val>
                                            <p:fltVal val="0"/>
                                          </p:val>
                                        </p:tav>
                                        <p:tav tm="100000">
                                          <p:val>
                                            <p:strVal val="#ppt_h"/>
                                          </p:val>
                                        </p:tav>
                                      </p:tavLst>
                                    </p:anim>
                                    <p:anim calcmode="lin" valueType="num">
                                      <p:cBhvr>
                                        <p:cTn id="134" dur="1000" fill="hold"/>
                                        <p:tgtEl>
                                          <p:spTgt spid="28"/>
                                        </p:tgtEl>
                                        <p:attrNameLst>
                                          <p:attrName>style.rotation</p:attrName>
                                        </p:attrNameLst>
                                      </p:cBhvr>
                                      <p:tavLst>
                                        <p:tav tm="0">
                                          <p:val>
                                            <p:fltVal val="90"/>
                                          </p:val>
                                        </p:tav>
                                        <p:tav tm="100000">
                                          <p:val>
                                            <p:fltVal val="0"/>
                                          </p:val>
                                        </p:tav>
                                      </p:tavLst>
                                    </p:anim>
                                    <p:animEffect transition="in" filter="fade">
                                      <p:cBhvr>
                                        <p:cTn id="135" dur="1000"/>
                                        <p:tgtEl>
                                          <p:spTgt spid="28"/>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29"/>
                                        </p:tgtEl>
                                        <p:attrNameLst>
                                          <p:attrName>style.visibility</p:attrName>
                                        </p:attrNameLst>
                                      </p:cBhvr>
                                      <p:to>
                                        <p:strVal val="visible"/>
                                      </p:to>
                                    </p:set>
                                    <p:anim calcmode="lin" valueType="num">
                                      <p:cBhvr>
                                        <p:cTn id="138" dur="1000" fill="hold"/>
                                        <p:tgtEl>
                                          <p:spTgt spid="29"/>
                                        </p:tgtEl>
                                        <p:attrNameLst>
                                          <p:attrName>ppt_w</p:attrName>
                                        </p:attrNameLst>
                                      </p:cBhvr>
                                      <p:tavLst>
                                        <p:tav tm="0">
                                          <p:val>
                                            <p:fltVal val="0"/>
                                          </p:val>
                                        </p:tav>
                                        <p:tav tm="100000">
                                          <p:val>
                                            <p:strVal val="#ppt_w"/>
                                          </p:val>
                                        </p:tav>
                                      </p:tavLst>
                                    </p:anim>
                                    <p:anim calcmode="lin" valueType="num">
                                      <p:cBhvr>
                                        <p:cTn id="139" dur="1000" fill="hold"/>
                                        <p:tgtEl>
                                          <p:spTgt spid="29"/>
                                        </p:tgtEl>
                                        <p:attrNameLst>
                                          <p:attrName>ppt_h</p:attrName>
                                        </p:attrNameLst>
                                      </p:cBhvr>
                                      <p:tavLst>
                                        <p:tav tm="0">
                                          <p:val>
                                            <p:fltVal val="0"/>
                                          </p:val>
                                        </p:tav>
                                        <p:tav tm="100000">
                                          <p:val>
                                            <p:strVal val="#ppt_h"/>
                                          </p:val>
                                        </p:tav>
                                      </p:tavLst>
                                    </p:anim>
                                    <p:anim calcmode="lin" valueType="num">
                                      <p:cBhvr>
                                        <p:cTn id="140" dur="1000" fill="hold"/>
                                        <p:tgtEl>
                                          <p:spTgt spid="29"/>
                                        </p:tgtEl>
                                        <p:attrNameLst>
                                          <p:attrName>style.rotation</p:attrName>
                                        </p:attrNameLst>
                                      </p:cBhvr>
                                      <p:tavLst>
                                        <p:tav tm="0">
                                          <p:val>
                                            <p:fltVal val="90"/>
                                          </p:val>
                                        </p:tav>
                                        <p:tav tm="100000">
                                          <p:val>
                                            <p:fltVal val="0"/>
                                          </p:val>
                                        </p:tav>
                                      </p:tavLst>
                                    </p:anim>
                                    <p:animEffect transition="in" filter="fade">
                                      <p:cBhvr>
                                        <p:cTn id="141" dur="1000"/>
                                        <p:tgtEl>
                                          <p:spTgt spid="29"/>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30"/>
                                        </p:tgtEl>
                                        <p:attrNameLst>
                                          <p:attrName>style.visibility</p:attrName>
                                        </p:attrNameLst>
                                      </p:cBhvr>
                                      <p:to>
                                        <p:strVal val="visible"/>
                                      </p:to>
                                    </p:set>
                                    <p:anim calcmode="lin" valueType="num">
                                      <p:cBhvr>
                                        <p:cTn id="144" dur="1000" fill="hold"/>
                                        <p:tgtEl>
                                          <p:spTgt spid="30"/>
                                        </p:tgtEl>
                                        <p:attrNameLst>
                                          <p:attrName>ppt_w</p:attrName>
                                        </p:attrNameLst>
                                      </p:cBhvr>
                                      <p:tavLst>
                                        <p:tav tm="0">
                                          <p:val>
                                            <p:fltVal val="0"/>
                                          </p:val>
                                        </p:tav>
                                        <p:tav tm="100000">
                                          <p:val>
                                            <p:strVal val="#ppt_w"/>
                                          </p:val>
                                        </p:tav>
                                      </p:tavLst>
                                    </p:anim>
                                    <p:anim calcmode="lin" valueType="num">
                                      <p:cBhvr>
                                        <p:cTn id="145" dur="1000" fill="hold"/>
                                        <p:tgtEl>
                                          <p:spTgt spid="30"/>
                                        </p:tgtEl>
                                        <p:attrNameLst>
                                          <p:attrName>ppt_h</p:attrName>
                                        </p:attrNameLst>
                                      </p:cBhvr>
                                      <p:tavLst>
                                        <p:tav tm="0">
                                          <p:val>
                                            <p:fltVal val="0"/>
                                          </p:val>
                                        </p:tav>
                                        <p:tav tm="100000">
                                          <p:val>
                                            <p:strVal val="#ppt_h"/>
                                          </p:val>
                                        </p:tav>
                                      </p:tavLst>
                                    </p:anim>
                                    <p:anim calcmode="lin" valueType="num">
                                      <p:cBhvr>
                                        <p:cTn id="146" dur="1000" fill="hold"/>
                                        <p:tgtEl>
                                          <p:spTgt spid="30"/>
                                        </p:tgtEl>
                                        <p:attrNameLst>
                                          <p:attrName>style.rotation</p:attrName>
                                        </p:attrNameLst>
                                      </p:cBhvr>
                                      <p:tavLst>
                                        <p:tav tm="0">
                                          <p:val>
                                            <p:fltVal val="90"/>
                                          </p:val>
                                        </p:tav>
                                        <p:tav tm="100000">
                                          <p:val>
                                            <p:fltVal val="0"/>
                                          </p:val>
                                        </p:tav>
                                      </p:tavLst>
                                    </p:anim>
                                    <p:animEffect transition="in" filter="fade">
                                      <p:cBhvr>
                                        <p:cTn id="147" dur="1000"/>
                                        <p:tgtEl>
                                          <p:spTgt spid="30"/>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31"/>
                                        </p:tgtEl>
                                        <p:attrNameLst>
                                          <p:attrName>style.visibility</p:attrName>
                                        </p:attrNameLst>
                                      </p:cBhvr>
                                      <p:to>
                                        <p:strVal val="visible"/>
                                      </p:to>
                                    </p:set>
                                    <p:anim calcmode="lin" valueType="num">
                                      <p:cBhvr>
                                        <p:cTn id="150" dur="1000" fill="hold"/>
                                        <p:tgtEl>
                                          <p:spTgt spid="31"/>
                                        </p:tgtEl>
                                        <p:attrNameLst>
                                          <p:attrName>ppt_w</p:attrName>
                                        </p:attrNameLst>
                                      </p:cBhvr>
                                      <p:tavLst>
                                        <p:tav tm="0">
                                          <p:val>
                                            <p:fltVal val="0"/>
                                          </p:val>
                                        </p:tav>
                                        <p:tav tm="100000">
                                          <p:val>
                                            <p:strVal val="#ppt_w"/>
                                          </p:val>
                                        </p:tav>
                                      </p:tavLst>
                                    </p:anim>
                                    <p:anim calcmode="lin" valueType="num">
                                      <p:cBhvr>
                                        <p:cTn id="151" dur="1000" fill="hold"/>
                                        <p:tgtEl>
                                          <p:spTgt spid="31"/>
                                        </p:tgtEl>
                                        <p:attrNameLst>
                                          <p:attrName>ppt_h</p:attrName>
                                        </p:attrNameLst>
                                      </p:cBhvr>
                                      <p:tavLst>
                                        <p:tav tm="0">
                                          <p:val>
                                            <p:fltVal val="0"/>
                                          </p:val>
                                        </p:tav>
                                        <p:tav tm="100000">
                                          <p:val>
                                            <p:strVal val="#ppt_h"/>
                                          </p:val>
                                        </p:tav>
                                      </p:tavLst>
                                    </p:anim>
                                    <p:anim calcmode="lin" valueType="num">
                                      <p:cBhvr>
                                        <p:cTn id="152" dur="1000" fill="hold"/>
                                        <p:tgtEl>
                                          <p:spTgt spid="31"/>
                                        </p:tgtEl>
                                        <p:attrNameLst>
                                          <p:attrName>style.rotation</p:attrName>
                                        </p:attrNameLst>
                                      </p:cBhvr>
                                      <p:tavLst>
                                        <p:tav tm="0">
                                          <p:val>
                                            <p:fltVal val="90"/>
                                          </p:val>
                                        </p:tav>
                                        <p:tav tm="100000">
                                          <p:val>
                                            <p:fltVal val="0"/>
                                          </p:val>
                                        </p:tav>
                                      </p:tavLst>
                                    </p:anim>
                                    <p:animEffect transition="in" filter="fade">
                                      <p:cBhvr>
                                        <p:cTn id="153" dur="1000"/>
                                        <p:tgtEl>
                                          <p:spTgt spid="31"/>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32"/>
                                        </p:tgtEl>
                                        <p:attrNameLst>
                                          <p:attrName>style.visibility</p:attrName>
                                        </p:attrNameLst>
                                      </p:cBhvr>
                                      <p:to>
                                        <p:strVal val="visible"/>
                                      </p:to>
                                    </p:set>
                                    <p:anim calcmode="lin" valueType="num">
                                      <p:cBhvr>
                                        <p:cTn id="156" dur="1000" fill="hold"/>
                                        <p:tgtEl>
                                          <p:spTgt spid="32"/>
                                        </p:tgtEl>
                                        <p:attrNameLst>
                                          <p:attrName>ppt_w</p:attrName>
                                        </p:attrNameLst>
                                      </p:cBhvr>
                                      <p:tavLst>
                                        <p:tav tm="0">
                                          <p:val>
                                            <p:fltVal val="0"/>
                                          </p:val>
                                        </p:tav>
                                        <p:tav tm="100000">
                                          <p:val>
                                            <p:strVal val="#ppt_w"/>
                                          </p:val>
                                        </p:tav>
                                      </p:tavLst>
                                    </p:anim>
                                    <p:anim calcmode="lin" valueType="num">
                                      <p:cBhvr>
                                        <p:cTn id="157" dur="1000" fill="hold"/>
                                        <p:tgtEl>
                                          <p:spTgt spid="32"/>
                                        </p:tgtEl>
                                        <p:attrNameLst>
                                          <p:attrName>ppt_h</p:attrName>
                                        </p:attrNameLst>
                                      </p:cBhvr>
                                      <p:tavLst>
                                        <p:tav tm="0">
                                          <p:val>
                                            <p:fltVal val="0"/>
                                          </p:val>
                                        </p:tav>
                                        <p:tav tm="100000">
                                          <p:val>
                                            <p:strVal val="#ppt_h"/>
                                          </p:val>
                                        </p:tav>
                                      </p:tavLst>
                                    </p:anim>
                                    <p:anim calcmode="lin" valueType="num">
                                      <p:cBhvr>
                                        <p:cTn id="158" dur="1000" fill="hold"/>
                                        <p:tgtEl>
                                          <p:spTgt spid="32"/>
                                        </p:tgtEl>
                                        <p:attrNameLst>
                                          <p:attrName>style.rotation</p:attrName>
                                        </p:attrNameLst>
                                      </p:cBhvr>
                                      <p:tavLst>
                                        <p:tav tm="0">
                                          <p:val>
                                            <p:fltVal val="90"/>
                                          </p:val>
                                        </p:tav>
                                        <p:tav tm="100000">
                                          <p:val>
                                            <p:fltVal val="0"/>
                                          </p:val>
                                        </p:tav>
                                      </p:tavLst>
                                    </p:anim>
                                    <p:animEffect transition="in" filter="fade">
                                      <p:cBhvr>
                                        <p:cTn id="159" dur="1000"/>
                                        <p:tgtEl>
                                          <p:spTgt spid="32"/>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33"/>
                                        </p:tgtEl>
                                        <p:attrNameLst>
                                          <p:attrName>style.visibility</p:attrName>
                                        </p:attrNameLst>
                                      </p:cBhvr>
                                      <p:to>
                                        <p:strVal val="visible"/>
                                      </p:to>
                                    </p:set>
                                    <p:anim calcmode="lin" valueType="num">
                                      <p:cBhvr>
                                        <p:cTn id="162" dur="1000" fill="hold"/>
                                        <p:tgtEl>
                                          <p:spTgt spid="33"/>
                                        </p:tgtEl>
                                        <p:attrNameLst>
                                          <p:attrName>ppt_w</p:attrName>
                                        </p:attrNameLst>
                                      </p:cBhvr>
                                      <p:tavLst>
                                        <p:tav tm="0">
                                          <p:val>
                                            <p:fltVal val="0"/>
                                          </p:val>
                                        </p:tav>
                                        <p:tav tm="100000">
                                          <p:val>
                                            <p:strVal val="#ppt_w"/>
                                          </p:val>
                                        </p:tav>
                                      </p:tavLst>
                                    </p:anim>
                                    <p:anim calcmode="lin" valueType="num">
                                      <p:cBhvr>
                                        <p:cTn id="163" dur="1000" fill="hold"/>
                                        <p:tgtEl>
                                          <p:spTgt spid="33"/>
                                        </p:tgtEl>
                                        <p:attrNameLst>
                                          <p:attrName>ppt_h</p:attrName>
                                        </p:attrNameLst>
                                      </p:cBhvr>
                                      <p:tavLst>
                                        <p:tav tm="0">
                                          <p:val>
                                            <p:fltVal val="0"/>
                                          </p:val>
                                        </p:tav>
                                        <p:tav tm="100000">
                                          <p:val>
                                            <p:strVal val="#ppt_h"/>
                                          </p:val>
                                        </p:tav>
                                      </p:tavLst>
                                    </p:anim>
                                    <p:anim calcmode="lin" valueType="num">
                                      <p:cBhvr>
                                        <p:cTn id="164" dur="1000" fill="hold"/>
                                        <p:tgtEl>
                                          <p:spTgt spid="33"/>
                                        </p:tgtEl>
                                        <p:attrNameLst>
                                          <p:attrName>style.rotation</p:attrName>
                                        </p:attrNameLst>
                                      </p:cBhvr>
                                      <p:tavLst>
                                        <p:tav tm="0">
                                          <p:val>
                                            <p:fltVal val="90"/>
                                          </p:val>
                                        </p:tav>
                                        <p:tav tm="100000">
                                          <p:val>
                                            <p:fltVal val="0"/>
                                          </p:val>
                                        </p:tav>
                                      </p:tavLst>
                                    </p:anim>
                                    <p:animEffect transition="in" filter="fade">
                                      <p:cBhvr>
                                        <p:cTn id="165" dur="1000"/>
                                        <p:tgtEl>
                                          <p:spTgt spid="33"/>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34"/>
                                        </p:tgtEl>
                                        <p:attrNameLst>
                                          <p:attrName>style.visibility</p:attrName>
                                        </p:attrNameLst>
                                      </p:cBhvr>
                                      <p:to>
                                        <p:strVal val="visible"/>
                                      </p:to>
                                    </p:set>
                                    <p:anim calcmode="lin" valueType="num">
                                      <p:cBhvr>
                                        <p:cTn id="168" dur="1000" fill="hold"/>
                                        <p:tgtEl>
                                          <p:spTgt spid="34"/>
                                        </p:tgtEl>
                                        <p:attrNameLst>
                                          <p:attrName>ppt_w</p:attrName>
                                        </p:attrNameLst>
                                      </p:cBhvr>
                                      <p:tavLst>
                                        <p:tav tm="0">
                                          <p:val>
                                            <p:fltVal val="0"/>
                                          </p:val>
                                        </p:tav>
                                        <p:tav tm="100000">
                                          <p:val>
                                            <p:strVal val="#ppt_w"/>
                                          </p:val>
                                        </p:tav>
                                      </p:tavLst>
                                    </p:anim>
                                    <p:anim calcmode="lin" valueType="num">
                                      <p:cBhvr>
                                        <p:cTn id="169" dur="1000" fill="hold"/>
                                        <p:tgtEl>
                                          <p:spTgt spid="34"/>
                                        </p:tgtEl>
                                        <p:attrNameLst>
                                          <p:attrName>ppt_h</p:attrName>
                                        </p:attrNameLst>
                                      </p:cBhvr>
                                      <p:tavLst>
                                        <p:tav tm="0">
                                          <p:val>
                                            <p:fltVal val="0"/>
                                          </p:val>
                                        </p:tav>
                                        <p:tav tm="100000">
                                          <p:val>
                                            <p:strVal val="#ppt_h"/>
                                          </p:val>
                                        </p:tav>
                                      </p:tavLst>
                                    </p:anim>
                                    <p:anim calcmode="lin" valueType="num">
                                      <p:cBhvr>
                                        <p:cTn id="170" dur="1000" fill="hold"/>
                                        <p:tgtEl>
                                          <p:spTgt spid="34"/>
                                        </p:tgtEl>
                                        <p:attrNameLst>
                                          <p:attrName>style.rotation</p:attrName>
                                        </p:attrNameLst>
                                      </p:cBhvr>
                                      <p:tavLst>
                                        <p:tav tm="0">
                                          <p:val>
                                            <p:fltVal val="90"/>
                                          </p:val>
                                        </p:tav>
                                        <p:tav tm="100000">
                                          <p:val>
                                            <p:fltVal val="0"/>
                                          </p:val>
                                        </p:tav>
                                      </p:tavLst>
                                    </p:anim>
                                    <p:animEffect transition="in" filter="fade">
                                      <p:cBhvr>
                                        <p:cTn id="171" dur="1000"/>
                                        <p:tgtEl>
                                          <p:spTgt spid="34"/>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35"/>
                                        </p:tgtEl>
                                        <p:attrNameLst>
                                          <p:attrName>style.visibility</p:attrName>
                                        </p:attrNameLst>
                                      </p:cBhvr>
                                      <p:to>
                                        <p:strVal val="visible"/>
                                      </p:to>
                                    </p:set>
                                    <p:anim calcmode="lin" valueType="num">
                                      <p:cBhvr>
                                        <p:cTn id="174" dur="1000" fill="hold"/>
                                        <p:tgtEl>
                                          <p:spTgt spid="35"/>
                                        </p:tgtEl>
                                        <p:attrNameLst>
                                          <p:attrName>ppt_w</p:attrName>
                                        </p:attrNameLst>
                                      </p:cBhvr>
                                      <p:tavLst>
                                        <p:tav tm="0">
                                          <p:val>
                                            <p:fltVal val="0"/>
                                          </p:val>
                                        </p:tav>
                                        <p:tav tm="100000">
                                          <p:val>
                                            <p:strVal val="#ppt_w"/>
                                          </p:val>
                                        </p:tav>
                                      </p:tavLst>
                                    </p:anim>
                                    <p:anim calcmode="lin" valueType="num">
                                      <p:cBhvr>
                                        <p:cTn id="175" dur="1000" fill="hold"/>
                                        <p:tgtEl>
                                          <p:spTgt spid="35"/>
                                        </p:tgtEl>
                                        <p:attrNameLst>
                                          <p:attrName>ppt_h</p:attrName>
                                        </p:attrNameLst>
                                      </p:cBhvr>
                                      <p:tavLst>
                                        <p:tav tm="0">
                                          <p:val>
                                            <p:fltVal val="0"/>
                                          </p:val>
                                        </p:tav>
                                        <p:tav tm="100000">
                                          <p:val>
                                            <p:strVal val="#ppt_h"/>
                                          </p:val>
                                        </p:tav>
                                      </p:tavLst>
                                    </p:anim>
                                    <p:anim calcmode="lin" valueType="num">
                                      <p:cBhvr>
                                        <p:cTn id="176" dur="1000" fill="hold"/>
                                        <p:tgtEl>
                                          <p:spTgt spid="35"/>
                                        </p:tgtEl>
                                        <p:attrNameLst>
                                          <p:attrName>style.rotation</p:attrName>
                                        </p:attrNameLst>
                                      </p:cBhvr>
                                      <p:tavLst>
                                        <p:tav tm="0">
                                          <p:val>
                                            <p:fltVal val="90"/>
                                          </p:val>
                                        </p:tav>
                                        <p:tav tm="100000">
                                          <p:val>
                                            <p:fltVal val="0"/>
                                          </p:val>
                                        </p:tav>
                                      </p:tavLst>
                                    </p:anim>
                                    <p:animEffect transition="in" filter="fade">
                                      <p:cBhvr>
                                        <p:cTn id="177" dur="1000"/>
                                        <p:tgtEl>
                                          <p:spTgt spid="35"/>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36"/>
                                        </p:tgtEl>
                                        <p:attrNameLst>
                                          <p:attrName>style.visibility</p:attrName>
                                        </p:attrNameLst>
                                      </p:cBhvr>
                                      <p:to>
                                        <p:strVal val="visible"/>
                                      </p:to>
                                    </p:set>
                                    <p:anim calcmode="lin" valueType="num">
                                      <p:cBhvr>
                                        <p:cTn id="180" dur="1000" fill="hold"/>
                                        <p:tgtEl>
                                          <p:spTgt spid="36"/>
                                        </p:tgtEl>
                                        <p:attrNameLst>
                                          <p:attrName>ppt_w</p:attrName>
                                        </p:attrNameLst>
                                      </p:cBhvr>
                                      <p:tavLst>
                                        <p:tav tm="0">
                                          <p:val>
                                            <p:fltVal val="0"/>
                                          </p:val>
                                        </p:tav>
                                        <p:tav tm="100000">
                                          <p:val>
                                            <p:strVal val="#ppt_w"/>
                                          </p:val>
                                        </p:tav>
                                      </p:tavLst>
                                    </p:anim>
                                    <p:anim calcmode="lin" valueType="num">
                                      <p:cBhvr>
                                        <p:cTn id="181" dur="1000" fill="hold"/>
                                        <p:tgtEl>
                                          <p:spTgt spid="36"/>
                                        </p:tgtEl>
                                        <p:attrNameLst>
                                          <p:attrName>ppt_h</p:attrName>
                                        </p:attrNameLst>
                                      </p:cBhvr>
                                      <p:tavLst>
                                        <p:tav tm="0">
                                          <p:val>
                                            <p:fltVal val="0"/>
                                          </p:val>
                                        </p:tav>
                                        <p:tav tm="100000">
                                          <p:val>
                                            <p:strVal val="#ppt_h"/>
                                          </p:val>
                                        </p:tav>
                                      </p:tavLst>
                                    </p:anim>
                                    <p:anim calcmode="lin" valueType="num">
                                      <p:cBhvr>
                                        <p:cTn id="182" dur="1000" fill="hold"/>
                                        <p:tgtEl>
                                          <p:spTgt spid="36"/>
                                        </p:tgtEl>
                                        <p:attrNameLst>
                                          <p:attrName>style.rotation</p:attrName>
                                        </p:attrNameLst>
                                      </p:cBhvr>
                                      <p:tavLst>
                                        <p:tav tm="0">
                                          <p:val>
                                            <p:fltVal val="90"/>
                                          </p:val>
                                        </p:tav>
                                        <p:tav tm="100000">
                                          <p:val>
                                            <p:fltVal val="0"/>
                                          </p:val>
                                        </p:tav>
                                      </p:tavLst>
                                    </p:anim>
                                    <p:animEffect transition="in" filter="fade">
                                      <p:cBhvr>
                                        <p:cTn id="183" dur="1000"/>
                                        <p:tgtEl>
                                          <p:spTgt spid="36"/>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37"/>
                                        </p:tgtEl>
                                        <p:attrNameLst>
                                          <p:attrName>style.visibility</p:attrName>
                                        </p:attrNameLst>
                                      </p:cBhvr>
                                      <p:to>
                                        <p:strVal val="visible"/>
                                      </p:to>
                                    </p:set>
                                    <p:anim calcmode="lin" valueType="num">
                                      <p:cBhvr>
                                        <p:cTn id="186" dur="1000" fill="hold"/>
                                        <p:tgtEl>
                                          <p:spTgt spid="37"/>
                                        </p:tgtEl>
                                        <p:attrNameLst>
                                          <p:attrName>ppt_w</p:attrName>
                                        </p:attrNameLst>
                                      </p:cBhvr>
                                      <p:tavLst>
                                        <p:tav tm="0">
                                          <p:val>
                                            <p:fltVal val="0"/>
                                          </p:val>
                                        </p:tav>
                                        <p:tav tm="100000">
                                          <p:val>
                                            <p:strVal val="#ppt_w"/>
                                          </p:val>
                                        </p:tav>
                                      </p:tavLst>
                                    </p:anim>
                                    <p:anim calcmode="lin" valueType="num">
                                      <p:cBhvr>
                                        <p:cTn id="187" dur="1000" fill="hold"/>
                                        <p:tgtEl>
                                          <p:spTgt spid="37"/>
                                        </p:tgtEl>
                                        <p:attrNameLst>
                                          <p:attrName>ppt_h</p:attrName>
                                        </p:attrNameLst>
                                      </p:cBhvr>
                                      <p:tavLst>
                                        <p:tav tm="0">
                                          <p:val>
                                            <p:fltVal val="0"/>
                                          </p:val>
                                        </p:tav>
                                        <p:tav tm="100000">
                                          <p:val>
                                            <p:strVal val="#ppt_h"/>
                                          </p:val>
                                        </p:tav>
                                      </p:tavLst>
                                    </p:anim>
                                    <p:anim calcmode="lin" valueType="num">
                                      <p:cBhvr>
                                        <p:cTn id="188" dur="1000" fill="hold"/>
                                        <p:tgtEl>
                                          <p:spTgt spid="37"/>
                                        </p:tgtEl>
                                        <p:attrNameLst>
                                          <p:attrName>style.rotation</p:attrName>
                                        </p:attrNameLst>
                                      </p:cBhvr>
                                      <p:tavLst>
                                        <p:tav tm="0">
                                          <p:val>
                                            <p:fltVal val="90"/>
                                          </p:val>
                                        </p:tav>
                                        <p:tav tm="100000">
                                          <p:val>
                                            <p:fltVal val="0"/>
                                          </p:val>
                                        </p:tav>
                                      </p:tavLst>
                                    </p:anim>
                                    <p:animEffect transition="in" filter="fade">
                                      <p:cBhvr>
                                        <p:cTn id="189" dur="1000"/>
                                        <p:tgtEl>
                                          <p:spTgt spid="37"/>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38"/>
                                        </p:tgtEl>
                                        <p:attrNameLst>
                                          <p:attrName>style.visibility</p:attrName>
                                        </p:attrNameLst>
                                      </p:cBhvr>
                                      <p:to>
                                        <p:strVal val="visible"/>
                                      </p:to>
                                    </p:set>
                                    <p:anim calcmode="lin" valueType="num">
                                      <p:cBhvr>
                                        <p:cTn id="192" dur="1000" fill="hold"/>
                                        <p:tgtEl>
                                          <p:spTgt spid="38"/>
                                        </p:tgtEl>
                                        <p:attrNameLst>
                                          <p:attrName>ppt_w</p:attrName>
                                        </p:attrNameLst>
                                      </p:cBhvr>
                                      <p:tavLst>
                                        <p:tav tm="0">
                                          <p:val>
                                            <p:fltVal val="0"/>
                                          </p:val>
                                        </p:tav>
                                        <p:tav tm="100000">
                                          <p:val>
                                            <p:strVal val="#ppt_w"/>
                                          </p:val>
                                        </p:tav>
                                      </p:tavLst>
                                    </p:anim>
                                    <p:anim calcmode="lin" valueType="num">
                                      <p:cBhvr>
                                        <p:cTn id="193" dur="1000" fill="hold"/>
                                        <p:tgtEl>
                                          <p:spTgt spid="38"/>
                                        </p:tgtEl>
                                        <p:attrNameLst>
                                          <p:attrName>ppt_h</p:attrName>
                                        </p:attrNameLst>
                                      </p:cBhvr>
                                      <p:tavLst>
                                        <p:tav tm="0">
                                          <p:val>
                                            <p:fltVal val="0"/>
                                          </p:val>
                                        </p:tav>
                                        <p:tav tm="100000">
                                          <p:val>
                                            <p:strVal val="#ppt_h"/>
                                          </p:val>
                                        </p:tav>
                                      </p:tavLst>
                                    </p:anim>
                                    <p:anim calcmode="lin" valueType="num">
                                      <p:cBhvr>
                                        <p:cTn id="194" dur="1000" fill="hold"/>
                                        <p:tgtEl>
                                          <p:spTgt spid="38"/>
                                        </p:tgtEl>
                                        <p:attrNameLst>
                                          <p:attrName>style.rotation</p:attrName>
                                        </p:attrNameLst>
                                      </p:cBhvr>
                                      <p:tavLst>
                                        <p:tav tm="0">
                                          <p:val>
                                            <p:fltVal val="90"/>
                                          </p:val>
                                        </p:tav>
                                        <p:tav tm="100000">
                                          <p:val>
                                            <p:fltVal val="0"/>
                                          </p:val>
                                        </p:tav>
                                      </p:tavLst>
                                    </p:anim>
                                    <p:animEffect transition="in" filter="fade">
                                      <p:cBhvr>
                                        <p:cTn id="195" dur="1000"/>
                                        <p:tgtEl>
                                          <p:spTgt spid="38"/>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39"/>
                                        </p:tgtEl>
                                        <p:attrNameLst>
                                          <p:attrName>style.visibility</p:attrName>
                                        </p:attrNameLst>
                                      </p:cBhvr>
                                      <p:to>
                                        <p:strVal val="visible"/>
                                      </p:to>
                                    </p:set>
                                    <p:anim calcmode="lin" valueType="num">
                                      <p:cBhvr>
                                        <p:cTn id="198" dur="1000" fill="hold"/>
                                        <p:tgtEl>
                                          <p:spTgt spid="39"/>
                                        </p:tgtEl>
                                        <p:attrNameLst>
                                          <p:attrName>ppt_w</p:attrName>
                                        </p:attrNameLst>
                                      </p:cBhvr>
                                      <p:tavLst>
                                        <p:tav tm="0">
                                          <p:val>
                                            <p:fltVal val="0"/>
                                          </p:val>
                                        </p:tav>
                                        <p:tav tm="100000">
                                          <p:val>
                                            <p:strVal val="#ppt_w"/>
                                          </p:val>
                                        </p:tav>
                                      </p:tavLst>
                                    </p:anim>
                                    <p:anim calcmode="lin" valueType="num">
                                      <p:cBhvr>
                                        <p:cTn id="199" dur="1000" fill="hold"/>
                                        <p:tgtEl>
                                          <p:spTgt spid="39"/>
                                        </p:tgtEl>
                                        <p:attrNameLst>
                                          <p:attrName>ppt_h</p:attrName>
                                        </p:attrNameLst>
                                      </p:cBhvr>
                                      <p:tavLst>
                                        <p:tav tm="0">
                                          <p:val>
                                            <p:fltVal val="0"/>
                                          </p:val>
                                        </p:tav>
                                        <p:tav tm="100000">
                                          <p:val>
                                            <p:strVal val="#ppt_h"/>
                                          </p:val>
                                        </p:tav>
                                      </p:tavLst>
                                    </p:anim>
                                    <p:anim calcmode="lin" valueType="num">
                                      <p:cBhvr>
                                        <p:cTn id="200" dur="1000" fill="hold"/>
                                        <p:tgtEl>
                                          <p:spTgt spid="39"/>
                                        </p:tgtEl>
                                        <p:attrNameLst>
                                          <p:attrName>style.rotation</p:attrName>
                                        </p:attrNameLst>
                                      </p:cBhvr>
                                      <p:tavLst>
                                        <p:tav tm="0">
                                          <p:val>
                                            <p:fltVal val="90"/>
                                          </p:val>
                                        </p:tav>
                                        <p:tav tm="100000">
                                          <p:val>
                                            <p:fltVal val="0"/>
                                          </p:val>
                                        </p:tav>
                                      </p:tavLst>
                                    </p:anim>
                                    <p:animEffect transition="in" filter="fade">
                                      <p:cBhvr>
                                        <p:cTn id="201" dur="1000"/>
                                        <p:tgtEl>
                                          <p:spTgt spid="39"/>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40"/>
                                        </p:tgtEl>
                                        <p:attrNameLst>
                                          <p:attrName>style.visibility</p:attrName>
                                        </p:attrNameLst>
                                      </p:cBhvr>
                                      <p:to>
                                        <p:strVal val="visible"/>
                                      </p:to>
                                    </p:set>
                                    <p:anim calcmode="lin" valueType="num">
                                      <p:cBhvr>
                                        <p:cTn id="204" dur="1000" fill="hold"/>
                                        <p:tgtEl>
                                          <p:spTgt spid="40"/>
                                        </p:tgtEl>
                                        <p:attrNameLst>
                                          <p:attrName>ppt_w</p:attrName>
                                        </p:attrNameLst>
                                      </p:cBhvr>
                                      <p:tavLst>
                                        <p:tav tm="0">
                                          <p:val>
                                            <p:fltVal val="0"/>
                                          </p:val>
                                        </p:tav>
                                        <p:tav tm="100000">
                                          <p:val>
                                            <p:strVal val="#ppt_w"/>
                                          </p:val>
                                        </p:tav>
                                      </p:tavLst>
                                    </p:anim>
                                    <p:anim calcmode="lin" valueType="num">
                                      <p:cBhvr>
                                        <p:cTn id="205" dur="1000" fill="hold"/>
                                        <p:tgtEl>
                                          <p:spTgt spid="40"/>
                                        </p:tgtEl>
                                        <p:attrNameLst>
                                          <p:attrName>ppt_h</p:attrName>
                                        </p:attrNameLst>
                                      </p:cBhvr>
                                      <p:tavLst>
                                        <p:tav tm="0">
                                          <p:val>
                                            <p:fltVal val="0"/>
                                          </p:val>
                                        </p:tav>
                                        <p:tav tm="100000">
                                          <p:val>
                                            <p:strVal val="#ppt_h"/>
                                          </p:val>
                                        </p:tav>
                                      </p:tavLst>
                                    </p:anim>
                                    <p:anim calcmode="lin" valueType="num">
                                      <p:cBhvr>
                                        <p:cTn id="206" dur="1000" fill="hold"/>
                                        <p:tgtEl>
                                          <p:spTgt spid="40"/>
                                        </p:tgtEl>
                                        <p:attrNameLst>
                                          <p:attrName>style.rotation</p:attrName>
                                        </p:attrNameLst>
                                      </p:cBhvr>
                                      <p:tavLst>
                                        <p:tav tm="0">
                                          <p:val>
                                            <p:fltVal val="90"/>
                                          </p:val>
                                        </p:tav>
                                        <p:tav tm="100000">
                                          <p:val>
                                            <p:fltVal val="0"/>
                                          </p:val>
                                        </p:tav>
                                      </p:tavLst>
                                    </p:anim>
                                    <p:animEffect transition="in" filter="fade">
                                      <p:cBhvr>
                                        <p:cTn id="207" dur="1000"/>
                                        <p:tgtEl>
                                          <p:spTgt spid="40"/>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41"/>
                                        </p:tgtEl>
                                        <p:attrNameLst>
                                          <p:attrName>style.visibility</p:attrName>
                                        </p:attrNameLst>
                                      </p:cBhvr>
                                      <p:to>
                                        <p:strVal val="visible"/>
                                      </p:to>
                                    </p:set>
                                    <p:anim calcmode="lin" valueType="num">
                                      <p:cBhvr>
                                        <p:cTn id="210" dur="1000" fill="hold"/>
                                        <p:tgtEl>
                                          <p:spTgt spid="41"/>
                                        </p:tgtEl>
                                        <p:attrNameLst>
                                          <p:attrName>ppt_w</p:attrName>
                                        </p:attrNameLst>
                                      </p:cBhvr>
                                      <p:tavLst>
                                        <p:tav tm="0">
                                          <p:val>
                                            <p:fltVal val="0"/>
                                          </p:val>
                                        </p:tav>
                                        <p:tav tm="100000">
                                          <p:val>
                                            <p:strVal val="#ppt_w"/>
                                          </p:val>
                                        </p:tav>
                                      </p:tavLst>
                                    </p:anim>
                                    <p:anim calcmode="lin" valueType="num">
                                      <p:cBhvr>
                                        <p:cTn id="211" dur="1000" fill="hold"/>
                                        <p:tgtEl>
                                          <p:spTgt spid="41"/>
                                        </p:tgtEl>
                                        <p:attrNameLst>
                                          <p:attrName>ppt_h</p:attrName>
                                        </p:attrNameLst>
                                      </p:cBhvr>
                                      <p:tavLst>
                                        <p:tav tm="0">
                                          <p:val>
                                            <p:fltVal val="0"/>
                                          </p:val>
                                        </p:tav>
                                        <p:tav tm="100000">
                                          <p:val>
                                            <p:strVal val="#ppt_h"/>
                                          </p:val>
                                        </p:tav>
                                      </p:tavLst>
                                    </p:anim>
                                    <p:anim calcmode="lin" valueType="num">
                                      <p:cBhvr>
                                        <p:cTn id="212" dur="1000" fill="hold"/>
                                        <p:tgtEl>
                                          <p:spTgt spid="41"/>
                                        </p:tgtEl>
                                        <p:attrNameLst>
                                          <p:attrName>style.rotation</p:attrName>
                                        </p:attrNameLst>
                                      </p:cBhvr>
                                      <p:tavLst>
                                        <p:tav tm="0">
                                          <p:val>
                                            <p:fltVal val="90"/>
                                          </p:val>
                                        </p:tav>
                                        <p:tav tm="100000">
                                          <p:val>
                                            <p:fltVal val="0"/>
                                          </p:val>
                                        </p:tav>
                                      </p:tavLst>
                                    </p:anim>
                                    <p:animEffect transition="in" filter="fade">
                                      <p:cBhvr>
                                        <p:cTn id="213" dur="1000"/>
                                        <p:tgtEl>
                                          <p:spTgt spid="41"/>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42"/>
                                        </p:tgtEl>
                                        <p:attrNameLst>
                                          <p:attrName>style.visibility</p:attrName>
                                        </p:attrNameLst>
                                      </p:cBhvr>
                                      <p:to>
                                        <p:strVal val="visible"/>
                                      </p:to>
                                    </p:set>
                                    <p:anim calcmode="lin" valueType="num">
                                      <p:cBhvr>
                                        <p:cTn id="216" dur="1000" fill="hold"/>
                                        <p:tgtEl>
                                          <p:spTgt spid="42"/>
                                        </p:tgtEl>
                                        <p:attrNameLst>
                                          <p:attrName>ppt_w</p:attrName>
                                        </p:attrNameLst>
                                      </p:cBhvr>
                                      <p:tavLst>
                                        <p:tav tm="0">
                                          <p:val>
                                            <p:fltVal val="0"/>
                                          </p:val>
                                        </p:tav>
                                        <p:tav tm="100000">
                                          <p:val>
                                            <p:strVal val="#ppt_w"/>
                                          </p:val>
                                        </p:tav>
                                      </p:tavLst>
                                    </p:anim>
                                    <p:anim calcmode="lin" valueType="num">
                                      <p:cBhvr>
                                        <p:cTn id="217" dur="1000" fill="hold"/>
                                        <p:tgtEl>
                                          <p:spTgt spid="42"/>
                                        </p:tgtEl>
                                        <p:attrNameLst>
                                          <p:attrName>ppt_h</p:attrName>
                                        </p:attrNameLst>
                                      </p:cBhvr>
                                      <p:tavLst>
                                        <p:tav tm="0">
                                          <p:val>
                                            <p:fltVal val="0"/>
                                          </p:val>
                                        </p:tav>
                                        <p:tav tm="100000">
                                          <p:val>
                                            <p:strVal val="#ppt_h"/>
                                          </p:val>
                                        </p:tav>
                                      </p:tavLst>
                                    </p:anim>
                                    <p:anim calcmode="lin" valueType="num">
                                      <p:cBhvr>
                                        <p:cTn id="218" dur="1000" fill="hold"/>
                                        <p:tgtEl>
                                          <p:spTgt spid="42"/>
                                        </p:tgtEl>
                                        <p:attrNameLst>
                                          <p:attrName>style.rotation</p:attrName>
                                        </p:attrNameLst>
                                      </p:cBhvr>
                                      <p:tavLst>
                                        <p:tav tm="0">
                                          <p:val>
                                            <p:fltVal val="90"/>
                                          </p:val>
                                        </p:tav>
                                        <p:tav tm="100000">
                                          <p:val>
                                            <p:fltVal val="0"/>
                                          </p:val>
                                        </p:tav>
                                      </p:tavLst>
                                    </p:anim>
                                    <p:animEffect transition="in" filter="fade">
                                      <p:cBhvr>
                                        <p:cTn id="219" dur="1000"/>
                                        <p:tgtEl>
                                          <p:spTgt spid="42"/>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43"/>
                                        </p:tgtEl>
                                        <p:attrNameLst>
                                          <p:attrName>style.visibility</p:attrName>
                                        </p:attrNameLst>
                                      </p:cBhvr>
                                      <p:to>
                                        <p:strVal val="visible"/>
                                      </p:to>
                                    </p:set>
                                    <p:anim calcmode="lin" valueType="num">
                                      <p:cBhvr>
                                        <p:cTn id="222" dur="1000" fill="hold"/>
                                        <p:tgtEl>
                                          <p:spTgt spid="43"/>
                                        </p:tgtEl>
                                        <p:attrNameLst>
                                          <p:attrName>ppt_w</p:attrName>
                                        </p:attrNameLst>
                                      </p:cBhvr>
                                      <p:tavLst>
                                        <p:tav tm="0">
                                          <p:val>
                                            <p:fltVal val="0"/>
                                          </p:val>
                                        </p:tav>
                                        <p:tav tm="100000">
                                          <p:val>
                                            <p:strVal val="#ppt_w"/>
                                          </p:val>
                                        </p:tav>
                                      </p:tavLst>
                                    </p:anim>
                                    <p:anim calcmode="lin" valueType="num">
                                      <p:cBhvr>
                                        <p:cTn id="223" dur="1000" fill="hold"/>
                                        <p:tgtEl>
                                          <p:spTgt spid="43"/>
                                        </p:tgtEl>
                                        <p:attrNameLst>
                                          <p:attrName>ppt_h</p:attrName>
                                        </p:attrNameLst>
                                      </p:cBhvr>
                                      <p:tavLst>
                                        <p:tav tm="0">
                                          <p:val>
                                            <p:fltVal val="0"/>
                                          </p:val>
                                        </p:tav>
                                        <p:tav tm="100000">
                                          <p:val>
                                            <p:strVal val="#ppt_h"/>
                                          </p:val>
                                        </p:tav>
                                      </p:tavLst>
                                    </p:anim>
                                    <p:anim calcmode="lin" valueType="num">
                                      <p:cBhvr>
                                        <p:cTn id="224" dur="1000" fill="hold"/>
                                        <p:tgtEl>
                                          <p:spTgt spid="43"/>
                                        </p:tgtEl>
                                        <p:attrNameLst>
                                          <p:attrName>style.rotation</p:attrName>
                                        </p:attrNameLst>
                                      </p:cBhvr>
                                      <p:tavLst>
                                        <p:tav tm="0">
                                          <p:val>
                                            <p:fltVal val="90"/>
                                          </p:val>
                                        </p:tav>
                                        <p:tav tm="100000">
                                          <p:val>
                                            <p:fltVal val="0"/>
                                          </p:val>
                                        </p:tav>
                                      </p:tavLst>
                                    </p:anim>
                                    <p:animEffect transition="in" filter="fade">
                                      <p:cBhvr>
                                        <p:cTn id="225" dur="1000"/>
                                        <p:tgtEl>
                                          <p:spTgt spid="43"/>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44"/>
                                        </p:tgtEl>
                                        <p:attrNameLst>
                                          <p:attrName>style.visibility</p:attrName>
                                        </p:attrNameLst>
                                      </p:cBhvr>
                                      <p:to>
                                        <p:strVal val="visible"/>
                                      </p:to>
                                    </p:set>
                                    <p:anim calcmode="lin" valueType="num">
                                      <p:cBhvr>
                                        <p:cTn id="228" dur="1000" fill="hold"/>
                                        <p:tgtEl>
                                          <p:spTgt spid="44"/>
                                        </p:tgtEl>
                                        <p:attrNameLst>
                                          <p:attrName>ppt_w</p:attrName>
                                        </p:attrNameLst>
                                      </p:cBhvr>
                                      <p:tavLst>
                                        <p:tav tm="0">
                                          <p:val>
                                            <p:fltVal val="0"/>
                                          </p:val>
                                        </p:tav>
                                        <p:tav tm="100000">
                                          <p:val>
                                            <p:strVal val="#ppt_w"/>
                                          </p:val>
                                        </p:tav>
                                      </p:tavLst>
                                    </p:anim>
                                    <p:anim calcmode="lin" valueType="num">
                                      <p:cBhvr>
                                        <p:cTn id="229" dur="1000" fill="hold"/>
                                        <p:tgtEl>
                                          <p:spTgt spid="44"/>
                                        </p:tgtEl>
                                        <p:attrNameLst>
                                          <p:attrName>ppt_h</p:attrName>
                                        </p:attrNameLst>
                                      </p:cBhvr>
                                      <p:tavLst>
                                        <p:tav tm="0">
                                          <p:val>
                                            <p:fltVal val="0"/>
                                          </p:val>
                                        </p:tav>
                                        <p:tav tm="100000">
                                          <p:val>
                                            <p:strVal val="#ppt_h"/>
                                          </p:val>
                                        </p:tav>
                                      </p:tavLst>
                                    </p:anim>
                                    <p:anim calcmode="lin" valueType="num">
                                      <p:cBhvr>
                                        <p:cTn id="230" dur="1000" fill="hold"/>
                                        <p:tgtEl>
                                          <p:spTgt spid="44"/>
                                        </p:tgtEl>
                                        <p:attrNameLst>
                                          <p:attrName>style.rotation</p:attrName>
                                        </p:attrNameLst>
                                      </p:cBhvr>
                                      <p:tavLst>
                                        <p:tav tm="0">
                                          <p:val>
                                            <p:fltVal val="90"/>
                                          </p:val>
                                        </p:tav>
                                        <p:tav tm="100000">
                                          <p:val>
                                            <p:fltVal val="0"/>
                                          </p:val>
                                        </p:tav>
                                      </p:tavLst>
                                    </p:anim>
                                    <p:animEffect transition="in" filter="fade">
                                      <p:cBhvr>
                                        <p:cTn id="231" dur="1000"/>
                                        <p:tgtEl>
                                          <p:spTgt spid="44"/>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45"/>
                                        </p:tgtEl>
                                        <p:attrNameLst>
                                          <p:attrName>style.visibility</p:attrName>
                                        </p:attrNameLst>
                                      </p:cBhvr>
                                      <p:to>
                                        <p:strVal val="visible"/>
                                      </p:to>
                                    </p:set>
                                    <p:anim calcmode="lin" valueType="num">
                                      <p:cBhvr>
                                        <p:cTn id="234" dur="1000" fill="hold"/>
                                        <p:tgtEl>
                                          <p:spTgt spid="45"/>
                                        </p:tgtEl>
                                        <p:attrNameLst>
                                          <p:attrName>ppt_w</p:attrName>
                                        </p:attrNameLst>
                                      </p:cBhvr>
                                      <p:tavLst>
                                        <p:tav tm="0">
                                          <p:val>
                                            <p:fltVal val="0"/>
                                          </p:val>
                                        </p:tav>
                                        <p:tav tm="100000">
                                          <p:val>
                                            <p:strVal val="#ppt_w"/>
                                          </p:val>
                                        </p:tav>
                                      </p:tavLst>
                                    </p:anim>
                                    <p:anim calcmode="lin" valueType="num">
                                      <p:cBhvr>
                                        <p:cTn id="235" dur="1000" fill="hold"/>
                                        <p:tgtEl>
                                          <p:spTgt spid="45"/>
                                        </p:tgtEl>
                                        <p:attrNameLst>
                                          <p:attrName>ppt_h</p:attrName>
                                        </p:attrNameLst>
                                      </p:cBhvr>
                                      <p:tavLst>
                                        <p:tav tm="0">
                                          <p:val>
                                            <p:fltVal val="0"/>
                                          </p:val>
                                        </p:tav>
                                        <p:tav tm="100000">
                                          <p:val>
                                            <p:strVal val="#ppt_h"/>
                                          </p:val>
                                        </p:tav>
                                      </p:tavLst>
                                    </p:anim>
                                    <p:anim calcmode="lin" valueType="num">
                                      <p:cBhvr>
                                        <p:cTn id="236" dur="1000" fill="hold"/>
                                        <p:tgtEl>
                                          <p:spTgt spid="45"/>
                                        </p:tgtEl>
                                        <p:attrNameLst>
                                          <p:attrName>style.rotation</p:attrName>
                                        </p:attrNameLst>
                                      </p:cBhvr>
                                      <p:tavLst>
                                        <p:tav tm="0">
                                          <p:val>
                                            <p:fltVal val="90"/>
                                          </p:val>
                                        </p:tav>
                                        <p:tav tm="100000">
                                          <p:val>
                                            <p:fltVal val="0"/>
                                          </p:val>
                                        </p:tav>
                                      </p:tavLst>
                                    </p:anim>
                                    <p:animEffect transition="in" filter="fade">
                                      <p:cBhvr>
                                        <p:cTn id="237" dur="1000"/>
                                        <p:tgtEl>
                                          <p:spTgt spid="45"/>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46"/>
                                        </p:tgtEl>
                                        <p:attrNameLst>
                                          <p:attrName>style.visibility</p:attrName>
                                        </p:attrNameLst>
                                      </p:cBhvr>
                                      <p:to>
                                        <p:strVal val="visible"/>
                                      </p:to>
                                    </p:set>
                                    <p:anim calcmode="lin" valueType="num">
                                      <p:cBhvr>
                                        <p:cTn id="240" dur="1000" fill="hold"/>
                                        <p:tgtEl>
                                          <p:spTgt spid="46"/>
                                        </p:tgtEl>
                                        <p:attrNameLst>
                                          <p:attrName>ppt_w</p:attrName>
                                        </p:attrNameLst>
                                      </p:cBhvr>
                                      <p:tavLst>
                                        <p:tav tm="0">
                                          <p:val>
                                            <p:fltVal val="0"/>
                                          </p:val>
                                        </p:tav>
                                        <p:tav tm="100000">
                                          <p:val>
                                            <p:strVal val="#ppt_w"/>
                                          </p:val>
                                        </p:tav>
                                      </p:tavLst>
                                    </p:anim>
                                    <p:anim calcmode="lin" valueType="num">
                                      <p:cBhvr>
                                        <p:cTn id="241" dur="1000" fill="hold"/>
                                        <p:tgtEl>
                                          <p:spTgt spid="46"/>
                                        </p:tgtEl>
                                        <p:attrNameLst>
                                          <p:attrName>ppt_h</p:attrName>
                                        </p:attrNameLst>
                                      </p:cBhvr>
                                      <p:tavLst>
                                        <p:tav tm="0">
                                          <p:val>
                                            <p:fltVal val="0"/>
                                          </p:val>
                                        </p:tav>
                                        <p:tav tm="100000">
                                          <p:val>
                                            <p:strVal val="#ppt_h"/>
                                          </p:val>
                                        </p:tav>
                                      </p:tavLst>
                                    </p:anim>
                                    <p:anim calcmode="lin" valueType="num">
                                      <p:cBhvr>
                                        <p:cTn id="242" dur="1000" fill="hold"/>
                                        <p:tgtEl>
                                          <p:spTgt spid="46"/>
                                        </p:tgtEl>
                                        <p:attrNameLst>
                                          <p:attrName>style.rotation</p:attrName>
                                        </p:attrNameLst>
                                      </p:cBhvr>
                                      <p:tavLst>
                                        <p:tav tm="0">
                                          <p:val>
                                            <p:fltVal val="90"/>
                                          </p:val>
                                        </p:tav>
                                        <p:tav tm="100000">
                                          <p:val>
                                            <p:fltVal val="0"/>
                                          </p:val>
                                        </p:tav>
                                      </p:tavLst>
                                    </p:anim>
                                    <p:animEffect transition="in" filter="fade">
                                      <p:cBhvr>
                                        <p:cTn id="243" dur="1000"/>
                                        <p:tgtEl>
                                          <p:spTgt spid="46"/>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47"/>
                                        </p:tgtEl>
                                        <p:attrNameLst>
                                          <p:attrName>style.visibility</p:attrName>
                                        </p:attrNameLst>
                                      </p:cBhvr>
                                      <p:to>
                                        <p:strVal val="visible"/>
                                      </p:to>
                                    </p:set>
                                    <p:anim calcmode="lin" valueType="num">
                                      <p:cBhvr>
                                        <p:cTn id="246" dur="1000" fill="hold"/>
                                        <p:tgtEl>
                                          <p:spTgt spid="47"/>
                                        </p:tgtEl>
                                        <p:attrNameLst>
                                          <p:attrName>ppt_w</p:attrName>
                                        </p:attrNameLst>
                                      </p:cBhvr>
                                      <p:tavLst>
                                        <p:tav tm="0">
                                          <p:val>
                                            <p:fltVal val="0"/>
                                          </p:val>
                                        </p:tav>
                                        <p:tav tm="100000">
                                          <p:val>
                                            <p:strVal val="#ppt_w"/>
                                          </p:val>
                                        </p:tav>
                                      </p:tavLst>
                                    </p:anim>
                                    <p:anim calcmode="lin" valueType="num">
                                      <p:cBhvr>
                                        <p:cTn id="247" dur="1000" fill="hold"/>
                                        <p:tgtEl>
                                          <p:spTgt spid="47"/>
                                        </p:tgtEl>
                                        <p:attrNameLst>
                                          <p:attrName>ppt_h</p:attrName>
                                        </p:attrNameLst>
                                      </p:cBhvr>
                                      <p:tavLst>
                                        <p:tav tm="0">
                                          <p:val>
                                            <p:fltVal val="0"/>
                                          </p:val>
                                        </p:tav>
                                        <p:tav tm="100000">
                                          <p:val>
                                            <p:strVal val="#ppt_h"/>
                                          </p:val>
                                        </p:tav>
                                      </p:tavLst>
                                    </p:anim>
                                    <p:anim calcmode="lin" valueType="num">
                                      <p:cBhvr>
                                        <p:cTn id="248" dur="1000" fill="hold"/>
                                        <p:tgtEl>
                                          <p:spTgt spid="47"/>
                                        </p:tgtEl>
                                        <p:attrNameLst>
                                          <p:attrName>style.rotation</p:attrName>
                                        </p:attrNameLst>
                                      </p:cBhvr>
                                      <p:tavLst>
                                        <p:tav tm="0">
                                          <p:val>
                                            <p:fltVal val="90"/>
                                          </p:val>
                                        </p:tav>
                                        <p:tav tm="100000">
                                          <p:val>
                                            <p:fltVal val="0"/>
                                          </p:val>
                                        </p:tav>
                                      </p:tavLst>
                                    </p:anim>
                                    <p:animEffect transition="in" filter="fade">
                                      <p:cBhvr>
                                        <p:cTn id="249" dur="1000"/>
                                        <p:tgtEl>
                                          <p:spTgt spid="47"/>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48"/>
                                        </p:tgtEl>
                                        <p:attrNameLst>
                                          <p:attrName>style.visibility</p:attrName>
                                        </p:attrNameLst>
                                      </p:cBhvr>
                                      <p:to>
                                        <p:strVal val="visible"/>
                                      </p:to>
                                    </p:set>
                                    <p:anim calcmode="lin" valueType="num">
                                      <p:cBhvr>
                                        <p:cTn id="252" dur="1000" fill="hold"/>
                                        <p:tgtEl>
                                          <p:spTgt spid="48"/>
                                        </p:tgtEl>
                                        <p:attrNameLst>
                                          <p:attrName>ppt_w</p:attrName>
                                        </p:attrNameLst>
                                      </p:cBhvr>
                                      <p:tavLst>
                                        <p:tav tm="0">
                                          <p:val>
                                            <p:fltVal val="0"/>
                                          </p:val>
                                        </p:tav>
                                        <p:tav tm="100000">
                                          <p:val>
                                            <p:strVal val="#ppt_w"/>
                                          </p:val>
                                        </p:tav>
                                      </p:tavLst>
                                    </p:anim>
                                    <p:anim calcmode="lin" valueType="num">
                                      <p:cBhvr>
                                        <p:cTn id="253" dur="1000" fill="hold"/>
                                        <p:tgtEl>
                                          <p:spTgt spid="48"/>
                                        </p:tgtEl>
                                        <p:attrNameLst>
                                          <p:attrName>ppt_h</p:attrName>
                                        </p:attrNameLst>
                                      </p:cBhvr>
                                      <p:tavLst>
                                        <p:tav tm="0">
                                          <p:val>
                                            <p:fltVal val="0"/>
                                          </p:val>
                                        </p:tav>
                                        <p:tav tm="100000">
                                          <p:val>
                                            <p:strVal val="#ppt_h"/>
                                          </p:val>
                                        </p:tav>
                                      </p:tavLst>
                                    </p:anim>
                                    <p:anim calcmode="lin" valueType="num">
                                      <p:cBhvr>
                                        <p:cTn id="254" dur="1000" fill="hold"/>
                                        <p:tgtEl>
                                          <p:spTgt spid="48"/>
                                        </p:tgtEl>
                                        <p:attrNameLst>
                                          <p:attrName>style.rotation</p:attrName>
                                        </p:attrNameLst>
                                      </p:cBhvr>
                                      <p:tavLst>
                                        <p:tav tm="0">
                                          <p:val>
                                            <p:fltVal val="90"/>
                                          </p:val>
                                        </p:tav>
                                        <p:tav tm="100000">
                                          <p:val>
                                            <p:fltVal val="0"/>
                                          </p:val>
                                        </p:tav>
                                      </p:tavLst>
                                    </p:anim>
                                    <p:animEffect transition="in" filter="fade">
                                      <p:cBhvr>
                                        <p:cTn id="255" dur="1000"/>
                                        <p:tgtEl>
                                          <p:spTgt spid="48"/>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9"/>
                                        </p:tgtEl>
                                        <p:attrNameLst>
                                          <p:attrName>style.visibility</p:attrName>
                                        </p:attrNameLst>
                                      </p:cBhvr>
                                      <p:to>
                                        <p:strVal val="visible"/>
                                      </p:to>
                                    </p:set>
                                    <p:anim calcmode="lin" valueType="num">
                                      <p:cBhvr>
                                        <p:cTn id="258" dur="1000" fill="hold"/>
                                        <p:tgtEl>
                                          <p:spTgt spid="49"/>
                                        </p:tgtEl>
                                        <p:attrNameLst>
                                          <p:attrName>ppt_w</p:attrName>
                                        </p:attrNameLst>
                                      </p:cBhvr>
                                      <p:tavLst>
                                        <p:tav tm="0">
                                          <p:val>
                                            <p:fltVal val="0"/>
                                          </p:val>
                                        </p:tav>
                                        <p:tav tm="100000">
                                          <p:val>
                                            <p:strVal val="#ppt_w"/>
                                          </p:val>
                                        </p:tav>
                                      </p:tavLst>
                                    </p:anim>
                                    <p:anim calcmode="lin" valueType="num">
                                      <p:cBhvr>
                                        <p:cTn id="259" dur="1000" fill="hold"/>
                                        <p:tgtEl>
                                          <p:spTgt spid="49"/>
                                        </p:tgtEl>
                                        <p:attrNameLst>
                                          <p:attrName>ppt_h</p:attrName>
                                        </p:attrNameLst>
                                      </p:cBhvr>
                                      <p:tavLst>
                                        <p:tav tm="0">
                                          <p:val>
                                            <p:fltVal val="0"/>
                                          </p:val>
                                        </p:tav>
                                        <p:tav tm="100000">
                                          <p:val>
                                            <p:strVal val="#ppt_h"/>
                                          </p:val>
                                        </p:tav>
                                      </p:tavLst>
                                    </p:anim>
                                    <p:anim calcmode="lin" valueType="num">
                                      <p:cBhvr>
                                        <p:cTn id="260" dur="1000" fill="hold"/>
                                        <p:tgtEl>
                                          <p:spTgt spid="49"/>
                                        </p:tgtEl>
                                        <p:attrNameLst>
                                          <p:attrName>style.rotation</p:attrName>
                                        </p:attrNameLst>
                                      </p:cBhvr>
                                      <p:tavLst>
                                        <p:tav tm="0">
                                          <p:val>
                                            <p:fltVal val="90"/>
                                          </p:val>
                                        </p:tav>
                                        <p:tav tm="100000">
                                          <p:val>
                                            <p:fltVal val="0"/>
                                          </p:val>
                                        </p:tav>
                                      </p:tavLst>
                                    </p:anim>
                                    <p:animEffect transition="in" filter="fade">
                                      <p:cBhvr>
                                        <p:cTn id="261" dur="1000"/>
                                        <p:tgtEl>
                                          <p:spTgt spid="49"/>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50"/>
                                        </p:tgtEl>
                                        <p:attrNameLst>
                                          <p:attrName>style.visibility</p:attrName>
                                        </p:attrNameLst>
                                      </p:cBhvr>
                                      <p:to>
                                        <p:strVal val="visible"/>
                                      </p:to>
                                    </p:set>
                                    <p:anim calcmode="lin" valueType="num">
                                      <p:cBhvr>
                                        <p:cTn id="264" dur="1000" fill="hold"/>
                                        <p:tgtEl>
                                          <p:spTgt spid="50"/>
                                        </p:tgtEl>
                                        <p:attrNameLst>
                                          <p:attrName>ppt_w</p:attrName>
                                        </p:attrNameLst>
                                      </p:cBhvr>
                                      <p:tavLst>
                                        <p:tav tm="0">
                                          <p:val>
                                            <p:fltVal val="0"/>
                                          </p:val>
                                        </p:tav>
                                        <p:tav tm="100000">
                                          <p:val>
                                            <p:strVal val="#ppt_w"/>
                                          </p:val>
                                        </p:tav>
                                      </p:tavLst>
                                    </p:anim>
                                    <p:anim calcmode="lin" valueType="num">
                                      <p:cBhvr>
                                        <p:cTn id="265" dur="1000" fill="hold"/>
                                        <p:tgtEl>
                                          <p:spTgt spid="50"/>
                                        </p:tgtEl>
                                        <p:attrNameLst>
                                          <p:attrName>ppt_h</p:attrName>
                                        </p:attrNameLst>
                                      </p:cBhvr>
                                      <p:tavLst>
                                        <p:tav tm="0">
                                          <p:val>
                                            <p:fltVal val="0"/>
                                          </p:val>
                                        </p:tav>
                                        <p:tav tm="100000">
                                          <p:val>
                                            <p:strVal val="#ppt_h"/>
                                          </p:val>
                                        </p:tav>
                                      </p:tavLst>
                                    </p:anim>
                                    <p:anim calcmode="lin" valueType="num">
                                      <p:cBhvr>
                                        <p:cTn id="266" dur="1000" fill="hold"/>
                                        <p:tgtEl>
                                          <p:spTgt spid="50"/>
                                        </p:tgtEl>
                                        <p:attrNameLst>
                                          <p:attrName>style.rotation</p:attrName>
                                        </p:attrNameLst>
                                      </p:cBhvr>
                                      <p:tavLst>
                                        <p:tav tm="0">
                                          <p:val>
                                            <p:fltVal val="90"/>
                                          </p:val>
                                        </p:tav>
                                        <p:tav tm="100000">
                                          <p:val>
                                            <p:fltVal val="0"/>
                                          </p:val>
                                        </p:tav>
                                      </p:tavLst>
                                    </p:anim>
                                    <p:animEffect transition="in" filter="fade">
                                      <p:cBhvr>
                                        <p:cTn id="267" dur="1000"/>
                                        <p:tgtEl>
                                          <p:spTgt spid="50"/>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51"/>
                                        </p:tgtEl>
                                        <p:attrNameLst>
                                          <p:attrName>style.visibility</p:attrName>
                                        </p:attrNameLst>
                                      </p:cBhvr>
                                      <p:to>
                                        <p:strVal val="visible"/>
                                      </p:to>
                                    </p:set>
                                    <p:anim calcmode="lin" valueType="num">
                                      <p:cBhvr>
                                        <p:cTn id="270" dur="1000" fill="hold"/>
                                        <p:tgtEl>
                                          <p:spTgt spid="51"/>
                                        </p:tgtEl>
                                        <p:attrNameLst>
                                          <p:attrName>ppt_w</p:attrName>
                                        </p:attrNameLst>
                                      </p:cBhvr>
                                      <p:tavLst>
                                        <p:tav tm="0">
                                          <p:val>
                                            <p:fltVal val="0"/>
                                          </p:val>
                                        </p:tav>
                                        <p:tav tm="100000">
                                          <p:val>
                                            <p:strVal val="#ppt_w"/>
                                          </p:val>
                                        </p:tav>
                                      </p:tavLst>
                                    </p:anim>
                                    <p:anim calcmode="lin" valueType="num">
                                      <p:cBhvr>
                                        <p:cTn id="271" dur="1000" fill="hold"/>
                                        <p:tgtEl>
                                          <p:spTgt spid="51"/>
                                        </p:tgtEl>
                                        <p:attrNameLst>
                                          <p:attrName>ppt_h</p:attrName>
                                        </p:attrNameLst>
                                      </p:cBhvr>
                                      <p:tavLst>
                                        <p:tav tm="0">
                                          <p:val>
                                            <p:fltVal val="0"/>
                                          </p:val>
                                        </p:tav>
                                        <p:tav tm="100000">
                                          <p:val>
                                            <p:strVal val="#ppt_h"/>
                                          </p:val>
                                        </p:tav>
                                      </p:tavLst>
                                    </p:anim>
                                    <p:anim calcmode="lin" valueType="num">
                                      <p:cBhvr>
                                        <p:cTn id="272" dur="1000" fill="hold"/>
                                        <p:tgtEl>
                                          <p:spTgt spid="51"/>
                                        </p:tgtEl>
                                        <p:attrNameLst>
                                          <p:attrName>style.rotation</p:attrName>
                                        </p:attrNameLst>
                                      </p:cBhvr>
                                      <p:tavLst>
                                        <p:tav tm="0">
                                          <p:val>
                                            <p:fltVal val="90"/>
                                          </p:val>
                                        </p:tav>
                                        <p:tav tm="100000">
                                          <p:val>
                                            <p:fltVal val="0"/>
                                          </p:val>
                                        </p:tav>
                                      </p:tavLst>
                                    </p:anim>
                                    <p:animEffect transition="in" filter="fade">
                                      <p:cBhvr>
                                        <p:cTn id="273" dur="1000"/>
                                        <p:tgtEl>
                                          <p:spTgt spid="51"/>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52"/>
                                        </p:tgtEl>
                                        <p:attrNameLst>
                                          <p:attrName>style.visibility</p:attrName>
                                        </p:attrNameLst>
                                      </p:cBhvr>
                                      <p:to>
                                        <p:strVal val="visible"/>
                                      </p:to>
                                    </p:set>
                                    <p:anim calcmode="lin" valueType="num">
                                      <p:cBhvr>
                                        <p:cTn id="276" dur="1000" fill="hold"/>
                                        <p:tgtEl>
                                          <p:spTgt spid="52"/>
                                        </p:tgtEl>
                                        <p:attrNameLst>
                                          <p:attrName>ppt_w</p:attrName>
                                        </p:attrNameLst>
                                      </p:cBhvr>
                                      <p:tavLst>
                                        <p:tav tm="0">
                                          <p:val>
                                            <p:fltVal val="0"/>
                                          </p:val>
                                        </p:tav>
                                        <p:tav tm="100000">
                                          <p:val>
                                            <p:strVal val="#ppt_w"/>
                                          </p:val>
                                        </p:tav>
                                      </p:tavLst>
                                    </p:anim>
                                    <p:anim calcmode="lin" valueType="num">
                                      <p:cBhvr>
                                        <p:cTn id="277" dur="1000" fill="hold"/>
                                        <p:tgtEl>
                                          <p:spTgt spid="52"/>
                                        </p:tgtEl>
                                        <p:attrNameLst>
                                          <p:attrName>ppt_h</p:attrName>
                                        </p:attrNameLst>
                                      </p:cBhvr>
                                      <p:tavLst>
                                        <p:tav tm="0">
                                          <p:val>
                                            <p:fltVal val="0"/>
                                          </p:val>
                                        </p:tav>
                                        <p:tav tm="100000">
                                          <p:val>
                                            <p:strVal val="#ppt_h"/>
                                          </p:val>
                                        </p:tav>
                                      </p:tavLst>
                                    </p:anim>
                                    <p:anim calcmode="lin" valueType="num">
                                      <p:cBhvr>
                                        <p:cTn id="278" dur="1000" fill="hold"/>
                                        <p:tgtEl>
                                          <p:spTgt spid="52"/>
                                        </p:tgtEl>
                                        <p:attrNameLst>
                                          <p:attrName>style.rotation</p:attrName>
                                        </p:attrNameLst>
                                      </p:cBhvr>
                                      <p:tavLst>
                                        <p:tav tm="0">
                                          <p:val>
                                            <p:fltVal val="90"/>
                                          </p:val>
                                        </p:tav>
                                        <p:tav tm="100000">
                                          <p:val>
                                            <p:fltVal val="0"/>
                                          </p:val>
                                        </p:tav>
                                      </p:tavLst>
                                    </p:anim>
                                    <p:animEffect transition="in" filter="fade">
                                      <p:cBhvr>
                                        <p:cTn id="279" dur="1000"/>
                                        <p:tgtEl>
                                          <p:spTgt spid="52"/>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53"/>
                                        </p:tgtEl>
                                        <p:attrNameLst>
                                          <p:attrName>style.visibility</p:attrName>
                                        </p:attrNameLst>
                                      </p:cBhvr>
                                      <p:to>
                                        <p:strVal val="visible"/>
                                      </p:to>
                                    </p:set>
                                    <p:anim calcmode="lin" valueType="num">
                                      <p:cBhvr>
                                        <p:cTn id="282" dur="1000" fill="hold"/>
                                        <p:tgtEl>
                                          <p:spTgt spid="53"/>
                                        </p:tgtEl>
                                        <p:attrNameLst>
                                          <p:attrName>ppt_w</p:attrName>
                                        </p:attrNameLst>
                                      </p:cBhvr>
                                      <p:tavLst>
                                        <p:tav tm="0">
                                          <p:val>
                                            <p:fltVal val="0"/>
                                          </p:val>
                                        </p:tav>
                                        <p:tav tm="100000">
                                          <p:val>
                                            <p:strVal val="#ppt_w"/>
                                          </p:val>
                                        </p:tav>
                                      </p:tavLst>
                                    </p:anim>
                                    <p:anim calcmode="lin" valueType="num">
                                      <p:cBhvr>
                                        <p:cTn id="283" dur="1000" fill="hold"/>
                                        <p:tgtEl>
                                          <p:spTgt spid="53"/>
                                        </p:tgtEl>
                                        <p:attrNameLst>
                                          <p:attrName>ppt_h</p:attrName>
                                        </p:attrNameLst>
                                      </p:cBhvr>
                                      <p:tavLst>
                                        <p:tav tm="0">
                                          <p:val>
                                            <p:fltVal val="0"/>
                                          </p:val>
                                        </p:tav>
                                        <p:tav tm="100000">
                                          <p:val>
                                            <p:strVal val="#ppt_h"/>
                                          </p:val>
                                        </p:tav>
                                      </p:tavLst>
                                    </p:anim>
                                    <p:anim calcmode="lin" valueType="num">
                                      <p:cBhvr>
                                        <p:cTn id="284" dur="1000" fill="hold"/>
                                        <p:tgtEl>
                                          <p:spTgt spid="53"/>
                                        </p:tgtEl>
                                        <p:attrNameLst>
                                          <p:attrName>style.rotation</p:attrName>
                                        </p:attrNameLst>
                                      </p:cBhvr>
                                      <p:tavLst>
                                        <p:tav tm="0">
                                          <p:val>
                                            <p:fltVal val="90"/>
                                          </p:val>
                                        </p:tav>
                                        <p:tav tm="100000">
                                          <p:val>
                                            <p:fltVal val="0"/>
                                          </p:val>
                                        </p:tav>
                                      </p:tavLst>
                                    </p:anim>
                                    <p:animEffect transition="in" filter="fade">
                                      <p:cBhvr>
                                        <p:cTn id="285" dur="1000"/>
                                        <p:tgtEl>
                                          <p:spTgt spid="53"/>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54"/>
                                        </p:tgtEl>
                                        <p:attrNameLst>
                                          <p:attrName>style.visibility</p:attrName>
                                        </p:attrNameLst>
                                      </p:cBhvr>
                                      <p:to>
                                        <p:strVal val="visible"/>
                                      </p:to>
                                    </p:set>
                                    <p:anim calcmode="lin" valueType="num">
                                      <p:cBhvr>
                                        <p:cTn id="288" dur="1000" fill="hold"/>
                                        <p:tgtEl>
                                          <p:spTgt spid="54"/>
                                        </p:tgtEl>
                                        <p:attrNameLst>
                                          <p:attrName>ppt_w</p:attrName>
                                        </p:attrNameLst>
                                      </p:cBhvr>
                                      <p:tavLst>
                                        <p:tav tm="0">
                                          <p:val>
                                            <p:fltVal val="0"/>
                                          </p:val>
                                        </p:tav>
                                        <p:tav tm="100000">
                                          <p:val>
                                            <p:strVal val="#ppt_w"/>
                                          </p:val>
                                        </p:tav>
                                      </p:tavLst>
                                    </p:anim>
                                    <p:anim calcmode="lin" valueType="num">
                                      <p:cBhvr>
                                        <p:cTn id="289" dur="1000" fill="hold"/>
                                        <p:tgtEl>
                                          <p:spTgt spid="54"/>
                                        </p:tgtEl>
                                        <p:attrNameLst>
                                          <p:attrName>ppt_h</p:attrName>
                                        </p:attrNameLst>
                                      </p:cBhvr>
                                      <p:tavLst>
                                        <p:tav tm="0">
                                          <p:val>
                                            <p:fltVal val="0"/>
                                          </p:val>
                                        </p:tav>
                                        <p:tav tm="100000">
                                          <p:val>
                                            <p:strVal val="#ppt_h"/>
                                          </p:val>
                                        </p:tav>
                                      </p:tavLst>
                                    </p:anim>
                                    <p:anim calcmode="lin" valueType="num">
                                      <p:cBhvr>
                                        <p:cTn id="290" dur="1000" fill="hold"/>
                                        <p:tgtEl>
                                          <p:spTgt spid="54"/>
                                        </p:tgtEl>
                                        <p:attrNameLst>
                                          <p:attrName>style.rotation</p:attrName>
                                        </p:attrNameLst>
                                      </p:cBhvr>
                                      <p:tavLst>
                                        <p:tav tm="0">
                                          <p:val>
                                            <p:fltVal val="90"/>
                                          </p:val>
                                        </p:tav>
                                        <p:tav tm="100000">
                                          <p:val>
                                            <p:fltVal val="0"/>
                                          </p:val>
                                        </p:tav>
                                      </p:tavLst>
                                    </p:anim>
                                    <p:animEffect transition="in" filter="fade">
                                      <p:cBhvr>
                                        <p:cTn id="291" dur="1000"/>
                                        <p:tgtEl>
                                          <p:spTgt spid="54"/>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55"/>
                                        </p:tgtEl>
                                        <p:attrNameLst>
                                          <p:attrName>style.visibility</p:attrName>
                                        </p:attrNameLst>
                                      </p:cBhvr>
                                      <p:to>
                                        <p:strVal val="visible"/>
                                      </p:to>
                                    </p:set>
                                    <p:anim calcmode="lin" valueType="num">
                                      <p:cBhvr>
                                        <p:cTn id="294" dur="1000" fill="hold"/>
                                        <p:tgtEl>
                                          <p:spTgt spid="55"/>
                                        </p:tgtEl>
                                        <p:attrNameLst>
                                          <p:attrName>ppt_w</p:attrName>
                                        </p:attrNameLst>
                                      </p:cBhvr>
                                      <p:tavLst>
                                        <p:tav tm="0">
                                          <p:val>
                                            <p:fltVal val="0"/>
                                          </p:val>
                                        </p:tav>
                                        <p:tav tm="100000">
                                          <p:val>
                                            <p:strVal val="#ppt_w"/>
                                          </p:val>
                                        </p:tav>
                                      </p:tavLst>
                                    </p:anim>
                                    <p:anim calcmode="lin" valueType="num">
                                      <p:cBhvr>
                                        <p:cTn id="295" dur="1000" fill="hold"/>
                                        <p:tgtEl>
                                          <p:spTgt spid="55"/>
                                        </p:tgtEl>
                                        <p:attrNameLst>
                                          <p:attrName>ppt_h</p:attrName>
                                        </p:attrNameLst>
                                      </p:cBhvr>
                                      <p:tavLst>
                                        <p:tav tm="0">
                                          <p:val>
                                            <p:fltVal val="0"/>
                                          </p:val>
                                        </p:tav>
                                        <p:tav tm="100000">
                                          <p:val>
                                            <p:strVal val="#ppt_h"/>
                                          </p:val>
                                        </p:tav>
                                      </p:tavLst>
                                    </p:anim>
                                    <p:anim calcmode="lin" valueType="num">
                                      <p:cBhvr>
                                        <p:cTn id="296" dur="1000" fill="hold"/>
                                        <p:tgtEl>
                                          <p:spTgt spid="55"/>
                                        </p:tgtEl>
                                        <p:attrNameLst>
                                          <p:attrName>style.rotation</p:attrName>
                                        </p:attrNameLst>
                                      </p:cBhvr>
                                      <p:tavLst>
                                        <p:tav tm="0">
                                          <p:val>
                                            <p:fltVal val="90"/>
                                          </p:val>
                                        </p:tav>
                                        <p:tav tm="100000">
                                          <p:val>
                                            <p:fltVal val="0"/>
                                          </p:val>
                                        </p:tav>
                                      </p:tavLst>
                                    </p:anim>
                                    <p:animEffect transition="in" filter="fade">
                                      <p:cBhvr>
                                        <p:cTn id="297" dur="1000"/>
                                        <p:tgtEl>
                                          <p:spTgt spid="55"/>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56"/>
                                        </p:tgtEl>
                                        <p:attrNameLst>
                                          <p:attrName>style.visibility</p:attrName>
                                        </p:attrNameLst>
                                      </p:cBhvr>
                                      <p:to>
                                        <p:strVal val="visible"/>
                                      </p:to>
                                    </p:set>
                                    <p:anim calcmode="lin" valueType="num">
                                      <p:cBhvr>
                                        <p:cTn id="300" dur="1000" fill="hold"/>
                                        <p:tgtEl>
                                          <p:spTgt spid="56"/>
                                        </p:tgtEl>
                                        <p:attrNameLst>
                                          <p:attrName>ppt_w</p:attrName>
                                        </p:attrNameLst>
                                      </p:cBhvr>
                                      <p:tavLst>
                                        <p:tav tm="0">
                                          <p:val>
                                            <p:fltVal val="0"/>
                                          </p:val>
                                        </p:tav>
                                        <p:tav tm="100000">
                                          <p:val>
                                            <p:strVal val="#ppt_w"/>
                                          </p:val>
                                        </p:tav>
                                      </p:tavLst>
                                    </p:anim>
                                    <p:anim calcmode="lin" valueType="num">
                                      <p:cBhvr>
                                        <p:cTn id="301" dur="1000" fill="hold"/>
                                        <p:tgtEl>
                                          <p:spTgt spid="56"/>
                                        </p:tgtEl>
                                        <p:attrNameLst>
                                          <p:attrName>ppt_h</p:attrName>
                                        </p:attrNameLst>
                                      </p:cBhvr>
                                      <p:tavLst>
                                        <p:tav tm="0">
                                          <p:val>
                                            <p:fltVal val="0"/>
                                          </p:val>
                                        </p:tav>
                                        <p:tav tm="100000">
                                          <p:val>
                                            <p:strVal val="#ppt_h"/>
                                          </p:val>
                                        </p:tav>
                                      </p:tavLst>
                                    </p:anim>
                                    <p:anim calcmode="lin" valueType="num">
                                      <p:cBhvr>
                                        <p:cTn id="302" dur="1000" fill="hold"/>
                                        <p:tgtEl>
                                          <p:spTgt spid="56"/>
                                        </p:tgtEl>
                                        <p:attrNameLst>
                                          <p:attrName>style.rotation</p:attrName>
                                        </p:attrNameLst>
                                      </p:cBhvr>
                                      <p:tavLst>
                                        <p:tav tm="0">
                                          <p:val>
                                            <p:fltVal val="90"/>
                                          </p:val>
                                        </p:tav>
                                        <p:tav tm="100000">
                                          <p:val>
                                            <p:fltVal val="0"/>
                                          </p:val>
                                        </p:tav>
                                      </p:tavLst>
                                    </p:anim>
                                    <p:animEffect transition="in" filter="fade">
                                      <p:cBhvr>
                                        <p:cTn id="303" dur="1000"/>
                                        <p:tgtEl>
                                          <p:spTgt spid="56"/>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57"/>
                                        </p:tgtEl>
                                        <p:attrNameLst>
                                          <p:attrName>style.visibility</p:attrName>
                                        </p:attrNameLst>
                                      </p:cBhvr>
                                      <p:to>
                                        <p:strVal val="visible"/>
                                      </p:to>
                                    </p:set>
                                    <p:anim calcmode="lin" valueType="num">
                                      <p:cBhvr>
                                        <p:cTn id="306" dur="1000" fill="hold"/>
                                        <p:tgtEl>
                                          <p:spTgt spid="57"/>
                                        </p:tgtEl>
                                        <p:attrNameLst>
                                          <p:attrName>ppt_w</p:attrName>
                                        </p:attrNameLst>
                                      </p:cBhvr>
                                      <p:tavLst>
                                        <p:tav tm="0">
                                          <p:val>
                                            <p:fltVal val="0"/>
                                          </p:val>
                                        </p:tav>
                                        <p:tav tm="100000">
                                          <p:val>
                                            <p:strVal val="#ppt_w"/>
                                          </p:val>
                                        </p:tav>
                                      </p:tavLst>
                                    </p:anim>
                                    <p:anim calcmode="lin" valueType="num">
                                      <p:cBhvr>
                                        <p:cTn id="307" dur="1000" fill="hold"/>
                                        <p:tgtEl>
                                          <p:spTgt spid="57"/>
                                        </p:tgtEl>
                                        <p:attrNameLst>
                                          <p:attrName>ppt_h</p:attrName>
                                        </p:attrNameLst>
                                      </p:cBhvr>
                                      <p:tavLst>
                                        <p:tav tm="0">
                                          <p:val>
                                            <p:fltVal val="0"/>
                                          </p:val>
                                        </p:tav>
                                        <p:tav tm="100000">
                                          <p:val>
                                            <p:strVal val="#ppt_h"/>
                                          </p:val>
                                        </p:tav>
                                      </p:tavLst>
                                    </p:anim>
                                    <p:anim calcmode="lin" valueType="num">
                                      <p:cBhvr>
                                        <p:cTn id="308" dur="1000" fill="hold"/>
                                        <p:tgtEl>
                                          <p:spTgt spid="57"/>
                                        </p:tgtEl>
                                        <p:attrNameLst>
                                          <p:attrName>style.rotation</p:attrName>
                                        </p:attrNameLst>
                                      </p:cBhvr>
                                      <p:tavLst>
                                        <p:tav tm="0">
                                          <p:val>
                                            <p:fltVal val="90"/>
                                          </p:val>
                                        </p:tav>
                                        <p:tav tm="100000">
                                          <p:val>
                                            <p:fltVal val="0"/>
                                          </p:val>
                                        </p:tav>
                                      </p:tavLst>
                                    </p:anim>
                                    <p:animEffect transition="in" filter="fade">
                                      <p:cBhvr>
                                        <p:cTn id="309" dur="1000"/>
                                        <p:tgtEl>
                                          <p:spTgt spid="57"/>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58"/>
                                        </p:tgtEl>
                                        <p:attrNameLst>
                                          <p:attrName>style.visibility</p:attrName>
                                        </p:attrNameLst>
                                      </p:cBhvr>
                                      <p:to>
                                        <p:strVal val="visible"/>
                                      </p:to>
                                    </p:set>
                                    <p:anim calcmode="lin" valueType="num">
                                      <p:cBhvr>
                                        <p:cTn id="312" dur="1000" fill="hold"/>
                                        <p:tgtEl>
                                          <p:spTgt spid="58"/>
                                        </p:tgtEl>
                                        <p:attrNameLst>
                                          <p:attrName>ppt_w</p:attrName>
                                        </p:attrNameLst>
                                      </p:cBhvr>
                                      <p:tavLst>
                                        <p:tav tm="0">
                                          <p:val>
                                            <p:fltVal val="0"/>
                                          </p:val>
                                        </p:tav>
                                        <p:tav tm="100000">
                                          <p:val>
                                            <p:strVal val="#ppt_w"/>
                                          </p:val>
                                        </p:tav>
                                      </p:tavLst>
                                    </p:anim>
                                    <p:anim calcmode="lin" valueType="num">
                                      <p:cBhvr>
                                        <p:cTn id="313" dur="1000" fill="hold"/>
                                        <p:tgtEl>
                                          <p:spTgt spid="58"/>
                                        </p:tgtEl>
                                        <p:attrNameLst>
                                          <p:attrName>ppt_h</p:attrName>
                                        </p:attrNameLst>
                                      </p:cBhvr>
                                      <p:tavLst>
                                        <p:tav tm="0">
                                          <p:val>
                                            <p:fltVal val="0"/>
                                          </p:val>
                                        </p:tav>
                                        <p:tav tm="100000">
                                          <p:val>
                                            <p:strVal val="#ppt_h"/>
                                          </p:val>
                                        </p:tav>
                                      </p:tavLst>
                                    </p:anim>
                                    <p:anim calcmode="lin" valueType="num">
                                      <p:cBhvr>
                                        <p:cTn id="314" dur="1000" fill="hold"/>
                                        <p:tgtEl>
                                          <p:spTgt spid="58"/>
                                        </p:tgtEl>
                                        <p:attrNameLst>
                                          <p:attrName>style.rotation</p:attrName>
                                        </p:attrNameLst>
                                      </p:cBhvr>
                                      <p:tavLst>
                                        <p:tav tm="0">
                                          <p:val>
                                            <p:fltVal val="90"/>
                                          </p:val>
                                        </p:tav>
                                        <p:tav tm="100000">
                                          <p:val>
                                            <p:fltVal val="0"/>
                                          </p:val>
                                        </p:tav>
                                      </p:tavLst>
                                    </p:anim>
                                    <p:animEffect transition="in" filter="fade">
                                      <p:cBhvr>
                                        <p:cTn id="315" dur="1000"/>
                                        <p:tgtEl>
                                          <p:spTgt spid="58"/>
                                        </p:tgtEl>
                                      </p:cBhvr>
                                    </p:animEffect>
                                  </p:childTnLst>
                                </p:cTn>
                              </p:par>
                              <p:par>
                                <p:cTn id="316" presetID="31" presetClass="entr" presetSubtype="0" fill="hold" nodeType="withEffect">
                                  <p:stCondLst>
                                    <p:cond delay="500"/>
                                  </p:stCondLst>
                                  <p:childTnLst>
                                    <p:set>
                                      <p:cBhvr>
                                        <p:cTn id="317" dur="1" fill="hold">
                                          <p:stCondLst>
                                            <p:cond delay="0"/>
                                          </p:stCondLst>
                                        </p:cTn>
                                        <p:tgtEl>
                                          <p:spTgt spid="59"/>
                                        </p:tgtEl>
                                        <p:attrNameLst>
                                          <p:attrName>style.visibility</p:attrName>
                                        </p:attrNameLst>
                                      </p:cBhvr>
                                      <p:to>
                                        <p:strVal val="visible"/>
                                      </p:to>
                                    </p:set>
                                    <p:anim calcmode="lin" valueType="num">
                                      <p:cBhvr>
                                        <p:cTn id="318" dur="1000" fill="hold"/>
                                        <p:tgtEl>
                                          <p:spTgt spid="59"/>
                                        </p:tgtEl>
                                        <p:attrNameLst>
                                          <p:attrName>ppt_w</p:attrName>
                                        </p:attrNameLst>
                                      </p:cBhvr>
                                      <p:tavLst>
                                        <p:tav tm="0">
                                          <p:val>
                                            <p:fltVal val="0"/>
                                          </p:val>
                                        </p:tav>
                                        <p:tav tm="100000">
                                          <p:val>
                                            <p:strVal val="#ppt_w"/>
                                          </p:val>
                                        </p:tav>
                                      </p:tavLst>
                                    </p:anim>
                                    <p:anim calcmode="lin" valueType="num">
                                      <p:cBhvr>
                                        <p:cTn id="319" dur="1000" fill="hold"/>
                                        <p:tgtEl>
                                          <p:spTgt spid="59"/>
                                        </p:tgtEl>
                                        <p:attrNameLst>
                                          <p:attrName>ppt_h</p:attrName>
                                        </p:attrNameLst>
                                      </p:cBhvr>
                                      <p:tavLst>
                                        <p:tav tm="0">
                                          <p:val>
                                            <p:fltVal val="0"/>
                                          </p:val>
                                        </p:tav>
                                        <p:tav tm="100000">
                                          <p:val>
                                            <p:strVal val="#ppt_h"/>
                                          </p:val>
                                        </p:tav>
                                      </p:tavLst>
                                    </p:anim>
                                    <p:anim calcmode="lin" valueType="num">
                                      <p:cBhvr>
                                        <p:cTn id="320" dur="1000" fill="hold"/>
                                        <p:tgtEl>
                                          <p:spTgt spid="59"/>
                                        </p:tgtEl>
                                        <p:attrNameLst>
                                          <p:attrName>style.rotation</p:attrName>
                                        </p:attrNameLst>
                                      </p:cBhvr>
                                      <p:tavLst>
                                        <p:tav tm="0">
                                          <p:val>
                                            <p:fltVal val="90"/>
                                          </p:val>
                                        </p:tav>
                                        <p:tav tm="100000">
                                          <p:val>
                                            <p:fltVal val="0"/>
                                          </p:val>
                                        </p:tav>
                                      </p:tavLst>
                                    </p:anim>
                                    <p:animEffect transition="in" filter="fade">
                                      <p:cBhvr>
                                        <p:cTn id="321" dur="1000"/>
                                        <p:tgtEl>
                                          <p:spTgt spid="59"/>
                                        </p:tgtEl>
                                      </p:cBhvr>
                                    </p:animEffect>
                                  </p:childTnLst>
                                </p:cTn>
                              </p:par>
                              <p:par>
                                <p:cTn id="322" presetID="31" presetClass="entr" presetSubtype="0" fill="hold" nodeType="withEffect">
                                  <p:stCondLst>
                                    <p:cond delay="500"/>
                                  </p:stCondLst>
                                  <p:childTnLst>
                                    <p:set>
                                      <p:cBhvr>
                                        <p:cTn id="323" dur="1" fill="hold">
                                          <p:stCondLst>
                                            <p:cond delay="0"/>
                                          </p:stCondLst>
                                        </p:cTn>
                                        <p:tgtEl>
                                          <p:spTgt spid="65"/>
                                        </p:tgtEl>
                                        <p:attrNameLst>
                                          <p:attrName>style.visibility</p:attrName>
                                        </p:attrNameLst>
                                      </p:cBhvr>
                                      <p:to>
                                        <p:strVal val="visible"/>
                                      </p:to>
                                    </p:set>
                                    <p:anim calcmode="lin" valueType="num">
                                      <p:cBhvr>
                                        <p:cTn id="324" dur="1000" fill="hold"/>
                                        <p:tgtEl>
                                          <p:spTgt spid="65"/>
                                        </p:tgtEl>
                                        <p:attrNameLst>
                                          <p:attrName>ppt_w</p:attrName>
                                        </p:attrNameLst>
                                      </p:cBhvr>
                                      <p:tavLst>
                                        <p:tav tm="0">
                                          <p:val>
                                            <p:fltVal val="0"/>
                                          </p:val>
                                        </p:tav>
                                        <p:tav tm="100000">
                                          <p:val>
                                            <p:strVal val="#ppt_w"/>
                                          </p:val>
                                        </p:tav>
                                      </p:tavLst>
                                    </p:anim>
                                    <p:anim calcmode="lin" valueType="num">
                                      <p:cBhvr>
                                        <p:cTn id="325" dur="1000" fill="hold"/>
                                        <p:tgtEl>
                                          <p:spTgt spid="65"/>
                                        </p:tgtEl>
                                        <p:attrNameLst>
                                          <p:attrName>ppt_h</p:attrName>
                                        </p:attrNameLst>
                                      </p:cBhvr>
                                      <p:tavLst>
                                        <p:tav tm="0">
                                          <p:val>
                                            <p:fltVal val="0"/>
                                          </p:val>
                                        </p:tav>
                                        <p:tav tm="100000">
                                          <p:val>
                                            <p:strVal val="#ppt_h"/>
                                          </p:val>
                                        </p:tav>
                                      </p:tavLst>
                                    </p:anim>
                                    <p:anim calcmode="lin" valueType="num">
                                      <p:cBhvr>
                                        <p:cTn id="326" dur="1000" fill="hold"/>
                                        <p:tgtEl>
                                          <p:spTgt spid="65"/>
                                        </p:tgtEl>
                                        <p:attrNameLst>
                                          <p:attrName>style.rotation</p:attrName>
                                        </p:attrNameLst>
                                      </p:cBhvr>
                                      <p:tavLst>
                                        <p:tav tm="0">
                                          <p:val>
                                            <p:fltVal val="90"/>
                                          </p:val>
                                        </p:tav>
                                        <p:tav tm="100000">
                                          <p:val>
                                            <p:fltVal val="0"/>
                                          </p:val>
                                        </p:tav>
                                      </p:tavLst>
                                    </p:anim>
                                    <p:animEffect transition="in" filter="fade">
                                      <p:cBhvr>
                                        <p:cTn id="327" dur="1000"/>
                                        <p:tgtEl>
                                          <p:spTgt spid="65"/>
                                        </p:tgtEl>
                                      </p:cBhvr>
                                    </p:animEffect>
                                  </p:childTnLst>
                                </p:cTn>
                              </p:par>
                              <p:par>
                                <p:cTn id="328" presetID="31" presetClass="entr" presetSubtype="0" fill="hold" nodeType="withEffect">
                                  <p:stCondLst>
                                    <p:cond delay="500"/>
                                  </p:stCondLst>
                                  <p:childTnLst>
                                    <p:set>
                                      <p:cBhvr>
                                        <p:cTn id="329" dur="1" fill="hold">
                                          <p:stCondLst>
                                            <p:cond delay="0"/>
                                          </p:stCondLst>
                                        </p:cTn>
                                        <p:tgtEl>
                                          <p:spTgt spid="66"/>
                                        </p:tgtEl>
                                        <p:attrNameLst>
                                          <p:attrName>style.visibility</p:attrName>
                                        </p:attrNameLst>
                                      </p:cBhvr>
                                      <p:to>
                                        <p:strVal val="visible"/>
                                      </p:to>
                                    </p:set>
                                    <p:anim calcmode="lin" valueType="num">
                                      <p:cBhvr>
                                        <p:cTn id="330" dur="1000" fill="hold"/>
                                        <p:tgtEl>
                                          <p:spTgt spid="66"/>
                                        </p:tgtEl>
                                        <p:attrNameLst>
                                          <p:attrName>ppt_w</p:attrName>
                                        </p:attrNameLst>
                                      </p:cBhvr>
                                      <p:tavLst>
                                        <p:tav tm="0">
                                          <p:val>
                                            <p:fltVal val="0"/>
                                          </p:val>
                                        </p:tav>
                                        <p:tav tm="100000">
                                          <p:val>
                                            <p:strVal val="#ppt_w"/>
                                          </p:val>
                                        </p:tav>
                                      </p:tavLst>
                                    </p:anim>
                                    <p:anim calcmode="lin" valueType="num">
                                      <p:cBhvr>
                                        <p:cTn id="331" dur="1000" fill="hold"/>
                                        <p:tgtEl>
                                          <p:spTgt spid="66"/>
                                        </p:tgtEl>
                                        <p:attrNameLst>
                                          <p:attrName>ppt_h</p:attrName>
                                        </p:attrNameLst>
                                      </p:cBhvr>
                                      <p:tavLst>
                                        <p:tav tm="0">
                                          <p:val>
                                            <p:fltVal val="0"/>
                                          </p:val>
                                        </p:tav>
                                        <p:tav tm="100000">
                                          <p:val>
                                            <p:strVal val="#ppt_h"/>
                                          </p:val>
                                        </p:tav>
                                      </p:tavLst>
                                    </p:anim>
                                    <p:anim calcmode="lin" valueType="num">
                                      <p:cBhvr>
                                        <p:cTn id="332" dur="1000" fill="hold"/>
                                        <p:tgtEl>
                                          <p:spTgt spid="66"/>
                                        </p:tgtEl>
                                        <p:attrNameLst>
                                          <p:attrName>style.rotation</p:attrName>
                                        </p:attrNameLst>
                                      </p:cBhvr>
                                      <p:tavLst>
                                        <p:tav tm="0">
                                          <p:val>
                                            <p:fltVal val="90"/>
                                          </p:val>
                                        </p:tav>
                                        <p:tav tm="100000">
                                          <p:val>
                                            <p:fltVal val="0"/>
                                          </p:val>
                                        </p:tav>
                                      </p:tavLst>
                                    </p:anim>
                                    <p:animEffect transition="in" filter="fade">
                                      <p:cBhvr>
                                        <p:cTn id="333" dur="1000"/>
                                        <p:tgtEl>
                                          <p:spTgt spid="66"/>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67"/>
                                        </p:tgtEl>
                                        <p:attrNameLst>
                                          <p:attrName>style.visibility</p:attrName>
                                        </p:attrNameLst>
                                      </p:cBhvr>
                                      <p:to>
                                        <p:strVal val="visible"/>
                                      </p:to>
                                    </p:set>
                                    <p:anim calcmode="lin" valueType="num">
                                      <p:cBhvr>
                                        <p:cTn id="336" dur="1000" fill="hold"/>
                                        <p:tgtEl>
                                          <p:spTgt spid="67"/>
                                        </p:tgtEl>
                                        <p:attrNameLst>
                                          <p:attrName>ppt_w</p:attrName>
                                        </p:attrNameLst>
                                      </p:cBhvr>
                                      <p:tavLst>
                                        <p:tav tm="0">
                                          <p:val>
                                            <p:fltVal val="0"/>
                                          </p:val>
                                        </p:tav>
                                        <p:tav tm="100000">
                                          <p:val>
                                            <p:strVal val="#ppt_w"/>
                                          </p:val>
                                        </p:tav>
                                      </p:tavLst>
                                    </p:anim>
                                    <p:anim calcmode="lin" valueType="num">
                                      <p:cBhvr>
                                        <p:cTn id="337" dur="1000" fill="hold"/>
                                        <p:tgtEl>
                                          <p:spTgt spid="67"/>
                                        </p:tgtEl>
                                        <p:attrNameLst>
                                          <p:attrName>ppt_h</p:attrName>
                                        </p:attrNameLst>
                                      </p:cBhvr>
                                      <p:tavLst>
                                        <p:tav tm="0">
                                          <p:val>
                                            <p:fltVal val="0"/>
                                          </p:val>
                                        </p:tav>
                                        <p:tav tm="100000">
                                          <p:val>
                                            <p:strVal val="#ppt_h"/>
                                          </p:val>
                                        </p:tav>
                                      </p:tavLst>
                                    </p:anim>
                                    <p:anim calcmode="lin" valueType="num">
                                      <p:cBhvr>
                                        <p:cTn id="338" dur="1000" fill="hold"/>
                                        <p:tgtEl>
                                          <p:spTgt spid="67"/>
                                        </p:tgtEl>
                                        <p:attrNameLst>
                                          <p:attrName>style.rotation</p:attrName>
                                        </p:attrNameLst>
                                      </p:cBhvr>
                                      <p:tavLst>
                                        <p:tav tm="0">
                                          <p:val>
                                            <p:fltVal val="90"/>
                                          </p:val>
                                        </p:tav>
                                        <p:tav tm="100000">
                                          <p:val>
                                            <p:fltVal val="0"/>
                                          </p:val>
                                        </p:tav>
                                      </p:tavLst>
                                    </p:anim>
                                    <p:animEffect transition="in" filter="fade">
                                      <p:cBhvr>
                                        <p:cTn id="339" dur="1000"/>
                                        <p:tgtEl>
                                          <p:spTgt spid="67"/>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68"/>
                                        </p:tgtEl>
                                        <p:attrNameLst>
                                          <p:attrName>style.visibility</p:attrName>
                                        </p:attrNameLst>
                                      </p:cBhvr>
                                      <p:to>
                                        <p:strVal val="visible"/>
                                      </p:to>
                                    </p:set>
                                    <p:anim calcmode="lin" valueType="num">
                                      <p:cBhvr>
                                        <p:cTn id="342" dur="1000" fill="hold"/>
                                        <p:tgtEl>
                                          <p:spTgt spid="68"/>
                                        </p:tgtEl>
                                        <p:attrNameLst>
                                          <p:attrName>ppt_w</p:attrName>
                                        </p:attrNameLst>
                                      </p:cBhvr>
                                      <p:tavLst>
                                        <p:tav tm="0">
                                          <p:val>
                                            <p:fltVal val="0"/>
                                          </p:val>
                                        </p:tav>
                                        <p:tav tm="100000">
                                          <p:val>
                                            <p:strVal val="#ppt_w"/>
                                          </p:val>
                                        </p:tav>
                                      </p:tavLst>
                                    </p:anim>
                                    <p:anim calcmode="lin" valueType="num">
                                      <p:cBhvr>
                                        <p:cTn id="343" dur="1000" fill="hold"/>
                                        <p:tgtEl>
                                          <p:spTgt spid="68"/>
                                        </p:tgtEl>
                                        <p:attrNameLst>
                                          <p:attrName>ppt_h</p:attrName>
                                        </p:attrNameLst>
                                      </p:cBhvr>
                                      <p:tavLst>
                                        <p:tav tm="0">
                                          <p:val>
                                            <p:fltVal val="0"/>
                                          </p:val>
                                        </p:tav>
                                        <p:tav tm="100000">
                                          <p:val>
                                            <p:strVal val="#ppt_h"/>
                                          </p:val>
                                        </p:tav>
                                      </p:tavLst>
                                    </p:anim>
                                    <p:anim calcmode="lin" valueType="num">
                                      <p:cBhvr>
                                        <p:cTn id="344" dur="1000" fill="hold"/>
                                        <p:tgtEl>
                                          <p:spTgt spid="68"/>
                                        </p:tgtEl>
                                        <p:attrNameLst>
                                          <p:attrName>style.rotation</p:attrName>
                                        </p:attrNameLst>
                                      </p:cBhvr>
                                      <p:tavLst>
                                        <p:tav tm="0">
                                          <p:val>
                                            <p:fltVal val="90"/>
                                          </p:val>
                                        </p:tav>
                                        <p:tav tm="100000">
                                          <p:val>
                                            <p:fltVal val="0"/>
                                          </p:val>
                                        </p:tav>
                                      </p:tavLst>
                                    </p:anim>
                                    <p:animEffect transition="in" filter="fade">
                                      <p:cBhvr>
                                        <p:cTn id="345" dur="1000"/>
                                        <p:tgtEl>
                                          <p:spTgt spid="68"/>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69"/>
                                        </p:tgtEl>
                                        <p:attrNameLst>
                                          <p:attrName>style.visibility</p:attrName>
                                        </p:attrNameLst>
                                      </p:cBhvr>
                                      <p:to>
                                        <p:strVal val="visible"/>
                                      </p:to>
                                    </p:set>
                                    <p:anim calcmode="lin" valueType="num">
                                      <p:cBhvr>
                                        <p:cTn id="348" dur="1000" fill="hold"/>
                                        <p:tgtEl>
                                          <p:spTgt spid="69"/>
                                        </p:tgtEl>
                                        <p:attrNameLst>
                                          <p:attrName>ppt_w</p:attrName>
                                        </p:attrNameLst>
                                      </p:cBhvr>
                                      <p:tavLst>
                                        <p:tav tm="0">
                                          <p:val>
                                            <p:fltVal val="0"/>
                                          </p:val>
                                        </p:tav>
                                        <p:tav tm="100000">
                                          <p:val>
                                            <p:strVal val="#ppt_w"/>
                                          </p:val>
                                        </p:tav>
                                      </p:tavLst>
                                    </p:anim>
                                    <p:anim calcmode="lin" valueType="num">
                                      <p:cBhvr>
                                        <p:cTn id="349" dur="1000" fill="hold"/>
                                        <p:tgtEl>
                                          <p:spTgt spid="69"/>
                                        </p:tgtEl>
                                        <p:attrNameLst>
                                          <p:attrName>ppt_h</p:attrName>
                                        </p:attrNameLst>
                                      </p:cBhvr>
                                      <p:tavLst>
                                        <p:tav tm="0">
                                          <p:val>
                                            <p:fltVal val="0"/>
                                          </p:val>
                                        </p:tav>
                                        <p:tav tm="100000">
                                          <p:val>
                                            <p:strVal val="#ppt_h"/>
                                          </p:val>
                                        </p:tav>
                                      </p:tavLst>
                                    </p:anim>
                                    <p:anim calcmode="lin" valueType="num">
                                      <p:cBhvr>
                                        <p:cTn id="350" dur="1000" fill="hold"/>
                                        <p:tgtEl>
                                          <p:spTgt spid="69"/>
                                        </p:tgtEl>
                                        <p:attrNameLst>
                                          <p:attrName>style.rotation</p:attrName>
                                        </p:attrNameLst>
                                      </p:cBhvr>
                                      <p:tavLst>
                                        <p:tav tm="0">
                                          <p:val>
                                            <p:fltVal val="90"/>
                                          </p:val>
                                        </p:tav>
                                        <p:tav tm="100000">
                                          <p:val>
                                            <p:fltVal val="0"/>
                                          </p:val>
                                        </p:tav>
                                      </p:tavLst>
                                    </p:anim>
                                    <p:animEffect transition="in" filter="fade">
                                      <p:cBhvr>
                                        <p:cTn id="351" dur="1000"/>
                                        <p:tgtEl>
                                          <p:spTgt spid="69"/>
                                        </p:tgtEl>
                                      </p:cBhvr>
                                    </p:animEffect>
                                  </p:childTnLst>
                                </p:cTn>
                              </p:par>
                            </p:childTnLst>
                          </p:cTn>
                        </p:par>
                      </p:childTnLst>
                    </p:cTn>
                  </p:par>
                  <p:par>
                    <p:cTn id="352" fill="hold">
                      <p:stCondLst>
                        <p:cond delay="indefinite"/>
                      </p:stCondLst>
                      <p:childTnLst>
                        <p:par>
                          <p:cTn id="353" fill="hold">
                            <p:stCondLst>
                              <p:cond delay="0"/>
                            </p:stCondLst>
                            <p:childTnLst>
                              <p:par>
                                <p:cTn id="354" presetID="42" presetClass="entr" presetSubtype="0" fill="hold" nodeType="clickEffect">
                                  <p:stCondLst>
                                    <p:cond delay="0"/>
                                  </p:stCondLst>
                                  <p:childTnLst>
                                    <p:set>
                                      <p:cBhvr>
                                        <p:cTn id="355" dur="1" fill="hold">
                                          <p:stCondLst>
                                            <p:cond delay="0"/>
                                          </p:stCondLst>
                                        </p:cTn>
                                        <p:tgtEl>
                                          <p:spTgt spid="87"/>
                                        </p:tgtEl>
                                        <p:attrNameLst>
                                          <p:attrName>style.visibility</p:attrName>
                                        </p:attrNameLst>
                                      </p:cBhvr>
                                      <p:to>
                                        <p:strVal val="visible"/>
                                      </p:to>
                                    </p:set>
                                    <p:animEffect transition="in" filter="fade">
                                      <p:cBhvr>
                                        <p:cTn id="356" dur="1000"/>
                                        <p:tgtEl>
                                          <p:spTgt spid="87"/>
                                        </p:tgtEl>
                                      </p:cBhvr>
                                    </p:animEffect>
                                    <p:anim calcmode="lin" valueType="num">
                                      <p:cBhvr>
                                        <p:cTn id="357" dur="1000" fill="hold"/>
                                        <p:tgtEl>
                                          <p:spTgt spid="87"/>
                                        </p:tgtEl>
                                        <p:attrNameLst>
                                          <p:attrName>ppt_x</p:attrName>
                                        </p:attrNameLst>
                                      </p:cBhvr>
                                      <p:tavLst>
                                        <p:tav tm="0">
                                          <p:val>
                                            <p:strVal val="#ppt_x"/>
                                          </p:val>
                                        </p:tav>
                                        <p:tav tm="100000">
                                          <p:val>
                                            <p:strVal val="#ppt_x"/>
                                          </p:val>
                                        </p:tav>
                                      </p:tavLst>
                                    </p:anim>
                                    <p:anim calcmode="lin" valueType="num">
                                      <p:cBhvr>
                                        <p:cTn id="358"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67" grpId="0" animBg="1"/>
      <p:bldP spid="68" grpId="0" animBg="1"/>
      <p:bldP spid="69" grpId="0" animBg="1"/>
      <p:bldP spid="75" grpId="0"/>
      <p:bldP spid="7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FBAD9FE-B654-46EA-BE60-0B49C72149B8}"/>
              </a:ext>
            </a:extLst>
          </p:cNvPr>
          <p:cNvCxnSpPr/>
          <p:nvPr/>
        </p:nvCxnSpPr>
        <p:spPr>
          <a:xfrm flipH="1">
            <a:off x="6935159" y="3548666"/>
            <a:ext cx="174382" cy="3950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F63ACD29-CA46-49C0-AFDE-6BFDE35D31B9}"/>
              </a:ext>
            </a:extLst>
          </p:cNvPr>
          <p:cNvCxnSpPr/>
          <p:nvPr/>
        </p:nvCxnSpPr>
        <p:spPr>
          <a:xfrm flipH="1">
            <a:off x="7150708" y="3459330"/>
            <a:ext cx="351431" cy="201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332B814A-1BD7-43DE-922A-C99FA181EDFA}"/>
              </a:ext>
            </a:extLst>
          </p:cNvPr>
          <p:cNvCxnSpPr/>
          <p:nvPr/>
        </p:nvCxnSpPr>
        <p:spPr>
          <a:xfrm flipV="1">
            <a:off x="7476232" y="3178450"/>
            <a:ext cx="466562" cy="2989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3EF7623-0776-4A71-A66F-8A7F3ADE5743}"/>
              </a:ext>
            </a:extLst>
          </p:cNvPr>
          <p:cNvCxnSpPr/>
          <p:nvPr/>
        </p:nvCxnSpPr>
        <p:spPr>
          <a:xfrm>
            <a:off x="6566453" y="3759720"/>
            <a:ext cx="334508" cy="220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F0E037F-76CA-467D-84A4-33DEA34CA9BA}"/>
              </a:ext>
            </a:extLst>
          </p:cNvPr>
          <p:cNvCxnSpPr/>
          <p:nvPr/>
        </p:nvCxnSpPr>
        <p:spPr>
          <a:xfrm flipH="1">
            <a:off x="6215627" y="3790993"/>
            <a:ext cx="246217" cy="1237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91B1A18-DE1D-4E39-B774-523BCF49DB5E}"/>
              </a:ext>
            </a:extLst>
          </p:cNvPr>
          <p:cNvCxnSpPr>
            <a:stCxn id="29" idx="6"/>
            <a:endCxn id="37" idx="2"/>
          </p:cNvCxnSpPr>
          <p:nvPr/>
        </p:nvCxnSpPr>
        <p:spPr>
          <a:xfrm flipV="1">
            <a:off x="4733264" y="3978249"/>
            <a:ext cx="689101" cy="14549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6C1FC9F-EEAA-4831-B267-8CF312BA8AD2}"/>
              </a:ext>
            </a:extLst>
          </p:cNvPr>
          <p:cNvCxnSpPr>
            <a:stCxn id="32" idx="6"/>
            <a:endCxn id="29" idx="1"/>
          </p:cNvCxnSpPr>
          <p:nvPr/>
        </p:nvCxnSpPr>
        <p:spPr>
          <a:xfrm>
            <a:off x="4277310" y="3958116"/>
            <a:ext cx="387437" cy="137245"/>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0C40673-C18F-4C35-95B6-863A867F3391}"/>
              </a:ext>
            </a:extLst>
          </p:cNvPr>
          <p:cNvCxnSpPr/>
          <p:nvPr/>
        </p:nvCxnSpPr>
        <p:spPr>
          <a:xfrm flipH="1" flipV="1">
            <a:off x="5459348" y="3953153"/>
            <a:ext cx="431388" cy="371954"/>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0493734-B767-49A1-92C3-CCB45B0EC235}"/>
              </a:ext>
            </a:extLst>
          </p:cNvPr>
          <p:cNvCxnSpPr/>
          <p:nvPr/>
        </p:nvCxnSpPr>
        <p:spPr>
          <a:xfrm flipV="1">
            <a:off x="5947614" y="3914737"/>
            <a:ext cx="223266" cy="39479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FCBA92F-A8A4-42E4-BEC3-F28AA3E11650}"/>
              </a:ext>
            </a:extLst>
          </p:cNvPr>
          <p:cNvCxnSpPr/>
          <p:nvPr/>
        </p:nvCxnSpPr>
        <p:spPr>
          <a:xfrm>
            <a:off x="6419595" y="3368100"/>
            <a:ext cx="106064" cy="39977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6DA9EE4-3376-48BA-8B3A-A7502D7AFE57}"/>
              </a:ext>
            </a:extLst>
          </p:cNvPr>
          <p:cNvCxnSpPr/>
          <p:nvPr/>
        </p:nvCxnSpPr>
        <p:spPr>
          <a:xfrm>
            <a:off x="6566453" y="3759720"/>
            <a:ext cx="334508" cy="2202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CD6D5CD-5B8D-4339-9068-7E13B7152276}"/>
              </a:ext>
            </a:extLst>
          </p:cNvPr>
          <p:cNvCxnSpPr>
            <a:stCxn id="21" idx="2"/>
          </p:cNvCxnSpPr>
          <p:nvPr/>
        </p:nvCxnSpPr>
        <p:spPr>
          <a:xfrm>
            <a:off x="7733515" y="4123741"/>
            <a:ext cx="463157" cy="37287"/>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3A7A6AA-B235-41DB-814C-1D2E917E06CA}"/>
              </a:ext>
            </a:extLst>
          </p:cNvPr>
          <p:cNvCxnSpPr>
            <a:endCxn id="21" idx="6"/>
          </p:cNvCxnSpPr>
          <p:nvPr/>
        </p:nvCxnSpPr>
        <p:spPr>
          <a:xfrm flipV="1">
            <a:off x="7350713" y="4123741"/>
            <a:ext cx="302531" cy="3906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F6CA391-307C-498C-AFC8-C898B6EAC83B}"/>
              </a:ext>
            </a:extLst>
          </p:cNvPr>
          <p:cNvCxnSpPr/>
          <p:nvPr/>
        </p:nvCxnSpPr>
        <p:spPr>
          <a:xfrm flipH="1" flipV="1">
            <a:off x="6922378" y="3970236"/>
            <a:ext cx="417626" cy="54416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D5DF42E-34D6-4EFD-9453-60C29A824907}"/>
              </a:ext>
            </a:extLst>
          </p:cNvPr>
          <p:cNvCxnSpPr/>
          <p:nvPr/>
        </p:nvCxnSpPr>
        <p:spPr>
          <a:xfrm>
            <a:off x="5624244" y="3147814"/>
            <a:ext cx="401873" cy="254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8C45B1B-1754-41E9-BCED-E1340330E73A}"/>
              </a:ext>
            </a:extLst>
          </p:cNvPr>
          <p:cNvCxnSpPr/>
          <p:nvPr/>
        </p:nvCxnSpPr>
        <p:spPr>
          <a:xfrm flipH="1">
            <a:off x="5276966" y="3180928"/>
            <a:ext cx="345559" cy="29643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C40DF07-536A-4AA9-96D7-63A6C7B8C6D6}"/>
              </a:ext>
            </a:extLst>
          </p:cNvPr>
          <p:cNvCxnSpPr/>
          <p:nvPr/>
        </p:nvCxnSpPr>
        <p:spPr>
          <a:xfrm>
            <a:off x="6082877" y="3230037"/>
            <a:ext cx="287149" cy="12270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B7EA0FFE-AD09-4550-B321-6E4FA7EE6110}"/>
              </a:ext>
            </a:extLst>
          </p:cNvPr>
          <p:cNvSpPr/>
          <p:nvPr/>
        </p:nvSpPr>
        <p:spPr>
          <a:xfrm flipH="1">
            <a:off x="7942794" y="3128030"/>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椭圆 19">
            <a:extLst>
              <a:ext uri="{FF2B5EF4-FFF2-40B4-BE49-F238E27FC236}">
                <a16:creationId xmlns:a16="http://schemas.microsoft.com/office/drawing/2014/main" id="{0BAC3CBC-A93B-4305-B4F1-F0D87C714DC9}"/>
              </a:ext>
            </a:extLst>
          </p:cNvPr>
          <p:cNvSpPr/>
          <p:nvPr/>
        </p:nvSpPr>
        <p:spPr>
          <a:xfrm flipH="1">
            <a:off x="742352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椭圆 20">
            <a:extLst>
              <a:ext uri="{FF2B5EF4-FFF2-40B4-BE49-F238E27FC236}">
                <a16:creationId xmlns:a16="http://schemas.microsoft.com/office/drawing/2014/main" id="{F7DA1517-62B7-4BB6-84E7-49FF568EEFF8}"/>
              </a:ext>
            </a:extLst>
          </p:cNvPr>
          <p:cNvSpPr/>
          <p:nvPr/>
        </p:nvSpPr>
        <p:spPr>
          <a:xfrm flipH="1">
            <a:off x="7653244" y="4083605"/>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E60F19A7-D24B-4A1C-A043-B00E29E20CEB}"/>
              </a:ext>
            </a:extLst>
          </p:cNvPr>
          <p:cNvSpPr/>
          <p:nvPr/>
        </p:nvSpPr>
        <p:spPr>
          <a:xfrm flipH="1">
            <a:off x="709477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椭圆 22">
            <a:extLst>
              <a:ext uri="{FF2B5EF4-FFF2-40B4-BE49-F238E27FC236}">
                <a16:creationId xmlns:a16="http://schemas.microsoft.com/office/drawing/2014/main" id="{CAD58580-C04E-441A-89C0-BED0C06EB004}"/>
              </a:ext>
            </a:extLst>
          </p:cNvPr>
          <p:cNvSpPr/>
          <p:nvPr/>
        </p:nvSpPr>
        <p:spPr>
          <a:xfrm flipH="1">
            <a:off x="8125176" y="414010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24" name="椭圆 23">
            <a:extLst>
              <a:ext uri="{FF2B5EF4-FFF2-40B4-BE49-F238E27FC236}">
                <a16:creationId xmlns:a16="http://schemas.microsoft.com/office/drawing/2014/main" id="{8F0D455A-8EA4-4CEF-A2CF-285A32B86D08}"/>
              </a:ext>
            </a:extLst>
          </p:cNvPr>
          <p:cNvSpPr/>
          <p:nvPr/>
        </p:nvSpPr>
        <p:spPr>
          <a:xfrm flipH="1">
            <a:off x="6370026" y="3312604"/>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5" name="椭圆 24">
            <a:extLst>
              <a:ext uri="{FF2B5EF4-FFF2-40B4-BE49-F238E27FC236}">
                <a16:creationId xmlns:a16="http://schemas.microsoft.com/office/drawing/2014/main" id="{894A527A-6E5E-4A80-A25B-A0643D038FD0}"/>
              </a:ext>
            </a:extLst>
          </p:cNvPr>
          <p:cNvSpPr/>
          <p:nvPr/>
        </p:nvSpPr>
        <p:spPr>
          <a:xfrm flipH="1">
            <a:off x="7281181" y="4475976"/>
            <a:ext cx="98088" cy="98088"/>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6" name="椭圆 25">
            <a:extLst>
              <a:ext uri="{FF2B5EF4-FFF2-40B4-BE49-F238E27FC236}">
                <a16:creationId xmlns:a16="http://schemas.microsoft.com/office/drawing/2014/main" id="{6E56CD29-2583-4F40-9313-DB5B986120C7}"/>
              </a:ext>
            </a:extLst>
          </p:cNvPr>
          <p:cNvSpPr/>
          <p:nvPr/>
        </p:nvSpPr>
        <p:spPr>
          <a:xfrm flipH="1">
            <a:off x="6823593"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7" name="椭圆 26">
            <a:extLst>
              <a:ext uri="{FF2B5EF4-FFF2-40B4-BE49-F238E27FC236}">
                <a16:creationId xmlns:a16="http://schemas.microsoft.com/office/drawing/2014/main" id="{31173FB3-D21E-4CB5-B420-273EBBF8527B}"/>
              </a:ext>
            </a:extLst>
          </p:cNvPr>
          <p:cNvSpPr/>
          <p:nvPr/>
        </p:nvSpPr>
        <p:spPr>
          <a:xfrm flipH="1">
            <a:off x="3884476" y="378893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8" name="椭圆 27">
            <a:extLst>
              <a:ext uri="{FF2B5EF4-FFF2-40B4-BE49-F238E27FC236}">
                <a16:creationId xmlns:a16="http://schemas.microsoft.com/office/drawing/2014/main" id="{B49555DF-8533-4B96-8B21-75EA72EAAFD3}"/>
              </a:ext>
            </a:extLst>
          </p:cNvPr>
          <p:cNvSpPr/>
          <p:nvPr/>
        </p:nvSpPr>
        <p:spPr>
          <a:xfrm>
            <a:off x="482243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29" name="椭圆 28">
            <a:extLst>
              <a:ext uri="{FF2B5EF4-FFF2-40B4-BE49-F238E27FC236}">
                <a16:creationId xmlns:a16="http://schemas.microsoft.com/office/drawing/2014/main" id="{13A9D97F-F022-4E4D-B8A8-C5F3D3633E5D}"/>
              </a:ext>
            </a:extLst>
          </p:cNvPr>
          <p:cNvSpPr/>
          <p:nvPr/>
        </p:nvSpPr>
        <p:spPr>
          <a:xfrm>
            <a:off x="4652992" y="4083605"/>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0" name="椭圆 29">
            <a:extLst>
              <a:ext uri="{FF2B5EF4-FFF2-40B4-BE49-F238E27FC236}">
                <a16:creationId xmlns:a16="http://schemas.microsoft.com/office/drawing/2014/main" id="{90516F51-B67C-4A81-B024-381AE7AD0648}"/>
              </a:ext>
            </a:extLst>
          </p:cNvPr>
          <p:cNvSpPr/>
          <p:nvPr/>
        </p:nvSpPr>
        <p:spPr>
          <a:xfrm>
            <a:off x="4953873" y="2881814"/>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1" name="椭圆 30">
            <a:extLst>
              <a:ext uri="{FF2B5EF4-FFF2-40B4-BE49-F238E27FC236}">
                <a16:creationId xmlns:a16="http://schemas.microsoft.com/office/drawing/2014/main" id="{4E9C9B9C-54DB-4736-A5ED-DB165B87C6ED}"/>
              </a:ext>
            </a:extLst>
          </p:cNvPr>
          <p:cNvSpPr/>
          <p:nvPr/>
        </p:nvSpPr>
        <p:spPr>
          <a:xfrm>
            <a:off x="519089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椭圆 31">
            <a:extLst>
              <a:ext uri="{FF2B5EF4-FFF2-40B4-BE49-F238E27FC236}">
                <a16:creationId xmlns:a16="http://schemas.microsoft.com/office/drawing/2014/main" id="{25C7EFD0-CBC5-4251-BED5-9E40F2C2E46B}"/>
              </a:ext>
            </a:extLst>
          </p:cNvPr>
          <p:cNvSpPr/>
          <p:nvPr/>
        </p:nvSpPr>
        <p:spPr>
          <a:xfrm>
            <a:off x="4176470" y="3907696"/>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33" name="椭圆 32">
            <a:extLst>
              <a:ext uri="{FF2B5EF4-FFF2-40B4-BE49-F238E27FC236}">
                <a16:creationId xmlns:a16="http://schemas.microsoft.com/office/drawing/2014/main" id="{0E8AD50C-3192-4DDF-A1F2-9708EF9F36E6}"/>
              </a:ext>
            </a:extLst>
          </p:cNvPr>
          <p:cNvSpPr/>
          <p:nvPr/>
        </p:nvSpPr>
        <p:spPr>
          <a:xfrm>
            <a:off x="6014361" y="3161521"/>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4" name="椭圆 33">
            <a:extLst>
              <a:ext uri="{FF2B5EF4-FFF2-40B4-BE49-F238E27FC236}">
                <a16:creationId xmlns:a16="http://schemas.microsoft.com/office/drawing/2014/main" id="{8F8F7A5A-3831-4D09-8E21-D66CBADE92FE}"/>
              </a:ext>
            </a:extLst>
          </p:cNvPr>
          <p:cNvSpPr/>
          <p:nvPr/>
        </p:nvSpPr>
        <p:spPr>
          <a:xfrm>
            <a:off x="5609787" y="3106686"/>
            <a:ext cx="86980" cy="8698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35" name="椭圆 34">
            <a:extLst>
              <a:ext uri="{FF2B5EF4-FFF2-40B4-BE49-F238E27FC236}">
                <a16:creationId xmlns:a16="http://schemas.microsoft.com/office/drawing/2014/main" id="{0D4FA725-5216-482D-8B36-93D14D633F71}"/>
              </a:ext>
            </a:extLst>
          </p:cNvPr>
          <p:cNvSpPr/>
          <p:nvPr/>
        </p:nvSpPr>
        <p:spPr>
          <a:xfrm>
            <a:off x="5879098" y="4297772"/>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6" name="椭圆 35">
            <a:extLst>
              <a:ext uri="{FF2B5EF4-FFF2-40B4-BE49-F238E27FC236}">
                <a16:creationId xmlns:a16="http://schemas.microsoft.com/office/drawing/2014/main" id="{35650A0C-4C53-4807-92B3-8A84825172A8}"/>
              </a:ext>
            </a:extLst>
          </p:cNvPr>
          <p:cNvSpPr/>
          <p:nvPr/>
        </p:nvSpPr>
        <p:spPr>
          <a:xfrm>
            <a:off x="5784113" y="3720718"/>
            <a:ext cx="106446" cy="106446"/>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7" name="椭圆 36">
            <a:extLst>
              <a:ext uri="{FF2B5EF4-FFF2-40B4-BE49-F238E27FC236}">
                <a16:creationId xmlns:a16="http://schemas.microsoft.com/office/drawing/2014/main" id="{14B1CC13-0889-4A40-9E08-CD513C077B03}"/>
              </a:ext>
            </a:extLst>
          </p:cNvPr>
          <p:cNvSpPr/>
          <p:nvPr/>
        </p:nvSpPr>
        <p:spPr>
          <a:xfrm>
            <a:off x="5422364"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8" name="椭圆 37">
            <a:extLst>
              <a:ext uri="{FF2B5EF4-FFF2-40B4-BE49-F238E27FC236}">
                <a16:creationId xmlns:a16="http://schemas.microsoft.com/office/drawing/2014/main" id="{CB8375E4-D2A2-4087-9475-8F26102C2748}"/>
              </a:ext>
            </a:extLst>
          </p:cNvPr>
          <p:cNvSpPr/>
          <p:nvPr/>
        </p:nvSpPr>
        <p:spPr>
          <a:xfrm flipH="1">
            <a:off x="6123208" y="382351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useBgFill="1">
        <p:nvSpPr>
          <p:cNvPr id="39" name="椭圆 38">
            <a:extLst>
              <a:ext uri="{FF2B5EF4-FFF2-40B4-BE49-F238E27FC236}">
                <a16:creationId xmlns:a16="http://schemas.microsoft.com/office/drawing/2014/main" id="{F72CD4CE-F502-4DEE-9CF2-AE0C3DF5A9B3}"/>
              </a:ext>
            </a:extLst>
          </p:cNvPr>
          <p:cNvSpPr/>
          <p:nvPr/>
        </p:nvSpPr>
        <p:spPr>
          <a:xfrm flipH="1">
            <a:off x="6480112" y="3720781"/>
            <a:ext cx="120526" cy="120526"/>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40" name="直接连接符 39">
            <a:extLst>
              <a:ext uri="{FF2B5EF4-FFF2-40B4-BE49-F238E27FC236}">
                <a16:creationId xmlns:a16="http://schemas.microsoft.com/office/drawing/2014/main" id="{3A795AF2-6CA3-4D2E-A6BF-64F3F2C0609D}"/>
              </a:ext>
            </a:extLst>
          </p:cNvPr>
          <p:cNvCxnSpPr>
            <a:endCxn id="30" idx="3"/>
          </p:cNvCxnSpPr>
          <p:nvPr/>
        </p:nvCxnSpPr>
        <p:spPr>
          <a:xfrm flipV="1">
            <a:off x="4460754" y="2950331"/>
            <a:ext cx="504875" cy="36652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67DF0AF-FE62-4FDE-845D-1DA40AD27F3A}"/>
              </a:ext>
            </a:extLst>
          </p:cNvPr>
          <p:cNvCxnSpPr>
            <a:stCxn id="31" idx="0"/>
            <a:endCxn id="30" idx="5"/>
          </p:cNvCxnSpPr>
          <p:nvPr/>
        </p:nvCxnSpPr>
        <p:spPr>
          <a:xfrm flipH="1" flipV="1">
            <a:off x="5022390" y="2950331"/>
            <a:ext cx="218924" cy="5122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C10C5C4A-99B4-4252-AA81-2208B7F15087}"/>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04</a:t>
            </a:r>
            <a:endParaRPr lang="zh-CN" altLang="en-US" dirty="0">
              <a:sym typeface="+mn-lt"/>
            </a:endParaRPr>
          </a:p>
        </p:txBody>
      </p:sp>
      <p:cxnSp>
        <p:nvCxnSpPr>
          <p:cNvPr id="47" name="直接连接符 46">
            <a:extLst>
              <a:ext uri="{FF2B5EF4-FFF2-40B4-BE49-F238E27FC236}">
                <a16:creationId xmlns:a16="http://schemas.microsoft.com/office/drawing/2014/main" id="{71CBBFA0-D5F9-41D3-89EE-1C6DFDF89DB8}"/>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8" name="Group 4">
            <a:extLst>
              <a:ext uri="{FF2B5EF4-FFF2-40B4-BE49-F238E27FC236}">
                <a16:creationId xmlns:a16="http://schemas.microsoft.com/office/drawing/2014/main" id="{CAA09336-FE54-4FCD-9CBF-3112B72708F7}"/>
              </a:ext>
            </a:extLst>
          </p:cNvPr>
          <p:cNvGrpSpPr/>
          <p:nvPr/>
        </p:nvGrpSpPr>
        <p:grpSpPr>
          <a:xfrm>
            <a:off x="1709813" y="2185554"/>
            <a:ext cx="2244938" cy="675185"/>
            <a:chOff x="8479612" y="2464939"/>
            <a:chExt cx="2806700" cy="900247"/>
          </a:xfrm>
        </p:grpSpPr>
        <p:sp>
          <p:nvSpPr>
            <p:cNvPr id="49" name="TextBox 28">
              <a:extLst>
                <a:ext uri="{FF2B5EF4-FFF2-40B4-BE49-F238E27FC236}">
                  <a16:creationId xmlns:a16="http://schemas.microsoft.com/office/drawing/2014/main" id="{78765808-F423-4D02-B9B3-0DAE1351D385}"/>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dirty="0">
                  <a:solidFill>
                    <a:schemeClr val="bg1">
                      <a:lumMod val="50000"/>
                    </a:schemeClr>
                  </a:solidFill>
                  <a:cs typeface="+mn-ea"/>
                  <a:sym typeface="+mn-lt"/>
                </a:rPr>
                <a:t>文件新增</a:t>
              </a:r>
            </a:p>
          </p:txBody>
        </p:sp>
        <p:sp>
          <p:nvSpPr>
            <p:cNvPr id="50" name="Rectangle 29">
              <a:extLst>
                <a:ext uri="{FF2B5EF4-FFF2-40B4-BE49-F238E27FC236}">
                  <a16:creationId xmlns:a16="http://schemas.microsoft.com/office/drawing/2014/main" id="{16E23334-F5A3-46FD-8D68-A8D55A7ECBC8}"/>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700" dirty="0">
                  <a:solidFill>
                    <a:schemeClr val="bg1">
                      <a:lumMod val="50000"/>
                    </a:schemeClr>
                  </a:solidFill>
                  <a:cs typeface="+mn-ea"/>
                  <a:sym typeface="+mn-lt"/>
                </a:rPr>
                <a:t>、</a:t>
              </a:r>
            </a:p>
          </p:txBody>
        </p:sp>
      </p:grpSp>
      <p:sp>
        <p:nvSpPr>
          <p:cNvPr id="52" name="TextBox 28">
            <a:extLst>
              <a:ext uri="{FF2B5EF4-FFF2-40B4-BE49-F238E27FC236}">
                <a16:creationId xmlns:a16="http://schemas.microsoft.com/office/drawing/2014/main" id="{429B3866-3410-4EC0-9269-836133E45C0D}"/>
              </a:ext>
            </a:extLst>
          </p:cNvPr>
          <p:cNvSpPr txBox="1"/>
          <p:nvPr/>
        </p:nvSpPr>
        <p:spPr>
          <a:xfrm>
            <a:off x="4009383" y="4589806"/>
            <a:ext cx="2244938" cy="207749"/>
          </a:xfrm>
          <a:prstGeom prst="rect">
            <a:avLst/>
          </a:prstGeom>
          <a:noFill/>
          <a:effectLst/>
        </p:spPr>
        <p:txBody>
          <a:bodyPr wrap="none" lIns="0" tIns="0" rIns="0" bIns="0" anchor="ctr" anchorCtr="0">
            <a:normAutofit lnSpcReduction="10000"/>
          </a:bodyPr>
          <a:lstStyle/>
          <a:p>
            <a:r>
              <a:rPr lang="zh-CN" altLang="en-US" sz="1400" b="1" dirty="0">
                <a:solidFill>
                  <a:schemeClr val="bg1">
                    <a:lumMod val="50000"/>
                  </a:schemeClr>
                </a:solidFill>
                <a:cs typeface="+mn-ea"/>
                <a:sym typeface="+mn-lt"/>
              </a:rPr>
              <a:t>文件修改</a:t>
            </a:r>
          </a:p>
        </p:txBody>
      </p:sp>
      <p:sp>
        <p:nvSpPr>
          <p:cNvPr id="58" name="TextBox 28">
            <a:extLst>
              <a:ext uri="{FF2B5EF4-FFF2-40B4-BE49-F238E27FC236}">
                <a16:creationId xmlns:a16="http://schemas.microsoft.com/office/drawing/2014/main" id="{8FFCF7C5-302C-4CB4-904F-2F4572FD1C34}"/>
              </a:ext>
            </a:extLst>
          </p:cNvPr>
          <p:cNvSpPr txBox="1"/>
          <p:nvPr/>
        </p:nvSpPr>
        <p:spPr>
          <a:xfrm>
            <a:off x="7493800" y="1096878"/>
            <a:ext cx="2244938" cy="207749"/>
          </a:xfrm>
          <a:prstGeom prst="rect">
            <a:avLst/>
          </a:prstGeom>
          <a:noFill/>
          <a:effectLst/>
        </p:spPr>
        <p:txBody>
          <a:bodyPr wrap="none" lIns="0" tIns="0" rIns="0" bIns="0" anchor="ctr" anchorCtr="0">
            <a:normAutofit lnSpcReduction="10000"/>
          </a:bodyPr>
          <a:lstStyle/>
          <a:p>
            <a:r>
              <a:rPr lang="zh-CN" altLang="en-US" sz="1400" b="1" dirty="0">
                <a:solidFill>
                  <a:schemeClr val="bg1">
                    <a:lumMod val="50000"/>
                  </a:schemeClr>
                </a:solidFill>
                <a:cs typeface="+mn-ea"/>
                <a:sym typeface="+mn-lt"/>
              </a:rPr>
              <a:t>文件删除</a:t>
            </a:r>
          </a:p>
        </p:txBody>
      </p:sp>
      <p:pic>
        <p:nvPicPr>
          <p:cNvPr id="63" name="图片 62">
            <a:extLst>
              <a:ext uri="{FF2B5EF4-FFF2-40B4-BE49-F238E27FC236}">
                <a16:creationId xmlns:a16="http://schemas.microsoft.com/office/drawing/2014/main" id="{20D39412-6C37-4D7E-8F57-8FC7F70AB531}"/>
              </a:ext>
            </a:extLst>
          </p:cNvPr>
          <p:cNvPicPr>
            <a:picLocks noChangeAspect="1"/>
          </p:cNvPicPr>
          <p:nvPr/>
        </p:nvPicPr>
        <p:blipFill>
          <a:blip r:embed="rId3"/>
          <a:stretch>
            <a:fillRect/>
          </a:stretch>
        </p:blipFill>
        <p:spPr>
          <a:xfrm>
            <a:off x="795655" y="2524114"/>
            <a:ext cx="3434421" cy="1045022"/>
          </a:xfrm>
          <a:prstGeom prst="rect">
            <a:avLst/>
          </a:prstGeom>
        </p:spPr>
      </p:pic>
      <p:pic>
        <p:nvPicPr>
          <p:cNvPr id="65" name="图片 64">
            <a:extLst>
              <a:ext uri="{FF2B5EF4-FFF2-40B4-BE49-F238E27FC236}">
                <a16:creationId xmlns:a16="http://schemas.microsoft.com/office/drawing/2014/main" id="{5BEE1B91-5FF1-4A5A-B120-D387C8BF532B}"/>
              </a:ext>
            </a:extLst>
          </p:cNvPr>
          <p:cNvPicPr>
            <a:picLocks noChangeAspect="1"/>
          </p:cNvPicPr>
          <p:nvPr/>
        </p:nvPicPr>
        <p:blipFill>
          <a:blip r:embed="rId4"/>
          <a:stretch>
            <a:fillRect/>
          </a:stretch>
        </p:blipFill>
        <p:spPr>
          <a:xfrm>
            <a:off x="7022350" y="1529736"/>
            <a:ext cx="4172262" cy="982957"/>
          </a:xfrm>
          <a:prstGeom prst="rect">
            <a:avLst/>
          </a:prstGeom>
        </p:spPr>
      </p:pic>
      <p:pic>
        <p:nvPicPr>
          <p:cNvPr id="67" name="图片 66">
            <a:extLst>
              <a:ext uri="{FF2B5EF4-FFF2-40B4-BE49-F238E27FC236}">
                <a16:creationId xmlns:a16="http://schemas.microsoft.com/office/drawing/2014/main" id="{053C3883-518D-4399-85B7-4D907535D381}"/>
              </a:ext>
            </a:extLst>
          </p:cNvPr>
          <p:cNvPicPr>
            <a:picLocks noChangeAspect="1"/>
          </p:cNvPicPr>
          <p:nvPr/>
        </p:nvPicPr>
        <p:blipFill>
          <a:blip r:embed="rId5"/>
          <a:stretch>
            <a:fillRect/>
          </a:stretch>
        </p:blipFill>
        <p:spPr>
          <a:xfrm>
            <a:off x="2676711" y="5059988"/>
            <a:ext cx="4245667" cy="987521"/>
          </a:xfrm>
          <a:prstGeom prst="rect">
            <a:avLst/>
          </a:prstGeom>
        </p:spPr>
      </p:pic>
    </p:spTree>
    <p:extLst>
      <p:ext uri="{BB962C8B-B14F-4D97-AF65-F5344CB8AC3E}">
        <p14:creationId xmlns:p14="http://schemas.microsoft.com/office/powerpoint/2010/main" val="305226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1000" fill="hold"/>
                                        <p:tgtEl>
                                          <p:spTgt spid="47"/>
                                        </p:tgtEl>
                                        <p:attrNameLst>
                                          <p:attrName>ppt_w</p:attrName>
                                        </p:attrNameLst>
                                      </p:cBhvr>
                                      <p:tavLst>
                                        <p:tav tm="0">
                                          <p:val>
                                            <p:fltVal val="0"/>
                                          </p:val>
                                        </p:tav>
                                        <p:tav tm="100000">
                                          <p:val>
                                            <p:strVal val="#ppt_w"/>
                                          </p:val>
                                        </p:tav>
                                      </p:tavLst>
                                    </p:anim>
                                    <p:anim calcmode="lin" valueType="num">
                                      <p:cBhvr>
                                        <p:cTn id="8" dur="1000" fill="hold"/>
                                        <p:tgtEl>
                                          <p:spTgt spid="47"/>
                                        </p:tgtEl>
                                        <p:attrNameLst>
                                          <p:attrName>ppt_h</p:attrName>
                                        </p:attrNameLst>
                                      </p:cBhvr>
                                      <p:tavLst>
                                        <p:tav tm="0">
                                          <p:val>
                                            <p:fltVal val="0"/>
                                          </p:val>
                                        </p:tav>
                                        <p:tav tm="100000">
                                          <p:val>
                                            <p:strVal val="#ppt_h"/>
                                          </p:val>
                                        </p:tav>
                                      </p:tavLst>
                                    </p:anim>
                                    <p:anim calcmode="lin" valueType="num">
                                      <p:cBhvr>
                                        <p:cTn id="9" dur="1000" fill="hold"/>
                                        <p:tgtEl>
                                          <p:spTgt spid="47"/>
                                        </p:tgtEl>
                                        <p:attrNameLst>
                                          <p:attrName>style.rotation</p:attrName>
                                        </p:attrNameLst>
                                      </p:cBhvr>
                                      <p:tavLst>
                                        <p:tav tm="0">
                                          <p:val>
                                            <p:fltVal val="90"/>
                                          </p:val>
                                        </p:tav>
                                        <p:tav tm="100000">
                                          <p:val>
                                            <p:fltVal val="0"/>
                                          </p:val>
                                        </p:tav>
                                      </p:tavLst>
                                    </p:anim>
                                    <p:animEffect transition="in" filter="fade">
                                      <p:cBhvr>
                                        <p:cTn id="10" dur="1000"/>
                                        <p:tgtEl>
                                          <p:spTgt spid="4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46"/>
                                        </p:tgtEl>
                                        <p:attrNameLst>
                                          <p:attrName>ppt_x</p:attrName>
                                          <p:attrName>ppt_y</p:attrName>
                                        </p:attrNameLst>
                                      </p:cBhvr>
                                      <p:rCtr x="1680" y="2199"/>
                                    </p:animMotion>
                                  </p:childTnLst>
                                </p:cTn>
                              </p:par>
                              <p:par>
                                <p:cTn id="16" presetID="31" presetClass="entr" presetSubtype="0" fill="hold" nodeType="withEffect">
                                  <p:stCondLst>
                                    <p:cond delay="25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 calcmode="lin" valueType="num">
                                      <p:cBhvr>
                                        <p:cTn id="20" dur="1000" fill="hold"/>
                                        <p:tgtEl>
                                          <p:spTgt spid="2"/>
                                        </p:tgtEl>
                                        <p:attrNameLst>
                                          <p:attrName>style.rotation</p:attrName>
                                        </p:attrNameLst>
                                      </p:cBhvr>
                                      <p:tavLst>
                                        <p:tav tm="0">
                                          <p:val>
                                            <p:fltVal val="90"/>
                                          </p:val>
                                        </p:tav>
                                        <p:tav tm="100000">
                                          <p:val>
                                            <p:fltVal val="0"/>
                                          </p:val>
                                        </p:tav>
                                      </p:tavLst>
                                    </p:anim>
                                    <p:animEffect transition="in" filter="fade">
                                      <p:cBhvr>
                                        <p:cTn id="21" dur="1000"/>
                                        <p:tgtEl>
                                          <p:spTgt spid="2"/>
                                        </p:tgtEl>
                                      </p:cBhvr>
                                    </p:animEffect>
                                  </p:childTnLst>
                                </p:cTn>
                              </p:par>
                              <p:par>
                                <p:cTn id="22" presetID="31" presetClass="entr" presetSubtype="0" fill="hold" nodeType="withEffect">
                                  <p:stCondLst>
                                    <p:cond delay="25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fltVal val="0"/>
                                          </p:val>
                                        </p:tav>
                                        <p:tav tm="100000">
                                          <p:val>
                                            <p:strVal val="#ppt_w"/>
                                          </p:val>
                                        </p:tav>
                                      </p:tavLst>
                                    </p:anim>
                                    <p:anim calcmode="lin" valueType="num">
                                      <p:cBhvr>
                                        <p:cTn id="25" dur="1000" fill="hold"/>
                                        <p:tgtEl>
                                          <p:spTgt spid="3"/>
                                        </p:tgtEl>
                                        <p:attrNameLst>
                                          <p:attrName>ppt_h</p:attrName>
                                        </p:attrNameLst>
                                      </p:cBhvr>
                                      <p:tavLst>
                                        <p:tav tm="0">
                                          <p:val>
                                            <p:fltVal val="0"/>
                                          </p:val>
                                        </p:tav>
                                        <p:tav tm="100000">
                                          <p:val>
                                            <p:strVal val="#ppt_h"/>
                                          </p:val>
                                        </p:tav>
                                      </p:tavLst>
                                    </p:anim>
                                    <p:anim calcmode="lin" valueType="num">
                                      <p:cBhvr>
                                        <p:cTn id="26" dur="1000" fill="hold"/>
                                        <p:tgtEl>
                                          <p:spTgt spid="3"/>
                                        </p:tgtEl>
                                        <p:attrNameLst>
                                          <p:attrName>style.rotation</p:attrName>
                                        </p:attrNameLst>
                                      </p:cBhvr>
                                      <p:tavLst>
                                        <p:tav tm="0">
                                          <p:val>
                                            <p:fltVal val="90"/>
                                          </p:val>
                                        </p:tav>
                                        <p:tav tm="100000">
                                          <p:val>
                                            <p:fltVal val="0"/>
                                          </p:val>
                                        </p:tav>
                                      </p:tavLst>
                                    </p:anim>
                                    <p:animEffect transition="in" filter="fade">
                                      <p:cBhvr>
                                        <p:cTn id="27" dur="1000"/>
                                        <p:tgtEl>
                                          <p:spTgt spid="3"/>
                                        </p:tgtEl>
                                      </p:cBhvr>
                                    </p:animEffect>
                                  </p:childTnLst>
                                </p:cTn>
                              </p:par>
                              <p:par>
                                <p:cTn id="28" presetID="31" presetClass="entr" presetSubtype="0" fill="hold" nodeType="withEffect">
                                  <p:stCondLst>
                                    <p:cond delay="25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style.rotation</p:attrName>
                                        </p:attrNameLst>
                                      </p:cBhvr>
                                      <p:tavLst>
                                        <p:tav tm="0">
                                          <p:val>
                                            <p:fltVal val="90"/>
                                          </p:val>
                                        </p:tav>
                                        <p:tav tm="100000">
                                          <p:val>
                                            <p:fltVal val="0"/>
                                          </p:val>
                                        </p:tav>
                                      </p:tavLst>
                                    </p:anim>
                                    <p:animEffect transition="in" filter="fade">
                                      <p:cBhvr>
                                        <p:cTn id="33" dur="1000"/>
                                        <p:tgtEl>
                                          <p:spTgt spid="4"/>
                                        </p:tgtEl>
                                      </p:cBhvr>
                                    </p:animEffect>
                                  </p:childTnLst>
                                </p:cTn>
                              </p:par>
                              <p:par>
                                <p:cTn id="34" presetID="31" presetClass="entr" presetSubtype="0" fill="hold" nodeType="withEffect">
                                  <p:stCondLst>
                                    <p:cond delay="25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par>
                                <p:cTn id="40" presetID="31" presetClass="entr" presetSubtype="0" fill="hold" nodeType="withEffect">
                                  <p:stCondLst>
                                    <p:cond delay="25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90"/>
                                          </p:val>
                                        </p:tav>
                                        <p:tav tm="100000">
                                          <p:val>
                                            <p:fltVal val="0"/>
                                          </p:val>
                                        </p:tav>
                                      </p:tavLst>
                                    </p:anim>
                                    <p:animEffect transition="in" filter="fade">
                                      <p:cBhvr>
                                        <p:cTn id="45" dur="1000"/>
                                        <p:tgtEl>
                                          <p:spTgt spid="6"/>
                                        </p:tgtEl>
                                      </p:cBhvr>
                                    </p:animEffect>
                                  </p:childTnLst>
                                </p:cTn>
                              </p:par>
                              <p:par>
                                <p:cTn id="46" presetID="31" presetClass="entr" presetSubtype="0" fill="hold" nodeType="withEffect">
                                  <p:stCondLst>
                                    <p:cond delay="25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fltVal val="0"/>
                                          </p:val>
                                        </p:tav>
                                        <p:tav tm="100000">
                                          <p:val>
                                            <p:strVal val="#ppt_w"/>
                                          </p:val>
                                        </p:tav>
                                      </p:tavLst>
                                    </p:anim>
                                    <p:anim calcmode="lin" valueType="num">
                                      <p:cBhvr>
                                        <p:cTn id="49" dur="1000" fill="hold"/>
                                        <p:tgtEl>
                                          <p:spTgt spid="7"/>
                                        </p:tgtEl>
                                        <p:attrNameLst>
                                          <p:attrName>ppt_h</p:attrName>
                                        </p:attrNameLst>
                                      </p:cBhvr>
                                      <p:tavLst>
                                        <p:tav tm="0">
                                          <p:val>
                                            <p:fltVal val="0"/>
                                          </p:val>
                                        </p:tav>
                                        <p:tav tm="100000">
                                          <p:val>
                                            <p:strVal val="#ppt_h"/>
                                          </p:val>
                                        </p:tav>
                                      </p:tavLst>
                                    </p:anim>
                                    <p:anim calcmode="lin" valueType="num">
                                      <p:cBhvr>
                                        <p:cTn id="50" dur="1000" fill="hold"/>
                                        <p:tgtEl>
                                          <p:spTgt spid="7"/>
                                        </p:tgtEl>
                                        <p:attrNameLst>
                                          <p:attrName>style.rotation</p:attrName>
                                        </p:attrNameLst>
                                      </p:cBhvr>
                                      <p:tavLst>
                                        <p:tav tm="0">
                                          <p:val>
                                            <p:fltVal val="90"/>
                                          </p:val>
                                        </p:tav>
                                        <p:tav tm="100000">
                                          <p:val>
                                            <p:fltVal val="0"/>
                                          </p:val>
                                        </p:tav>
                                      </p:tavLst>
                                    </p:anim>
                                    <p:animEffect transition="in" filter="fade">
                                      <p:cBhvr>
                                        <p:cTn id="51" dur="1000"/>
                                        <p:tgtEl>
                                          <p:spTgt spid="7"/>
                                        </p:tgtEl>
                                      </p:cBhvr>
                                    </p:animEffect>
                                  </p:childTnLst>
                                </p:cTn>
                              </p:par>
                              <p:par>
                                <p:cTn id="52" presetID="31" presetClass="entr" presetSubtype="0" fill="hold" nodeType="withEffect">
                                  <p:stCondLst>
                                    <p:cond delay="250"/>
                                  </p:stCondLst>
                                  <p:childTnLst>
                                    <p:set>
                                      <p:cBhvr>
                                        <p:cTn id="53" dur="1" fill="hold">
                                          <p:stCondLst>
                                            <p:cond delay="0"/>
                                          </p:stCondLst>
                                        </p:cTn>
                                        <p:tgtEl>
                                          <p:spTgt spid="8"/>
                                        </p:tgtEl>
                                        <p:attrNameLst>
                                          <p:attrName>style.visibility</p:attrName>
                                        </p:attrNameLst>
                                      </p:cBhvr>
                                      <p:to>
                                        <p:strVal val="visible"/>
                                      </p:to>
                                    </p:set>
                                    <p:anim calcmode="lin" valueType="num">
                                      <p:cBhvr>
                                        <p:cTn id="54" dur="1000" fill="hold"/>
                                        <p:tgtEl>
                                          <p:spTgt spid="8"/>
                                        </p:tgtEl>
                                        <p:attrNameLst>
                                          <p:attrName>ppt_w</p:attrName>
                                        </p:attrNameLst>
                                      </p:cBhvr>
                                      <p:tavLst>
                                        <p:tav tm="0">
                                          <p:val>
                                            <p:fltVal val="0"/>
                                          </p:val>
                                        </p:tav>
                                        <p:tav tm="100000">
                                          <p:val>
                                            <p:strVal val="#ppt_w"/>
                                          </p:val>
                                        </p:tav>
                                      </p:tavLst>
                                    </p:anim>
                                    <p:anim calcmode="lin" valueType="num">
                                      <p:cBhvr>
                                        <p:cTn id="55" dur="1000" fill="hold"/>
                                        <p:tgtEl>
                                          <p:spTgt spid="8"/>
                                        </p:tgtEl>
                                        <p:attrNameLst>
                                          <p:attrName>ppt_h</p:attrName>
                                        </p:attrNameLst>
                                      </p:cBhvr>
                                      <p:tavLst>
                                        <p:tav tm="0">
                                          <p:val>
                                            <p:fltVal val="0"/>
                                          </p:val>
                                        </p:tav>
                                        <p:tav tm="100000">
                                          <p:val>
                                            <p:strVal val="#ppt_h"/>
                                          </p:val>
                                        </p:tav>
                                      </p:tavLst>
                                    </p:anim>
                                    <p:anim calcmode="lin" valueType="num">
                                      <p:cBhvr>
                                        <p:cTn id="56" dur="1000" fill="hold"/>
                                        <p:tgtEl>
                                          <p:spTgt spid="8"/>
                                        </p:tgtEl>
                                        <p:attrNameLst>
                                          <p:attrName>style.rotation</p:attrName>
                                        </p:attrNameLst>
                                      </p:cBhvr>
                                      <p:tavLst>
                                        <p:tav tm="0">
                                          <p:val>
                                            <p:fltVal val="90"/>
                                          </p:val>
                                        </p:tav>
                                        <p:tav tm="100000">
                                          <p:val>
                                            <p:fltVal val="0"/>
                                          </p:val>
                                        </p:tav>
                                      </p:tavLst>
                                    </p:anim>
                                    <p:animEffect transition="in" filter="fade">
                                      <p:cBhvr>
                                        <p:cTn id="57" dur="1000"/>
                                        <p:tgtEl>
                                          <p:spTgt spid="8"/>
                                        </p:tgtEl>
                                      </p:cBhvr>
                                    </p:animEffect>
                                  </p:childTnLst>
                                </p:cTn>
                              </p:par>
                              <p:par>
                                <p:cTn id="58" presetID="31" presetClass="entr" presetSubtype="0" fill="hold" nodeType="withEffect">
                                  <p:stCondLst>
                                    <p:cond delay="250"/>
                                  </p:stCondLst>
                                  <p:childTnLst>
                                    <p:set>
                                      <p:cBhvr>
                                        <p:cTn id="59" dur="1" fill="hold">
                                          <p:stCondLst>
                                            <p:cond delay="0"/>
                                          </p:stCondLst>
                                        </p:cTn>
                                        <p:tgtEl>
                                          <p:spTgt spid="9"/>
                                        </p:tgtEl>
                                        <p:attrNameLst>
                                          <p:attrName>style.visibility</p:attrName>
                                        </p:attrNameLst>
                                      </p:cBhvr>
                                      <p:to>
                                        <p:strVal val="visible"/>
                                      </p:to>
                                    </p:set>
                                    <p:anim calcmode="lin" valueType="num">
                                      <p:cBhvr>
                                        <p:cTn id="60" dur="1000" fill="hold"/>
                                        <p:tgtEl>
                                          <p:spTgt spid="9"/>
                                        </p:tgtEl>
                                        <p:attrNameLst>
                                          <p:attrName>ppt_w</p:attrName>
                                        </p:attrNameLst>
                                      </p:cBhvr>
                                      <p:tavLst>
                                        <p:tav tm="0">
                                          <p:val>
                                            <p:fltVal val="0"/>
                                          </p:val>
                                        </p:tav>
                                        <p:tav tm="100000">
                                          <p:val>
                                            <p:strVal val="#ppt_w"/>
                                          </p:val>
                                        </p:tav>
                                      </p:tavLst>
                                    </p:anim>
                                    <p:anim calcmode="lin" valueType="num">
                                      <p:cBhvr>
                                        <p:cTn id="61" dur="1000" fill="hold"/>
                                        <p:tgtEl>
                                          <p:spTgt spid="9"/>
                                        </p:tgtEl>
                                        <p:attrNameLst>
                                          <p:attrName>ppt_h</p:attrName>
                                        </p:attrNameLst>
                                      </p:cBhvr>
                                      <p:tavLst>
                                        <p:tav tm="0">
                                          <p:val>
                                            <p:fltVal val="0"/>
                                          </p:val>
                                        </p:tav>
                                        <p:tav tm="100000">
                                          <p:val>
                                            <p:strVal val="#ppt_h"/>
                                          </p:val>
                                        </p:tav>
                                      </p:tavLst>
                                    </p:anim>
                                    <p:anim calcmode="lin" valueType="num">
                                      <p:cBhvr>
                                        <p:cTn id="62" dur="1000" fill="hold"/>
                                        <p:tgtEl>
                                          <p:spTgt spid="9"/>
                                        </p:tgtEl>
                                        <p:attrNameLst>
                                          <p:attrName>style.rotation</p:attrName>
                                        </p:attrNameLst>
                                      </p:cBhvr>
                                      <p:tavLst>
                                        <p:tav tm="0">
                                          <p:val>
                                            <p:fltVal val="90"/>
                                          </p:val>
                                        </p:tav>
                                        <p:tav tm="100000">
                                          <p:val>
                                            <p:fltVal val="0"/>
                                          </p:val>
                                        </p:tav>
                                      </p:tavLst>
                                    </p:anim>
                                    <p:animEffect transition="in" filter="fade">
                                      <p:cBhvr>
                                        <p:cTn id="63" dur="1000"/>
                                        <p:tgtEl>
                                          <p:spTgt spid="9"/>
                                        </p:tgtEl>
                                      </p:cBhvr>
                                    </p:animEffect>
                                  </p:childTnLst>
                                </p:cTn>
                              </p:par>
                              <p:par>
                                <p:cTn id="64" presetID="31" presetClass="entr" presetSubtype="0" fill="hold" nodeType="withEffect">
                                  <p:stCondLst>
                                    <p:cond delay="250"/>
                                  </p:stCondLst>
                                  <p:childTnLst>
                                    <p:set>
                                      <p:cBhvr>
                                        <p:cTn id="65" dur="1" fill="hold">
                                          <p:stCondLst>
                                            <p:cond delay="0"/>
                                          </p:stCondLst>
                                        </p:cTn>
                                        <p:tgtEl>
                                          <p:spTgt spid="10"/>
                                        </p:tgtEl>
                                        <p:attrNameLst>
                                          <p:attrName>style.visibility</p:attrName>
                                        </p:attrNameLst>
                                      </p:cBhvr>
                                      <p:to>
                                        <p:strVal val="visible"/>
                                      </p:to>
                                    </p:set>
                                    <p:anim calcmode="lin" valueType="num">
                                      <p:cBhvr>
                                        <p:cTn id="66" dur="1000" fill="hold"/>
                                        <p:tgtEl>
                                          <p:spTgt spid="10"/>
                                        </p:tgtEl>
                                        <p:attrNameLst>
                                          <p:attrName>ppt_w</p:attrName>
                                        </p:attrNameLst>
                                      </p:cBhvr>
                                      <p:tavLst>
                                        <p:tav tm="0">
                                          <p:val>
                                            <p:fltVal val="0"/>
                                          </p:val>
                                        </p:tav>
                                        <p:tav tm="100000">
                                          <p:val>
                                            <p:strVal val="#ppt_w"/>
                                          </p:val>
                                        </p:tav>
                                      </p:tavLst>
                                    </p:anim>
                                    <p:anim calcmode="lin" valueType="num">
                                      <p:cBhvr>
                                        <p:cTn id="67" dur="1000" fill="hold"/>
                                        <p:tgtEl>
                                          <p:spTgt spid="10"/>
                                        </p:tgtEl>
                                        <p:attrNameLst>
                                          <p:attrName>ppt_h</p:attrName>
                                        </p:attrNameLst>
                                      </p:cBhvr>
                                      <p:tavLst>
                                        <p:tav tm="0">
                                          <p:val>
                                            <p:fltVal val="0"/>
                                          </p:val>
                                        </p:tav>
                                        <p:tav tm="100000">
                                          <p:val>
                                            <p:strVal val="#ppt_h"/>
                                          </p:val>
                                        </p:tav>
                                      </p:tavLst>
                                    </p:anim>
                                    <p:anim calcmode="lin" valueType="num">
                                      <p:cBhvr>
                                        <p:cTn id="68" dur="1000" fill="hold"/>
                                        <p:tgtEl>
                                          <p:spTgt spid="10"/>
                                        </p:tgtEl>
                                        <p:attrNameLst>
                                          <p:attrName>style.rotation</p:attrName>
                                        </p:attrNameLst>
                                      </p:cBhvr>
                                      <p:tavLst>
                                        <p:tav tm="0">
                                          <p:val>
                                            <p:fltVal val="90"/>
                                          </p:val>
                                        </p:tav>
                                        <p:tav tm="100000">
                                          <p:val>
                                            <p:fltVal val="0"/>
                                          </p:val>
                                        </p:tav>
                                      </p:tavLst>
                                    </p:anim>
                                    <p:animEffect transition="in" filter="fade">
                                      <p:cBhvr>
                                        <p:cTn id="69" dur="1000"/>
                                        <p:tgtEl>
                                          <p:spTgt spid="10"/>
                                        </p:tgtEl>
                                      </p:cBhvr>
                                    </p:animEffect>
                                  </p:childTnLst>
                                </p:cTn>
                              </p:par>
                              <p:par>
                                <p:cTn id="70" presetID="31" presetClass="entr" presetSubtype="0" fill="hold" nodeType="withEffect">
                                  <p:stCondLst>
                                    <p:cond delay="250"/>
                                  </p:stCondLst>
                                  <p:childTnLst>
                                    <p:set>
                                      <p:cBhvr>
                                        <p:cTn id="71" dur="1" fill="hold">
                                          <p:stCondLst>
                                            <p:cond delay="0"/>
                                          </p:stCondLst>
                                        </p:cTn>
                                        <p:tgtEl>
                                          <p:spTgt spid="11"/>
                                        </p:tgtEl>
                                        <p:attrNameLst>
                                          <p:attrName>style.visibility</p:attrName>
                                        </p:attrNameLst>
                                      </p:cBhvr>
                                      <p:to>
                                        <p:strVal val="visible"/>
                                      </p:to>
                                    </p:set>
                                    <p:anim calcmode="lin" valueType="num">
                                      <p:cBhvr>
                                        <p:cTn id="72" dur="1000" fill="hold"/>
                                        <p:tgtEl>
                                          <p:spTgt spid="11"/>
                                        </p:tgtEl>
                                        <p:attrNameLst>
                                          <p:attrName>ppt_w</p:attrName>
                                        </p:attrNameLst>
                                      </p:cBhvr>
                                      <p:tavLst>
                                        <p:tav tm="0">
                                          <p:val>
                                            <p:fltVal val="0"/>
                                          </p:val>
                                        </p:tav>
                                        <p:tav tm="100000">
                                          <p:val>
                                            <p:strVal val="#ppt_w"/>
                                          </p:val>
                                        </p:tav>
                                      </p:tavLst>
                                    </p:anim>
                                    <p:anim calcmode="lin" valueType="num">
                                      <p:cBhvr>
                                        <p:cTn id="73" dur="1000" fill="hold"/>
                                        <p:tgtEl>
                                          <p:spTgt spid="11"/>
                                        </p:tgtEl>
                                        <p:attrNameLst>
                                          <p:attrName>ppt_h</p:attrName>
                                        </p:attrNameLst>
                                      </p:cBhvr>
                                      <p:tavLst>
                                        <p:tav tm="0">
                                          <p:val>
                                            <p:fltVal val="0"/>
                                          </p:val>
                                        </p:tav>
                                        <p:tav tm="100000">
                                          <p:val>
                                            <p:strVal val="#ppt_h"/>
                                          </p:val>
                                        </p:tav>
                                      </p:tavLst>
                                    </p:anim>
                                    <p:anim calcmode="lin" valueType="num">
                                      <p:cBhvr>
                                        <p:cTn id="74" dur="1000" fill="hold"/>
                                        <p:tgtEl>
                                          <p:spTgt spid="11"/>
                                        </p:tgtEl>
                                        <p:attrNameLst>
                                          <p:attrName>style.rotation</p:attrName>
                                        </p:attrNameLst>
                                      </p:cBhvr>
                                      <p:tavLst>
                                        <p:tav tm="0">
                                          <p:val>
                                            <p:fltVal val="90"/>
                                          </p:val>
                                        </p:tav>
                                        <p:tav tm="100000">
                                          <p:val>
                                            <p:fltVal val="0"/>
                                          </p:val>
                                        </p:tav>
                                      </p:tavLst>
                                    </p:anim>
                                    <p:animEffect transition="in" filter="fade">
                                      <p:cBhvr>
                                        <p:cTn id="75" dur="1000"/>
                                        <p:tgtEl>
                                          <p:spTgt spid="11"/>
                                        </p:tgtEl>
                                      </p:cBhvr>
                                    </p:animEffect>
                                  </p:childTnLst>
                                </p:cTn>
                              </p:par>
                              <p:par>
                                <p:cTn id="76" presetID="31" presetClass="entr" presetSubtype="0" fill="hold" nodeType="withEffect">
                                  <p:stCondLst>
                                    <p:cond delay="250"/>
                                  </p:stCondLst>
                                  <p:childTnLst>
                                    <p:set>
                                      <p:cBhvr>
                                        <p:cTn id="77" dur="1" fill="hold">
                                          <p:stCondLst>
                                            <p:cond delay="0"/>
                                          </p:stCondLst>
                                        </p:cTn>
                                        <p:tgtEl>
                                          <p:spTgt spid="12"/>
                                        </p:tgtEl>
                                        <p:attrNameLst>
                                          <p:attrName>style.visibility</p:attrName>
                                        </p:attrNameLst>
                                      </p:cBhvr>
                                      <p:to>
                                        <p:strVal val="visible"/>
                                      </p:to>
                                    </p:set>
                                    <p:anim calcmode="lin" valueType="num">
                                      <p:cBhvr>
                                        <p:cTn id="78" dur="1000" fill="hold"/>
                                        <p:tgtEl>
                                          <p:spTgt spid="12"/>
                                        </p:tgtEl>
                                        <p:attrNameLst>
                                          <p:attrName>ppt_w</p:attrName>
                                        </p:attrNameLst>
                                      </p:cBhvr>
                                      <p:tavLst>
                                        <p:tav tm="0">
                                          <p:val>
                                            <p:fltVal val="0"/>
                                          </p:val>
                                        </p:tav>
                                        <p:tav tm="100000">
                                          <p:val>
                                            <p:strVal val="#ppt_w"/>
                                          </p:val>
                                        </p:tav>
                                      </p:tavLst>
                                    </p:anim>
                                    <p:anim calcmode="lin" valueType="num">
                                      <p:cBhvr>
                                        <p:cTn id="79" dur="1000" fill="hold"/>
                                        <p:tgtEl>
                                          <p:spTgt spid="12"/>
                                        </p:tgtEl>
                                        <p:attrNameLst>
                                          <p:attrName>ppt_h</p:attrName>
                                        </p:attrNameLst>
                                      </p:cBhvr>
                                      <p:tavLst>
                                        <p:tav tm="0">
                                          <p:val>
                                            <p:fltVal val="0"/>
                                          </p:val>
                                        </p:tav>
                                        <p:tav tm="100000">
                                          <p:val>
                                            <p:strVal val="#ppt_h"/>
                                          </p:val>
                                        </p:tav>
                                      </p:tavLst>
                                    </p:anim>
                                    <p:anim calcmode="lin" valueType="num">
                                      <p:cBhvr>
                                        <p:cTn id="80" dur="1000" fill="hold"/>
                                        <p:tgtEl>
                                          <p:spTgt spid="12"/>
                                        </p:tgtEl>
                                        <p:attrNameLst>
                                          <p:attrName>style.rotation</p:attrName>
                                        </p:attrNameLst>
                                      </p:cBhvr>
                                      <p:tavLst>
                                        <p:tav tm="0">
                                          <p:val>
                                            <p:fltVal val="90"/>
                                          </p:val>
                                        </p:tav>
                                        <p:tav tm="100000">
                                          <p:val>
                                            <p:fltVal val="0"/>
                                          </p:val>
                                        </p:tav>
                                      </p:tavLst>
                                    </p:anim>
                                    <p:animEffect transition="in" filter="fade">
                                      <p:cBhvr>
                                        <p:cTn id="81" dur="1000"/>
                                        <p:tgtEl>
                                          <p:spTgt spid="12"/>
                                        </p:tgtEl>
                                      </p:cBhvr>
                                    </p:animEffect>
                                  </p:childTnLst>
                                </p:cTn>
                              </p:par>
                              <p:par>
                                <p:cTn id="82" presetID="31" presetClass="entr" presetSubtype="0" fill="hold" nodeType="withEffect">
                                  <p:stCondLst>
                                    <p:cond delay="250"/>
                                  </p:stCondLst>
                                  <p:childTnLst>
                                    <p:set>
                                      <p:cBhvr>
                                        <p:cTn id="83" dur="1" fill="hold">
                                          <p:stCondLst>
                                            <p:cond delay="0"/>
                                          </p:stCondLst>
                                        </p:cTn>
                                        <p:tgtEl>
                                          <p:spTgt spid="13"/>
                                        </p:tgtEl>
                                        <p:attrNameLst>
                                          <p:attrName>style.visibility</p:attrName>
                                        </p:attrNameLst>
                                      </p:cBhvr>
                                      <p:to>
                                        <p:strVal val="visible"/>
                                      </p:to>
                                    </p:set>
                                    <p:anim calcmode="lin" valueType="num">
                                      <p:cBhvr>
                                        <p:cTn id="84" dur="1000" fill="hold"/>
                                        <p:tgtEl>
                                          <p:spTgt spid="13"/>
                                        </p:tgtEl>
                                        <p:attrNameLst>
                                          <p:attrName>ppt_w</p:attrName>
                                        </p:attrNameLst>
                                      </p:cBhvr>
                                      <p:tavLst>
                                        <p:tav tm="0">
                                          <p:val>
                                            <p:fltVal val="0"/>
                                          </p:val>
                                        </p:tav>
                                        <p:tav tm="100000">
                                          <p:val>
                                            <p:strVal val="#ppt_w"/>
                                          </p:val>
                                        </p:tav>
                                      </p:tavLst>
                                    </p:anim>
                                    <p:anim calcmode="lin" valueType="num">
                                      <p:cBhvr>
                                        <p:cTn id="85" dur="1000" fill="hold"/>
                                        <p:tgtEl>
                                          <p:spTgt spid="13"/>
                                        </p:tgtEl>
                                        <p:attrNameLst>
                                          <p:attrName>ppt_h</p:attrName>
                                        </p:attrNameLst>
                                      </p:cBhvr>
                                      <p:tavLst>
                                        <p:tav tm="0">
                                          <p:val>
                                            <p:fltVal val="0"/>
                                          </p:val>
                                        </p:tav>
                                        <p:tav tm="100000">
                                          <p:val>
                                            <p:strVal val="#ppt_h"/>
                                          </p:val>
                                        </p:tav>
                                      </p:tavLst>
                                    </p:anim>
                                    <p:anim calcmode="lin" valueType="num">
                                      <p:cBhvr>
                                        <p:cTn id="86" dur="1000" fill="hold"/>
                                        <p:tgtEl>
                                          <p:spTgt spid="13"/>
                                        </p:tgtEl>
                                        <p:attrNameLst>
                                          <p:attrName>style.rotation</p:attrName>
                                        </p:attrNameLst>
                                      </p:cBhvr>
                                      <p:tavLst>
                                        <p:tav tm="0">
                                          <p:val>
                                            <p:fltVal val="90"/>
                                          </p:val>
                                        </p:tav>
                                        <p:tav tm="100000">
                                          <p:val>
                                            <p:fltVal val="0"/>
                                          </p:val>
                                        </p:tav>
                                      </p:tavLst>
                                    </p:anim>
                                    <p:animEffect transition="in" filter="fade">
                                      <p:cBhvr>
                                        <p:cTn id="87" dur="1000"/>
                                        <p:tgtEl>
                                          <p:spTgt spid="13"/>
                                        </p:tgtEl>
                                      </p:cBhvr>
                                    </p:animEffect>
                                  </p:childTnLst>
                                </p:cTn>
                              </p:par>
                              <p:par>
                                <p:cTn id="88" presetID="31" presetClass="entr" presetSubtype="0" fill="hold" nodeType="withEffect">
                                  <p:stCondLst>
                                    <p:cond delay="250"/>
                                  </p:stCondLst>
                                  <p:childTnLst>
                                    <p:set>
                                      <p:cBhvr>
                                        <p:cTn id="89" dur="1" fill="hold">
                                          <p:stCondLst>
                                            <p:cond delay="0"/>
                                          </p:stCondLst>
                                        </p:cTn>
                                        <p:tgtEl>
                                          <p:spTgt spid="14"/>
                                        </p:tgtEl>
                                        <p:attrNameLst>
                                          <p:attrName>style.visibility</p:attrName>
                                        </p:attrNameLst>
                                      </p:cBhvr>
                                      <p:to>
                                        <p:strVal val="visible"/>
                                      </p:to>
                                    </p:set>
                                    <p:anim calcmode="lin" valueType="num">
                                      <p:cBhvr>
                                        <p:cTn id="90" dur="1000" fill="hold"/>
                                        <p:tgtEl>
                                          <p:spTgt spid="14"/>
                                        </p:tgtEl>
                                        <p:attrNameLst>
                                          <p:attrName>ppt_w</p:attrName>
                                        </p:attrNameLst>
                                      </p:cBhvr>
                                      <p:tavLst>
                                        <p:tav tm="0">
                                          <p:val>
                                            <p:fltVal val="0"/>
                                          </p:val>
                                        </p:tav>
                                        <p:tav tm="100000">
                                          <p:val>
                                            <p:strVal val="#ppt_w"/>
                                          </p:val>
                                        </p:tav>
                                      </p:tavLst>
                                    </p:anim>
                                    <p:anim calcmode="lin" valueType="num">
                                      <p:cBhvr>
                                        <p:cTn id="91" dur="1000" fill="hold"/>
                                        <p:tgtEl>
                                          <p:spTgt spid="14"/>
                                        </p:tgtEl>
                                        <p:attrNameLst>
                                          <p:attrName>ppt_h</p:attrName>
                                        </p:attrNameLst>
                                      </p:cBhvr>
                                      <p:tavLst>
                                        <p:tav tm="0">
                                          <p:val>
                                            <p:fltVal val="0"/>
                                          </p:val>
                                        </p:tav>
                                        <p:tav tm="100000">
                                          <p:val>
                                            <p:strVal val="#ppt_h"/>
                                          </p:val>
                                        </p:tav>
                                      </p:tavLst>
                                    </p:anim>
                                    <p:anim calcmode="lin" valueType="num">
                                      <p:cBhvr>
                                        <p:cTn id="92" dur="1000" fill="hold"/>
                                        <p:tgtEl>
                                          <p:spTgt spid="14"/>
                                        </p:tgtEl>
                                        <p:attrNameLst>
                                          <p:attrName>style.rotation</p:attrName>
                                        </p:attrNameLst>
                                      </p:cBhvr>
                                      <p:tavLst>
                                        <p:tav tm="0">
                                          <p:val>
                                            <p:fltVal val="90"/>
                                          </p:val>
                                        </p:tav>
                                        <p:tav tm="100000">
                                          <p:val>
                                            <p:fltVal val="0"/>
                                          </p:val>
                                        </p:tav>
                                      </p:tavLst>
                                    </p:anim>
                                    <p:animEffect transition="in" filter="fade">
                                      <p:cBhvr>
                                        <p:cTn id="93" dur="1000"/>
                                        <p:tgtEl>
                                          <p:spTgt spid="14"/>
                                        </p:tgtEl>
                                      </p:cBhvr>
                                    </p:animEffect>
                                  </p:childTnLst>
                                </p:cTn>
                              </p:par>
                              <p:par>
                                <p:cTn id="94" presetID="31" presetClass="entr" presetSubtype="0" fill="hold" nodeType="withEffect">
                                  <p:stCondLst>
                                    <p:cond delay="250"/>
                                  </p:stCondLst>
                                  <p:childTnLst>
                                    <p:set>
                                      <p:cBhvr>
                                        <p:cTn id="95" dur="1" fill="hold">
                                          <p:stCondLst>
                                            <p:cond delay="0"/>
                                          </p:stCondLst>
                                        </p:cTn>
                                        <p:tgtEl>
                                          <p:spTgt spid="15"/>
                                        </p:tgtEl>
                                        <p:attrNameLst>
                                          <p:attrName>style.visibility</p:attrName>
                                        </p:attrNameLst>
                                      </p:cBhvr>
                                      <p:to>
                                        <p:strVal val="visible"/>
                                      </p:to>
                                    </p:set>
                                    <p:anim calcmode="lin" valueType="num">
                                      <p:cBhvr>
                                        <p:cTn id="96" dur="1000" fill="hold"/>
                                        <p:tgtEl>
                                          <p:spTgt spid="15"/>
                                        </p:tgtEl>
                                        <p:attrNameLst>
                                          <p:attrName>ppt_w</p:attrName>
                                        </p:attrNameLst>
                                      </p:cBhvr>
                                      <p:tavLst>
                                        <p:tav tm="0">
                                          <p:val>
                                            <p:fltVal val="0"/>
                                          </p:val>
                                        </p:tav>
                                        <p:tav tm="100000">
                                          <p:val>
                                            <p:strVal val="#ppt_w"/>
                                          </p:val>
                                        </p:tav>
                                      </p:tavLst>
                                    </p:anim>
                                    <p:anim calcmode="lin" valueType="num">
                                      <p:cBhvr>
                                        <p:cTn id="97" dur="1000" fill="hold"/>
                                        <p:tgtEl>
                                          <p:spTgt spid="15"/>
                                        </p:tgtEl>
                                        <p:attrNameLst>
                                          <p:attrName>ppt_h</p:attrName>
                                        </p:attrNameLst>
                                      </p:cBhvr>
                                      <p:tavLst>
                                        <p:tav tm="0">
                                          <p:val>
                                            <p:fltVal val="0"/>
                                          </p:val>
                                        </p:tav>
                                        <p:tav tm="100000">
                                          <p:val>
                                            <p:strVal val="#ppt_h"/>
                                          </p:val>
                                        </p:tav>
                                      </p:tavLst>
                                    </p:anim>
                                    <p:anim calcmode="lin" valueType="num">
                                      <p:cBhvr>
                                        <p:cTn id="98" dur="1000" fill="hold"/>
                                        <p:tgtEl>
                                          <p:spTgt spid="15"/>
                                        </p:tgtEl>
                                        <p:attrNameLst>
                                          <p:attrName>style.rotation</p:attrName>
                                        </p:attrNameLst>
                                      </p:cBhvr>
                                      <p:tavLst>
                                        <p:tav tm="0">
                                          <p:val>
                                            <p:fltVal val="90"/>
                                          </p:val>
                                        </p:tav>
                                        <p:tav tm="100000">
                                          <p:val>
                                            <p:fltVal val="0"/>
                                          </p:val>
                                        </p:tav>
                                      </p:tavLst>
                                    </p:anim>
                                    <p:animEffect transition="in" filter="fade">
                                      <p:cBhvr>
                                        <p:cTn id="99" dur="1000"/>
                                        <p:tgtEl>
                                          <p:spTgt spid="15"/>
                                        </p:tgtEl>
                                      </p:cBhvr>
                                    </p:animEffect>
                                  </p:childTnLst>
                                </p:cTn>
                              </p:par>
                              <p:par>
                                <p:cTn id="100" presetID="31" presetClass="entr" presetSubtype="0" fill="hold" nodeType="withEffect">
                                  <p:stCondLst>
                                    <p:cond delay="250"/>
                                  </p:stCondLst>
                                  <p:childTnLst>
                                    <p:set>
                                      <p:cBhvr>
                                        <p:cTn id="101" dur="1" fill="hold">
                                          <p:stCondLst>
                                            <p:cond delay="0"/>
                                          </p:stCondLst>
                                        </p:cTn>
                                        <p:tgtEl>
                                          <p:spTgt spid="16"/>
                                        </p:tgtEl>
                                        <p:attrNameLst>
                                          <p:attrName>style.visibility</p:attrName>
                                        </p:attrNameLst>
                                      </p:cBhvr>
                                      <p:to>
                                        <p:strVal val="visible"/>
                                      </p:to>
                                    </p:set>
                                    <p:anim calcmode="lin" valueType="num">
                                      <p:cBhvr>
                                        <p:cTn id="102" dur="1000" fill="hold"/>
                                        <p:tgtEl>
                                          <p:spTgt spid="16"/>
                                        </p:tgtEl>
                                        <p:attrNameLst>
                                          <p:attrName>ppt_w</p:attrName>
                                        </p:attrNameLst>
                                      </p:cBhvr>
                                      <p:tavLst>
                                        <p:tav tm="0">
                                          <p:val>
                                            <p:fltVal val="0"/>
                                          </p:val>
                                        </p:tav>
                                        <p:tav tm="100000">
                                          <p:val>
                                            <p:strVal val="#ppt_w"/>
                                          </p:val>
                                        </p:tav>
                                      </p:tavLst>
                                    </p:anim>
                                    <p:anim calcmode="lin" valueType="num">
                                      <p:cBhvr>
                                        <p:cTn id="103" dur="1000" fill="hold"/>
                                        <p:tgtEl>
                                          <p:spTgt spid="16"/>
                                        </p:tgtEl>
                                        <p:attrNameLst>
                                          <p:attrName>ppt_h</p:attrName>
                                        </p:attrNameLst>
                                      </p:cBhvr>
                                      <p:tavLst>
                                        <p:tav tm="0">
                                          <p:val>
                                            <p:fltVal val="0"/>
                                          </p:val>
                                        </p:tav>
                                        <p:tav tm="100000">
                                          <p:val>
                                            <p:strVal val="#ppt_h"/>
                                          </p:val>
                                        </p:tav>
                                      </p:tavLst>
                                    </p:anim>
                                    <p:anim calcmode="lin" valueType="num">
                                      <p:cBhvr>
                                        <p:cTn id="104" dur="1000" fill="hold"/>
                                        <p:tgtEl>
                                          <p:spTgt spid="16"/>
                                        </p:tgtEl>
                                        <p:attrNameLst>
                                          <p:attrName>style.rotation</p:attrName>
                                        </p:attrNameLst>
                                      </p:cBhvr>
                                      <p:tavLst>
                                        <p:tav tm="0">
                                          <p:val>
                                            <p:fltVal val="90"/>
                                          </p:val>
                                        </p:tav>
                                        <p:tav tm="100000">
                                          <p:val>
                                            <p:fltVal val="0"/>
                                          </p:val>
                                        </p:tav>
                                      </p:tavLst>
                                    </p:anim>
                                    <p:animEffect transition="in" filter="fade">
                                      <p:cBhvr>
                                        <p:cTn id="105" dur="1000"/>
                                        <p:tgtEl>
                                          <p:spTgt spid="16"/>
                                        </p:tgtEl>
                                      </p:cBhvr>
                                    </p:animEffect>
                                  </p:childTnLst>
                                </p:cTn>
                              </p:par>
                              <p:par>
                                <p:cTn id="106" presetID="31" presetClass="entr" presetSubtype="0" fill="hold" nodeType="withEffect">
                                  <p:stCondLst>
                                    <p:cond delay="250"/>
                                  </p:stCondLst>
                                  <p:childTnLst>
                                    <p:set>
                                      <p:cBhvr>
                                        <p:cTn id="107" dur="1" fill="hold">
                                          <p:stCondLst>
                                            <p:cond delay="0"/>
                                          </p:stCondLst>
                                        </p:cTn>
                                        <p:tgtEl>
                                          <p:spTgt spid="17"/>
                                        </p:tgtEl>
                                        <p:attrNameLst>
                                          <p:attrName>style.visibility</p:attrName>
                                        </p:attrNameLst>
                                      </p:cBhvr>
                                      <p:to>
                                        <p:strVal val="visible"/>
                                      </p:to>
                                    </p:set>
                                    <p:anim calcmode="lin" valueType="num">
                                      <p:cBhvr>
                                        <p:cTn id="108" dur="1000" fill="hold"/>
                                        <p:tgtEl>
                                          <p:spTgt spid="17"/>
                                        </p:tgtEl>
                                        <p:attrNameLst>
                                          <p:attrName>ppt_w</p:attrName>
                                        </p:attrNameLst>
                                      </p:cBhvr>
                                      <p:tavLst>
                                        <p:tav tm="0">
                                          <p:val>
                                            <p:fltVal val="0"/>
                                          </p:val>
                                        </p:tav>
                                        <p:tav tm="100000">
                                          <p:val>
                                            <p:strVal val="#ppt_w"/>
                                          </p:val>
                                        </p:tav>
                                      </p:tavLst>
                                    </p:anim>
                                    <p:anim calcmode="lin" valueType="num">
                                      <p:cBhvr>
                                        <p:cTn id="109" dur="1000" fill="hold"/>
                                        <p:tgtEl>
                                          <p:spTgt spid="17"/>
                                        </p:tgtEl>
                                        <p:attrNameLst>
                                          <p:attrName>ppt_h</p:attrName>
                                        </p:attrNameLst>
                                      </p:cBhvr>
                                      <p:tavLst>
                                        <p:tav tm="0">
                                          <p:val>
                                            <p:fltVal val="0"/>
                                          </p:val>
                                        </p:tav>
                                        <p:tav tm="100000">
                                          <p:val>
                                            <p:strVal val="#ppt_h"/>
                                          </p:val>
                                        </p:tav>
                                      </p:tavLst>
                                    </p:anim>
                                    <p:anim calcmode="lin" valueType="num">
                                      <p:cBhvr>
                                        <p:cTn id="110" dur="1000" fill="hold"/>
                                        <p:tgtEl>
                                          <p:spTgt spid="17"/>
                                        </p:tgtEl>
                                        <p:attrNameLst>
                                          <p:attrName>style.rotation</p:attrName>
                                        </p:attrNameLst>
                                      </p:cBhvr>
                                      <p:tavLst>
                                        <p:tav tm="0">
                                          <p:val>
                                            <p:fltVal val="90"/>
                                          </p:val>
                                        </p:tav>
                                        <p:tav tm="100000">
                                          <p:val>
                                            <p:fltVal val="0"/>
                                          </p:val>
                                        </p:tav>
                                      </p:tavLst>
                                    </p:anim>
                                    <p:animEffect transition="in" filter="fade">
                                      <p:cBhvr>
                                        <p:cTn id="111" dur="1000"/>
                                        <p:tgtEl>
                                          <p:spTgt spid="17"/>
                                        </p:tgtEl>
                                      </p:cBhvr>
                                    </p:animEffect>
                                  </p:childTnLst>
                                </p:cTn>
                              </p:par>
                              <p:par>
                                <p:cTn id="112" presetID="31" presetClass="entr" presetSubtype="0" fill="hold" nodeType="withEffect">
                                  <p:stCondLst>
                                    <p:cond delay="250"/>
                                  </p:stCondLst>
                                  <p:childTnLst>
                                    <p:set>
                                      <p:cBhvr>
                                        <p:cTn id="113" dur="1" fill="hold">
                                          <p:stCondLst>
                                            <p:cond delay="0"/>
                                          </p:stCondLst>
                                        </p:cTn>
                                        <p:tgtEl>
                                          <p:spTgt spid="18"/>
                                        </p:tgtEl>
                                        <p:attrNameLst>
                                          <p:attrName>style.visibility</p:attrName>
                                        </p:attrNameLst>
                                      </p:cBhvr>
                                      <p:to>
                                        <p:strVal val="visible"/>
                                      </p:to>
                                    </p:set>
                                    <p:anim calcmode="lin" valueType="num">
                                      <p:cBhvr>
                                        <p:cTn id="114" dur="1000" fill="hold"/>
                                        <p:tgtEl>
                                          <p:spTgt spid="18"/>
                                        </p:tgtEl>
                                        <p:attrNameLst>
                                          <p:attrName>ppt_w</p:attrName>
                                        </p:attrNameLst>
                                      </p:cBhvr>
                                      <p:tavLst>
                                        <p:tav tm="0">
                                          <p:val>
                                            <p:fltVal val="0"/>
                                          </p:val>
                                        </p:tav>
                                        <p:tav tm="100000">
                                          <p:val>
                                            <p:strVal val="#ppt_w"/>
                                          </p:val>
                                        </p:tav>
                                      </p:tavLst>
                                    </p:anim>
                                    <p:anim calcmode="lin" valueType="num">
                                      <p:cBhvr>
                                        <p:cTn id="115" dur="1000" fill="hold"/>
                                        <p:tgtEl>
                                          <p:spTgt spid="18"/>
                                        </p:tgtEl>
                                        <p:attrNameLst>
                                          <p:attrName>ppt_h</p:attrName>
                                        </p:attrNameLst>
                                      </p:cBhvr>
                                      <p:tavLst>
                                        <p:tav tm="0">
                                          <p:val>
                                            <p:fltVal val="0"/>
                                          </p:val>
                                        </p:tav>
                                        <p:tav tm="100000">
                                          <p:val>
                                            <p:strVal val="#ppt_h"/>
                                          </p:val>
                                        </p:tav>
                                      </p:tavLst>
                                    </p:anim>
                                    <p:anim calcmode="lin" valueType="num">
                                      <p:cBhvr>
                                        <p:cTn id="116" dur="1000" fill="hold"/>
                                        <p:tgtEl>
                                          <p:spTgt spid="18"/>
                                        </p:tgtEl>
                                        <p:attrNameLst>
                                          <p:attrName>style.rotation</p:attrName>
                                        </p:attrNameLst>
                                      </p:cBhvr>
                                      <p:tavLst>
                                        <p:tav tm="0">
                                          <p:val>
                                            <p:fltVal val="90"/>
                                          </p:val>
                                        </p:tav>
                                        <p:tav tm="100000">
                                          <p:val>
                                            <p:fltVal val="0"/>
                                          </p:val>
                                        </p:tav>
                                      </p:tavLst>
                                    </p:anim>
                                    <p:animEffect transition="in" filter="fade">
                                      <p:cBhvr>
                                        <p:cTn id="117" dur="1000"/>
                                        <p:tgtEl>
                                          <p:spTgt spid="18"/>
                                        </p:tgtEl>
                                      </p:cBhvr>
                                    </p:animEffect>
                                  </p:childTnLst>
                                </p:cTn>
                              </p:par>
                              <p:par>
                                <p:cTn id="118" presetID="31" presetClass="entr" presetSubtype="0" fill="hold" grpId="0" nodeType="withEffect">
                                  <p:stCondLst>
                                    <p:cond delay="250"/>
                                  </p:stCondLst>
                                  <p:childTnLst>
                                    <p:set>
                                      <p:cBhvr>
                                        <p:cTn id="119" dur="1" fill="hold">
                                          <p:stCondLst>
                                            <p:cond delay="0"/>
                                          </p:stCondLst>
                                        </p:cTn>
                                        <p:tgtEl>
                                          <p:spTgt spid="19"/>
                                        </p:tgtEl>
                                        <p:attrNameLst>
                                          <p:attrName>style.visibility</p:attrName>
                                        </p:attrNameLst>
                                      </p:cBhvr>
                                      <p:to>
                                        <p:strVal val="visible"/>
                                      </p:to>
                                    </p:set>
                                    <p:anim calcmode="lin" valueType="num">
                                      <p:cBhvr>
                                        <p:cTn id="120" dur="1000" fill="hold"/>
                                        <p:tgtEl>
                                          <p:spTgt spid="19"/>
                                        </p:tgtEl>
                                        <p:attrNameLst>
                                          <p:attrName>ppt_w</p:attrName>
                                        </p:attrNameLst>
                                      </p:cBhvr>
                                      <p:tavLst>
                                        <p:tav tm="0">
                                          <p:val>
                                            <p:fltVal val="0"/>
                                          </p:val>
                                        </p:tav>
                                        <p:tav tm="100000">
                                          <p:val>
                                            <p:strVal val="#ppt_w"/>
                                          </p:val>
                                        </p:tav>
                                      </p:tavLst>
                                    </p:anim>
                                    <p:anim calcmode="lin" valueType="num">
                                      <p:cBhvr>
                                        <p:cTn id="121" dur="1000" fill="hold"/>
                                        <p:tgtEl>
                                          <p:spTgt spid="19"/>
                                        </p:tgtEl>
                                        <p:attrNameLst>
                                          <p:attrName>ppt_h</p:attrName>
                                        </p:attrNameLst>
                                      </p:cBhvr>
                                      <p:tavLst>
                                        <p:tav tm="0">
                                          <p:val>
                                            <p:fltVal val="0"/>
                                          </p:val>
                                        </p:tav>
                                        <p:tav tm="100000">
                                          <p:val>
                                            <p:strVal val="#ppt_h"/>
                                          </p:val>
                                        </p:tav>
                                      </p:tavLst>
                                    </p:anim>
                                    <p:anim calcmode="lin" valueType="num">
                                      <p:cBhvr>
                                        <p:cTn id="122" dur="1000" fill="hold"/>
                                        <p:tgtEl>
                                          <p:spTgt spid="19"/>
                                        </p:tgtEl>
                                        <p:attrNameLst>
                                          <p:attrName>style.rotation</p:attrName>
                                        </p:attrNameLst>
                                      </p:cBhvr>
                                      <p:tavLst>
                                        <p:tav tm="0">
                                          <p:val>
                                            <p:fltVal val="90"/>
                                          </p:val>
                                        </p:tav>
                                        <p:tav tm="100000">
                                          <p:val>
                                            <p:fltVal val="0"/>
                                          </p:val>
                                        </p:tav>
                                      </p:tavLst>
                                    </p:anim>
                                    <p:animEffect transition="in" filter="fade">
                                      <p:cBhvr>
                                        <p:cTn id="123" dur="1000"/>
                                        <p:tgtEl>
                                          <p:spTgt spid="19"/>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20"/>
                                        </p:tgtEl>
                                        <p:attrNameLst>
                                          <p:attrName>style.visibility</p:attrName>
                                        </p:attrNameLst>
                                      </p:cBhvr>
                                      <p:to>
                                        <p:strVal val="visible"/>
                                      </p:to>
                                    </p:set>
                                    <p:anim calcmode="lin" valueType="num">
                                      <p:cBhvr>
                                        <p:cTn id="126" dur="1000" fill="hold"/>
                                        <p:tgtEl>
                                          <p:spTgt spid="20"/>
                                        </p:tgtEl>
                                        <p:attrNameLst>
                                          <p:attrName>ppt_w</p:attrName>
                                        </p:attrNameLst>
                                      </p:cBhvr>
                                      <p:tavLst>
                                        <p:tav tm="0">
                                          <p:val>
                                            <p:fltVal val="0"/>
                                          </p:val>
                                        </p:tav>
                                        <p:tav tm="100000">
                                          <p:val>
                                            <p:strVal val="#ppt_w"/>
                                          </p:val>
                                        </p:tav>
                                      </p:tavLst>
                                    </p:anim>
                                    <p:anim calcmode="lin" valueType="num">
                                      <p:cBhvr>
                                        <p:cTn id="127" dur="1000" fill="hold"/>
                                        <p:tgtEl>
                                          <p:spTgt spid="20"/>
                                        </p:tgtEl>
                                        <p:attrNameLst>
                                          <p:attrName>ppt_h</p:attrName>
                                        </p:attrNameLst>
                                      </p:cBhvr>
                                      <p:tavLst>
                                        <p:tav tm="0">
                                          <p:val>
                                            <p:fltVal val="0"/>
                                          </p:val>
                                        </p:tav>
                                        <p:tav tm="100000">
                                          <p:val>
                                            <p:strVal val="#ppt_h"/>
                                          </p:val>
                                        </p:tav>
                                      </p:tavLst>
                                    </p:anim>
                                    <p:anim calcmode="lin" valueType="num">
                                      <p:cBhvr>
                                        <p:cTn id="128" dur="1000" fill="hold"/>
                                        <p:tgtEl>
                                          <p:spTgt spid="20"/>
                                        </p:tgtEl>
                                        <p:attrNameLst>
                                          <p:attrName>style.rotation</p:attrName>
                                        </p:attrNameLst>
                                      </p:cBhvr>
                                      <p:tavLst>
                                        <p:tav tm="0">
                                          <p:val>
                                            <p:fltVal val="90"/>
                                          </p:val>
                                        </p:tav>
                                        <p:tav tm="100000">
                                          <p:val>
                                            <p:fltVal val="0"/>
                                          </p:val>
                                        </p:tav>
                                      </p:tavLst>
                                    </p:anim>
                                    <p:animEffect transition="in" filter="fade">
                                      <p:cBhvr>
                                        <p:cTn id="129" dur="1000"/>
                                        <p:tgtEl>
                                          <p:spTgt spid="20"/>
                                        </p:tgtEl>
                                      </p:cBhvr>
                                    </p:animEffect>
                                  </p:childTnLst>
                                </p:cTn>
                              </p:par>
                              <p:par>
                                <p:cTn id="130" presetID="31" presetClass="entr" presetSubtype="0" fill="hold" grpId="0" nodeType="withEffect">
                                  <p:stCondLst>
                                    <p:cond delay="250"/>
                                  </p:stCondLst>
                                  <p:childTnLst>
                                    <p:set>
                                      <p:cBhvr>
                                        <p:cTn id="131" dur="1" fill="hold">
                                          <p:stCondLst>
                                            <p:cond delay="0"/>
                                          </p:stCondLst>
                                        </p:cTn>
                                        <p:tgtEl>
                                          <p:spTgt spid="21"/>
                                        </p:tgtEl>
                                        <p:attrNameLst>
                                          <p:attrName>style.visibility</p:attrName>
                                        </p:attrNameLst>
                                      </p:cBhvr>
                                      <p:to>
                                        <p:strVal val="visible"/>
                                      </p:to>
                                    </p:set>
                                    <p:anim calcmode="lin" valueType="num">
                                      <p:cBhvr>
                                        <p:cTn id="132" dur="1000" fill="hold"/>
                                        <p:tgtEl>
                                          <p:spTgt spid="21"/>
                                        </p:tgtEl>
                                        <p:attrNameLst>
                                          <p:attrName>ppt_w</p:attrName>
                                        </p:attrNameLst>
                                      </p:cBhvr>
                                      <p:tavLst>
                                        <p:tav tm="0">
                                          <p:val>
                                            <p:fltVal val="0"/>
                                          </p:val>
                                        </p:tav>
                                        <p:tav tm="100000">
                                          <p:val>
                                            <p:strVal val="#ppt_w"/>
                                          </p:val>
                                        </p:tav>
                                      </p:tavLst>
                                    </p:anim>
                                    <p:anim calcmode="lin" valueType="num">
                                      <p:cBhvr>
                                        <p:cTn id="133" dur="1000" fill="hold"/>
                                        <p:tgtEl>
                                          <p:spTgt spid="21"/>
                                        </p:tgtEl>
                                        <p:attrNameLst>
                                          <p:attrName>ppt_h</p:attrName>
                                        </p:attrNameLst>
                                      </p:cBhvr>
                                      <p:tavLst>
                                        <p:tav tm="0">
                                          <p:val>
                                            <p:fltVal val="0"/>
                                          </p:val>
                                        </p:tav>
                                        <p:tav tm="100000">
                                          <p:val>
                                            <p:strVal val="#ppt_h"/>
                                          </p:val>
                                        </p:tav>
                                      </p:tavLst>
                                    </p:anim>
                                    <p:anim calcmode="lin" valueType="num">
                                      <p:cBhvr>
                                        <p:cTn id="134" dur="1000" fill="hold"/>
                                        <p:tgtEl>
                                          <p:spTgt spid="21"/>
                                        </p:tgtEl>
                                        <p:attrNameLst>
                                          <p:attrName>style.rotation</p:attrName>
                                        </p:attrNameLst>
                                      </p:cBhvr>
                                      <p:tavLst>
                                        <p:tav tm="0">
                                          <p:val>
                                            <p:fltVal val="90"/>
                                          </p:val>
                                        </p:tav>
                                        <p:tav tm="100000">
                                          <p:val>
                                            <p:fltVal val="0"/>
                                          </p:val>
                                        </p:tav>
                                      </p:tavLst>
                                    </p:anim>
                                    <p:animEffect transition="in" filter="fade">
                                      <p:cBhvr>
                                        <p:cTn id="135" dur="1000"/>
                                        <p:tgtEl>
                                          <p:spTgt spid="21"/>
                                        </p:tgtEl>
                                      </p:cBhvr>
                                    </p:animEffect>
                                  </p:childTnLst>
                                </p:cTn>
                              </p:par>
                              <p:par>
                                <p:cTn id="136" presetID="31" presetClass="entr" presetSubtype="0" fill="hold" grpId="0" nodeType="withEffect">
                                  <p:stCondLst>
                                    <p:cond delay="250"/>
                                  </p:stCondLst>
                                  <p:childTnLst>
                                    <p:set>
                                      <p:cBhvr>
                                        <p:cTn id="137" dur="1" fill="hold">
                                          <p:stCondLst>
                                            <p:cond delay="0"/>
                                          </p:stCondLst>
                                        </p:cTn>
                                        <p:tgtEl>
                                          <p:spTgt spid="22"/>
                                        </p:tgtEl>
                                        <p:attrNameLst>
                                          <p:attrName>style.visibility</p:attrName>
                                        </p:attrNameLst>
                                      </p:cBhvr>
                                      <p:to>
                                        <p:strVal val="visible"/>
                                      </p:to>
                                    </p:set>
                                    <p:anim calcmode="lin" valueType="num">
                                      <p:cBhvr>
                                        <p:cTn id="138" dur="1000" fill="hold"/>
                                        <p:tgtEl>
                                          <p:spTgt spid="22"/>
                                        </p:tgtEl>
                                        <p:attrNameLst>
                                          <p:attrName>ppt_w</p:attrName>
                                        </p:attrNameLst>
                                      </p:cBhvr>
                                      <p:tavLst>
                                        <p:tav tm="0">
                                          <p:val>
                                            <p:fltVal val="0"/>
                                          </p:val>
                                        </p:tav>
                                        <p:tav tm="100000">
                                          <p:val>
                                            <p:strVal val="#ppt_w"/>
                                          </p:val>
                                        </p:tav>
                                      </p:tavLst>
                                    </p:anim>
                                    <p:anim calcmode="lin" valueType="num">
                                      <p:cBhvr>
                                        <p:cTn id="139" dur="1000" fill="hold"/>
                                        <p:tgtEl>
                                          <p:spTgt spid="22"/>
                                        </p:tgtEl>
                                        <p:attrNameLst>
                                          <p:attrName>ppt_h</p:attrName>
                                        </p:attrNameLst>
                                      </p:cBhvr>
                                      <p:tavLst>
                                        <p:tav tm="0">
                                          <p:val>
                                            <p:fltVal val="0"/>
                                          </p:val>
                                        </p:tav>
                                        <p:tav tm="100000">
                                          <p:val>
                                            <p:strVal val="#ppt_h"/>
                                          </p:val>
                                        </p:tav>
                                      </p:tavLst>
                                    </p:anim>
                                    <p:anim calcmode="lin" valueType="num">
                                      <p:cBhvr>
                                        <p:cTn id="140" dur="1000" fill="hold"/>
                                        <p:tgtEl>
                                          <p:spTgt spid="22"/>
                                        </p:tgtEl>
                                        <p:attrNameLst>
                                          <p:attrName>style.rotation</p:attrName>
                                        </p:attrNameLst>
                                      </p:cBhvr>
                                      <p:tavLst>
                                        <p:tav tm="0">
                                          <p:val>
                                            <p:fltVal val="90"/>
                                          </p:val>
                                        </p:tav>
                                        <p:tav tm="100000">
                                          <p:val>
                                            <p:fltVal val="0"/>
                                          </p:val>
                                        </p:tav>
                                      </p:tavLst>
                                    </p:anim>
                                    <p:animEffect transition="in" filter="fade">
                                      <p:cBhvr>
                                        <p:cTn id="141" dur="1000"/>
                                        <p:tgtEl>
                                          <p:spTgt spid="22"/>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23"/>
                                        </p:tgtEl>
                                        <p:attrNameLst>
                                          <p:attrName>style.visibility</p:attrName>
                                        </p:attrNameLst>
                                      </p:cBhvr>
                                      <p:to>
                                        <p:strVal val="visible"/>
                                      </p:to>
                                    </p:set>
                                    <p:anim calcmode="lin" valueType="num">
                                      <p:cBhvr>
                                        <p:cTn id="144" dur="1000" fill="hold"/>
                                        <p:tgtEl>
                                          <p:spTgt spid="23"/>
                                        </p:tgtEl>
                                        <p:attrNameLst>
                                          <p:attrName>ppt_w</p:attrName>
                                        </p:attrNameLst>
                                      </p:cBhvr>
                                      <p:tavLst>
                                        <p:tav tm="0">
                                          <p:val>
                                            <p:fltVal val="0"/>
                                          </p:val>
                                        </p:tav>
                                        <p:tav tm="100000">
                                          <p:val>
                                            <p:strVal val="#ppt_w"/>
                                          </p:val>
                                        </p:tav>
                                      </p:tavLst>
                                    </p:anim>
                                    <p:anim calcmode="lin" valueType="num">
                                      <p:cBhvr>
                                        <p:cTn id="145" dur="1000" fill="hold"/>
                                        <p:tgtEl>
                                          <p:spTgt spid="23"/>
                                        </p:tgtEl>
                                        <p:attrNameLst>
                                          <p:attrName>ppt_h</p:attrName>
                                        </p:attrNameLst>
                                      </p:cBhvr>
                                      <p:tavLst>
                                        <p:tav tm="0">
                                          <p:val>
                                            <p:fltVal val="0"/>
                                          </p:val>
                                        </p:tav>
                                        <p:tav tm="100000">
                                          <p:val>
                                            <p:strVal val="#ppt_h"/>
                                          </p:val>
                                        </p:tav>
                                      </p:tavLst>
                                    </p:anim>
                                    <p:anim calcmode="lin" valueType="num">
                                      <p:cBhvr>
                                        <p:cTn id="146" dur="1000" fill="hold"/>
                                        <p:tgtEl>
                                          <p:spTgt spid="23"/>
                                        </p:tgtEl>
                                        <p:attrNameLst>
                                          <p:attrName>style.rotation</p:attrName>
                                        </p:attrNameLst>
                                      </p:cBhvr>
                                      <p:tavLst>
                                        <p:tav tm="0">
                                          <p:val>
                                            <p:fltVal val="90"/>
                                          </p:val>
                                        </p:tav>
                                        <p:tav tm="100000">
                                          <p:val>
                                            <p:fltVal val="0"/>
                                          </p:val>
                                        </p:tav>
                                      </p:tavLst>
                                    </p:anim>
                                    <p:animEffect transition="in" filter="fade">
                                      <p:cBhvr>
                                        <p:cTn id="147" dur="1000"/>
                                        <p:tgtEl>
                                          <p:spTgt spid="23"/>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24"/>
                                        </p:tgtEl>
                                        <p:attrNameLst>
                                          <p:attrName>style.visibility</p:attrName>
                                        </p:attrNameLst>
                                      </p:cBhvr>
                                      <p:to>
                                        <p:strVal val="visible"/>
                                      </p:to>
                                    </p:set>
                                    <p:anim calcmode="lin" valueType="num">
                                      <p:cBhvr>
                                        <p:cTn id="150" dur="1000" fill="hold"/>
                                        <p:tgtEl>
                                          <p:spTgt spid="24"/>
                                        </p:tgtEl>
                                        <p:attrNameLst>
                                          <p:attrName>ppt_w</p:attrName>
                                        </p:attrNameLst>
                                      </p:cBhvr>
                                      <p:tavLst>
                                        <p:tav tm="0">
                                          <p:val>
                                            <p:fltVal val="0"/>
                                          </p:val>
                                        </p:tav>
                                        <p:tav tm="100000">
                                          <p:val>
                                            <p:strVal val="#ppt_w"/>
                                          </p:val>
                                        </p:tav>
                                      </p:tavLst>
                                    </p:anim>
                                    <p:anim calcmode="lin" valueType="num">
                                      <p:cBhvr>
                                        <p:cTn id="151" dur="1000" fill="hold"/>
                                        <p:tgtEl>
                                          <p:spTgt spid="24"/>
                                        </p:tgtEl>
                                        <p:attrNameLst>
                                          <p:attrName>ppt_h</p:attrName>
                                        </p:attrNameLst>
                                      </p:cBhvr>
                                      <p:tavLst>
                                        <p:tav tm="0">
                                          <p:val>
                                            <p:fltVal val="0"/>
                                          </p:val>
                                        </p:tav>
                                        <p:tav tm="100000">
                                          <p:val>
                                            <p:strVal val="#ppt_h"/>
                                          </p:val>
                                        </p:tav>
                                      </p:tavLst>
                                    </p:anim>
                                    <p:anim calcmode="lin" valueType="num">
                                      <p:cBhvr>
                                        <p:cTn id="152" dur="1000" fill="hold"/>
                                        <p:tgtEl>
                                          <p:spTgt spid="24"/>
                                        </p:tgtEl>
                                        <p:attrNameLst>
                                          <p:attrName>style.rotation</p:attrName>
                                        </p:attrNameLst>
                                      </p:cBhvr>
                                      <p:tavLst>
                                        <p:tav tm="0">
                                          <p:val>
                                            <p:fltVal val="90"/>
                                          </p:val>
                                        </p:tav>
                                        <p:tav tm="100000">
                                          <p:val>
                                            <p:fltVal val="0"/>
                                          </p:val>
                                        </p:tav>
                                      </p:tavLst>
                                    </p:anim>
                                    <p:animEffect transition="in" filter="fade">
                                      <p:cBhvr>
                                        <p:cTn id="153" dur="1000"/>
                                        <p:tgtEl>
                                          <p:spTgt spid="24"/>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25"/>
                                        </p:tgtEl>
                                        <p:attrNameLst>
                                          <p:attrName>style.visibility</p:attrName>
                                        </p:attrNameLst>
                                      </p:cBhvr>
                                      <p:to>
                                        <p:strVal val="visible"/>
                                      </p:to>
                                    </p:set>
                                    <p:anim calcmode="lin" valueType="num">
                                      <p:cBhvr>
                                        <p:cTn id="156" dur="1000" fill="hold"/>
                                        <p:tgtEl>
                                          <p:spTgt spid="25"/>
                                        </p:tgtEl>
                                        <p:attrNameLst>
                                          <p:attrName>ppt_w</p:attrName>
                                        </p:attrNameLst>
                                      </p:cBhvr>
                                      <p:tavLst>
                                        <p:tav tm="0">
                                          <p:val>
                                            <p:fltVal val="0"/>
                                          </p:val>
                                        </p:tav>
                                        <p:tav tm="100000">
                                          <p:val>
                                            <p:strVal val="#ppt_w"/>
                                          </p:val>
                                        </p:tav>
                                      </p:tavLst>
                                    </p:anim>
                                    <p:anim calcmode="lin" valueType="num">
                                      <p:cBhvr>
                                        <p:cTn id="157" dur="1000" fill="hold"/>
                                        <p:tgtEl>
                                          <p:spTgt spid="25"/>
                                        </p:tgtEl>
                                        <p:attrNameLst>
                                          <p:attrName>ppt_h</p:attrName>
                                        </p:attrNameLst>
                                      </p:cBhvr>
                                      <p:tavLst>
                                        <p:tav tm="0">
                                          <p:val>
                                            <p:fltVal val="0"/>
                                          </p:val>
                                        </p:tav>
                                        <p:tav tm="100000">
                                          <p:val>
                                            <p:strVal val="#ppt_h"/>
                                          </p:val>
                                        </p:tav>
                                      </p:tavLst>
                                    </p:anim>
                                    <p:anim calcmode="lin" valueType="num">
                                      <p:cBhvr>
                                        <p:cTn id="158" dur="1000" fill="hold"/>
                                        <p:tgtEl>
                                          <p:spTgt spid="25"/>
                                        </p:tgtEl>
                                        <p:attrNameLst>
                                          <p:attrName>style.rotation</p:attrName>
                                        </p:attrNameLst>
                                      </p:cBhvr>
                                      <p:tavLst>
                                        <p:tav tm="0">
                                          <p:val>
                                            <p:fltVal val="90"/>
                                          </p:val>
                                        </p:tav>
                                        <p:tav tm="100000">
                                          <p:val>
                                            <p:fltVal val="0"/>
                                          </p:val>
                                        </p:tav>
                                      </p:tavLst>
                                    </p:anim>
                                    <p:animEffect transition="in" filter="fade">
                                      <p:cBhvr>
                                        <p:cTn id="159" dur="1000"/>
                                        <p:tgtEl>
                                          <p:spTgt spid="25"/>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26"/>
                                        </p:tgtEl>
                                        <p:attrNameLst>
                                          <p:attrName>style.visibility</p:attrName>
                                        </p:attrNameLst>
                                      </p:cBhvr>
                                      <p:to>
                                        <p:strVal val="visible"/>
                                      </p:to>
                                    </p:set>
                                    <p:anim calcmode="lin" valueType="num">
                                      <p:cBhvr>
                                        <p:cTn id="162" dur="1000" fill="hold"/>
                                        <p:tgtEl>
                                          <p:spTgt spid="26"/>
                                        </p:tgtEl>
                                        <p:attrNameLst>
                                          <p:attrName>ppt_w</p:attrName>
                                        </p:attrNameLst>
                                      </p:cBhvr>
                                      <p:tavLst>
                                        <p:tav tm="0">
                                          <p:val>
                                            <p:fltVal val="0"/>
                                          </p:val>
                                        </p:tav>
                                        <p:tav tm="100000">
                                          <p:val>
                                            <p:strVal val="#ppt_w"/>
                                          </p:val>
                                        </p:tav>
                                      </p:tavLst>
                                    </p:anim>
                                    <p:anim calcmode="lin" valueType="num">
                                      <p:cBhvr>
                                        <p:cTn id="163" dur="1000" fill="hold"/>
                                        <p:tgtEl>
                                          <p:spTgt spid="26"/>
                                        </p:tgtEl>
                                        <p:attrNameLst>
                                          <p:attrName>ppt_h</p:attrName>
                                        </p:attrNameLst>
                                      </p:cBhvr>
                                      <p:tavLst>
                                        <p:tav tm="0">
                                          <p:val>
                                            <p:fltVal val="0"/>
                                          </p:val>
                                        </p:tav>
                                        <p:tav tm="100000">
                                          <p:val>
                                            <p:strVal val="#ppt_h"/>
                                          </p:val>
                                        </p:tav>
                                      </p:tavLst>
                                    </p:anim>
                                    <p:anim calcmode="lin" valueType="num">
                                      <p:cBhvr>
                                        <p:cTn id="164" dur="1000" fill="hold"/>
                                        <p:tgtEl>
                                          <p:spTgt spid="26"/>
                                        </p:tgtEl>
                                        <p:attrNameLst>
                                          <p:attrName>style.rotation</p:attrName>
                                        </p:attrNameLst>
                                      </p:cBhvr>
                                      <p:tavLst>
                                        <p:tav tm="0">
                                          <p:val>
                                            <p:fltVal val="90"/>
                                          </p:val>
                                        </p:tav>
                                        <p:tav tm="100000">
                                          <p:val>
                                            <p:fltVal val="0"/>
                                          </p:val>
                                        </p:tav>
                                      </p:tavLst>
                                    </p:anim>
                                    <p:animEffect transition="in" filter="fade">
                                      <p:cBhvr>
                                        <p:cTn id="165" dur="1000"/>
                                        <p:tgtEl>
                                          <p:spTgt spid="26"/>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1000" fill="hold"/>
                                        <p:tgtEl>
                                          <p:spTgt spid="27"/>
                                        </p:tgtEl>
                                        <p:attrNameLst>
                                          <p:attrName>ppt_w</p:attrName>
                                        </p:attrNameLst>
                                      </p:cBhvr>
                                      <p:tavLst>
                                        <p:tav tm="0">
                                          <p:val>
                                            <p:fltVal val="0"/>
                                          </p:val>
                                        </p:tav>
                                        <p:tav tm="100000">
                                          <p:val>
                                            <p:strVal val="#ppt_w"/>
                                          </p:val>
                                        </p:tav>
                                      </p:tavLst>
                                    </p:anim>
                                    <p:anim calcmode="lin" valueType="num">
                                      <p:cBhvr>
                                        <p:cTn id="169" dur="1000" fill="hold"/>
                                        <p:tgtEl>
                                          <p:spTgt spid="27"/>
                                        </p:tgtEl>
                                        <p:attrNameLst>
                                          <p:attrName>ppt_h</p:attrName>
                                        </p:attrNameLst>
                                      </p:cBhvr>
                                      <p:tavLst>
                                        <p:tav tm="0">
                                          <p:val>
                                            <p:fltVal val="0"/>
                                          </p:val>
                                        </p:tav>
                                        <p:tav tm="100000">
                                          <p:val>
                                            <p:strVal val="#ppt_h"/>
                                          </p:val>
                                        </p:tav>
                                      </p:tavLst>
                                    </p:anim>
                                    <p:anim calcmode="lin" valueType="num">
                                      <p:cBhvr>
                                        <p:cTn id="170" dur="1000" fill="hold"/>
                                        <p:tgtEl>
                                          <p:spTgt spid="27"/>
                                        </p:tgtEl>
                                        <p:attrNameLst>
                                          <p:attrName>style.rotation</p:attrName>
                                        </p:attrNameLst>
                                      </p:cBhvr>
                                      <p:tavLst>
                                        <p:tav tm="0">
                                          <p:val>
                                            <p:fltVal val="90"/>
                                          </p:val>
                                        </p:tav>
                                        <p:tav tm="100000">
                                          <p:val>
                                            <p:fltVal val="0"/>
                                          </p:val>
                                        </p:tav>
                                      </p:tavLst>
                                    </p:anim>
                                    <p:animEffect transition="in" filter="fade">
                                      <p:cBhvr>
                                        <p:cTn id="171" dur="1000"/>
                                        <p:tgtEl>
                                          <p:spTgt spid="27"/>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1000" fill="hold"/>
                                        <p:tgtEl>
                                          <p:spTgt spid="28"/>
                                        </p:tgtEl>
                                        <p:attrNameLst>
                                          <p:attrName>ppt_w</p:attrName>
                                        </p:attrNameLst>
                                      </p:cBhvr>
                                      <p:tavLst>
                                        <p:tav tm="0">
                                          <p:val>
                                            <p:fltVal val="0"/>
                                          </p:val>
                                        </p:tav>
                                        <p:tav tm="100000">
                                          <p:val>
                                            <p:strVal val="#ppt_w"/>
                                          </p:val>
                                        </p:tav>
                                      </p:tavLst>
                                    </p:anim>
                                    <p:anim calcmode="lin" valueType="num">
                                      <p:cBhvr>
                                        <p:cTn id="175" dur="1000" fill="hold"/>
                                        <p:tgtEl>
                                          <p:spTgt spid="28"/>
                                        </p:tgtEl>
                                        <p:attrNameLst>
                                          <p:attrName>ppt_h</p:attrName>
                                        </p:attrNameLst>
                                      </p:cBhvr>
                                      <p:tavLst>
                                        <p:tav tm="0">
                                          <p:val>
                                            <p:fltVal val="0"/>
                                          </p:val>
                                        </p:tav>
                                        <p:tav tm="100000">
                                          <p:val>
                                            <p:strVal val="#ppt_h"/>
                                          </p:val>
                                        </p:tav>
                                      </p:tavLst>
                                    </p:anim>
                                    <p:anim calcmode="lin" valueType="num">
                                      <p:cBhvr>
                                        <p:cTn id="176" dur="1000" fill="hold"/>
                                        <p:tgtEl>
                                          <p:spTgt spid="28"/>
                                        </p:tgtEl>
                                        <p:attrNameLst>
                                          <p:attrName>style.rotation</p:attrName>
                                        </p:attrNameLst>
                                      </p:cBhvr>
                                      <p:tavLst>
                                        <p:tav tm="0">
                                          <p:val>
                                            <p:fltVal val="90"/>
                                          </p:val>
                                        </p:tav>
                                        <p:tav tm="100000">
                                          <p:val>
                                            <p:fltVal val="0"/>
                                          </p:val>
                                        </p:tav>
                                      </p:tavLst>
                                    </p:anim>
                                    <p:animEffect transition="in" filter="fade">
                                      <p:cBhvr>
                                        <p:cTn id="177" dur="1000"/>
                                        <p:tgtEl>
                                          <p:spTgt spid="28"/>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29"/>
                                        </p:tgtEl>
                                        <p:attrNameLst>
                                          <p:attrName>style.visibility</p:attrName>
                                        </p:attrNameLst>
                                      </p:cBhvr>
                                      <p:to>
                                        <p:strVal val="visible"/>
                                      </p:to>
                                    </p:set>
                                    <p:anim calcmode="lin" valueType="num">
                                      <p:cBhvr>
                                        <p:cTn id="180" dur="1000" fill="hold"/>
                                        <p:tgtEl>
                                          <p:spTgt spid="29"/>
                                        </p:tgtEl>
                                        <p:attrNameLst>
                                          <p:attrName>ppt_w</p:attrName>
                                        </p:attrNameLst>
                                      </p:cBhvr>
                                      <p:tavLst>
                                        <p:tav tm="0">
                                          <p:val>
                                            <p:fltVal val="0"/>
                                          </p:val>
                                        </p:tav>
                                        <p:tav tm="100000">
                                          <p:val>
                                            <p:strVal val="#ppt_w"/>
                                          </p:val>
                                        </p:tav>
                                      </p:tavLst>
                                    </p:anim>
                                    <p:anim calcmode="lin" valueType="num">
                                      <p:cBhvr>
                                        <p:cTn id="181" dur="1000" fill="hold"/>
                                        <p:tgtEl>
                                          <p:spTgt spid="29"/>
                                        </p:tgtEl>
                                        <p:attrNameLst>
                                          <p:attrName>ppt_h</p:attrName>
                                        </p:attrNameLst>
                                      </p:cBhvr>
                                      <p:tavLst>
                                        <p:tav tm="0">
                                          <p:val>
                                            <p:fltVal val="0"/>
                                          </p:val>
                                        </p:tav>
                                        <p:tav tm="100000">
                                          <p:val>
                                            <p:strVal val="#ppt_h"/>
                                          </p:val>
                                        </p:tav>
                                      </p:tavLst>
                                    </p:anim>
                                    <p:anim calcmode="lin" valueType="num">
                                      <p:cBhvr>
                                        <p:cTn id="182" dur="1000" fill="hold"/>
                                        <p:tgtEl>
                                          <p:spTgt spid="29"/>
                                        </p:tgtEl>
                                        <p:attrNameLst>
                                          <p:attrName>style.rotation</p:attrName>
                                        </p:attrNameLst>
                                      </p:cBhvr>
                                      <p:tavLst>
                                        <p:tav tm="0">
                                          <p:val>
                                            <p:fltVal val="90"/>
                                          </p:val>
                                        </p:tav>
                                        <p:tav tm="100000">
                                          <p:val>
                                            <p:fltVal val="0"/>
                                          </p:val>
                                        </p:tav>
                                      </p:tavLst>
                                    </p:anim>
                                    <p:animEffect transition="in" filter="fade">
                                      <p:cBhvr>
                                        <p:cTn id="183" dur="1000"/>
                                        <p:tgtEl>
                                          <p:spTgt spid="29"/>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30"/>
                                        </p:tgtEl>
                                        <p:attrNameLst>
                                          <p:attrName>style.visibility</p:attrName>
                                        </p:attrNameLst>
                                      </p:cBhvr>
                                      <p:to>
                                        <p:strVal val="visible"/>
                                      </p:to>
                                    </p:set>
                                    <p:anim calcmode="lin" valueType="num">
                                      <p:cBhvr>
                                        <p:cTn id="186" dur="1000" fill="hold"/>
                                        <p:tgtEl>
                                          <p:spTgt spid="30"/>
                                        </p:tgtEl>
                                        <p:attrNameLst>
                                          <p:attrName>ppt_w</p:attrName>
                                        </p:attrNameLst>
                                      </p:cBhvr>
                                      <p:tavLst>
                                        <p:tav tm="0">
                                          <p:val>
                                            <p:fltVal val="0"/>
                                          </p:val>
                                        </p:tav>
                                        <p:tav tm="100000">
                                          <p:val>
                                            <p:strVal val="#ppt_w"/>
                                          </p:val>
                                        </p:tav>
                                      </p:tavLst>
                                    </p:anim>
                                    <p:anim calcmode="lin" valueType="num">
                                      <p:cBhvr>
                                        <p:cTn id="187" dur="1000" fill="hold"/>
                                        <p:tgtEl>
                                          <p:spTgt spid="30"/>
                                        </p:tgtEl>
                                        <p:attrNameLst>
                                          <p:attrName>ppt_h</p:attrName>
                                        </p:attrNameLst>
                                      </p:cBhvr>
                                      <p:tavLst>
                                        <p:tav tm="0">
                                          <p:val>
                                            <p:fltVal val="0"/>
                                          </p:val>
                                        </p:tav>
                                        <p:tav tm="100000">
                                          <p:val>
                                            <p:strVal val="#ppt_h"/>
                                          </p:val>
                                        </p:tav>
                                      </p:tavLst>
                                    </p:anim>
                                    <p:anim calcmode="lin" valueType="num">
                                      <p:cBhvr>
                                        <p:cTn id="188" dur="1000" fill="hold"/>
                                        <p:tgtEl>
                                          <p:spTgt spid="30"/>
                                        </p:tgtEl>
                                        <p:attrNameLst>
                                          <p:attrName>style.rotation</p:attrName>
                                        </p:attrNameLst>
                                      </p:cBhvr>
                                      <p:tavLst>
                                        <p:tav tm="0">
                                          <p:val>
                                            <p:fltVal val="90"/>
                                          </p:val>
                                        </p:tav>
                                        <p:tav tm="100000">
                                          <p:val>
                                            <p:fltVal val="0"/>
                                          </p:val>
                                        </p:tav>
                                      </p:tavLst>
                                    </p:anim>
                                    <p:animEffect transition="in" filter="fade">
                                      <p:cBhvr>
                                        <p:cTn id="189" dur="1000"/>
                                        <p:tgtEl>
                                          <p:spTgt spid="30"/>
                                        </p:tgtEl>
                                      </p:cBhvr>
                                    </p:animEffect>
                                  </p:childTnLst>
                                </p:cTn>
                              </p:par>
                              <p:par>
                                <p:cTn id="190" presetID="31" presetClass="entr" presetSubtype="0" fill="hold" grpId="0" nodeType="withEffect">
                                  <p:stCondLst>
                                    <p:cond delay="250"/>
                                  </p:stCondLst>
                                  <p:childTnLst>
                                    <p:set>
                                      <p:cBhvr>
                                        <p:cTn id="191" dur="1" fill="hold">
                                          <p:stCondLst>
                                            <p:cond delay="0"/>
                                          </p:stCondLst>
                                        </p:cTn>
                                        <p:tgtEl>
                                          <p:spTgt spid="31"/>
                                        </p:tgtEl>
                                        <p:attrNameLst>
                                          <p:attrName>style.visibility</p:attrName>
                                        </p:attrNameLst>
                                      </p:cBhvr>
                                      <p:to>
                                        <p:strVal val="visible"/>
                                      </p:to>
                                    </p:set>
                                    <p:anim calcmode="lin" valueType="num">
                                      <p:cBhvr>
                                        <p:cTn id="192" dur="1000" fill="hold"/>
                                        <p:tgtEl>
                                          <p:spTgt spid="31"/>
                                        </p:tgtEl>
                                        <p:attrNameLst>
                                          <p:attrName>ppt_w</p:attrName>
                                        </p:attrNameLst>
                                      </p:cBhvr>
                                      <p:tavLst>
                                        <p:tav tm="0">
                                          <p:val>
                                            <p:fltVal val="0"/>
                                          </p:val>
                                        </p:tav>
                                        <p:tav tm="100000">
                                          <p:val>
                                            <p:strVal val="#ppt_w"/>
                                          </p:val>
                                        </p:tav>
                                      </p:tavLst>
                                    </p:anim>
                                    <p:anim calcmode="lin" valueType="num">
                                      <p:cBhvr>
                                        <p:cTn id="193" dur="1000" fill="hold"/>
                                        <p:tgtEl>
                                          <p:spTgt spid="31"/>
                                        </p:tgtEl>
                                        <p:attrNameLst>
                                          <p:attrName>ppt_h</p:attrName>
                                        </p:attrNameLst>
                                      </p:cBhvr>
                                      <p:tavLst>
                                        <p:tav tm="0">
                                          <p:val>
                                            <p:fltVal val="0"/>
                                          </p:val>
                                        </p:tav>
                                        <p:tav tm="100000">
                                          <p:val>
                                            <p:strVal val="#ppt_h"/>
                                          </p:val>
                                        </p:tav>
                                      </p:tavLst>
                                    </p:anim>
                                    <p:anim calcmode="lin" valueType="num">
                                      <p:cBhvr>
                                        <p:cTn id="194" dur="1000" fill="hold"/>
                                        <p:tgtEl>
                                          <p:spTgt spid="31"/>
                                        </p:tgtEl>
                                        <p:attrNameLst>
                                          <p:attrName>style.rotation</p:attrName>
                                        </p:attrNameLst>
                                      </p:cBhvr>
                                      <p:tavLst>
                                        <p:tav tm="0">
                                          <p:val>
                                            <p:fltVal val="90"/>
                                          </p:val>
                                        </p:tav>
                                        <p:tav tm="100000">
                                          <p:val>
                                            <p:fltVal val="0"/>
                                          </p:val>
                                        </p:tav>
                                      </p:tavLst>
                                    </p:anim>
                                    <p:animEffect transition="in" filter="fade">
                                      <p:cBhvr>
                                        <p:cTn id="195" dur="1000"/>
                                        <p:tgtEl>
                                          <p:spTgt spid="31"/>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32"/>
                                        </p:tgtEl>
                                        <p:attrNameLst>
                                          <p:attrName>style.visibility</p:attrName>
                                        </p:attrNameLst>
                                      </p:cBhvr>
                                      <p:to>
                                        <p:strVal val="visible"/>
                                      </p:to>
                                    </p:set>
                                    <p:anim calcmode="lin" valueType="num">
                                      <p:cBhvr>
                                        <p:cTn id="198" dur="1000" fill="hold"/>
                                        <p:tgtEl>
                                          <p:spTgt spid="32"/>
                                        </p:tgtEl>
                                        <p:attrNameLst>
                                          <p:attrName>ppt_w</p:attrName>
                                        </p:attrNameLst>
                                      </p:cBhvr>
                                      <p:tavLst>
                                        <p:tav tm="0">
                                          <p:val>
                                            <p:fltVal val="0"/>
                                          </p:val>
                                        </p:tav>
                                        <p:tav tm="100000">
                                          <p:val>
                                            <p:strVal val="#ppt_w"/>
                                          </p:val>
                                        </p:tav>
                                      </p:tavLst>
                                    </p:anim>
                                    <p:anim calcmode="lin" valueType="num">
                                      <p:cBhvr>
                                        <p:cTn id="199" dur="1000" fill="hold"/>
                                        <p:tgtEl>
                                          <p:spTgt spid="32"/>
                                        </p:tgtEl>
                                        <p:attrNameLst>
                                          <p:attrName>ppt_h</p:attrName>
                                        </p:attrNameLst>
                                      </p:cBhvr>
                                      <p:tavLst>
                                        <p:tav tm="0">
                                          <p:val>
                                            <p:fltVal val="0"/>
                                          </p:val>
                                        </p:tav>
                                        <p:tav tm="100000">
                                          <p:val>
                                            <p:strVal val="#ppt_h"/>
                                          </p:val>
                                        </p:tav>
                                      </p:tavLst>
                                    </p:anim>
                                    <p:anim calcmode="lin" valueType="num">
                                      <p:cBhvr>
                                        <p:cTn id="200" dur="1000" fill="hold"/>
                                        <p:tgtEl>
                                          <p:spTgt spid="32"/>
                                        </p:tgtEl>
                                        <p:attrNameLst>
                                          <p:attrName>style.rotation</p:attrName>
                                        </p:attrNameLst>
                                      </p:cBhvr>
                                      <p:tavLst>
                                        <p:tav tm="0">
                                          <p:val>
                                            <p:fltVal val="90"/>
                                          </p:val>
                                        </p:tav>
                                        <p:tav tm="100000">
                                          <p:val>
                                            <p:fltVal val="0"/>
                                          </p:val>
                                        </p:tav>
                                      </p:tavLst>
                                    </p:anim>
                                    <p:animEffect transition="in" filter="fade">
                                      <p:cBhvr>
                                        <p:cTn id="201" dur="1000"/>
                                        <p:tgtEl>
                                          <p:spTgt spid="32"/>
                                        </p:tgtEl>
                                      </p:cBhvr>
                                    </p:animEffect>
                                  </p:childTnLst>
                                </p:cTn>
                              </p:par>
                              <p:par>
                                <p:cTn id="202" presetID="31" presetClass="entr" presetSubtype="0" fill="hold" grpId="0" nodeType="withEffect">
                                  <p:stCondLst>
                                    <p:cond delay="250"/>
                                  </p:stCondLst>
                                  <p:childTnLst>
                                    <p:set>
                                      <p:cBhvr>
                                        <p:cTn id="203" dur="1" fill="hold">
                                          <p:stCondLst>
                                            <p:cond delay="0"/>
                                          </p:stCondLst>
                                        </p:cTn>
                                        <p:tgtEl>
                                          <p:spTgt spid="33"/>
                                        </p:tgtEl>
                                        <p:attrNameLst>
                                          <p:attrName>style.visibility</p:attrName>
                                        </p:attrNameLst>
                                      </p:cBhvr>
                                      <p:to>
                                        <p:strVal val="visible"/>
                                      </p:to>
                                    </p:set>
                                    <p:anim calcmode="lin" valueType="num">
                                      <p:cBhvr>
                                        <p:cTn id="204" dur="1000" fill="hold"/>
                                        <p:tgtEl>
                                          <p:spTgt spid="33"/>
                                        </p:tgtEl>
                                        <p:attrNameLst>
                                          <p:attrName>ppt_w</p:attrName>
                                        </p:attrNameLst>
                                      </p:cBhvr>
                                      <p:tavLst>
                                        <p:tav tm="0">
                                          <p:val>
                                            <p:fltVal val="0"/>
                                          </p:val>
                                        </p:tav>
                                        <p:tav tm="100000">
                                          <p:val>
                                            <p:strVal val="#ppt_w"/>
                                          </p:val>
                                        </p:tav>
                                      </p:tavLst>
                                    </p:anim>
                                    <p:anim calcmode="lin" valueType="num">
                                      <p:cBhvr>
                                        <p:cTn id="205" dur="1000" fill="hold"/>
                                        <p:tgtEl>
                                          <p:spTgt spid="33"/>
                                        </p:tgtEl>
                                        <p:attrNameLst>
                                          <p:attrName>ppt_h</p:attrName>
                                        </p:attrNameLst>
                                      </p:cBhvr>
                                      <p:tavLst>
                                        <p:tav tm="0">
                                          <p:val>
                                            <p:fltVal val="0"/>
                                          </p:val>
                                        </p:tav>
                                        <p:tav tm="100000">
                                          <p:val>
                                            <p:strVal val="#ppt_h"/>
                                          </p:val>
                                        </p:tav>
                                      </p:tavLst>
                                    </p:anim>
                                    <p:anim calcmode="lin" valueType="num">
                                      <p:cBhvr>
                                        <p:cTn id="206" dur="1000" fill="hold"/>
                                        <p:tgtEl>
                                          <p:spTgt spid="33"/>
                                        </p:tgtEl>
                                        <p:attrNameLst>
                                          <p:attrName>style.rotation</p:attrName>
                                        </p:attrNameLst>
                                      </p:cBhvr>
                                      <p:tavLst>
                                        <p:tav tm="0">
                                          <p:val>
                                            <p:fltVal val="90"/>
                                          </p:val>
                                        </p:tav>
                                        <p:tav tm="100000">
                                          <p:val>
                                            <p:fltVal val="0"/>
                                          </p:val>
                                        </p:tav>
                                      </p:tavLst>
                                    </p:anim>
                                    <p:animEffect transition="in" filter="fade">
                                      <p:cBhvr>
                                        <p:cTn id="207" dur="1000"/>
                                        <p:tgtEl>
                                          <p:spTgt spid="33"/>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34"/>
                                        </p:tgtEl>
                                        <p:attrNameLst>
                                          <p:attrName>style.visibility</p:attrName>
                                        </p:attrNameLst>
                                      </p:cBhvr>
                                      <p:to>
                                        <p:strVal val="visible"/>
                                      </p:to>
                                    </p:set>
                                    <p:anim calcmode="lin" valueType="num">
                                      <p:cBhvr>
                                        <p:cTn id="210" dur="1000" fill="hold"/>
                                        <p:tgtEl>
                                          <p:spTgt spid="34"/>
                                        </p:tgtEl>
                                        <p:attrNameLst>
                                          <p:attrName>ppt_w</p:attrName>
                                        </p:attrNameLst>
                                      </p:cBhvr>
                                      <p:tavLst>
                                        <p:tav tm="0">
                                          <p:val>
                                            <p:fltVal val="0"/>
                                          </p:val>
                                        </p:tav>
                                        <p:tav tm="100000">
                                          <p:val>
                                            <p:strVal val="#ppt_w"/>
                                          </p:val>
                                        </p:tav>
                                      </p:tavLst>
                                    </p:anim>
                                    <p:anim calcmode="lin" valueType="num">
                                      <p:cBhvr>
                                        <p:cTn id="211" dur="1000" fill="hold"/>
                                        <p:tgtEl>
                                          <p:spTgt spid="34"/>
                                        </p:tgtEl>
                                        <p:attrNameLst>
                                          <p:attrName>ppt_h</p:attrName>
                                        </p:attrNameLst>
                                      </p:cBhvr>
                                      <p:tavLst>
                                        <p:tav tm="0">
                                          <p:val>
                                            <p:fltVal val="0"/>
                                          </p:val>
                                        </p:tav>
                                        <p:tav tm="100000">
                                          <p:val>
                                            <p:strVal val="#ppt_h"/>
                                          </p:val>
                                        </p:tav>
                                      </p:tavLst>
                                    </p:anim>
                                    <p:anim calcmode="lin" valueType="num">
                                      <p:cBhvr>
                                        <p:cTn id="212" dur="1000" fill="hold"/>
                                        <p:tgtEl>
                                          <p:spTgt spid="34"/>
                                        </p:tgtEl>
                                        <p:attrNameLst>
                                          <p:attrName>style.rotation</p:attrName>
                                        </p:attrNameLst>
                                      </p:cBhvr>
                                      <p:tavLst>
                                        <p:tav tm="0">
                                          <p:val>
                                            <p:fltVal val="90"/>
                                          </p:val>
                                        </p:tav>
                                        <p:tav tm="100000">
                                          <p:val>
                                            <p:fltVal val="0"/>
                                          </p:val>
                                        </p:tav>
                                      </p:tavLst>
                                    </p:anim>
                                    <p:animEffect transition="in" filter="fade">
                                      <p:cBhvr>
                                        <p:cTn id="213" dur="1000"/>
                                        <p:tgtEl>
                                          <p:spTgt spid="34"/>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35"/>
                                        </p:tgtEl>
                                        <p:attrNameLst>
                                          <p:attrName>style.visibility</p:attrName>
                                        </p:attrNameLst>
                                      </p:cBhvr>
                                      <p:to>
                                        <p:strVal val="visible"/>
                                      </p:to>
                                    </p:set>
                                    <p:anim calcmode="lin" valueType="num">
                                      <p:cBhvr>
                                        <p:cTn id="216" dur="1000" fill="hold"/>
                                        <p:tgtEl>
                                          <p:spTgt spid="35"/>
                                        </p:tgtEl>
                                        <p:attrNameLst>
                                          <p:attrName>ppt_w</p:attrName>
                                        </p:attrNameLst>
                                      </p:cBhvr>
                                      <p:tavLst>
                                        <p:tav tm="0">
                                          <p:val>
                                            <p:fltVal val="0"/>
                                          </p:val>
                                        </p:tav>
                                        <p:tav tm="100000">
                                          <p:val>
                                            <p:strVal val="#ppt_w"/>
                                          </p:val>
                                        </p:tav>
                                      </p:tavLst>
                                    </p:anim>
                                    <p:anim calcmode="lin" valueType="num">
                                      <p:cBhvr>
                                        <p:cTn id="217" dur="1000" fill="hold"/>
                                        <p:tgtEl>
                                          <p:spTgt spid="35"/>
                                        </p:tgtEl>
                                        <p:attrNameLst>
                                          <p:attrName>ppt_h</p:attrName>
                                        </p:attrNameLst>
                                      </p:cBhvr>
                                      <p:tavLst>
                                        <p:tav tm="0">
                                          <p:val>
                                            <p:fltVal val="0"/>
                                          </p:val>
                                        </p:tav>
                                        <p:tav tm="100000">
                                          <p:val>
                                            <p:strVal val="#ppt_h"/>
                                          </p:val>
                                        </p:tav>
                                      </p:tavLst>
                                    </p:anim>
                                    <p:anim calcmode="lin" valueType="num">
                                      <p:cBhvr>
                                        <p:cTn id="218" dur="1000" fill="hold"/>
                                        <p:tgtEl>
                                          <p:spTgt spid="35"/>
                                        </p:tgtEl>
                                        <p:attrNameLst>
                                          <p:attrName>style.rotation</p:attrName>
                                        </p:attrNameLst>
                                      </p:cBhvr>
                                      <p:tavLst>
                                        <p:tav tm="0">
                                          <p:val>
                                            <p:fltVal val="90"/>
                                          </p:val>
                                        </p:tav>
                                        <p:tav tm="100000">
                                          <p:val>
                                            <p:fltVal val="0"/>
                                          </p:val>
                                        </p:tav>
                                      </p:tavLst>
                                    </p:anim>
                                    <p:animEffect transition="in" filter="fade">
                                      <p:cBhvr>
                                        <p:cTn id="219" dur="1000"/>
                                        <p:tgtEl>
                                          <p:spTgt spid="35"/>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36"/>
                                        </p:tgtEl>
                                        <p:attrNameLst>
                                          <p:attrName>style.visibility</p:attrName>
                                        </p:attrNameLst>
                                      </p:cBhvr>
                                      <p:to>
                                        <p:strVal val="visible"/>
                                      </p:to>
                                    </p:set>
                                    <p:anim calcmode="lin" valueType="num">
                                      <p:cBhvr>
                                        <p:cTn id="222" dur="1000" fill="hold"/>
                                        <p:tgtEl>
                                          <p:spTgt spid="36"/>
                                        </p:tgtEl>
                                        <p:attrNameLst>
                                          <p:attrName>ppt_w</p:attrName>
                                        </p:attrNameLst>
                                      </p:cBhvr>
                                      <p:tavLst>
                                        <p:tav tm="0">
                                          <p:val>
                                            <p:fltVal val="0"/>
                                          </p:val>
                                        </p:tav>
                                        <p:tav tm="100000">
                                          <p:val>
                                            <p:strVal val="#ppt_w"/>
                                          </p:val>
                                        </p:tav>
                                      </p:tavLst>
                                    </p:anim>
                                    <p:anim calcmode="lin" valueType="num">
                                      <p:cBhvr>
                                        <p:cTn id="223" dur="1000" fill="hold"/>
                                        <p:tgtEl>
                                          <p:spTgt spid="36"/>
                                        </p:tgtEl>
                                        <p:attrNameLst>
                                          <p:attrName>ppt_h</p:attrName>
                                        </p:attrNameLst>
                                      </p:cBhvr>
                                      <p:tavLst>
                                        <p:tav tm="0">
                                          <p:val>
                                            <p:fltVal val="0"/>
                                          </p:val>
                                        </p:tav>
                                        <p:tav tm="100000">
                                          <p:val>
                                            <p:strVal val="#ppt_h"/>
                                          </p:val>
                                        </p:tav>
                                      </p:tavLst>
                                    </p:anim>
                                    <p:anim calcmode="lin" valueType="num">
                                      <p:cBhvr>
                                        <p:cTn id="224" dur="1000" fill="hold"/>
                                        <p:tgtEl>
                                          <p:spTgt spid="36"/>
                                        </p:tgtEl>
                                        <p:attrNameLst>
                                          <p:attrName>style.rotation</p:attrName>
                                        </p:attrNameLst>
                                      </p:cBhvr>
                                      <p:tavLst>
                                        <p:tav tm="0">
                                          <p:val>
                                            <p:fltVal val="90"/>
                                          </p:val>
                                        </p:tav>
                                        <p:tav tm="100000">
                                          <p:val>
                                            <p:fltVal val="0"/>
                                          </p:val>
                                        </p:tav>
                                      </p:tavLst>
                                    </p:anim>
                                    <p:animEffect transition="in" filter="fade">
                                      <p:cBhvr>
                                        <p:cTn id="225" dur="1000"/>
                                        <p:tgtEl>
                                          <p:spTgt spid="36"/>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37"/>
                                        </p:tgtEl>
                                        <p:attrNameLst>
                                          <p:attrName>style.visibility</p:attrName>
                                        </p:attrNameLst>
                                      </p:cBhvr>
                                      <p:to>
                                        <p:strVal val="visible"/>
                                      </p:to>
                                    </p:set>
                                    <p:anim calcmode="lin" valueType="num">
                                      <p:cBhvr>
                                        <p:cTn id="228" dur="1000" fill="hold"/>
                                        <p:tgtEl>
                                          <p:spTgt spid="37"/>
                                        </p:tgtEl>
                                        <p:attrNameLst>
                                          <p:attrName>ppt_w</p:attrName>
                                        </p:attrNameLst>
                                      </p:cBhvr>
                                      <p:tavLst>
                                        <p:tav tm="0">
                                          <p:val>
                                            <p:fltVal val="0"/>
                                          </p:val>
                                        </p:tav>
                                        <p:tav tm="100000">
                                          <p:val>
                                            <p:strVal val="#ppt_w"/>
                                          </p:val>
                                        </p:tav>
                                      </p:tavLst>
                                    </p:anim>
                                    <p:anim calcmode="lin" valueType="num">
                                      <p:cBhvr>
                                        <p:cTn id="229" dur="1000" fill="hold"/>
                                        <p:tgtEl>
                                          <p:spTgt spid="37"/>
                                        </p:tgtEl>
                                        <p:attrNameLst>
                                          <p:attrName>ppt_h</p:attrName>
                                        </p:attrNameLst>
                                      </p:cBhvr>
                                      <p:tavLst>
                                        <p:tav tm="0">
                                          <p:val>
                                            <p:fltVal val="0"/>
                                          </p:val>
                                        </p:tav>
                                        <p:tav tm="100000">
                                          <p:val>
                                            <p:strVal val="#ppt_h"/>
                                          </p:val>
                                        </p:tav>
                                      </p:tavLst>
                                    </p:anim>
                                    <p:anim calcmode="lin" valueType="num">
                                      <p:cBhvr>
                                        <p:cTn id="230" dur="1000" fill="hold"/>
                                        <p:tgtEl>
                                          <p:spTgt spid="37"/>
                                        </p:tgtEl>
                                        <p:attrNameLst>
                                          <p:attrName>style.rotation</p:attrName>
                                        </p:attrNameLst>
                                      </p:cBhvr>
                                      <p:tavLst>
                                        <p:tav tm="0">
                                          <p:val>
                                            <p:fltVal val="90"/>
                                          </p:val>
                                        </p:tav>
                                        <p:tav tm="100000">
                                          <p:val>
                                            <p:fltVal val="0"/>
                                          </p:val>
                                        </p:tav>
                                      </p:tavLst>
                                    </p:anim>
                                    <p:animEffect transition="in" filter="fade">
                                      <p:cBhvr>
                                        <p:cTn id="231" dur="1000"/>
                                        <p:tgtEl>
                                          <p:spTgt spid="37"/>
                                        </p:tgtEl>
                                      </p:cBhvr>
                                    </p:animEffect>
                                  </p:childTnLst>
                                </p:cTn>
                              </p:par>
                              <p:par>
                                <p:cTn id="232" presetID="31" presetClass="entr" presetSubtype="0" fill="hold" grpId="0" nodeType="withEffect">
                                  <p:stCondLst>
                                    <p:cond delay="250"/>
                                  </p:stCondLst>
                                  <p:childTnLst>
                                    <p:set>
                                      <p:cBhvr>
                                        <p:cTn id="233" dur="1" fill="hold">
                                          <p:stCondLst>
                                            <p:cond delay="0"/>
                                          </p:stCondLst>
                                        </p:cTn>
                                        <p:tgtEl>
                                          <p:spTgt spid="38"/>
                                        </p:tgtEl>
                                        <p:attrNameLst>
                                          <p:attrName>style.visibility</p:attrName>
                                        </p:attrNameLst>
                                      </p:cBhvr>
                                      <p:to>
                                        <p:strVal val="visible"/>
                                      </p:to>
                                    </p:set>
                                    <p:anim calcmode="lin" valueType="num">
                                      <p:cBhvr>
                                        <p:cTn id="234" dur="1000" fill="hold"/>
                                        <p:tgtEl>
                                          <p:spTgt spid="38"/>
                                        </p:tgtEl>
                                        <p:attrNameLst>
                                          <p:attrName>ppt_w</p:attrName>
                                        </p:attrNameLst>
                                      </p:cBhvr>
                                      <p:tavLst>
                                        <p:tav tm="0">
                                          <p:val>
                                            <p:fltVal val="0"/>
                                          </p:val>
                                        </p:tav>
                                        <p:tav tm="100000">
                                          <p:val>
                                            <p:strVal val="#ppt_w"/>
                                          </p:val>
                                        </p:tav>
                                      </p:tavLst>
                                    </p:anim>
                                    <p:anim calcmode="lin" valueType="num">
                                      <p:cBhvr>
                                        <p:cTn id="235" dur="1000" fill="hold"/>
                                        <p:tgtEl>
                                          <p:spTgt spid="38"/>
                                        </p:tgtEl>
                                        <p:attrNameLst>
                                          <p:attrName>ppt_h</p:attrName>
                                        </p:attrNameLst>
                                      </p:cBhvr>
                                      <p:tavLst>
                                        <p:tav tm="0">
                                          <p:val>
                                            <p:fltVal val="0"/>
                                          </p:val>
                                        </p:tav>
                                        <p:tav tm="100000">
                                          <p:val>
                                            <p:strVal val="#ppt_h"/>
                                          </p:val>
                                        </p:tav>
                                      </p:tavLst>
                                    </p:anim>
                                    <p:anim calcmode="lin" valueType="num">
                                      <p:cBhvr>
                                        <p:cTn id="236" dur="1000" fill="hold"/>
                                        <p:tgtEl>
                                          <p:spTgt spid="38"/>
                                        </p:tgtEl>
                                        <p:attrNameLst>
                                          <p:attrName>style.rotation</p:attrName>
                                        </p:attrNameLst>
                                      </p:cBhvr>
                                      <p:tavLst>
                                        <p:tav tm="0">
                                          <p:val>
                                            <p:fltVal val="90"/>
                                          </p:val>
                                        </p:tav>
                                        <p:tav tm="100000">
                                          <p:val>
                                            <p:fltVal val="0"/>
                                          </p:val>
                                        </p:tav>
                                      </p:tavLst>
                                    </p:anim>
                                    <p:animEffect transition="in" filter="fade">
                                      <p:cBhvr>
                                        <p:cTn id="237" dur="1000"/>
                                        <p:tgtEl>
                                          <p:spTgt spid="38"/>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39"/>
                                        </p:tgtEl>
                                        <p:attrNameLst>
                                          <p:attrName>style.visibility</p:attrName>
                                        </p:attrNameLst>
                                      </p:cBhvr>
                                      <p:to>
                                        <p:strVal val="visible"/>
                                      </p:to>
                                    </p:set>
                                    <p:anim calcmode="lin" valueType="num">
                                      <p:cBhvr>
                                        <p:cTn id="240" dur="1000" fill="hold"/>
                                        <p:tgtEl>
                                          <p:spTgt spid="39"/>
                                        </p:tgtEl>
                                        <p:attrNameLst>
                                          <p:attrName>ppt_w</p:attrName>
                                        </p:attrNameLst>
                                      </p:cBhvr>
                                      <p:tavLst>
                                        <p:tav tm="0">
                                          <p:val>
                                            <p:fltVal val="0"/>
                                          </p:val>
                                        </p:tav>
                                        <p:tav tm="100000">
                                          <p:val>
                                            <p:strVal val="#ppt_w"/>
                                          </p:val>
                                        </p:tav>
                                      </p:tavLst>
                                    </p:anim>
                                    <p:anim calcmode="lin" valueType="num">
                                      <p:cBhvr>
                                        <p:cTn id="241" dur="1000" fill="hold"/>
                                        <p:tgtEl>
                                          <p:spTgt spid="39"/>
                                        </p:tgtEl>
                                        <p:attrNameLst>
                                          <p:attrName>ppt_h</p:attrName>
                                        </p:attrNameLst>
                                      </p:cBhvr>
                                      <p:tavLst>
                                        <p:tav tm="0">
                                          <p:val>
                                            <p:fltVal val="0"/>
                                          </p:val>
                                        </p:tav>
                                        <p:tav tm="100000">
                                          <p:val>
                                            <p:strVal val="#ppt_h"/>
                                          </p:val>
                                        </p:tav>
                                      </p:tavLst>
                                    </p:anim>
                                    <p:anim calcmode="lin" valueType="num">
                                      <p:cBhvr>
                                        <p:cTn id="242" dur="1000" fill="hold"/>
                                        <p:tgtEl>
                                          <p:spTgt spid="39"/>
                                        </p:tgtEl>
                                        <p:attrNameLst>
                                          <p:attrName>style.rotation</p:attrName>
                                        </p:attrNameLst>
                                      </p:cBhvr>
                                      <p:tavLst>
                                        <p:tav tm="0">
                                          <p:val>
                                            <p:fltVal val="90"/>
                                          </p:val>
                                        </p:tav>
                                        <p:tav tm="100000">
                                          <p:val>
                                            <p:fltVal val="0"/>
                                          </p:val>
                                        </p:tav>
                                      </p:tavLst>
                                    </p:anim>
                                    <p:animEffect transition="in" filter="fade">
                                      <p:cBhvr>
                                        <p:cTn id="243" dur="1000"/>
                                        <p:tgtEl>
                                          <p:spTgt spid="39"/>
                                        </p:tgtEl>
                                      </p:cBhvr>
                                    </p:animEffect>
                                  </p:childTnLst>
                                </p:cTn>
                              </p:par>
                              <p:par>
                                <p:cTn id="244" presetID="31" presetClass="entr" presetSubtype="0" fill="hold" nodeType="withEffect">
                                  <p:stCondLst>
                                    <p:cond delay="250"/>
                                  </p:stCondLst>
                                  <p:childTnLst>
                                    <p:set>
                                      <p:cBhvr>
                                        <p:cTn id="245" dur="1" fill="hold">
                                          <p:stCondLst>
                                            <p:cond delay="0"/>
                                          </p:stCondLst>
                                        </p:cTn>
                                        <p:tgtEl>
                                          <p:spTgt spid="40"/>
                                        </p:tgtEl>
                                        <p:attrNameLst>
                                          <p:attrName>style.visibility</p:attrName>
                                        </p:attrNameLst>
                                      </p:cBhvr>
                                      <p:to>
                                        <p:strVal val="visible"/>
                                      </p:to>
                                    </p:set>
                                    <p:anim calcmode="lin" valueType="num">
                                      <p:cBhvr>
                                        <p:cTn id="246" dur="1000" fill="hold"/>
                                        <p:tgtEl>
                                          <p:spTgt spid="40"/>
                                        </p:tgtEl>
                                        <p:attrNameLst>
                                          <p:attrName>ppt_w</p:attrName>
                                        </p:attrNameLst>
                                      </p:cBhvr>
                                      <p:tavLst>
                                        <p:tav tm="0">
                                          <p:val>
                                            <p:fltVal val="0"/>
                                          </p:val>
                                        </p:tav>
                                        <p:tav tm="100000">
                                          <p:val>
                                            <p:strVal val="#ppt_w"/>
                                          </p:val>
                                        </p:tav>
                                      </p:tavLst>
                                    </p:anim>
                                    <p:anim calcmode="lin" valueType="num">
                                      <p:cBhvr>
                                        <p:cTn id="247" dur="1000" fill="hold"/>
                                        <p:tgtEl>
                                          <p:spTgt spid="40"/>
                                        </p:tgtEl>
                                        <p:attrNameLst>
                                          <p:attrName>ppt_h</p:attrName>
                                        </p:attrNameLst>
                                      </p:cBhvr>
                                      <p:tavLst>
                                        <p:tav tm="0">
                                          <p:val>
                                            <p:fltVal val="0"/>
                                          </p:val>
                                        </p:tav>
                                        <p:tav tm="100000">
                                          <p:val>
                                            <p:strVal val="#ppt_h"/>
                                          </p:val>
                                        </p:tav>
                                      </p:tavLst>
                                    </p:anim>
                                    <p:anim calcmode="lin" valueType="num">
                                      <p:cBhvr>
                                        <p:cTn id="248" dur="1000" fill="hold"/>
                                        <p:tgtEl>
                                          <p:spTgt spid="40"/>
                                        </p:tgtEl>
                                        <p:attrNameLst>
                                          <p:attrName>style.rotation</p:attrName>
                                        </p:attrNameLst>
                                      </p:cBhvr>
                                      <p:tavLst>
                                        <p:tav tm="0">
                                          <p:val>
                                            <p:fltVal val="90"/>
                                          </p:val>
                                        </p:tav>
                                        <p:tav tm="100000">
                                          <p:val>
                                            <p:fltVal val="0"/>
                                          </p:val>
                                        </p:tav>
                                      </p:tavLst>
                                    </p:anim>
                                    <p:animEffect transition="in" filter="fade">
                                      <p:cBhvr>
                                        <p:cTn id="249" dur="1000"/>
                                        <p:tgtEl>
                                          <p:spTgt spid="40"/>
                                        </p:tgtEl>
                                      </p:cBhvr>
                                    </p:animEffect>
                                  </p:childTnLst>
                                </p:cTn>
                              </p:par>
                              <p:par>
                                <p:cTn id="250" presetID="31" presetClass="entr" presetSubtype="0" fill="hold" nodeType="withEffect">
                                  <p:stCondLst>
                                    <p:cond delay="250"/>
                                  </p:stCondLst>
                                  <p:childTnLst>
                                    <p:set>
                                      <p:cBhvr>
                                        <p:cTn id="251" dur="1" fill="hold">
                                          <p:stCondLst>
                                            <p:cond delay="0"/>
                                          </p:stCondLst>
                                        </p:cTn>
                                        <p:tgtEl>
                                          <p:spTgt spid="41"/>
                                        </p:tgtEl>
                                        <p:attrNameLst>
                                          <p:attrName>style.visibility</p:attrName>
                                        </p:attrNameLst>
                                      </p:cBhvr>
                                      <p:to>
                                        <p:strVal val="visible"/>
                                      </p:to>
                                    </p:set>
                                    <p:anim calcmode="lin" valueType="num">
                                      <p:cBhvr>
                                        <p:cTn id="252" dur="1000" fill="hold"/>
                                        <p:tgtEl>
                                          <p:spTgt spid="41"/>
                                        </p:tgtEl>
                                        <p:attrNameLst>
                                          <p:attrName>ppt_w</p:attrName>
                                        </p:attrNameLst>
                                      </p:cBhvr>
                                      <p:tavLst>
                                        <p:tav tm="0">
                                          <p:val>
                                            <p:fltVal val="0"/>
                                          </p:val>
                                        </p:tav>
                                        <p:tav tm="100000">
                                          <p:val>
                                            <p:strVal val="#ppt_w"/>
                                          </p:val>
                                        </p:tav>
                                      </p:tavLst>
                                    </p:anim>
                                    <p:anim calcmode="lin" valueType="num">
                                      <p:cBhvr>
                                        <p:cTn id="253" dur="1000" fill="hold"/>
                                        <p:tgtEl>
                                          <p:spTgt spid="41"/>
                                        </p:tgtEl>
                                        <p:attrNameLst>
                                          <p:attrName>ppt_h</p:attrName>
                                        </p:attrNameLst>
                                      </p:cBhvr>
                                      <p:tavLst>
                                        <p:tav tm="0">
                                          <p:val>
                                            <p:fltVal val="0"/>
                                          </p:val>
                                        </p:tav>
                                        <p:tav tm="100000">
                                          <p:val>
                                            <p:strVal val="#ppt_h"/>
                                          </p:val>
                                        </p:tav>
                                      </p:tavLst>
                                    </p:anim>
                                    <p:anim calcmode="lin" valueType="num">
                                      <p:cBhvr>
                                        <p:cTn id="254" dur="1000" fill="hold"/>
                                        <p:tgtEl>
                                          <p:spTgt spid="41"/>
                                        </p:tgtEl>
                                        <p:attrNameLst>
                                          <p:attrName>style.rotation</p:attrName>
                                        </p:attrNameLst>
                                      </p:cBhvr>
                                      <p:tavLst>
                                        <p:tav tm="0">
                                          <p:val>
                                            <p:fltVal val="90"/>
                                          </p:val>
                                        </p:tav>
                                        <p:tav tm="100000">
                                          <p:val>
                                            <p:fltVal val="0"/>
                                          </p:val>
                                        </p:tav>
                                      </p:tavLst>
                                    </p:anim>
                                    <p:animEffect transition="in" filter="fade">
                                      <p:cBhvr>
                                        <p:cTn id="255" dur="1000"/>
                                        <p:tgtEl>
                                          <p:spTgt spid="41"/>
                                        </p:tgtEl>
                                      </p:cBhvr>
                                    </p:animEffect>
                                  </p:childTnLst>
                                </p:cTn>
                              </p:par>
                              <p:par>
                                <p:cTn id="256" presetID="42" presetClass="entr" presetSubtype="0" fill="hold" nodeType="withEffect">
                                  <p:stCondLst>
                                    <p:cond delay="0"/>
                                  </p:stCondLst>
                                  <p:childTnLst>
                                    <p:set>
                                      <p:cBhvr>
                                        <p:cTn id="257" dur="1" fill="hold">
                                          <p:stCondLst>
                                            <p:cond delay="0"/>
                                          </p:stCondLst>
                                        </p:cTn>
                                        <p:tgtEl>
                                          <p:spTgt spid="48"/>
                                        </p:tgtEl>
                                        <p:attrNameLst>
                                          <p:attrName>style.visibility</p:attrName>
                                        </p:attrNameLst>
                                      </p:cBhvr>
                                      <p:to>
                                        <p:strVal val="visible"/>
                                      </p:to>
                                    </p:set>
                                    <p:animEffect transition="in" filter="fade">
                                      <p:cBhvr>
                                        <p:cTn id="258" dur="1000"/>
                                        <p:tgtEl>
                                          <p:spTgt spid="48"/>
                                        </p:tgtEl>
                                      </p:cBhvr>
                                    </p:animEffect>
                                    <p:anim calcmode="lin" valueType="num">
                                      <p:cBhvr>
                                        <p:cTn id="259" dur="1000" fill="hold"/>
                                        <p:tgtEl>
                                          <p:spTgt spid="48"/>
                                        </p:tgtEl>
                                        <p:attrNameLst>
                                          <p:attrName>ppt_x</p:attrName>
                                        </p:attrNameLst>
                                      </p:cBhvr>
                                      <p:tavLst>
                                        <p:tav tm="0">
                                          <p:val>
                                            <p:strVal val="#ppt_x"/>
                                          </p:val>
                                        </p:tav>
                                        <p:tav tm="100000">
                                          <p:val>
                                            <p:strVal val="#ppt_x"/>
                                          </p:val>
                                        </p:tav>
                                      </p:tavLst>
                                    </p:anim>
                                    <p:anim calcmode="lin" valueType="num">
                                      <p:cBhvr>
                                        <p:cTn id="26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6" grpId="0"/>
      <p:bldP spid="4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91">
            <a:extLst>
              <a:ext uri="{FF2B5EF4-FFF2-40B4-BE49-F238E27FC236}">
                <a16:creationId xmlns:a16="http://schemas.microsoft.com/office/drawing/2014/main" id="{5B823D83-2131-4464-9162-D8AE0C29C9D8}"/>
              </a:ext>
            </a:extLst>
          </p:cNvPr>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196">
            <a:extLst>
              <a:ext uri="{FF2B5EF4-FFF2-40B4-BE49-F238E27FC236}">
                <a16:creationId xmlns:a16="http://schemas.microsoft.com/office/drawing/2014/main" id="{E7A38EEB-8EB6-4D68-89D3-5CAAB3BE4399}"/>
              </a:ext>
            </a:extLst>
          </p:cNvPr>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202">
            <a:extLst>
              <a:ext uri="{FF2B5EF4-FFF2-40B4-BE49-F238E27FC236}">
                <a16:creationId xmlns:a16="http://schemas.microsoft.com/office/drawing/2014/main" id="{BFCC0555-787D-4F08-9D61-43D19303813A}"/>
              </a:ext>
            </a:extLst>
          </p:cNvPr>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213">
            <a:extLst>
              <a:ext uri="{FF2B5EF4-FFF2-40B4-BE49-F238E27FC236}">
                <a16:creationId xmlns:a16="http://schemas.microsoft.com/office/drawing/2014/main" id="{2D6DAD90-6329-4E53-A7D6-35006D39C076}"/>
              </a:ext>
            </a:extLst>
          </p:cNvPr>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214">
            <a:extLst>
              <a:ext uri="{FF2B5EF4-FFF2-40B4-BE49-F238E27FC236}">
                <a16:creationId xmlns:a16="http://schemas.microsoft.com/office/drawing/2014/main" id="{AD708F0D-C851-4061-9783-6E7DB9FE871B}"/>
              </a:ext>
            </a:extLst>
          </p:cNvPr>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215">
            <a:extLst>
              <a:ext uri="{FF2B5EF4-FFF2-40B4-BE49-F238E27FC236}">
                <a16:creationId xmlns:a16="http://schemas.microsoft.com/office/drawing/2014/main" id="{503FFB00-69CA-4B57-AE59-9594260BF260}"/>
              </a:ext>
            </a:extLst>
          </p:cNvPr>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227">
            <a:extLst>
              <a:ext uri="{FF2B5EF4-FFF2-40B4-BE49-F238E27FC236}">
                <a16:creationId xmlns:a16="http://schemas.microsoft.com/office/drawing/2014/main" id="{A4AAD9EC-B639-4131-B021-B4EE23C67DFB}"/>
              </a:ext>
            </a:extLst>
          </p:cNvPr>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230">
            <a:extLst>
              <a:ext uri="{FF2B5EF4-FFF2-40B4-BE49-F238E27FC236}">
                <a16:creationId xmlns:a16="http://schemas.microsoft.com/office/drawing/2014/main" id="{7C7B3A4A-4F86-4B1D-8735-04263FF4CD51}"/>
              </a:ext>
            </a:extLst>
          </p:cNvPr>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231">
            <a:extLst>
              <a:ext uri="{FF2B5EF4-FFF2-40B4-BE49-F238E27FC236}">
                <a16:creationId xmlns:a16="http://schemas.microsoft.com/office/drawing/2014/main" id="{10410D0F-2788-4B4A-BFFE-0FAE4D7B329A}"/>
              </a:ext>
            </a:extLst>
          </p:cNvPr>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232">
            <a:extLst>
              <a:ext uri="{FF2B5EF4-FFF2-40B4-BE49-F238E27FC236}">
                <a16:creationId xmlns:a16="http://schemas.microsoft.com/office/drawing/2014/main" id="{F79C7F4F-3F69-48E2-9D4F-30443D1645B1}"/>
              </a:ext>
            </a:extLst>
          </p:cNvPr>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33">
            <a:extLst>
              <a:ext uri="{FF2B5EF4-FFF2-40B4-BE49-F238E27FC236}">
                <a16:creationId xmlns:a16="http://schemas.microsoft.com/office/drawing/2014/main" id="{9A1ADD92-F37B-4B5D-BA9F-80C9FCF53978}"/>
              </a:ext>
            </a:extLst>
          </p:cNvPr>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234">
            <a:extLst>
              <a:ext uri="{FF2B5EF4-FFF2-40B4-BE49-F238E27FC236}">
                <a16:creationId xmlns:a16="http://schemas.microsoft.com/office/drawing/2014/main" id="{5664A5D3-1DE5-442D-8F25-DC4083094EAE}"/>
              </a:ext>
            </a:extLst>
          </p:cNvPr>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椭圆 14">
            <a:extLst>
              <a:ext uri="{FF2B5EF4-FFF2-40B4-BE49-F238E27FC236}">
                <a16:creationId xmlns:a16="http://schemas.microsoft.com/office/drawing/2014/main" id="{2D1D87CC-5060-4D45-9DAC-3B8ECC5EC673}"/>
              </a:ext>
            </a:extLst>
          </p:cNvPr>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cs typeface="+mn-ea"/>
              <a:sym typeface="+mn-lt"/>
            </a:endParaRPr>
          </a:p>
        </p:txBody>
      </p:sp>
      <p:cxnSp>
        <p:nvCxnSpPr>
          <p:cNvPr id="16" name="直接连接符 15">
            <a:extLst>
              <a:ext uri="{FF2B5EF4-FFF2-40B4-BE49-F238E27FC236}">
                <a16:creationId xmlns:a16="http://schemas.microsoft.com/office/drawing/2014/main" id="{2677EA8D-0D77-44B1-843B-FF417D0BD1EE}"/>
              </a:ext>
            </a:extLst>
          </p:cNvPr>
          <p:cNvCxnSpPr>
            <a:stCxn id="22" idx="4"/>
            <a:endCxn id="21"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D8777D3-34E5-47D5-8813-801A4B6E62B8}"/>
              </a:ext>
            </a:extLst>
          </p:cNvPr>
          <p:cNvCxnSpPr>
            <a:stCxn id="10" idx="3"/>
            <a:endCxn id="9"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7E7BA62-D0AC-4295-A615-2FE6840D9E30}"/>
              </a:ext>
            </a:extLst>
          </p:cNvPr>
          <p:cNvCxnSpPr>
            <a:stCxn id="7" idx="2"/>
            <a:endCxn id="10"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2A2046B-6AA3-400D-8141-1010EEF4D3F1}"/>
              </a:ext>
            </a:extLst>
          </p:cNvPr>
          <p:cNvCxnSpPr>
            <a:stCxn id="14" idx="1"/>
            <a:endCxn id="7"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0" name="Freeform 198">
            <a:extLst>
              <a:ext uri="{FF2B5EF4-FFF2-40B4-BE49-F238E27FC236}">
                <a16:creationId xmlns:a16="http://schemas.microsoft.com/office/drawing/2014/main" id="{29F52877-8441-4EE6-8290-30B0F0A7A579}"/>
              </a:ext>
            </a:extLst>
          </p:cNvPr>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199">
            <a:extLst>
              <a:ext uri="{FF2B5EF4-FFF2-40B4-BE49-F238E27FC236}">
                <a16:creationId xmlns:a16="http://schemas.microsoft.com/office/drawing/2014/main" id="{E17B370D-414F-4BB2-967A-CD4974797698}"/>
              </a:ext>
            </a:extLst>
          </p:cNvPr>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00">
            <a:extLst>
              <a:ext uri="{FF2B5EF4-FFF2-40B4-BE49-F238E27FC236}">
                <a16:creationId xmlns:a16="http://schemas.microsoft.com/office/drawing/2014/main" id="{F3AE70CC-FECA-4688-9402-472F294E36D5}"/>
              </a:ext>
            </a:extLst>
          </p:cNvPr>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12">
            <a:extLst>
              <a:ext uri="{FF2B5EF4-FFF2-40B4-BE49-F238E27FC236}">
                <a16:creationId xmlns:a16="http://schemas.microsoft.com/office/drawing/2014/main" id="{808CC404-B2FE-44E0-8728-E766A4BFB1C7}"/>
              </a:ext>
            </a:extLst>
          </p:cNvPr>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16">
            <a:extLst>
              <a:ext uri="{FF2B5EF4-FFF2-40B4-BE49-F238E27FC236}">
                <a16:creationId xmlns:a16="http://schemas.microsoft.com/office/drawing/2014/main" id="{A82B13CB-EADC-4934-B18A-A05872CD5164}"/>
              </a:ext>
            </a:extLst>
          </p:cNvPr>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21">
            <a:extLst>
              <a:ext uri="{FF2B5EF4-FFF2-40B4-BE49-F238E27FC236}">
                <a16:creationId xmlns:a16="http://schemas.microsoft.com/office/drawing/2014/main" id="{4DF9F754-9B69-4598-8A6A-A8FF61681690}"/>
              </a:ext>
            </a:extLst>
          </p:cNvPr>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22">
            <a:extLst>
              <a:ext uri="{FF2B5EF4-FFF2-40B4-BE49-F238E27FC236}">
                <a16:creationId xmlns:a16="http://schemas.microsoft.com/office/drawing/2014/main" id="{CEB6A0F3-633C-47B8-ACAD-4B8AC939EC44}"/>
              </a:ext>
            </a:extLst>
          </p:cNvPr>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23">
            <a:extLst>
              <a:ext uri="{FF2B5EF4-FFF2-40B4-BE49-F238E27FC236}">
                <a16:creationId xmlns:a16="http://schemas.microsoft.com/office/drawing/2014/main" id="{AB633EF1-6AD7-44E6-9044-6C1C31AD30BB}"/>
              </a:ext>
            </a:extLst>
          </p:cNvPr>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26">
            <a:extLst>
              <a:ext uri="{FF2B5EF4-FFF2-40B4-BE49-F238E27FC236}">
                <a16:creationId xmlns:a16="http://schemas.microsoft.com/office/drawing/2014/main" id="{15B79238-BBB2-43BA-93E9-38BC82951242}"/>
              </a:ext>
            </a:extLst>
          </p:cNvPr>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cxnSp>
        <p:nvCxnSpPr>
          <p:cNvPr id="29" name="直接连接符 28">
            <a:extLst>
              <a:ext uri="{FF2B5EF4-FFF2-40B4-BE49-F238E27FC236}">
                <a16:creationId xmlns:a16="http://schemas.microsoft.com/office/drawing/2014/main" id="{A400A45F-AEA6-437E-9C14-C3AED7873293}"/>
              </a:ext>
            </a:extLst>
          </p:cNvPr>
          <p:cNvCxnSpPr>
            <a:stCxn id="23" idx="2"/>
            <a:endCxn id="25"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C862803-F1F0-4889-B707-474E981950CA}"/>
              </a:ext>
            </a:extLst>
          </p:cNvPr>
          <p:cNvCxnSpPr>
            <a:stCxn id="23" idx="4"/>
            <a:endCxn id="28"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6BFAD74-2A9A-4C97-B396-3CE687FB9A5E}"/>
              </a:ext>
            </a:extLst>
          </p:cNvPr>
          <p:cNvCxnSpPr>
            <a:stCxn id="12" idx="1"/>
            <a:endCxn id="15"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7C94084-A218-4271-9779-8061814ABBD9}"/>
              </a:ext>
            </a:extLst>
          </p:cNvPr>
          <p:cNvCxnSpPr>
            <a:stCxn id="12" idx="5"/>
            <a:endCxn id="13"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7391F53-4815-4AB6-9298-FAFEA7F0E940}"/>
              </a:ext>
            </a:extLst>
          </p:cNvPr>
          <p:cNvCxnSpPr>
            <a:stCxn id="15" idx="0"/>
            <a:endCxn id="13"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D8B7E69-FD1B-4A3D-88D4-E86CE4942E6F}"/>
              </a:ext>
            </a:extLst>
          </p:cNvPr>
          <p:cNvCxnSpPr>
            <a:stCxn id="14" idx="5"/>
            <a:endCxn id="3"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B187300-36A6-41F2-8FBF-933D5F8981C0}"/>
              </a:ext>
            </a:extLst>
          </p:cNvPr>
          <p:cNvCxnSpPr>
            <a:endCxn id="8"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0ACD7444-17CA-4951-8F62-983AC9313EA6}"/>
              </a:ext>
            </a:extLst>
          </p:cNvPr>
          <p:cNvCxnSpPr>
            <a:stCxn id="7" idx="4"/>
            <a:endCxn id="13"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CDD95508-5F62-4E6B-A2B9-77C7D9586F27}"/>
              </a:ext>
            </a:extLst>
          </p:cNvPr>
          <p:cNvCxnSpPr>
            <a:stCxn id="13"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C14831E-B2B0-4AA4-846E-8CF29D0BAE5F}"/>
              </a:ext>
            </a:extLst>
          </p:cNvPr>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A1C9E76-8C50-43AB-A230-005915FFCE52}"/>
              </a:ext>
            </a:extLst>
          </p:cNvPr>
          <p:cNvCxnSpPr>
            <a:stCxn id="28" idx="3"/>
            <a:endCxn id="20"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89E489F-A857-4B5D-9CD5-2346CF9D3788}"/>
              </a:ext>
            </a:extLst>
          </p:cNvPr>
          <p:cNvCxnSpPr>
            <a:stCxn id="9" idx="3"/>
            <a:endCxn id="23"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380FB1B-12BC-42DE-B508-906624CCBC08}"/>
              </a:ext>
            </a:extLst>
          </p:cNvPr>
          <p:cNvCxnSpPr>
            <a:stCxn id="10" idx="4"/>
            <a:endCxn id="13"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458CACA5-B991-4C0E-8EBA-448D3BC93231}"/>
              </a:ext>
            </a:extLst>
          </p:cNvPr>
          <p:cNvCxnSpPr>
            <a:stCxn id="9" idx="4"/>
            <a:endCxn id="15"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695EE9EF-5A00-4CDB-AB92-D0CE724B249C}"/>
              </a:ext>
            </a:extLst>
          </p:cNvPr>
          <p:cNvCxnSpPr>
            <a:stCxn id="14" idx="4"/>
            <a:endCxn id="13"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13C1750-1C87-4FD4-9C46-592B046D1F7B}"/>
              </a:ext>
            </a:extLst>
          </p:cNvPr>
          <p:cNvCxnSpPr>
            <a:stCxn id="11" idx="3"/>
            <a:endCxn id="14"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8A93385F-0203-4295-AAC2-F99DE463CB4C}"/>
              </a:ext>
            </a:extLst>
          </p:cNvPr>
          <p:cNvCxnSpPr>
            <a:stCxn id="15" idx="4"/>
            <a:endCxn id="28"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28849352-FA5E-477A-BCD0-AD3EED6D4B26}"/>
              </a:ext>
            </a:extLst>
          </p:cNvPr>
          <p:cNvCxnSpPr>
            <a:endCxn id="25"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6E22C8C-431A-4FED-B21F-2BCAD824FAC8}"/>
              </a:ext>
            </a:extLst>
          </p:cNvPr>
          <p:cNvCxnSpPr>
            <a:stCxn id="20" idx="5"/>
            <a:endCxn id="24"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150FE8B8-D337-4241-BF8F-C70DAE7460C0}"/>
              </a:ext>
            </a:extLst>
          </p:cNvPr>
          <p:cNvCxnSpPr>
            <a:stCxn id="23" idx="3"/>
            <a:endCxn id="24"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88554967-27A0-4DF9-AE1A-936F59A93A36}"/>
              </a:ext>
            </a:extLst>
          </p:cNvPr>
          <p:cNvCxnSpPr>
            <a:stCxn id="28" idx="4"/>
            <a:endCxn id="21"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DBE8FCB-57DC-4676-8E5D-92BBD12CA158}"/>
              </a:ext>
            </a:extLst>
          </p:cNvPr>
          <p:cNvCxnSpPr>
            <a:stCxn id="28" idx="2"/>
            <a:endCxn id="24"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25B3AC06-3F8D-48F3-80F6-62465BA27A3D}"/>
              </a:ext>
            </a:extLst>
          </p:cNvPr>
          <p:cNvSpPr/>
          <p:nvPr/>
        </p:nvSpPr>
        <p:spPr>
          <a:xfrm>
            <a:off x="1665580" y="1535700"/>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 name="椭圆 51">
            <a:extLst>
              <a:ext uri="{FF2B5EF4-FFF2-40B4-BE49-F238E27FC236}">
                <a16:creationId xmlns:a16="http://schemas.microsoft.com/office/drawing/2014/main" id="{26F77A9B-B673-4215-BA64-5F4426E03B7C}"/>
              </a:ext>
            </a:extLst>
          </p:cNvPr>
          <p:cNvSpPr/>
          <p:nvPr/>
        </p:nvSpPr>
        <p:spPr>
          <a:xfrm>
            <a:off x="2071728" y="1535700"/>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3" name="椭圆 52">
            <a:extLst>
              <a:ext uri="{FF2B5EF4-FFF2-40B4-BE49-F238E27FC236}">
                <a16:creationId xmlns:a16="http://schemas.microsoft.com/office/drawing/2014/main" id="{3EE60E55-44D7-40F0-886E-821EEF172C7B}"/>
              </a:ext>
            </a:extLst>
          </p:cNvPr>
          <p:cNvSpPr/>
          <p:nvPr/>
        </p:nvSpPr>
        <p:spPr>
          <a:xfrm>
            <a:off x="2477876" y="1535700"/>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椭圆 53">
            <a:extLst>
              <a:ext uri="{FF2B5EF4-FFF2-40B4-BE49-F238E27FC236}">
                <a16:creationId xmlns:a16="http://schemas.microsoft.com/office/drawing/2014/main" id="{EA5BC3BE-EF1D-4607-A987-136DB2E225C1}"/>
              </a:ext>
            </a:extLst>
          </p:cNvPr>
          <p:cNvSpPr/>
          <p:nvPr/>
        </p:nvSpPr>
        <p:spPr>
          <a:xfrm>
            <a:off x="2884025" y="1535700"/>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文本框 54">
            <a:extLst>
              <a:ext uri="{FF2B5EF4-FFF2-40B4-BE49-F238E27FC236}">
                <a16:creationId xmlns:a16="http://schemas.microsoft.com/office/drawing/2014/main" id="{728EE06F-BE03-479C-82E9-58283ED56866}"/>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04</a:t>
            </a:r>
            <a:endParaRPr lang="zh-CN" altLang="en-US" dirty="0">
              <a:sym typeface="+mn-lt"/>
            </a:endParaRPr>
          </a:p>
        </p:txBody>
      </p:sp>
      <p:cxnSp>
        <p:nvCxnSpPr>
          <p:cNvPr id="56" name="直接连接符 55">
            <a:extLst>
              <a:ext uri="{FF2B5EF4-FFF2-40B4-BE49-F238E27FC236}">
                <a16:creationId xmlns:a16="http://schemas.microsoft.com/office/drawing/2014/main" id="{3D0099DD-EDD8-467E-AD58-438428AD0A76}"/>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7" name="Group 4">
            <a:extLst>
              <a:ext uri="{FF2B5EF4-FFF2-40B4-BE49-F238E27FC236}">
                <a16:creationId xmlns:a16="http://schemas.microsoft.com/office/drawing/2014/main" id="{FABBA545-8B3B-49CC-8FB3-B2CE36C8111F}"/>
              </a:ext>
            </a:extLst>
          </p:cNvPr>
          <p:cNvGrpSpPr/>
          <p:nvPr/>
        </p:nvGrpSpPr>
        <p:grpSpPr>
          <a:xfrm>
            <a:off x="1665580" y="1920415"/>
            <a:ext cx="5373597" cy="989309"/>
            <a:chOff x="3503711" y="1376506"/>
            <a:chExt cx="7164797" cy="1319079"/>
          </a:xfrm>
        </p:grpSpPr>
        <p:sp>
          <p:nvSpPr>
            <p:cNvPr id="58" name="TextBox 108">
              <a:extLst>
                <a:ext uri="{FF2B5EF4-FFF2-40B4-BE49-F238E27FC236}">
                  <a16:creationId xmlns:a16="http://schemas.microsoft.com/office/drawing/2014/main" id="{14481EB3-8511-4DCB-ADE4-372A1AA66BDE}"/>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rgbClr val="1A1D1A"/>
                  </a:solidFill>
                  <a:cs typeface="+mn-ea"/>
                  <a:sym typeface="+mn-lt"/>
                </a:rPr>
                <a:t>当新增或修改的文件大于</a:t>
              </a:r>
              <a:r>
                <a:rPr lang="en-US" altLang="zh-CN" sz="1050" dirty="0">
                  <a:solidFill>
                    <a:srgbClr val="1A1D1A"/>
                  </a:solidFill>
                  <a:cs typeface="+mn-ea"/>
                  <a:sym typeface="+mn-lt"/>
                </a:rPr>
                <a:t>20m</a:t>
              </a:r>
              <a:r>
                <a:rPr lang="zh-CN" altLang="en-US" sz="1050" dirty="0">
                  <a:solidFill>
                    <a:srgbClr val="1A1D1A"/>
                  </a:solidFill>
                  <a:cs typeface="+mn-ea"/>
                  <a:sym typeface="+mn-lt"/>
                </a:rPr>
                <a:t>的时候则会开始分段式上传</a:t>
              </a:r>
              <a:endParaRPr lang="en-US" altLang="zh-CN" sz="1050" dirty="0">
                <a:solidFill>
                  <a:srgbClr val="1A1D1A"/>
                </a:solidFill>
                <a:cs typeface="+mn-ea"/>
                <a:sym typeface="+mn-lt"/>
              </a:endParaRPr>
            </a:p>
            <a:p>
              <a:pPr algn="l">
                <a:lnSpc>
                  <a:spcPct val="120000"/>
                </a:lnSpc>
                <a:spcBef>
                  <a:spcPct val="0"/>
                </a:spcBef>
              </a:pPr>
              <a:r>
                <a:rPr lang="zh-CN" altLang="en-US" sz="1050" dirty="0">
                  <a:solidFill>
                    <a:srgbClr val="1A1D1A"/>
                  </a:solidFill>
                  <a:cs typeface="+mn-ea"/>
                  <a:sym typeface="+mn-lt"/>
                </a:rPr>
                <a:t>同样，在同步下载时也会进行如上操作</a:t>
              </a:r>
            </a:p>
          </p:txBody>
        </p:sp>
        <p:sp>
          <p:nvSpPr>
            <p:cNvPr id="59" name="Rectangle 2">
              <a:extLst>
                <a:ext uri="{FF2B5EF4-FFF2-40B4-BE49-F238E27FC236}">
                  <a16:creationId xmlns:a16="http://schemas.microsoft.com/office/drawing/2014/main" id="{7ED1167E-2A63-4ACC-9461-693B6E619441}"/>
                </a:ext>
              </a:extLst>
            </p:cNvPr>
            <p:cNvSpPr/>
            <p:nvPr/>
          </p:nvSpPr>
          <p:spPr>
            <a:xfrm>
              <a:off x="3503711" y="1376506"/>
              <a:ext cx="1846659" cy="553998"/>
            </a:xfrm>
            <a:prstGeom prst="rect">
              <a:avLst/>
            </a:prstGeom>
          </p:spPr>
          <p:txBody>
            <a:bodyPr wrap="none" lIns="0" tIns="0" rIns="0" bIns="0">
              <a:normAutofit/>
            </a:bodyPr>
            <a:lstStyle/>
            <a:p>
              <a:r>
                <a:rPr lang="zh-CN" altLang="en-US" b="1" dirty="0">
                  <a:solidFill>
                    <a:srgbClr val="1A1D1A"/>
                  </a:solidFill>
                  <a:cs typeface="+mn-ea"/>
                  <a:sym typeface="+mn-lt"/>
                </a:rPr>
                <a:t>分段式上传</a:t>
              </a:r>
              <a:r>
                <a:rPr lang="en-US" altLang="zh-CN" b="1" dirty="0">
                  <a:solidFill>
                    <a:srgbClr val="1A1D1A"/>
                  </a:solidFill>
                  <a:cs typeface="+mn-ea"/>
                  <a:sym typeface="+mn-lt"/>
                </a:rPr>
                <a:t>/</a:t>
              </a:r>
              <a:r>
                <a:rPr lang="zh-CN" altLang="en-US" b="1" dirty="0">
                  <a:solidFill>
                    <a:srgbClr val="1A1D1A"/>
                  </a:solidFill>
                  <a:cs typeface="+mn-ea"/>
                  <a:sym typeface="+mn-lt"/>
                </a:rPr>
                <a:t>下载</a:t>
              </a:r>
            </a:p>
          </p:txBody>
        </p:sp>
      </p:grpSp>
      <p:pic>
        <p:nvPicPr>
          <p:cNvPr id="61" name="图片 60">
            <a:extLst>
              <a:ext uri="{FF2B5EF4-FFF2-40B4-BE49-F238E27FC236}">
                <a16:creationId xmlns:a16="http://schemas.microsoft.com/office/drawing/2014/main" id="{84662612-E61C-4CB6-993E-1799B0D0B7C4}"/>
              </a:ext>
            </a:extLst>
          </p:cNvPr>
          <p:cNvPicPr>
            <a:picLocks noChangeAspect="1"/>
          </p:cNvPicPr>
          <p:nvPr/>
        </p:nvPicPr>
        <p:blipFill>
          <a:blip r:embed="rId3"/>
          <a:stretch>
            <a:fillRect/>
          </a:stretch>
        </p:blipFill>
        <p:spPr>
          <a:xfrm>
            <a:off x="2071728" y="3376662"/>
            <a:ext cx="5255342" cy="1857949"/>
          </a:xfrm>
          <a:prstGeom prst="rect">
            <a:avLst/>
          </a:prstGeom>
        </p:spPr>
      </p:pic>
    </p:spTree>
    <p:extLst>
      <p:ext uri="{BB962C8B-B14F-4D97-AF65-F5344CB8AC3E}">
        <p14:creationId xmlns:p14="http://schemas.microsoft.com/office/powerpoint/2010/main" val="156535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5"/>
                                        </p:tgtEl>
                                        <p:attrNameLst>
                                          <p:attrName>ppt_x</p:attrName>
                                          <p:attrName>ppt_y</p:attrName>
                                        </p:attrNameLst>
                                      </p:cBhvr>
                                      <p:rCtr x="1680" y="2199"/>
                                    </p:animMotion>
                                  </p:childTnLst>
                                </p:cTn>
                              </p:par>
                              <p:par>
                                <p:cTn id="16" presetID="10" presetClass="entr" presetSubtype="0" repeatCount="indefinite" fill="hold" grpId="0" nodeType="withEffect">
                                  <p:stCondLst>
                                    <p:cond delay="1000"/>
                                  </p:stCondLst>
                                  <p:childTnLst>
                                    <p:set>
                                      <p:cBhvr>
                                        <p:cTn id="17" dur="1" fill="hold">
                                          <p:stCondLst>
                                            <p:cond delay="0"/>
                                          </p:stCondLst>
                                        </p:cTn>
                                        <p:tgtEl>
                                          <p:spTgt spid="51"/>
                                        </p:tgtEl>
                                        <p:attrNameLst>
                                          <p:attrName>style.visibility</p:attrName>
                                        </p:attrNameLst>
                                      </p:cBhvr>
                                      <p:to>
                                        <p:strVal val="visible"/>
                                      </p:to>
                                    </p:set>
                                    <p:animMotion origin="layout" path="M 0 7.40741E-7 L 0 -0.03079 " pathEditMode="relative">
                                      <p:cBhvr additive="base">
                                        <p:cTn id="18" dur="750" autoRev="1" fill="hold">
                                          <p:stCondLst>
                                            <p:cond delay="0"/>
                                          </p:stCondLst>
                                        </p:cTn>
                                        <p:tgtEl>
                                          <p:spTgt spid="51"/>
                                        </p:tgtEl>
                                        <p:attrNameLst>
                                          <p:attrName>ppt_x</p:attrName>
                                          <p:attrName>ppt_y</p:attrName>
                                        </p:attrNameLst>
                                      </p:cBhvr>
                                    </p:animMotion>
                                    <p:set>
                                      <p:cBhvr additive="base">
                                        <p:cTn id="19" dur="750" fill="hold">
                                          <p:stCondLst>
                                            <p:cond delay="1500"/>
                                          </p:stCondLst>
                                        </p:cTn>
                                        <p:tgtEl>
                                          <p:spTgt spid="51"/>
                                        </p:tgtEl>
                                        <p:attrNameLst>
                                          <p:attrName>style.visibility</p:attrName>
                                        </p:attrNameLst>
                                      </p:cBhvr>
                                      <p:to>
                                        <p:strVal val="visible"/>
                                      </p:to>
                                    </p:set>
                                  </p:childTnLst>
                                </p:cTn>
                              </p:par>
                              <p:par>
                                <p:cTn id="20" presetID="10" presetClass="entr" presetSubtype="0" repeatCount="indefinite" fill="hold" grpId="0" nodeType="withEffect">
                                  <p:stCondLst>
                                    <p:cond delay="1250"/>
                                  </p:stCondLst>
                                  <p:childTnLst>
                                    <p:set>
                                      <p:cBhvr>
                                        <p:cTn id="21" dur="1" fill="hold">
                                          <p:stCondLst>
                                            <p:cond delay="0"/>
                                          </p:stCondLst>
                                        </p:cTn>
                                        <p:tgtEl>
                                          <p:spTgt spid="52"/>
                                        </p:tgtEl>
                                        <p:attrNameLst>
                                          <p:attrName>style.visibility</p:attrName>
                                        </p:attrNameLst>
                                      </p:cBhvr>
                                      <p:to>
                                        <p:strVal val="visible"/>
                                      </p:to>
                                    </p:set>
                                    <p:animMotion origin="layout" path="M 0 7.40741E-7 L 0 -0.03079 " pathEditMode="relative">
                                      <p:cBhvr additive="base">
                                        <p:cTn id="22" dur="750" autoRev="1" fill="hold">
                                          <p:stCondLst>
                                            <p:cond delay="0"/>
                                          </p:stCondLst>
                                        </p:cTn>
                                        <p:tgtEl>
                                          <p:spTgt spid="52"/>
                                        </p:tgtEl>
                                        <p:attrNameLst>
                                          <p:attrName>ppt_x</p:attrName>
                                          <p:attrName>ppt_y</p:attrName>
                                        </p:attrNameLst>
                                      </p:cBhvr>
                                    </p:animMotion>
                                    <p:set>
                                      <p:cBhvr additive="base">
                                        <p:cTn id="23" dur="750" fill="hold">
                                          <p:stCondLst>
                                            <p:cond delay="1500"/>
                                          </p:stCondLst>
                                        </p:cTn>
                                        <p:tgtEl>
                                          <p:spTgt spid="52"/>
                                        </p:tgtEl>
                                        <p:attrNameLst>
                                          <p:attrName>style.visibility</p:attrName>
                                        </p:attrNameLst>
                                      </p:cBhvr>
                                      <p:to>
                                        <p:strVal val="visible"/>
                                      </p:to>
                                    </p:set>
                                  </p:childTnLst>
                                </p:cTn>
                              </p:par>
                              <p:par>
                                <p:cTn id="24" presetID="10" presetClass="entr" presetSubtype="0" repeatCount="indefinite" fill="hold" grpId="0" nodeType="withEffect">
                                  <p:stCondLst>
                                    <p:cond delay="1500"/>
                                  </p:stCondLst>
                                  <p:childTnLst>
                                    <p:set>
                                      <p:cBhvr>
                                        <p:cTn id="25" dur="1" fill="hold">
                                          <p:stCondLst>
                                            <p:cond delay="0"/>
                                          </p:stCondLst>
                                        </p:cTn>
                                        <p:tgtEl>
                                          <p:spTgt spid="53"/>
                                        </p:tgtEl>
                                        <p:attrNameLst>
                                          <p:attrName>style.visibility</p:attrName>
                                        </p:attrNameLst>
                                      </p:cBhvr>
                                      <p:to>
                                        <p:strVal val="visible"/>
                                      </p:to>
                                    </p:set>
                                    <p:animMotion origin="layout" path="M 0 7.40741E-7 L 0 -0.03079 " pathEditMode="relative">
                                      <p:cBhvr additive="base">
                                        <p:cTn id="26" dur="750" autoRev="1" fill="hold">
                                          <p:stCondLst>
                                            <p:cond delay="0"/>
                                          </p:stCondLst>
                                        </p:cTn>
                                        <p:tgtEl>
                                          <p:spTgt spid="53"/>
                                        </p:tgtEl>
                                        <p:attrNameLst>
                                          <p:attrName>ppt_x</p:attrName>
                                          <p:attrName>ppt_y</p:attrName>
                                        </p:attrNameLst>
                                      </p:cBhvr>
                                    </p:animMotion>
                                    <p:set>
                                      <p:cBhvr additive="base">
                                        <p:cTn id="27" dur="750" fill="hold">
                                          <p:stCondLst>
                                            <p:cond delay="1500"/>
                                          </p:stCondLst>
                                        </p:cTn>
                                        <p:tgtEl>
                                          <p:spTgt spid="53"/>
                                        </p:tgtEl>
                                        <p:attrNameLst>
                                          <p:attrName>style.visibility</p:attrName>
                                        </p:attrNameLst>
                                      </p:cBhvr>
                                      <p:to>
                                        <p:strVal val="visible"/>
                                      </p:to>
                                    </p:set>
                                  </p:childTnLst>
                                </p:cTn>
                              </p:par>
                              <p:par>
                                <p:cTn id="28" presetID="10" presetClass="entr" presetSubtype="0" repeatCount="indefinite" fill="hold" grpId="0" nodeType="withEffect">
                                  <p:stCondLst>
                                    <p:cond delay="1750"/>
                                  </p:stCondLst>
                                  <p:childTnLst>
                                    <p:set>
                                      <p:cBhvr>
                                        <p:cTn id="29" dur="1" fill="hold">
                                          <p:stCondLst>
                                            <p:cond delay="0"/>
                                          </p:stCondLst>
                                        </p:cTn>
                                        <p:tgtEl>
                                          <p:spTgt spid="54"/>
                                        </p:tgtEl>
                                        <p:attrNameLst>
                                          <p:attrName>style.visibility</p:attrName>
                                        </p:attrNameLst>
                                      </p:cBhvr>
                                      <p:to>
                                        <p:strVal val="visible"/>
                                      </p:to>
                                    </p:set>
                                    <p:animMotion origin="layout" path="M 0 7.40741E-7 L 0 -0.03079 " pathEditMode="relative">
                                      <p:cBhvr additive="base">
                                        <p:cTn id="30" dur="750" autoRev="1" fill="hold">
                                          <p:stCondLst>
                                            <p:cond delay="0"/>
                                          </p:stCondLst>
                                        </p:cTn>
                                        <p:tgtEl>
                                          <p:spTgt spid="54"/>
                                        </p:tgtEl>
                                        <p:attrNameLst>
                                          <p:attrName>ppt_x</p:attrName>
                                          <p:attrName>ppt_y</p:attrName>
                                        </p:attrNameLst>
                                      </p:cBhvr>
                                    </p:animMotion>
                                    <p:set>
                                      <p:cBhvr additive="base">
                                        <p:cTn id="31" dur="750" fill="hold">
                                          <p:stCondLst>
                                            <p:cond delay="1500"/>
                                          </p:stCondLst>
                                        </p:cTn>
                                        <p:tgtEl>
                                          <p:spTgt spid="54"/>
                                        </p:tgtEl>
                                        <p:attrNameLst>
                                          <p:attrName>style.visibility</p:attrName>
                                        </p:attrNameLst>
                                      </p:cBhvr>
                                      <p:to>
                                        <p:strVal val="visible"/>
                                      </p:to>
                                    </p:set>
                                  </p:childTnLst>
                                </p:cTn>
                              </p:par>
                              <p:par>
                                <p:cTn id="32" presetID="31" presetClass="entr" presetSubtype="0" fill="hold" nodeType="withEffect">
                                  <p:stCondLst>
                                    <p:cond delay="500"/>
                                  </p:stCondLst>
                                  <p:childTnLst>
                                    <p:set>
                                      <p:cBhvr>
                                        <p:cTn id="33" dur="1" fill="hold">
                                          <p:stCondLst>
                                            <p:cond delay="0"/>
                                          </p:stCondLst>
                                        </p:cTn>
                                        <p:tgtEl>
                                          <p:spTgt spid="47"/>
                                        </p:tgtEl>
                                        <p:attrNameLst>
                                          <p:attrName>style.visibility</p:attrName>
                                        </p:attrNameLst>
                                      </p:cBhvr>
                                      <p:to>
                                        <p:strVal val="visible"/>
                                      </p:to>
                                    </p:set>
                                    <p:anim calcmode="lin" valueType="num">
                                      <p:cBhvr>
                                        <p:cTn id="34" dur="1000" fill="hold"/>
                                        <p:tgtEl>
                                          <p:spTgt spid="47"/>
                                        </p:tgtEl>
                                        <p:attrNameLst>
                                          <p:attrName>ppt_w</p:attrName>
                                        </p:attrNameLst>
                                      </p:cBhvr>
                                      <p:tavLst>
                                        <p:tav tm="0">
                                          <p:val>
                                            <p:fltVal val="0"/>
                                          </p:val>
                                        </p:tav>
                                        <p:tav tm="100000">
                                          <p:val>
                                            <p:strVal val="#ppt_w"/>
                                          </p:val>
                                        </p:tav>
                                      </p:tavLst>
                                    </p:anim>
                                    <p:anim calcmode="lin" valueType="num">
                                      <p:cBhvr>
                                        <p:cTn id="35" dur="1000" fill="hold"/>
                                        <p:tgtEl>
                                          <p:spTgt spid="47"/>
                                        </p:tgtEl>
                                        <p:attrNameLst>
                                          <p:attrName>ppt_h</p:attrName>
                                        </p:attrNameLst>
                                      </p:cBhvr>
                                      <p:tavLst>
                                        <p:tav tm="0">
                                          <p:val>
                                            <p:fltVal val="0"/>
                                          </p:val>
                                        </p:tav>
                                        <p:tav tm="100000">
                                          <p:val>
                                            <p:strVal val="#ppt_h"/>
                                          </p:val>
                                        </p:tav>
                                      </p:tavLst>
                                    </p:anim>
                                    <p:anim calcmode="lin" valueType="num">
                                      <p:cBhvr>
                                        <p:cTn id="36" dur="1000" fill="hold"/>
                                        <p:tgtEl>
                                          <p:spTgt spid="47"/>
                                        </p:tgtEl>
                                        <p:attrNameLst>
                                          <p:attrName>style.rotation</p:attrName>
                                        </p:attrNameLst>
                                      </p:cBhvr>
                                      <p:tavLst>
                                        <p:tav tm="0">
                                          <p:val>
                                            <p:fltVal val="90"/>
                                          </p:val>
                                        </p:tav>
                                        <p:tav tm="100000">
                                          <p:val>
                                            <p:fltVal val="0"/>
                                          </p:val>
                                        </p:tav>
                                      </p:tavLst>
                                    </p:anim>
                                    <p:animEffect transition="in" filter="fade">
                                      <p:cBhvr>
                                        <p:cTn id="37" dur="1000"/>
                                        <p:tgtEl>
                                          <p:spTgt spid="47"/>
                                        </p:tgtEl>
                                      </p:cBhvr>
                                    </p:animEffect>
                                  </p:childTnLst>
                                </p:cTn>
                              </p:par>
                              <p:par>
                                <p:cTn id="38" presetID="31" presetClass="entr" presetSubtype="0" fill="hold"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p:cTn id="40" dur="1000" fill="hold"/>
                                        <p:tgtEl>
                                          <p:spTgt spid="39"/>
                                        </p:tgtEl>
                                        <p:attrNameLst>
                                          <p:attrName>ppt_w</p:attrName>
                                        </p:attrNameLst>
                                      </p:cBhvr>
                                      <p:tavLst>
                                        <p:tav tm="0">
                                          <p:val>
                                            <p:fltVal val="0"/>
                                          </p:val>
                                        </p:tav>
                                        <p:tav tm="100000">
                                          <p:val>
                                            <p:strVal val="#ppt_w"/>
                                          </p:val>
                                        </p:tav>
                                      </p:tavLst>
                                    </p:anim>
                                    <p:anim calcmode="lin" valueType="num">
                                      <p:cBhvr>
                                        <p:cTn id="41" dur="1000" fill="hold"/>
                                        <p:tgtEl>
                                          <p:spTgt spid="39"/>
                                        </p:tgtEl>
                                        <p:attrNameLst>
                                          <p:attrName>ppt_h</p:attrName>
                                        </p:attrNameLst>
                                      </p:cBhvr>
                                      <p:tavLst>
                                        <p:tav tm="0">
                                          <p:val>
                                            <p:fltVal val="0"/>
                                          </p:val>
                                        </p:tav>
                                        <p:tav tm="100000">
                                          <p:val>
                                            <p:strVal val="#ppt_h"/>
                                          </p:val>
                                        </p:tav>
                                      </p:tavLst>
                                    </p:anim>
                                    <p:anim calcmode="lin" valueType="num">
                                      <p:cBhvr>
                                        <p:cTn id="42" dur="1000" fill="hold"/>
                                        <p:tgtEl>
                                          <p:spTgt spid="39"/>
                                        </p:tgtEl>
                                        <p:attrNameLst>
                                          <p:attrName>style.rotation</p:attrName>
                                        </p:attrNameLst>
                                      </p:cBhvr>
                                      <p:tavLst>
                                        <p:tav tm="0">
                                          <p:val>
                                            <p:fltVal val="90"/>
                                          </p:val>
                                        </p:tav>
                                        <p:tav tm="100000">
                                          <p:val>
                                            <p:fltVal val="0"/>
                                          </p:val>
                                        </p:tav>
                                      </p:tavLst>
                                    </p:anim>
                                    <p:animEffect transition="in" filter="fade">
                                      <p:cBhvr>
                                        <p:cTn id="43" dur="1000"/>
                                        <p:tgtEl>
                                          <p:spTgt spid="39"/>
                                        </p:tgtEl>
                                      </p:cBhvr>
                                    </p:animEffect>
                                  </p:childTnLst>
                                </p:cTn>
                              </p:par>
                              <p:par>
                                <p:cTn id="44" presetID="31" presetClass="entr" presetSubtype="0" fill="hold"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1000" fill="hold"/>
                                        <p:tgtEl>
                                          <p:spTgt spid="48"/>
                                        </p:tgtEl>
                                        <p:attrNameLst>
                                          <p:attrName>ppt_w</p:attrName>
                                        </p:attrNameLst>
                                      </p:cBhvr>
                                      <p:tavLst>
                                        <p:tav tm="0">
                                          <p:val>
                                            <p:fltVal val="0"/>
                                          </p:val>
                                        </p:tav>
                                        <p:tav tm="100000">
                                          <p:val>
                                            <p:strVal val="#ppt_w"/>
                                          </p:val>
                                        </p:tav>
                                      </p:tavLst>
                                    </p:anim>
                                    <p:anim calcmode="lin" valueType="num">
                                      <p:cBhvr>
                                        <p:cTn id="47" dur="1000" fill="hold"/>
                                        <p:tgtEl>
                                          <p:spTgt spid="48"/>
                                        </p:tgtEl>
                                        <p:attrNameLst>
                                          <p:attrName>ppt_h</p:attrName>
                                        </p:attrNameLst>
                                      </p:cBhvr>
                                      <p:tavLst>
                                        <p:tav tm="0">
                                          <p:val>
                                            <p:fltVal val="0"/>
                                          </p:val>
                                        </p:tav>
                                        <p:tav tm="100000">
                                          <p:val>
                                            <p:strVal val="#ppt_h"/>
                                          </p:val>
                                        </p:tav>
                                      </p:tavLst>
                                    </p:anim>
                                    <p:anim calcmode="lin" valueType="num">
                                      <p:cBhvr>
                                        <p:cTn id="48" dur="1000" fill="hold"/>
                                        <p:tgtEl>
                                          <p:spTgt spid="48"/>
                                        </p:tgtEl>
                                        <p:attrNameLst>
                                          <p:attrName>style.rotation</p:attrName>
                                        </p:attrNameLst>
                                      </p:cBhvr>
                                      <p:tavLst>
                                        <p:tav tm="0">
                                          <p:val>
                                            <p:fltVal val="90"/>
                                          </p:val>
                                        </p:tav>
                                        <p:tav tm="100000">
                                          <p:val>
                                            <p:fltVal val="0"/>
                                          </p:val>
                                        </p:tav>
                                      </p:tavLst>
                                    </p:anim>
                                    <p:animEffect transition="in" filter="fade">
                                      <p:cBhvr>
                                        <p:cTn id="49" dur="1000"/>
                                        <p:tgtEl>
                                          <p:spTgt spid="48"/>
                                        </p:tgtEl>
                                      </p:cBhvr>
                                    </p:animEffect>
                                  </p:childTnLst>
                                </p:cTn>
                              </p:par>
                              <p:par>
                                <p:cTn id="50" presetID="31" presetClass="entr" presetSubtype="0" fill="hold" nodeType="withEffect">
                                  <p:stCondLst>
                                    <p:cond delay="5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1000" fill="hold"/>
                                        <p:tgtEl>
                                          <p:spTgt spid="50"/>
                                        </p:tgtEl>
                                        <p:attrNameLst>
                                          <p:attrName>ppt_w</p:attrName>
                                        </p:attrNameLst>
                                      </p:cBhvr>
                                      <p:tavLst>
                                        <p:tav tm="0">
                                          <p:val>
                                            <p:fltVal val="0"/>
                                          </p:val>
                                        </p:tav>
                                        <p:tav tm="100000">
                                          <p:val>
                                            <p:strVal val="#ppt_w"/>
                                          </p:val>
                                        </p:tav>
                                      </p:tavLst>
                                    </p:anim>
                                    <p:anim calcmode="lin" valueType="num">
                                      <p:cBhvr>
                                        <p:cTn id="53" dur="1000" fill="hold"/>
                                        <p:tgtEl>
                                          <p:spTgt spid="50"/>
                                        </p:tgtEl>
                                        <p:attrNameLst>
                                          <p:attrName>ppt_h</p:attrName>
                                        </p:attrNameLst>
                                      </p:cBhvr>
                                      <p:tavLst>
                                        <p:tav tm="0">
                                          <p:val>
                                            <p:fltVal val="0"/>
                                          </p:val>
                                        </p:tav>
                                        <p:tav tm="100000">
                                          <p:val>
                                            <p:strVal val="#ppt_h"/>
                                          </p:val>
                                        </p:tav>
                                      </p:tavLst>
                                    </p:anim>
                                    <p:anim calcmode="lin" valueType="num">
                                      <p:cBhvr>
                                        <p:cTn id="54" dur="1000" fill="hold"/>
                                        <p:tgtEl>
                                          <p:spTgt spid="50"/>
                                        </p:tgtEl>
                                        <p:attrNameLst>
                                          <p:attrName>style.rotation</p:attrName>
                                        </p:attrNameLst>
                                      </p:cBhvr>
                                      <p:tavLst>
                                        <p:tav tm="0">
                                          <p:val>
                                            <p:fltVal val="90"/>
                                          </p:val>
                                        </p:tav>
                                        <p:tav tm="100000">
                                          <p:val>
                                            <p:fltVal val="0"/>
                                          </p:val>
                                        </p:tav>
                                      </p:tavLst>
                                    </p:anim>
                                    <p:animEffect transition="in" filter="fade">
                                      <p:cBhvr>
                                        <p:cTn id="55" dur="1000"/>
                                        <p:tgtEl>
                                          <p:spTgt spid="50"/>
                                        </p:tgtEl>
                                      </p:cBhvr>
                                    </p:animEffect>
                                  </p:childTnLst>
                                </p:cTn>
                              </p:par>
                              <p:par>
                                <p:cTn id="56" presetID="31" presetClass="entr" presetSubtype="0" fill="hold" nodeType="withEffect">
                                  <p:stCondLst>
                                    <p:cond delay="500"/>
                                  </p:stCondLst>
                                  <p:childTnLst>
                                    <p:set>
                                      <p:cBhvr>
                                        <p:cTn id="57" dur="1" fill="hold">
                                          <p:stCondLst>
                                            <p:cond delay="0"/>
                                          </p:stCondLst>
                                        </p:cTn>
                                        <p:tgtEl>
                                          <p:spTgt spid="30"/>
                                        </p:tgtEl>
                                        <p:attrNameLst>
                                          <p:attrName>style.visibility</p:attrName>
                                        </p:attrNameLst>
                                      </p:cBhvr>
                                      <p:to>
                                        <p:strVal val="visible"/>
                                      </p:to>
                                    </p:set>
                                    <p:anim calcmode="lin" valueType="num">
                                      <p:cBhvr>
                                        <p:cTn id="58" dur="1000" fill="hold"/>
                                        <p:tgtEl>
                                          <p:spTgt spid="30"/>
                                        </p:tgtEl>
                                        <p:attrNameLst>
                                          <p:attrName>ppt_w</p:attrName>
                                        </p:attrNameLst>
                                      </p:cBhvr>
                                      <p:tavLst>
                                        <p:tav tm="0">
                                          <p:val>
                                            <p:fltVal val="0"/>
                                          </p:val>
                                        </p:tav>
                                        <p:tav tm="100000">
                                          <p:val>
                                            <p:strVal val="#ppt_w"/>
                                          </p:val>
                                        </p:tav>
                                      </p:tavLst>
                                    </p:anim>
                                    <p:anim calcmode="lin" valueType="num">
                                      <p:cBhvr>
                                        <p:cTn id="59" dur="1000" fill="hold"/>
                                        <p:tgtEl>
                                          <p:spTgt spid="30"/>
                                        </p:tgtEl>
                                        <p:attrNameLst>
                                          <p:attrName>ppt_h</p:attrName>
                                        </p:attrNameLst>
                                      </p:cBhvr>
                                      <p:tavLst>
                                        <p:tav tm="0">
                                          <p:val>
                                            <p:fltVal val="0"/>
                                          </p:val>
                                        </p:tav>
                                        <p:tav tm="100000">
                                          <p:val>
                                            <p:strVal val="#ppt_h"/>
                                          </p:val>
                                        </p:tav>
                                      </p:tavLst>
                                    </p:anim>
                                    <p:anim calcmode="lin" valueType="num">
                                      <p:cBhvr>
                                        <p:cTn id="60" dur="1000" fill="hold"/>
                                        <p:tgtEl>
                                          <p:spTgt spid="30"/>
                                        </p:tgtEl>
                                        <p:attrNameLst>
                                          <p:attrName>style.rotation</p:attrName>
                                        </p:attrNameLst>
                                      </p:cBhvr>
                                      <p:tavLst>
                                        <p:tav tm="0">
                                          <p:val>
                                            <p:fltVal val="90"/>
                                          </p:val>
                                        </p:tav>
                                        <p:tav tm="100000">
                                          <p:val>
                                            <p:fltVal val="0"/>
                                          </p:val>
                                        </p:tav>
                                      </p:tavLst>
                                    </p:anim>
                                    <p:animEffect transition="in" filter="fade">
                                      <p:cBhvr>
                                        <p:cTn id="61" dur="1000"/>
                                        <p:tgtEl>
                                          <p:spTgt spid="30"/>
                                        </p:tgtEl>
                                      </p:cBhvr>
                                    </p:animEffect>
                                  </p:childTnLst>
                                </p:cTn>
                              </p:par>
                              <p:par>
                                <p:cTn id="62" presetID="31" presetClass="entr" presetSubtype="0" fill="hold" nodeType="withEffect">
                                  <p:stCondLst>
                                    <p:cond delay="500"/>
                                  </p:stCondLst>
                                  <p:childTnLst>
                                    <p:set>
                                      <p:cBhvr>
                                        <p:cTn id="63" dur="1" fill="hold">
                                          <p:stCondLst>
                                            <p:cond delay="0"/>
                                          </p:stCondLst>
                                        </p:cTn>
                                        <p:tgtEl>
                                          <p:spTgt spid="31"/>
                                        </p:tgtEl>
                                        <p:attrNameLst>
                                          <p:attrName>style.visibility</p:attrName>
                                        </p:attrNameLst>
                                      </p:cBhvr>
                                      <p:to>
                                        <p:strVal val="visible"/>
                                      </p:to>
                                    </p:set>
                                    <p:anim calcmode="lin" valueType="num">
                                      <p:cBhvr>
                                        <p:cTn id="64" dur="1000" fill="hold"/>
                                        <p:tgtEl>
                                          <p:spTgt spid="31"/>
                                        </p:tgtEl>
                                        <p:attrNameLst>
                                          <p:attrName>ppt_w</p:attrName>
                                        </p:attrNameLst>
                                      </p:cBhvr>
                                      <p:tavLst>
                                        <p:tav tm="0">
                                          <p:val>
                                            <p:fltVal val="0"/>
                                          </p:val>
                                        </p:tav>
                                        <p:tav tm="100000">
                                          <p:val>
                                            <p:strVal val="#ppt_w"/>
                                          </p:val>
                                        </p:tav>
                                      </p:tavLst>
                                    </p:anim>
                                    <p:anim calcmode="lin" valueType="num">
                                      <p:cBhvr>
                                        <p:cTn id="65" dur="1000" fill="hold"/>
                                        <p:tgtEl>
                                          <p:spTgt spid="31"/>
                                        </p:tgtEl>
                                        <p:attrNameLst>
                                          <p:attrName>ppt_h</p:attrName>
                                        </p:attrNameLst>
                                      </p:cBhvr>
                                      <p:tavLst>
                                        <p:tav tm="0">
                                          <p:val>
                                            <p:fltVal val="0"/>
                                          </p:val>
                                        </p:tav>
                                        <p:tav tm="100000">
                                          <p:val>
                                            <p:strVal val="#ppt_h"/>
                                          </p:val>
                                        </p:tav>
                                      </p:tavLst>
                                    </p:anim>
                                    <p:anim calcmode="lin" valueType="num">
                                      <p:cBhvr>
                                        <p:cTn id="66" dur="1000" fill="hold"/>
                                        <p:tgtEl>
                                          <p:spTgt spid="31"/>
                                        </p:tgtEl>
                                        <p:attrNameLst>
                                          <p:attrName>style.rotation</p:attrName>
                                        </p:attrNameLst>
                                      </p:cBhvr>
                                      <p:tavLst>
                                        <p:tav tm="0">
                                          <p:val>
                                            <p:fltVal val="90"/>
                                          </p:val>
                                        </p:tav>
                                        <p:tav tm="100000">
                                          <p:val>
                                            <p:fltVal val="0"/>
                                          </p:val>
                                        </p:tav>
                                      </p:tavLst>
                                    </p:anim>
                                    <p:animEffect transition="in" filter="fade">
                                      <p:cBhvr>
                                        <p:cTn id="67" dur="1000"/>
                                        <p:tgtEl>
                                          <p:spTgt spid="31"/>
                                        </p:tgtEl>
                                      </p:cBhvr>
                                    </p:animEffect>
                                  </p:childTnLst>
                                </p:cTn>
                              </p:par>
                              <p:par>
                                <p:cTn id="68" presetID="31" presetClass="entr" presetSubtype="0" fill="hold" nodeType="withEffect">
                                  <p:stCondLst>
                                    <p:cond delay="500"/>
                                  </p:stCondLst>
                                  <p:childTnLst>
                                    <p:set>
                                      <p:cBhvr>
                                        <p:cTn id="69" dur="1" fill="hold">
                                          <p:stCondLst>
                                            <p:cond delay="0"/>
                                          </p:stCondLst>
                                        </p:cTn>
                                        <p:tgtEl>
                                          <p:spTgt spid="46"/>
                                        </p:tgtEl>
                                        <p:attrNameLst>
                                          <p:attrName>style.visibility</p:attrName>
                                        </p:attrNameLst>
                                      </p:cBhvr>
                                      <p:to>
                                        <p:strVal val="visible"/>
                                      </p:to>
                                    </p:set>
                                    <p:anim calcmode="lin" valueType="num">
                                      <p:cBhvr>
                                        <p:cTn id="70" dur="1000" fill="hold"/>
                                        <p:tgtEl>
                                          <p:spTgt spid="46"/>
                                        </p:tgtEl>
                                        <p:attrNameLst>
                                          <p:attrName>ppt_w</p:attrName>
                                        </p:attrNameLst>
                                      </p:cBhvr>
                                      <p:tavLst>
                                        <p:tav tm="0">
                                          <p:val>
                                            <p:fltVal val="0"/>
                                          </p:val>
                                        </p:tav>
                                        <p:tav tm="100000">
                                          <p:val>
                                            <p:strVal val="#ppt_w"/>
                                          </p:val>
                                        </p:tav>
                                      </p:tavLst>
                                    </p:anim>
                                    <p:anim calcmode="lin" valueType="num">
                                      <p:cBhvr>
                                        <p:cTn id="71" dur="1000" fill="hold"/>
                                        <p:tgtEl>
                                          <p:spTgt spid="46"/>
                                        </p:tgtEl>
                                        <p:attrNameLst>
                                          <p:attrName>ppt_h</p:attrName>
                                        </p:attrNameLst>
                                      </p:cBhvr>
                                      <p:tavLst>
                                        <p:tav tm="0">
                                          <p:val>
                                            <p:fltVal val="0"/>
                                          </p:val>
                                        </p:tav>
                                        <p:tav tm="100000">
                                          <p:val>
                                            <p:strVal val="#ppt_h"/>
                                          </p:val>
                                        </p:tav>
                                      </p:tavLst>
                                    </p:anim>
                                    <p:anim calcmode="lin" valueType="num">
                                      <p:cBhvr>
                                        <p:cTn id="72" dur="1000" fill="hold"/>
                                        <p:tgtEl>
                                          <p:spTgt spid="46"/>
                                        </p:tgtEl>
                                        <p:attrNameLst>
                                          <p:attrName>style.rotation</p:attrName>
                                        </p:attrNameLst>
                                      </p:cBhvr>
                                      <p:tavLst>
                                        <p:tav tm="0">
                                          <p:val>
                                            <p:fltVal val="90"/>
                                          </p:val>
                                        </p:tav>
                                        <p:tav tm="100000">
                                          <p:val>
                                            <p:fltVal val="0"/>
                                          </p:val>
                                        </p:tav>
                                      </p:tavLst>
                                    </p:anim>
                                    <p:animEffect transition="in" filter="fade">
                                      <p:cBhvr>
                                        <p:cTn id="73" dur="1000"/>
                                        <p:tgtEl>
                                          <p:spTgt spid="46"/>
                                        </p:tgtEl>
                                      </p:cBhvr>
                                    </p:animEffect>
                                  </p:childTnLst>
                                </p:cTn>
                              </p:par>
                              <p:par>
                                <p:cTn id="74" presetID="31" presetClass="entr" presetSubtype="0" fill="hold" nodeType="withEffect">
                                  <p:stCondLst>
                                    <p:cond delay="5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1000" fill="hold"/>
                                        <p:tgtEl>
                                          <p:spTgt spid="29"/>
                                        </p:tgtEl>
                                        <p:attrNameLst>
                                          <p:attrName>ppt_w</p:attrName>
                                        </p:attrNameLst>
                                      </p:cBhvr>
                                      <p:tavLst>
                                        <p:tav tm="0">
                                          <p:val>
                                            <p:fltVal val="0"/>
                                          </p:val>
                                        </p:tav>
                                        <p:tav tm="100000">
                                          <p:val>
                                            <p:strVal val="#ppt_w"/>
                                          </p:val>
                                        </p:tav>
                                      </p:tavLst>
                                    </p:anim>
                                    <p:anim calcmode="lin" valueType="num">
                                      <p:cBhvr>
                                        <p:cTn id="77" dur="1000" fill="hold"/>
                                        <p:tgtEl>
                                          <p:spTgt spid="29"/>
                                        </p:tgtEl>
                                        <p:attrNameLst>
                                          <p:attrName>ppt_h</p:attrName>
                                        </p:attrNameLst>
                                      </p:cBhvr>
                                      <p:tavLst>
                                        <p:tav tm="0">
                                          <p:val>
                                            <p:fltVal val="0"/>
                                          </p:val>
                                        </p:tav>
                                        <p:tav tm="100000">
                                          <p:val>
                                            <p:strVal val="#ppt_h"/>
                                          </p:val>
                                        </p:tav>
                                      </p:tavLst>
                                    </p:anim>
                                    <p:anim calcmode="lin" valueType="num">
                                      <p:cBhvr>
                                        <p:cTn id="78" dur="1000" fill="hold"/>
                                        <p:tgtEl>
                                          <p:spTgt spid="29"/>
                                        </p:tgtEl>
                                        <p:attrNameLst>
                                          <p:attrName>style.rotation</p:attrName>
                                        </p:attrNameLst>
                                      </p:cBhvr>
                                      <p:tavLst>
                                        <p:tav tm="0">
                                          <p:val>
                                            <p:fltVal val="90"/>
                                          </p:val>
                                        </p:tav>
                                        <p:tav tm="100000">
                                          <p:val>
                                            <p:fltVal val="0"/>
                                          </p:val>
                                        </p:tav>
                                      </p:tavLst>
                                    </p:anim>
                                    <p:animEffect transition="in" filter="fade">
                                      <p:cBhvr>
                                        <p:cTn id="79" dur="1000"/>
                                        <p:tgtEl>
                                          <p:spTgt spid="29"/>
                                        </p:tgtEl>
                                      </p:cBhvr>
                                    </p:animEffect>
                                  </p:childTnLst>
                                </p:cTn>
                              </p:par>
                              <p:par>
                                <p:cTn id="80" presetID="31" presetClass="entr" presetSubtype="0" fill="hold" nodeType="withEffect">
                                  <p:stCondLst>
                                    <p:cond delay="500"/>
                                  </p:stCondLst>
                                  <p:childTnLst>
                                    <p:set>
                                      <p:cBhvr>
                                        <p:cTn id="81" dur="1" fill="hold">
                                          <p:stCondLst>
                                            <p:cond delay="0"/>
                                          </p:stCondLst>
                                        </p:cTn>
                                        <p:tgtEl>
                                          <p:spTgt spid="40"/>
                                        </p:tgtEl>
                                        <p:attrNameLst>
                                          <p:attrName>style.visibility</p:attrName>
                                        </p:attrNameLst>
                                      </p:cBhvr>
                                      <p:to>
                                        <p:strVal val="visible"/>
                                      </p:to>
                                    </p:set>
                                    <p:anim calcmode="lin" valueType="num">
                                      <p:cBhvr>
                                        <p:cTn id="82" dur="1000" fill="hold"/>
                                        <p:tgtEl>
                                          <p:spTgt spid="40"/>
                                        </p:tgtEl>
                                        <p:attrNameLst>
                                          <p:attrName>ppt_w</p:attrName>
                                        </p:attrNameLst>
                                      </p:cBhvr>
                                      <p:tavLst>
                                        <p:tav tm="0">
                                          <p:val>
                                            <p:fltVal val="0"/>
                                          </p:val>
                                        </p:tav>
                                        <p:tav tm="100000">
                                          <p:val>
                                            <p:strVal val="#ppt_w"/>
                                          </p:val>
                                        </p:tav>
                                      </p:tavLst>
                                    </p:anim>
                                    <p:anim calcmode="lin" valueType="num">
                                      <p:cBhvr>
                                        <p:cTn id="83" dur="1000" fill="hold"/>
                                        <p:tgtEl>
                                          <p:spTgt spid="40"/>
                                        </p:tgtEl>
                                        <p:attrNameLst>
                                          <p:attrName>ppt_h</p:attrName>
                                        </p:attrNameLst>
                                      </p:cBhvr>
                                      <p:tavLst>
                                        <p:tav tm="0">
                                          <p:val>
                                            <p:fltVal val="0"/>
                                          </p:val>
                                        </p:tav>
                                        <p:tav tm="100000">
                                          <p:val>
                                            <p:strVal val="#ppt_h"/>
                                          </p:val>
                                        </p:tav>
                                      </p:tavLst>
                                    </p:anim>
                                    <p:anim calcmode="lin" valueType="num">
                                      <p:cBhvr>
                                        <p:cTn id="84" dur="1000" fill="hold"/>
                                        <p:tgtEl>
                                          <p:spTgt spid="40"/>
                                        </p:tgtEl>
                                        <p:attrNameLst>
                                          <p:attrName>style.rotation</p:attrName>
                                        </p:attrNameLst>
                                      </p:cBhvr>
                                      <p:tavLst>
                                        <p:tav tm="0">
                                          <p:val>
                                            <p:fltVal val="90"/>
                                          </p:val>
                                        </p:tav>
                                        <p:tav tm="100000">
                                          <p:val>
                                            <p:fltVal val="0"/>
                                          </p:val>
                                        </p:tav>
                                      </p:tavLst>
                                    </p:anim>
                                    <p:animEffect transition="in" filter="fade">
                                      <p:cBhvr>
                                        <p:cTn id="85" dur="1000"/>
                                        <p:tgtEl>
                                          <p:spTgt spid="40"/>
                                        </p:tgtEl>
                                      </p:cBhvr>
                                    </p:animEffect>
                                  </p:childTnLst>
                                </p:cTn>
                              </p:par>
                              <p:par>
                                <p:cTn id="86" presetID="31" presetClass="entr" presetSubtype="0" fill="hold" nodeType="withEffect">
                                  <p:stCondLst>
                                    <p:cond delay="5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1000" fill="hold"/>
                                        <p:tgtEl>
                                          <p:spTgt spid="17"/>
                                        </p:tgtEl>
                                        <p:attrNameLst>
                                          <p:attrName>ppt_w</p:attrName>
                                        </p:attrNameLst>
                                      </p:cBhvr>
                                      <p:tavLst>
                                        <p:tav tm="0">
                                          <p:val>
                                            <p:fltVal val="0"/>
                                          </p:val>
                                        </p:tav>
                                        <p:tav tm="100000">
                                          <p:val>
                                            <p:strVal val="#ppt_w"/>
                                          </p:val>
                                        </p:tav>
                                      </p:tavLst>
                                    </p:anim>
                                    <p:anim calcmode="lin" valueType="num">
                                      <p:cBhvr>
                                        <p:cTn id="89" dur="1000" fill="hold"/>
                                        <p:tgtEl>
                                          <p:spTgt spid="17"/>
                                        </p:tgtEl>
                                        <p:attrNameLst>
                                          <p:attrName>ppt_h</p:attrName>
                                        </p:attrNameLst>
                                      </p:cBhvr>
                                      <p:tavLst>
                                        <p:tav tm="0">
                                          <p:val>
                                            <p:fltVal val="0"/>
                                          </p:val>
                                        </p:tav>
                                        <p:tav tm="100000">
                                          <p:val>
                                            <p:strVal val="#ppt_h"/>
                                          </p:val>
                                        </p:tav>
                                      </p:tavLst>
                                    </p:anim>
                                    <p:anim calcmode="lin" valueType="num">
                                      <p:cBhvr>
                                        <p:cTn id="90" dur="1000" fill="hold"/>
                                        <p:tgtEl>
                                          <p:spTgt spid="17"/>
                                        </p:tgtEl>
                                        <p:attrNameLst>
                                          <p:attrName>style.rotation</p:attrName>
                                        </p:attrNameLst>
                                      </p:cBhvr>
                                      <p:tavLst>
                                        <p:tav tm="0">
                                          <p:val>
                                            <p:fltVal val="90"/>
                                          </p:val>
                                        </p:tav>
                                        <p:tav tm="100000">
                                          <p:val>
                                            <p:fltVal val="0"/>
                                          </p:val>
                                        </p:tav>
                                      </p:tavLst>
                                    </p:anim>
                                    <p:animEffect transition="in" filter="fade">
                                      <p:cBhvr>
                                        <p:cTn id="91" dur="1000"/>
                                        <p:tgtEl>
                                          <p:spTgt spid="17"/>
                                        </p:tgtEl>
                                      </p:cBhvr>
                                    </p:animEffect>
                                  </p:childTnLst>
                                </p:cTn>
                              </p:par>
                              <p:par>
                                <p:cTn id="92" presetID="31" presetClass="entr" presetSubtype="0" fill="hold" nodeType="withEffect">
                                  <p:stCondLst>
                                    <p:cond delay="500"/>
                                  </p:stCondLst>
                                  <p:childTnLst>
                                    <p:set>
                                      <p:cBhvr>
                                        <p:cTn id="93" dur="1" fill="hold">
                                          <p:stCondLst>
                                            <p:cond delay="0"/>
                                          </p:stCondLst>
                                        </p:cTn>
                                        <p:tgtEl>
                                          <p:spTgt spid="18"/>
                                        </p:tgtEl>
                                        <p:attrNameLst>
                                          <p:attrName>style.visibility</p:attrName>
                                        </p:attrNameLst>
                                      </p:cBhvr>
                                      <p:to>
                                        <p:strVal val="visible"/>
                                      </p:to>
                                    </p:set>
                                    <p:anim calcmode="lin" valueType="num">
                                      <p:cBhvr>
                                        <p:cTn id="94" dur="1000" fill="hold"/>
                                        <p:tgtEl>
                                          <p:spTgt spid="18"/>
                                        </p:tgtEl>
                                        <p:attrNameLst>
                                          <p:attrName>ppt_w</p:attrName>
                                        </p:attrNameLst>
                                      </p:cBhvr>
                                      <p:tavLst>
                                        <p:tav tm="0">
                                          <p:val>
                                            <p:fltVal val="0"/>
                                          </p:val>
                                        </p:tav>
                                        <p:tav tm="100000">
                                          <p:val>
                                            <p:strVal val="#ppt_w"/>
                                          </p:val>
                                        </p:tav>
                                      </p:tavLst>
                                    </p:anim>
                                    <p:anim calcmode="lin" valueType="num">
                                      <p:cBhvr>
                                        <p:cTn id="95" dur="1000" fill="hold"/>
                                        <p:tgtEl>
                                          <p:spTgt spid="18"/>
                                        </p:tgtEl>
                                        <p:attrNameLst>
                                          <p:attrName>ppt_h</p:attrName>
                                        </p:attrNameLst>
                                      </p:cBhvr>
                                      <p:tavLst>
                                        <p:tav tm="0">
                                          <p:val>
                                            <p:fltVal val="0"/>
                                          </p:val>
                                        </p:tav>
                                        <p:tav tm="100000">
                                          <p:val>
                                            <p:strVal val="#ppt_h"/>
                                          </p:val>
                                        </p:tav>
                                      </p:tavLst>
                                    </p:anim>
                                    <p:anim calcmode="lin" valueType="num">
                                      <p:cBhvr>
                                        <p:cTn id="96" dur="1000" fill="hold"/>
                                        <p:tgtEl>
                                          <p:spTgt spid="18"/>
                                        </p:tgtEl>
                                        <p:attrNameLst>
                                          <p:attrName>style.rotation</p:attrName>
                                        </p:attrNameLst>
                                      </p:cBhvr>
                                      <p:tavLst>
                                        <p:tav tm="0">
                                          <p:val>
                                            <p:fltVal val="90"/>
                                          </p:val>
                                        </p:tav>
                                        <p:tav tm="100000">
                                          <p:val>
                                            <p:fltVal val="0"/>
                                          </p:val>
                                        </p:tav>
                                      </p:tavLst>
                                    </p:anim>
                                    <p:animEffect transition="in" filter="fade">
                                      <p:cBhvr>
                                        <p:cTn id="97" dur="1000"/>
                                        <p:tgtEl>
                                          <p:spTgt spid="18"/>
                                        </p:tgtEl>
                                      </p:cBhvr>
                                    </p:animEffect>
                                  </p:childTnLst>
                                </p:cTn>
                              </p:par>
                              <p:par>
                                <p:cTn id="98" presetID="31" presetClass="entr" presetSubtype="0" fill="hold" nodeType="withEffect">
                                  <p:stCondLst>
                                    <p:cond delay="500"/>
                                  </p:stCondLst>
                                  <p:childTnLst>
                                    <p:set>
                                      <p:cBhvr>
                                        <p:cTn id="99" dur="1" fill="hold">
                                          <p:stCondLst>
                                            <p:cond delay="0"/>
                                          </p:stCondLst>
                                        </p:cTn>
                                        <p:tgtEl>
                                          <p:spTgt spid="41"/>
                                        </p:tgtEl>
                                        <p:attrNameLst>
                                          <p:attrName>style.visibility</p:attrName>
                                        </p:attrNameLst>
                                      </p:cBhvr>
                                      <p:to>
                                        <p:strVal val="visible"/>
                                      </p:to>
                                    </p:set>
                                    <p:anim calcmode="lin" valueType="num">
                                      <p:cBhvr>
                                        <p:cTn id="100" dur="1000" fill="hold"/>
                                        <p:tgtEl>
                                          <p:spTgt spid="41"/>
                                        </p:tgtEl>
                                        <p:attrNameLst>
                                          <p:attrName>ppt_w</p:attrName>
                                        </p:attrNameLst>
                                      </p:cBhvr>
                                      <p:tavLst>
                                        <p:tav tm="0">
                                          <p:val>
                                            <p:fltVal val="0"/>
                                          </p:val>
                                        </p:tav>
                                        <p:tav tm="100000">
                                          <p:val>
                                            <p:strVal val="#ppt_w"/>
                                          </p:val>
                                        </p:tav>
                                      </p:tavLst>
                                    </p:anim>
                                    <p:anim calcmode="lin" valueType="num">
                                      <p:cBhvr>
                                        <p:cTn id="101" dur="1000" fill="hold"/>
                                        <p:tgtEl>
                                          <p:spTgt spid="41"/>
                                        </p:tgtEl>
                                        <p:attrNameLst>
                                          <p:attrName>ppt_h</p:attrName>
                                        </p:attrNameLst>
                                      </p:cBhvr>
                                      <p:tavLst>
                                        <p:tav tm="0">
                                          <p:val>
                                            <p:fltVal val="0"/>
                                          </p:val>
                                        </p:tav>
                                        <p:tav tm="100000">
                                          <p:val>
                                            <p:strVal val="#ppt_h"/>
                                          </p:val>
                                        </p:tav>
                                      </p:tavLst>
                                    </p:anim>
                                    <p:anim calcmode="lin" valueType="num">
                                      <p:cBhvr>
                                        <p:cTn id="102" dur="1000" fill="hold"/>
                                        <p:tgtEl>
                                          <p:spTgt spid="41"/>
                                        </p:tgtEl>
                                        <p:attrNameLst>
                                          <p:attrName>style.rotation</p:attrName>
                                        </p:attrNameLst>
                                      </p:cBhvr>
                                      <p:tavLst>
                                        <p:tav tm="0">
                                          <p:val>
                                            <p:fltVal val="90"/>
                                          </p:val>
                                        </p:tav>
                                        <p:tav tm="100000">
                                          <p:val>
                                            <p:fltVal val="0"/>
                                          </p:val>
                                        </p:tav>
                                      </p:tavLst>
                                    </p:anim>
                                    <p:animEffect transition="in" filter="fade">
                                      <p:cBhvr>
                                        <p:cTn id="103" dur="1000"/>
                                        <p:tgtEl>
                                          <p:spTgt spid="41"/>
                                        </p:tgtEl>
                                      </p:cBhvr>
                                    </p:animEffect>
                                  </p:childTnLst>
                                </p:cTn>
                              </p:par>
                              <p:par>
                                <p:cTn id="104" presetID="31" presetClass="entr" presetSubtype="0" fill="hold" nodeType="withEffect">
                                  <p:stCondLst>
                                    <p:cond delay="50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1000" fill="hold"/>
                                        <p:tgtEl>
                                          <p:spTgt spid="36"/>
                                        </p:tgtEl>
                                        <p:attrNameLst>
                                          <p:attrName>ppt_w</p:attrName>
                                        </p:attrNameLst>
                                      </p:cBhvr>
                                      <p:tavLst>
                                        <p:tav tm="0">
                                          <p:val>
                                            <p:fltVal val="0"/>
                                          </p:val>
                                        </p:tav>
                                        <p:tav tm="100000">
                                          <p:val>
                                            <p:strVal val="#ppt_w"/>
                                          </p:val>
                                        </p:tav>
                                      </p:tavLst>
                                    </p:anim>
                                    <p:anim calcmode="lin" valueType="num">
                                      <p:cBhvr>
                                        <p:cTn id="107" dur="1000" fill="hold"/>
                                        <p:tgtEl>
                                          <p:spTgt spid="36"/>
                                        </p:tgtEl>
                                        <p:attrNameLst>
                                          <p:attrName>ppt_h</p:attrName>
                                        </p:attrNameLst>
                                      </p:cBhvr>
                                      <p:tavLst>
                                        <p:tav tm="0">
                                          <p:val>
                                            <p:fltVal val="0"/>
                                          </p:val>
                                        </p:tav>
                                        <p:tav tm="100000">
                                          <p:val>
                                            <p:strVal val="#ppt_h"/>
                                          </p:val>
                                        </p:tav>
                                      </p:tavLst>
                                    </p:anim>
                                    <p:anim calcmode="lin" valueType="num">
                                      <p:cBhvr>
                                        <p:cTn id="108" dur="1000" fill="hold"/>
                                        <p:tgtEl>
                                          <p:spTgt spid="36"/>
                                        </p:tgtEl>
                                        <p:attrNameLst>
                                          <p:attrName>style.rotation</p:attrName>
                                        </p:attrNameLst>
                                      </p:cBhvr>
                                      <p:tavLst>
                                        <p:tav tm="0">
                                          <p:val>
                                            <p:fltVal val="90"/>
                                          </p:val>
                                        </p:tav>
                                        <p:tav tm="100000">
                                          <p:val>
                                            <p:fltVal val="0"/>
                                          </p:val>
                                        </p:tav>
                                      </p:tavLst>
                                    </p:anim>
                                    <p:animEffect transition="in" filter="fade">
                                      <p:cBhvr>
                                        <p:cTn id="109" dur="1000"/>
                                        <p:tgtEl>
                                          <p:spTgt spid="36"/>
                                        </p:tgtEl>
                                      </p:cBhvr>
                                    </p:animEffect>
                                  </p:childTnLst>
                                </p:cTn>
                              </p:par>
                              <p:par>
                                <p:cTn id="110" presetID="31" presetClass="entr" presetSubtype="0" fill="hold" nodeType="withEffect">
                                  <p:stCondLst>
                                    <p:cond delay="500"/>
                                  </p:stCondLst>
                                  <p:childTnLst>
                                    <p:set>
                                      <p:cBhvr>
                                        <p:cTn id="111" dur="1" fill="hold">
                                          <p:stCondLst>
                                            <p:cond delay="0"/>
                                          </p:stCondLst>
                                        </p:cTn>
                                        <p:tgtEl>
                                          <p:spTgt spid="19"/>
                                        </p:tgtEl>
                                        <p:attrNameLst>
                                          <p:attrName>style.visibility</p:attrName>
                                        </p:attrNameLst>
                                      </p:cBhvr>
                                      <p:to>
                                        <p:strVal val="visible"/>
                                      </p:to>
                                    </p:set>
                                    <p:anim calcmode="lin" valueType="num">
                                      <p:cBhvr>
                                        <p:cTn id="112" dur="1000" fill="hold"/>
                                        <p:tgtEl>
                                          <p:spTgt spid="19"/>
                                        </p:tgtEl>
                                        <p:attrNameLst>
                                          <p:attrName>ppt_w</p:attrName>
                                        </p:attrNameLst>
                                      </p:cBhvr>
                                      <p:tavLst>
                                        <p:tav tm="0">
                                          <p:val>
                                            <p:fltVal val="0"/>
                                          </p:val>
                                        </p:tav>
                                        <p:tav tm="100000">
                                          <p:val>
                                            <p:strVal val="#ppt_w"/>
                                          </p:val>
                                        </p:tav>
                                      </p:tavLst>
                                    </p:anim>
                                    <p:anim calcmode="lin" valueType="num">
                                      <p:cBhvr>
                                        <p:cTn id="113" dur="1000" fill="hold"/>
                                        <p:tgtEl>
                                          <p:spTgt spid="19"/>
                                        </p:tgtEl>
                                        <p:attrNameLst>
                                          <p:attrName>ppt_h</p:attrName>
                                        </p:attrNameLst>
                                      </p:cBhvr>
                                      <p:tavLst>
                                        <p:tav tm="0">
                                          <p:val>
                                            <p:fltVal val="0"/>
                                          </p:val>
                                        </p:tav>
                                        <p:tav tm="100000">
                                          <p:val>
                                            <p:strVal val="#ppt_h"/>
                                          </p:val>
                                        </p:tav>
                                      </p:tavLst>
                                    </p:anim>
                                    <p:anim calcmode="lin" valueType="num">
                                      <p:cBhvr>
                                        <p:cTn id="114" dur="1000" fill="hold"/>
                                        <p:tgtEl>
                                          <p:spTgt spid="19"/>
                                        </p:tgtEl>
                                        <p:attrNameLst>
                                          <p:attrName>style.rotation</p:attrName>
                                        </p:attrNameLst>
                                      </p:cBhvr>
                                      <p:tavLst>
                                        <p:tav tm="0">
                                          <p:val>
                                            <p:fltVal val="90"/>
                                          </p:val>
                                        </p:tav>
                                        <p:tav tm="100000">
                                          <p:val>
                                            <p:fltVal val="0"/>
                                          </p:val>
                                        </p:tav>
                                      </p:tavLst>
                                    </p:anim>
                                    <p:animEffect transition="in" filter="fade">
                                      <p:cBhvr>
                                        <p:cTn id="115" dur="1000"/>
                                        <p:tgtEl>
                                          <p:spTgt spid="19"/>
                                        </p:tgtEl>
                                      </p:cBhvr>
                                    </p:animEffect>
                                  </p:childTnLst>
                                </p:cTn>
                              </p:par>
                              <p:par>
                                <p:cTn id="116" presetID="31" presetClass="entr" presetSubtype="0" fill="hold" nodeType="withEffect">
                                  <p:stCondLst>
                                    <p:cond delay="500"/>
                                  </p:stCondLst>
                                  <p:childTnLst>
                                    <p:set>
                                      <p:cBhvr>
                                        <p:cTn id="117" dur="1" fill="hold">
                                          <p:stCondLst>
                                            <p:cond delay="0"/>
                                          </p:stCondLst>
                                        </p:cTn>
                                        <p:tgtEl>
                                          <p:spTgt spid="44"/>
                                        </p:tgtEl>
                                        <p:attrNameLst>
                                          <p:attrName>style.visibility</p:attrName>
                                        </p:attrNameLst>
                                      </p:cBhvr>
                                      <p:to>
                                        <p:strVal val="visible"/>
                                      </p:to>
                                    </p:set>
                                    <p:anim calcmode="lin" valueType="num">
                                      <p:cBhvr>
                                        <p:cTn id="118" dur="1000" fill="hold"/>
                                        <p:tgtEl>
                                          <p:spTgt spid="44"/>
                                        </p:tgtEl>
                                        <p:attrNameLst>
                                          <p:attrName>ppt_w</p:attrName>
                                        </p:attrNameLst>
                                      </p:cBhvr>
                                      <p:tavLst>
                                        <p:tav tm="0">
                                          <p:val>
                                            <p:fltVal val="0"/>
                                          </p:val>
                                        </p:tav>
                                        <p:tav tm="100000">
                                          <p:val>
                                            <p:strVal val="#ppt_w"/>
                                          </p:val>
                                        </p:tav>
                                      </p:tavLst>
                                    </p:anim>
                                    <p:anim calcmode="lin" valueType="num">
                                      <p:cBhvr>
                                        <p:cTn id="119" dur="1000" fill="hold"/>
                                        <p:tgtEl>
                                          <p:spTgt spid="44"/>
                                        </p:tgtEl>
                                        <p:attrNameLst>
                                          <p:attrName>ppt_h</p:attrName>
                                        </p:attrNameLst>
                                      </p:cBhvr>
                                      <p:tavLst>
                                        <p:tav tm="0">
                                          <p:val>
                                            <p:fltVal val="0"/>
                                          </p:val>
                                        </p:tav>
                                        <p:tav tm="100000">
                                          <p:val>
                                            <p:strVal val="#ppt_h"/>
                                          </p:val>
                                        </p:tav>
                                      </p:tavLst>
                                    </p:anim>
                                    <p:anim calcmode="lin" valueType="num">
                                      <p:cBhvr>
                                        <p:cTn id="120" dur="1000" fill="hold"/>
                                        <p:tgtEl>
                                          <p:spTgt spid="44"/>
                                        </p:tgtEl>
                                        <p:attrNameLst>
                                          <p:attrName>style.rotation</p:attrName>
                                        </p:attrNameLst>
                                      </p:cBhvr>
                                      <p:tavLst>
                                        <p:tav tm="0">
                                          <p:val>
                                            <p:fltVal val="90"/>
                                          </p:val>
                                        </p:tav>
                                        <p:tav tm="100000">
                                          <p:val>
                                            <p:fltVal val="0"/>
                                          </p:val>
                                        </p:tav>
                                      </p:tavLst>
                                    </p:anim>
                                    <p:animEffect transition="in" filter="fade">
                                      <p:cBhvr>
                                        <p:cTn id="121" dur="1000"/>
                                        <p:tgtEl>
                                          <p:spTgt spid="44"/>
                                        </p:tgtEl>
                                      </p:cBhvr>
                                    </p:animEffect>
                                  </p:childTnLst>
                                </p:cTn>
                              </p:par>
                              <p:par>
                                <p:cTn id="122" presetID="31" presetClass="entr" presetSubtype="0" fill="hold" nodeType="withEffect">
                                  <p:stCondLst>
                                    <p:cond delay="500"/>
                                  </p:stCondLst>
                                  <p:childTnLst>
                                    <p:set>
                                      <p:cBhvr>
                                        <p:cTn id="123" dur="1" fill="hold">
                                          <p:stCondLst>
                                            <p:cond delay="0"/>
                                          </p:stCondLst>
                                        </p:cTn>
                                        <p:tgtEl>
                                          <p:spTgt spid="35"/>
                                        </p:tgtEl>
                                        <p:attrNameLst>
                                          <p:attrName>style.visibility</p:attrName>
                                        </p:attrNameLst>
                                      </p:cBhvr>
                                      <p:to>
                                        <p:strVal val="visible"/>
                                      </p:to>
                                    </p:set>
                                    <p:anim calcmode="lin" valueType="num">
                                      <p:cBhvr>
                                        <p:cTn id="124" dur="1000" fill="hold"/>
                                        <p:tgtEl>
                                          <p:spTgt spid="35"/>
                                        </p:tgtEl>
                                        <p:attrNameLst>
                                          <p:attrName>ppt_w</p:attrName>
                                        </p:attrNameLst>
                                      </p:cBhvr>
                                      <p:tavLst>
                                        <p:tav tm="0">
                                          <p:val>
                                            <p:fltVal val="0"/>
                                          </p:val>
                                        </p:tav>
                                        <p:tav tm="100000">
                                          <p:val>
                                            <p:strVal val="#ppt_w"/>
                                          </p:val>
                                        </p:tav>
                                      </p:tavLst>
                                    </p:anim>
                                    <p:anim calcmode="lin" valueType="num">
                                      <p:cBhvr>
                                        <p:cTn id="125" dur="1000" fill="hold"/>
                                        <p:tgtEl>
                                          <p:spTgt spid="35"/>
                                        </p:tgtEl>
                                        <p:attrNameLst>
                                          <p:attrName>ppt_h</p:attrName>
                                        </p:attrNameLst>
                                      </p:cBhvr>
                                      <p:tavLst>
                                        <p:tav tm="0">
                                          <p:val>
                                            <p:fltVal val="0"/>
                                          </p:val>
                                        </p:tav>
                                        <p:tav tm="100000">
                                          <p:val>
                                            <p:strVal val="#ppt_h"/>
                                          </p:val>
                                        </p:tav>
                                      </p:tavLst>
                                    </p:anim>
                                    <p:anim calcmode="lin" valueType="num">
                                      <p:cBhvr>
                                        <p:cTn id="126" dur="1000" fill="hold"/>
                                        <p:tgtEl>
                                          <p:spTgt spid="35"/>
                                        </p:tgtEl>
                                        <p:attrNameLst>
                                          <p:attrName>style.rotation</p:attrName>
                                        </p:attrNameLst>
                                      </p:cBhvr>
                                      <p:tavLst>
                                        <p:tav tm="0">
                                          <p:val>
                                            <p:fltVal val="90"/>
                                          </p:val>
                                        </p:tav>
                                        <p:tav tm="100000">
                                          <p:val>
                                            <p:fltVal val="0"/>
                                          </p:val>
                                        </p:tav>
                                      </p:tavLst>
                                    </p:anim>
                                    <p:animEffect transition="in" filter="fade">
                                      <p:cBhvr>
                                        <p:cTn id="127" dur="1000"/>
                                        <p:tgtEl>
                                          <p:spTgt spid="35"/>
                                        </p:tgtEl>
                                      </p:cBhvr>
                                    </p:animEffect>
                                  </p:childTnLst>
                                </p:cTn>
                              </p:par>
                              <p:par>
                                <p:cTn id="128" presetID="31" presetClass="entr" presetSubtype="0" fill="hold" nodeType="withEffect">
                                  <p:stCondLst>
                                    <p:cond delay="500"/>
                                  </p:stCondLst>
                                  <p:childTnLst>
                                    <p:set>
                                      <p:cBhvr>
                                        <p:cTn id="129" dur="1" fill="hold">
                                          <p:stCondLst>
                                            <p:cond delay="0"/>
                                          </p:stCondLst>
                                        </p:cTn>
                                        <p:tgtEl>
                                          <p:spTgt spid="34"/>
                                        </p:tgtEl>
                                        <p:attrNameLst>
                                          <p:attrName>style.visibility</p:attrName>
                                        </p:attrNameLst>
                                      </p:cBhvr>
                                      <p:to>
                                        <p:strVal val="visible"/>
                                      </p:to>
                                    </p:set>
                                    <p:anim calcmode="lin" valueType="num">
                                      <p:cBhvr>
                                        <p:cTn id="130" dur="1000" fill="hold"/>
                                        <p:tgtEl>
                                          <p:spTgt spid="34"/>
                                        </p:tgtEl>
                                        <p:attrNameLst>
                                          <p:attrName>ppt_w</p:attrName>
                                        </p:attrNameLst>
                                      </p:cBhvr>
                                      <p:tavLst>
                                        <p:tav tm="0">
                                          <p:val>
                                            <p:fltVal val="0"/>
                                          </p:val>
                                        </p:tav>
                                        <p:tav tm="100000">
                                          <p:val>
                                            <p:strVal val="#ppt_w"/>
                                          </p:val>
                                        </p:tav>
                                      </p:tavLst>
                                    </p:anim>
                                    <p:anim calcmode="lin" valueType="num">
                                      <p:cBhvr>
                                        <p:cTn id="131" dur="1000" fill="hold"/>
                                        <p:tgtEl>
                                          <p:spTgt spid="34"/>
                                        </p:tgtEl>
                                        <p:attrNameLst>
                                          <p:attrName>ppt_h</p:attrName>
                                        </p:attrNameLst>
                                      </p:cBhvr>
                                      <p:tavLst>
                                        <p:tav tm="0">
                                          <p:val>
                                            <p:fltVal val="0"/>
                                          </p:val>
                                        </p:tav>
                                        <p:tav tm="100000">
                                          <p:val>
                                            <p:strVal val="#ppt_h"/>
                                          </p:val>
                                        </p:tav>
                                      </p:tavLst>
                                    </p:anim>
                                    <p:anim calcmode="lin" valueType="num">
                                      <p:cBhvr>
                                        <p:cTn id="132" dur="1000" fill="hold"/>
                                        <p:tgtEl>
                                          <p:spTgt spid="34"/>
                                        </p:tgtEl>
                                        <p:attrNameLst>
                                          <p:attrName>style.rotation</p:attrName>
                                        </p:attrNameLst>
                                      </p:cBhvr>
                                      <p:tavLst>
                                        <p:tav tm="0">
                                          <p:val>
                                            <p:fltVal val="90"/>
                                          </p:val>
                                        </p:tav>
                                        <p:tav tm="100000">
                                          <p:val>
                                            <p:fltVal val="0"/>
                                          </p:val>
                                        </p:tav>
                                      </p:tavLst>
                                    </p:anim>
                                    <p:animEffect transition="in" filter="fade">
                                      <p:cBhvr>
                                        <p:cTn id="133" dur="1000"/>
                                        <p:tgtEl>
                                          <p:spTgt spid="34"/>
                                        </p:tgtEl>
                                      </p:cBhvr>
                                    </p:animEffect>
                                  </p:childTnLst>
                                </p:cTn>
                              </p:par>
                              <p:par>
                                <p:cTn id="134" presetID="31" presetClass="entr" presetSubtype="0" fill="hold" nodeType="withEffect">
                                  <p:stCondLst>
                                    <p:cond delay="500"/>
                                  </p:stCondLst>
                                  <p:childTnLst>
                                    <p:set>
                                      <p:cBhvr>
                                        <p:cTn id="135" dur="1" fill="hold">
                                          <p:stCondLst>
                                            <p:cond delay="0"/>
                                          </p:stCondLst>
                                        </p:cTn>
                                        <p:tgtEl>
                                          <p:spTgt spid="43"/>
                                        </p:tgtEl>
                                        <p:attrNameLst>
                                          <p:attrName>style.visibility</p:attrName>
                                        </p:attrNameLst>
                                      </p:cBhvr>
                                      <p:to>
                                        <p:strVal val="visible"/>
                                      </p:to>
                                    </p:set>
                                    <p:anim calcmode="lin" valueType="num">
                                      <p:cBhvr>
                                        <p:cTn id="136" dur="1000" fill="hold"/>
                                        <p:tgtEl>
                                          <p:spTgt spid="43"/>
                                        </p:tgtEl>
                                        <p:attrNameLst>
                                          <p:attrName>ppt_w</p:attrName>
                                        </p:attrNameLst>
                                      </p:cBhvr>
                                      <p:tavLst>
                                        <p:tav tm="0">
                                          <p:val>
                                            <p:fltVal val="0"/>
                                          </p:val>
                                        </p:tav>
                                        <p:tav tm="100000">
                                          <p:val>
                                            <p:strVal val="#ppt_w"/>
                                          </p:val>
                                        </p:tav>
                                      </p:tavLst>
                                    </p:anim>
                                    <p:anim calcmode="lin" valueType="num">
                                      <p:cBhvr>
                                        <p:cTn id="137" dur="1000" fill="hold"/>
                                        <p:tgtEl>
                                          <p:spTgt spid="43"/>
                                        </p:tgtEl>
                                        <p:attrNameLst>
                                          <p:attrName>ppt_h</p:attrName>
                                        </p:attrNameLst>
                                      </p:cBhvr>
                                      <p:tavLst>
                                        <p:tav tm="0">
                                          <p:val>
                                            <p:fltVal val="0"/>
                                          </p:val>
                                        </p:tav>
                                        <p:tav tm="100000">
                                          <p:val>
                                            <p:strVal val="#ppt_h"/>
                                          </p:val>
                                        </p:tav>
                                      </p:tavLst>
                                    </p:anim>
                                    <p:anim calcmode="lin" valueType="num">
                                      <p:cBhvr>
                                        <p:cTn id="138" dur="1000" fill="hold"/>
                                        <p:tgtEl>
                                          <p:spTgt spid="43"/>
                                        </p:tgtEl>
                                        <p:attrNameLst>
                                          <p:attrName>style.rotation</p:attrName>
                                        </p:attrNameLst>
                                      </p:cBhvr>
                                      <p:tavLst>
                                        <p:tav tm="0">
                                          <p:val>
                                            <p:fltVal val="90"/>
                                          </p:val>
                                        </p:tav>
                                        <p:tav tm="100000">
                                          <p:val>
                                            <p:fltVal val="0"/>
                                          </p:val>
                                        </p:tav>
                                      </p:tavLst>
                                    </p:anim>
                                    <p:animEffect transition="in" filter="fade">
                                      <p:cBhvr>
                                        <p:cTn id="139" dur="1000"/>
                                        <p:tgtEl>
                                          <p:spTgt spid="43"/>
                                        </p:tgtEl>
                                      </p:cBhvr>
                                    </p:animEffect>
                                  </p:childTnLst>
                                </p:cTn>
                              </p:par>
                              <p:par>
                                <p:cTn id="140" presetID="31" presetClass="entr" presetSubtype="0" fill="hold" nodeType="withEffect">
                                  <p:stCondLst>
                                    <p:cond delay="500"/>
                                  </p:stCondLst>
                                  <p:childTnLst>
                                    <p:set>
                                      <p:cBhvr>
                                        <p:cTn id="141" dur="1" fill="hold">
                                          <p:stCondLst>
                                            <p:cond delay="0"/>
                                          </p:stCondLst>
                                        </p:cTn>
                                        <p:tgtEl>
                                          <p:spTgt spid="37"/>
                                        </p:tgtEl>
                                        <p:attrNameLst>
                                          <p:attrName>style.visibility</p:attrName>
                                        </p:attrNameLst>
                                      </p:cBhvr>
                                      <p:to>
                                        <p:strVal val="visible"/>
                                      </p:to>
                                    </p:set>
                                    <p:anim calcmode="lin" valueType="num">
                                      <p:cBhvr>
                                        <p:cTn id="142" dur="1000" fill="hold"/>
                                        <p:tgtEl>
                                          <p:spTgt spid="37"/>
                                        </p:tgtEl>
                                        <p:attrNameLst>
                                          <p:attrName>ppt_w</p:attrName>
                                        </p:attrNameLst>
                                      </p:cBhvr>
                                      <p:tavLst>
                                        <p:tav tm="0">
                                          <p:val>
                                            <p:fltVal val="0"/>
                                          </p:val>
                                        </p:tav>
                                        <p:tav tm="100000">
                                          <p:val>
                                            <p:strVal val="#ppt_w"/>
                                          </p:val>
                                        </p:tav>
                                      </p:tavLst>
                                    </p:anim>
                                    <p:anim calcmode="lin" valueType="num">
                                      <p:cBhvr>
                                        <p:cTn id="143" dur="1000" fill="hold"/>
                                        <p:tgtEl>
                                          <p:spTgt spid="37"/>
                                        </p:tgtEl>
                                        <p:attrNameLst>
                                          <p:attrName>ppt_h</p:attrName>
                                        </p:attrNameLst>
                                      </p:cBhvr>
                                      <p:tavLst>
                                        <p:tav tm="0">
                                          <p:val>
                                            <p:fltVal val="0"/>
                                          </p:val>
                                        </p:tav>
                                        <p:tav tm="100000">
                                          <p:val>
                                            <p:strVal val="#ppt_h"/>
                                          </p:val>
                                        </p:tav>
                                      </p:tavLst>
                                    </p:anim>
                                    <p:anim calcmode="lin" valueType="num">
                                      <p:cBhvr>
                                        <p:cTn id="144" dur="1000" fill="hold"/>
                                        <p:tgtEl>
                                          <p:spTgt spid="37"/>
                                        </p:tgtEl>
                                        <p:attrNameLst>
                                          <p:attrName>style.rotation</p:attrName>
                                        </p:attrNameLst>
                                      </p:cBhvr>
                                      <p:tavLst>
                                        <p:tav tm="0">
                                          <p:val>
                                            <p:fltVal val="90"/>
                                          </p:val>
                                        </p:tav>
                                        <p:tav tm="100000">
                                          <p:val>
                                            <p:fltVal val="0"/>
                                          </p:val>
                                        </p:tav>
                                      </p:tavLst>
                                    </p:anim>
                                    <p:animEffect transition="in" filter="fade">
                                      <p:cBhvr>
                                        <p:cTn id="145" dur="1000"/>
                                        <p:tgtEl>
                                          <p:spTgt spid="37"/>
                                        </p:tgtEl>
                                      </p:cBhvr>
                                    </p:animEffect>
                                  </p:childTnLst>
                                </p:cTn>
                              </p:par>
                              <p:par>
                                <p:cTn id="146" presetID="31" presetClass="entr" presetSubtype="0" fill="hold" nodeType="withEffect">
                                  <p:stCondLst>
                                    <p:cond delay="50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 calcmode="lin" valueType="num">
                                      <p:cBhvr>
                                        <p:cTn id="150" dur="1000" fill="hold"/>
                                        <p:tgtEl>
                                          <p:spTgt spid="32"/>
                                        </p:tgtEl>
                                        <p:attrNameLst>
                                          <p:attrName>style.rotation</p:attrName>
                                        </p:attrNameLst>
                                      </p:cBhvr>
                                      <p:tavLst>
                                        <p:tav tm="0">
                                          <p:val>
                                            <p:fltVal val="90"/>
                                          </p:val>
                                        </p:tav>
                                        <p:tav tm="100000">
                                          <p:val>
                                            <p:fltVal val="0"/>
                                          </p:val>
                                        </p:tav>
                                      </p:tavLst>
                                    </p:anim>
                                    <p:animEffect transition="in" filter="fade">
                                      <p:cBhvr>
                                        <p:cTn id="151" dur="1000"/>
                                        <p:tgtEl>
                                          <p:spTgt spid="32"/>
                                        </p:tgtEl>
                                      </p:cBhvr>
                                    </p:animEffect>
                                  </p:childTnLst>
                                </p:cTn>
                              </p:par>
                              <p:par>
                                <p:cTn id="152" presetID="31" presetClass="entr" presetSubtype="0" fill="hold" nodeType="withEffect">
                                  <p:stCondLst>
                                    <p:cond delay="500"/>
                                  </p:stCondLst>
                                  <p:childTnLst>
                                    <p:set>
                                      <p:cBhvr>
                                        <p:cTn id="153" dur="1" fill="hold">
                                          <p:stCondLst>
                                            <p:cond delay="0"/>
                                          </p:stCondLst>
                                        </p:cTn>
                                        <p:tgtEl>
                                          <p:spTgt spid="16"/>
                                        </p:tgtEl>
                                        <p:attrNameLst>
                                          <p:attrName>style.visibility</p:attrName>
                                        </p:attrNameLst>
                                      </p:cBhvr>
                                      <p:to>
                                        <p:strVal val="visible"/>
                                      </p:to>
                                    </p:set>
                                    <p:anim calcmode="lin" valueType="num">
                                      <p:cBhvr>
                                        <p:cTn id="154" dur="1000" fill="hold"/>
                                        <p:tgtEl>
                                          <p:spTgt spid="16"/>
                                        </p:tgtEl>
                                        <p:attrNameLst>
                                          <p:attrName>ppt_w</p:attrName>
                                        </p:attrNameLst>
                                      </p:cBhvr>
                                      <p:tavLst>
                                        <p:tav tm="0">
                                          <p:val>
                                            <p:fltVal val="0"/>
                                          </p:val>
                                        </p:tav>
                                        <p:tav tm="100000">
                                          <p:val>
                                            <p:strVal val="#ppt_w"/>
                                          </p:val>
                                        </p:tav>
                                      </p:tavLst>
                                    </p:anim>
                                    <p:anim calcmode="lin" valueType="num">
                                      <p:cBhvr>
                                        <p:cTn id="155" dur="1000" fill="hold"/>
                                        <p:tgtEl>
                                          <p:spTgt spid="16"/>
                                        </p:tgtEl>
                                        <p:attrNameLst>
                                          <p:attrName>ppt_h</p:attrName>
                                        </p:attrNameLst>
                                      </p:cBhvr>
                                      <p:tavLst>
                                        <p:tav tm="0">
                                          <p:val>
                                            <p:fltVal val="0"/>
                                          </p:val>
                                        </p:tav>
                                        <p:tav tm="100000">
                                          <p:val>
                                            <p:strVal val="#ppt_h"/>
                                          </p:val>
                                        </p:tav>
                                      </p:tavLst>
                                    </p:anim>
                                    <p:anim calcmode="lin" valueType="num">
                                      <p:cBhvr>
                                        <p:cTn id="156" dur="1000" fill="hold"/>
                                        <p:tgtEl>
                                          <p:spTgt spid="16"/>
                                        </p:tgtEl>
                                        <p:attrNameLst>
                                          <p:attrName>style.rotation</p:attrName>
                                        </p:attrNameLst>
                                      </p:cBhvr>
                                      <p:tavLst>
                                        <p:tav tm="0">
                                          <p:val>
                                            <p:fltVal val="90"/>
                                          </p:val>
                                        </p:tav>
                                        <p:tav tm="100000">
                                          <p:val>
                                            <p:fltVal val="0"/>
                                          </p:val>
                                        </p:tav>
                                      </p:tavLst>
                                    </p:anim>
                                    <p:animEffect transition="in" filter="fade">
                                      <p:cBhvr>
                                        <p:cTn id="157" dur="1000"/>
                                        <p:tgtEl>
                                          <p:spTgt spid="16"/>
                                        </p:tgtEl>
                                      </p:cBhvr>
                                    </p:animEffect>
                                  </p:childTnLst>
                                </p:cTn>
                              </p:par>
                              <p:par>
                                <p:cTn id="158" presetID="31" presetClass="entr" presetSubtype="0" fill="hold" nodeType="withEffect">
                                  <p:stCondLst>
                                    <p:cond delay="500"/>
                                  </p:stCondLst>
                                  <p:childTnLst>
                                    <p:set>
                                      <p:cBhvr>
                                        <p:cTn id="159" dur="1" fill="hold">
                                          <p:stCondLst>
                                            <p:cond delay="0"/>
                                          </p:stCondLst>
                                        </p:cTn>
                                        <p:tgtEl>
                                          <p:spTgt spid="49"/>
                                        </p:tgtEl>
                                        <p:attrNameLst>
                                          <p:attrName>style.visibility</p:attrName>
                                        </p:attrNameLst>
                                      </p:cBhvr>
                                      <p:to>
                                        <p:strVal val="visible"/>
                                      </p:to>
                                    </p:set>
                                    <p:anim calcmode="lin" valueType="num">
                                      <p:cBhvr>
                                        <p:cTn id="160" dur="1000" fill="hold"/>
                                        <p:tgtEl>
                                          <p:spTgt spid="49"/>
                                        </p:tgtEl>
                                        <p:attrNameLst>
                                          <p:attrName>ppt_w</p:attrName>
                                        </p:attrNameLst>
                                      </p:cBhvr>
                                      <p:tavLst>
                                        <p:tav tm="0">
                                          <p:val>
                                            <p:fltVal val="0"/>
                                          </p:val>
                                        </p:tav>
                                        <p:tav tm="100000">
                                          <p:val>
                                            <p:strVal val="#ppt_w"/>
                                          </p:val>
                                        </p:tav>
                                      </p:tavLst>
                                    </p:anim>
                                    <p:anim calcmode="lin" valueType="num">
                                      <p:cBhvr>
                                        <p:cTn id="161" dur="1000" fill="hold"/>
                                        <p:tgtEl>
                                          <p:spTgt spid="49"/>
                                        </p:tgtEl>
                                        <p:attrNameLst>
                                          <p:attrName>ppt_h</p:attrName>
                                        </p:attrNameLst>
                                      </p:cBhvr>
                                      <p:tavLst>
                                        <p:tav tm="0">
                                          <p:val>
                                            <p:fltVal val="0"/>
                                          </p:val>
                                        </p:tav>
                                        <p:tav tm="100000">
                                          <p:val>
                                            <p:strVal val="#ppt_h"/>
                                          </p:val>
                                        </p:tav>
                                      </p:tavLst>
                                    </p:anim>
                                    <p:anim calcmode="lin" valueType="num">
                                      <p:cBhvr>
                                        <p:cTn id="162" dur="1000" fill="hold"/>
                                        <p:tgtEl>
                                          <p:spTgt spid="49"/>
                                        </p:tgtEl>
                                        <p:attrNameLst>
                                          <p:attrName>style.rotation</p:attrName>
                                        </p:attrNameLst>
                                      </p:cBhvr>
                                      <p:tavLst>
                                        <p:tav tm="0">
                                          <p:val>
                                            <p:fltVal val="90"/>
                                          </p:val>
                                        </p:tav>
                                        <p:tav tm="100000">
                                          <p:val>
                                            <p:fltVal val="0"/>
                                          </p:val>
                                        </p:tav>
                                      </p:tavLst>
                                    </p:anim>
                                    <p:animEffect transition="in" filter="fade">
                                      <p:cBhvr>
                                        <p:cTn id="163" dur="1000"/>
                                        <p:tgtEl>
                                          <p:spTgt spid="49"/>
                                        </p:tgtEl>
                                      </p:cBhvr>
                                    </p:animEffect>
                                  </p:childTnLst>
                                </p:cTn>
                              </p:par>
                              <p:par>
                                <p:cTn id="164" presetID="31" presetClass="entr" presetSubtype="0" fill="hold" nodeType="withEffect">
                                  <p:stCondLst>
                                    <p:cond delay="500"/>
                                  </p:stCondLst>
                                  <p:childTnLst>
                                    <p:set>
                                      <p:cBhvr>
                                        <p:cTn id="165" dur="1" fill="hold">
                                          <p:stCondLst>
                                            <p:cond delay="0"/>
                                          </p:stCondLst>
                                        </p:cTn>
                                        <p:tgtEl>
                                          <p:spTgt spid="38"/>
                                        </p:tgtEl>
                                        <p:attrNameLst>
                                          <p:attrName>style.visibility</p:attrName>
                                        </p:attrNameLst>
                                      </p:cBhvr>
                                      <p:to>
                                        <p:strVal val="visible"/>
                                      </p:to>
                                    </p:set>
                                    <p:anim calcmode="lin" valueType="num">
                                      <p:cBhvr>
                                        <p:cTn id="166" dur="1000" fill="hold"/>
                                        <p:tgtEl>
                                          <p:spTgt spid="38"/>
                                        </p:tgtEl>
                                        <p:attrNameLst>
                                          <p:attrName>ppt_w</p:attrName>
                                        </p:attrNameLst>
                                      </p:cBhvr>
                                      <p:tavLst>
                                        <p:tav tm="0">
                                          <p:val>
                                            <p:fltVal val="0"/>
                                          </p:val>
                                        </p:tav>
                                        <p:tav tm="100000">
                                          <p:val>
                                            <p:strVal val="#ppt_w"/>
                                          </p:val>
                                        </p:tav>
                                      </p:tavLst>
                                    </p:anim>
                                    <p:anim calcmode="lin" valueType="num">
                                      <p:cBhvr>
                                        <p:cTn id="167" dur="1000" fill="hold"/>
                                        <p:tgtEl>
                                          <p:spTgt spid="38"/>
                                        </p:tgtEl>
                                        <p:attrNameLst>
                                          <p:attrName>ppt_h</p:attrName>
                                        </p:attrNameLst>
                                      </p:cBhvr>
                                      <p:tavLst>
                                        <p:tav tm="0">
                                          <p:val>
                                            <p:fltVal val="0"/>
                                          </p:val>
                                        </p:tav>
                                        <p:tav tm="100000">
                                          <p:val>
                                            <p:strVal val="#ppt_h"/>
                                          </p:val>
                                        </p:tav>
                                      </p:tavLst>
                                    </p:anim>
                                    <p:anim calcmode="lin" valueType="num">
                                      <p:cBhvr>
                                        <p:cTn id="168" dur="1000" fill="hold"/>
                                        <p:tgtEl>
                                          <p:spTgt spid="38"/>
                                        </p:tgtEl>
                                        <p:attrNameLst>
                                          <p:attrName>style.rotation</p:attrName>
                                        </p:attrNameLst>
                                      </p:cBhvr>
                                      <p:tavLst>
                                        <p:tav tm="0">
                                          <p:val>
                                            <p:fltVal val="90"/>
                                          </p:val>
                                        </p:tav>
                                        <p:tav tm="100000">
                                          <p:val>
                                            <p:fltVal val="0"/>
                                          </p:val>
                                        </p:tav>
                                      </p:tavLst>
                                    </p:anim>
                                    <p:animEffect transition="in" filter="fade">
                                      <p:cBhvr>
                                        <p:cTn id="169" dur="1000"/>
                                        <p:tgtEl>
                                          <p:spTgt spid="38"/>
                                        </p:tgtEl>
                                      </p:cBhvr>
                                    </p:animEffect>
                                  </p:childTnLst>
                                </p:cTn>
                              </p:par>
                              <p:par>
                                <p:cTn id="170" presetID="31" presetClass="entr" presetSubtype="0" fill="hold" nodeType="withEffect">
                                  <p:stCondLst>
                                    <p:cond delay="500"/>
                                  </p:stCondLst>
                                  <p:childTnLst>
                                    <p:set>
                                      <p:cBhvr>
                                        <p:cTn id="171" dur="1" fill="hold">
                                          <p:stCondLst>
                                            <p:cond delay="0"/>
                                          </p:stCondLst>
                                        </p:cTn>
                                        <p:tgtEl>
                                          <p:spTgt spid="45"/>
                                        </p:tgtEl>
                                        <p:attrNameLst>
                                          <p:attrName>style.visibility</p:attrName>
                                        </p:attrNameLst>
                                      </p:cBhvr>
                                      <p:to>
                                        <p:strVal val="visible"/>
                                      </p:to>
                                    </p:set>
                                    <p:anim calcmode="lin" valueType="num">
                                      <p:cBhvr>
                                        <p:cTn id="172" dur="1000" fill="hold"/>
                                        <p:tgtEl>
                                          <p:spTgt spid="45"/>
                                        </p:tgtEl>
                                        <p:attrNameLst>
                                          <p:attrName>ppt_w</p:attrName>
                                        </p:attrNameLst>
                                      </p:cBhvr>
                                      <p:tavLst>
                                        <p:tav tm="0">
                                          <p:val>
                                            <p:fltVal val="0"/>
                                          </p:val>
                                        </p:tav>
                                        <p:tav tm="100000">
                                          <p:val>
                                            <p:strVal val="#ppt_w"/>
                                          </p:val>
                                        </p:tav>
                                      </p:tavLst>
                                    </p:anim>
                                    <p:anim calcmode="lin" valueType="num">
                                      <p:cBhvr>
                                        <p:cTn id="173" dur="1000" fill="hold"/>
                                        <p:tgtEl>
                                          <p:spTgt spid="45"/>
                                        </p:tgtEl>
                                        <p:attrNameLst>
                                          <p:attrName>ppt_h</p:attrName>
                                        </p:attrNameLst>
                                      </p:cBhvr>
                                      <p:tavLst>
                                        <p:tav tm="0">
                                          <p:val>
                                            <p:fltVal val="0"/>
                                          </p:val>
                                        </p:tav>
                                        <p:tav tm="100000">
                                          <p:val>
                                            <p:strVal val="#ppt_h"/>
                                          </p:val>
                                        </p:tav>
                                      </p:tavLst>
                                    </p:anim>
                                    <p:anim calcmode="lin" valueType="num">
                                      <p:cBhvr>
                                        <p:cTn id="174" dur="1000" fill="hold"/>
                                        <p:tgtEl>
                                          <p:spTgt spid="45"/>
                                        </p:tgtEl>
                                        <p:attrNameLst>
                                          <p:attrName>style.rotation</p:attrName>
                                        </p:attrNameLst>
                                      </p:cBhvr>
                                      <p:tavLst>
                                        <p:tav tm="0">
                                          <p:val>
                                            <p:fltVal val="90"/>
                                          </p:val>
                                        </p:tav>
                                        <p:tav tm="100000">
                                          <p:val>
                                            <p:fltVal val="0"/>
                                          </p:val>
                                        </p:tav>
                                      </p:tavLst>
                                    </p:anim>
                                    <p:animEffect transition="in" filter="fade">
                                      <p:cBhvr>
                                        <p:cTn id="175" dur="1000"/>
                                        <p:tgtEl>
                                          <p:spTgt spid="45"/>
                                        </p:tgtEl>
                                      </p:cBhvr>
                                    </p:animEffect>
                                  </p:childTnLst>
                                </p:cTn>
                              </p:par>
                              <p:par>
                                <p:cTn id="176" presetID="31" presetClass="entr" presetSubtype="0" fill="hold" nodeType="withEffect">
                                  <p:stCondLst>
                                    <p:cond delay="500"/>
                                  </p:stCondLst>
                                  <p:childTnLst>
                                    <p:set>
                                      <p:cBhvr>
                                        <p:cTn id="177" dur="1" fill="hold">
                                          <p:stCondLst>
                                            <p:cond delay="0"/>
                                          </p:stCondLst>
                                        </p:cTn>
                                        <p:tgtEl>
                                          <p:spTgt spid="42"/>
                                        </p:tgtEl>
                                        <p:attrNameLst>
                                          <p:attrName>style.visibility</p:attrName>
                                        </p:attrNameLst>
                                      </p:cBhvr>
                                      <p:to>
                                        <p:strVal val="visible"/>
                                      </p:to>
                                    </p:set>
                                    <p:anim calcmode="lin" valueType="num">
                                      <p:cBhvr>
                                        <p:cTn id="178" dur="1000" fill="hold"/>
                                        <p:tgtEl>
                                          <p:spTgt spid="42"/>
                                        </p:tgtEl>
                                        <p:attrNameLst>
                                          <p:attrName>ppt_w</p:attrName>
                                        </p:attrNameLst>
                                      </p:cBhvr>
                                      <p:tavLst>
                                        <p:tav tm="0">
                                          <p:val>
                                            <p:fltVal val="0"/>
                                          </p:val>
                                        </p:tav>
                                        <p:tav tm="100000">
                                          <p:val>
                                            <p:strVal val="#ppt_w"/>
                                          </p:val>
                                        </p:tav>
                                      </p:tavLst>
                                    </p:anim>
                                    <p:anim calcmode="lin" valueType="num">
                                      <p:cBhvr>
                                        <p:cTn id="179" dur="1000" fill="hold"/>
                                        <p:tgtEl>
                                          <p:spTgt spid="42"/>
                                        </p:tgtEl>
                                        <p:attrNameLst>
                                          <p:attrName>ppt_h</p:attrName>
                                        </p:attrNameLst>
                                      </p:cBhvr>
                                      <p:tavLst>
                                        <p:tav tm="0">
                                          <p:val>
                                            <p:fltVal val="0"/>
                                          </p:val>
                                        </p:tav>
                                        <p:tav tm="100000">
                                          <p:val>
                                            <p:strVal val="#ppt_h"/>
                                          </p:val>
                                        </p:tav>
                                      </p:tavLst>
                                    </p:anim>
                                    <p:anim calcmode="lin" valueType="num">
                                      <p:cBhvr>
                                        <p:cTn id="180" dur="1000" fill="hold"/>
                                        <p:tgtEl>
                                          <p:spTgt spid="42"/>
                                        </p:tgtEl>
                                        <p:attrNameLst>
                                          <p:attrName>style.rotation</p:attrName>
                                        </p:attrNameLst>
                                      </p:cBhvr>
                                      <p:tavLst>
                                        <p:tav tm="0">
                                          <p:val>
                                            <p:fltVal val="90"/>
                                          </p:val>
                                        </p:tav>
                                        <p:tav tm="100000">
                                          <p:val>
                                            <p:fltVal val="0"/>
                                          </p:val>
                                        </p:tav>
                                      </p:tavLst>
                                    </p:anim>
                                    <p:animEffect transition="in" filter="fade">
                                      <p:cBhvr>
                                        <p:cTn id="181" dur="1000"/>
                                        <p:tgtEl>
                                          <p:spTgt spid="42"/>
                                        </p:tgtEl>
                                      </p:cBhvr>
                                    </p:animEffect>
                                  </p:childTnLst>
                                </p:cTn>
                              </p:par>
                              <p:par>
                                <p:cTn id="182" presetID="31" presetClass="entr" presetSubtype="0" fill="hold" nodeType="withEffect">
                                  <p:stCondLst>
                                    <p:cond delay="500"/>
                                  </p:stCondLst>
                                  <p:childTnLst>
                                    <p:set>
                                      <p:cBhvr>
                                        <p:cTn id="183" dur="1" fill="hold">
                                          <p:stCondLst>
                                            <p:cond delay="0"/>
                                          </p:stCondLst>
                                        </p:cTn>
                                        <p:tgtEl>
                                          <p:spTgt spid="33"/>
                                        </p:tgtEl>
                                        <p:attrNameLst>
                                          <p:attrName>style.visibility</p:attrName>
                                        </p:attrNameLst>
                                      </p:cBhvr>
                                      <p:to>
                                        <p:strVal val="visible"/>
                                      </p:to>
                                    </p:set>
                                    <p:anim calcmode="lin" valueType="num">
                                      <p:cBhvr>
                                        <p:cTn id="184" dur="1000" fill="hold"/>
                                        <p:tgtEl>
                                          <p:spTgt spid="33"/>
                                        </p:tgtEl>
                                        <p:attrNameLst>
                                          <p:attrName>ppt_w</p:attrName>
                                        </p:attrNameLst>
                                      </p:cBhvr>
                                      <p:tavLst>
                                        <p:tav tm="0">
                                          <p:val>
                                            <p:fltVal val="0"/>
                                          </p:val>
                                        </p:tav>
                                        <p:tav tm="100000">
                                          <p:val>
                                            <p:strVal val="#ppt_w"/>
                                          </p:val>
                                        </p:tav>
                                      </p:tavLst>
                                    </p:anim>
                                    <p:anim calcmode="lin" valueType="num">
                                      <p:cBhvr>
                                        <p:cTn id="185" dur="1000" fill="hold"/>
                                        <p:tgtEl>
                                          <p:spTgt spid="33"/>
                                        </p:tgtEl>
                                        <p:attrNameLst>
                                          <p:attrName>ppt_h</p:attrName>
                                        </p:attrNameLst>
                                      </p:cBhvr>
                                      <p:tavLst>
                                        <p:tav tm="0">
                                          <p:val>
                                            <p:fltVal val="0"/>
                                          </p:val>
                                        </p:tav>
                                        <p:tav tm="100000">
                                          <p:val>
                                            <p:strVal val="#ppt_h"/>
                                          </p:val>
                                        </p:tav>
                                      </p:tavLst>
                                    </p:anim>
                                    <p:anim calcmode="lin" valueType="num">
                                      <p:cBhvr>
                                        <p:cTn id="186" dur="1000" fill="hold"/>
                                        <p:tgtEl>
                                          <p:spTgt spid="33"/>
                                        </p:tgtEl>
                                        <p:attrNameLst>
                                          <p:attrName>style.rotation</p:attrName>
                                        </p:attrNameLst>
                                      </p:cBhvr>
                                      <p:tavLst>
                                        <p:tav tm="0">
                                          <p:val>
                                            <p:fltVal val="90"/>
                                          </p:val>
                                        </p:tav>
                                        <p:tav tm="100000">
                                          <p:val>
                                            <p:fltVal val="0"/>
                                          </p:val>
                                        </p:tav>
                                      </p:tavLst>
                                    </p:anim>
                                    <p:animEffect transition="in" filter="fade">
                                      <p:cBhvr>
                                        <p:cTn id="187" dur="1000"/>
                                        <p:tgtEl>
                                          <p:spTgt spid="33"/>
                                        </p:tgtEl>
                                      </p:cBhvr>
                                    </p:animEffect>
                                  </p:childTnLst>
                                </p:cTn>
                              </p:par>
                              <p:par>
                                <p:cTn id="188" presetID="53" presetClass="entr" presetSubtype="16" fill="hold" grpId="0" nodeType="withEffect">
                                  <p:stCondLst>
                                    <p:cond delay="1250"/>
                                  </p:stCondLst>
                                  <p:childTnLst>
                                    <p:set>
                                      <p:cBhvr>
                                        <p:cTn id="189" dur="1" fill="hold">
                                          <p:stCondLst>
                                            <p:cond delay="0"/>
                                          </p:stCondLst>
                                        </p:cTn>
                                        <p:tgtEl>
                                          <p:spTgt spid="6"/>
                                        </p:tgtEl>
                                        <p:attrNameLst>
                                          <p:attrName>style.visibility</p:attrName>
                                        </p:attrNameLst>
                                      </p:cBhvr>
                                      <p:to>
                                        <p:strVal val="visible"/>
                                      </p:to>
                                    </p:set>
                                    <p:anim calcmode="lin" valueType="num">
                                      <p:cBhvr>
                                        <p:cTn id="190" dur="500" fill="hold"/>
                                        <p:tgtEl>
                                          <p:spTgt spid="6"/>
                                        </p:tgtEl>
                                        <p:attrNameLst>
                                          <p:attrName>ppt_w</p:attrName>
                                        </p:attrNameLst>
                                      </p:cBhvr>
                                      <p:tavLst>
                                        <p:tav tm="0">
                                          <p:val>
                                            <p:fltVal val="0"/>
                                          </p:val>
                                        </p:tav>
                                        <p:tav tm="100000">
                                          <p:val>
                                            <p:strVal val="#ppt_w"/>
                                          </p:val>
                                        </p:tav>
                                      </p:tavLst>
                                    </p:anim>
                                    <p:anim calcmode="lin" valueType="num">
                                      <p:cBhvr>
                                        <p:cTn id="191" dur="500" fill="hold"/>
                                        <p:tgtEl>
                                          <p:spTgt spid="6"/>
                                        </p:tgtEl>
                                        <p:attrNameLst>
                                          <p:attrName>ppt_h</p:attrName>
                                        </p:attrNameLst>
                                      </p:cBhvr>
                                      <p:tavLst>
                                        <p:tav tm="0">
                                          <p:val>
                                            <p:fltVal val="0"/>
                                          </p:val>
                                        </p:tav>
                                        <p:tav tm="100000">
                                          <p:val>
                                            <p:strVal val="#ppt_h"/>
                                          </p:val>
                                        </p:tav>
                                      </p:tavLst>
                                    </p:anim>
                                    <p:animEffect transition="in" filter="fade">
                                      <p:cBhvr>
                                        <p:cTn id="192" dur="500"/>
                                        <p:tgtEl>
                                          <p:spTgt spid="6"/>
                                        </p:tgtEl>
                                      </p:cBhvr>
                                    </p:animEffect>
                                  </p:childTnLst>
                                </p:cTn>
                              </p:par>
                              <p:par>
                                <p:cTn id="193" presetID="53" presetClass="entr" presetSubtype="16" fill="hold" grpId="0" nodeType="withEffect">
                                  <p:stCondLst>
                                    <p:cond delay="1250"/>
                                  </p:stCondLst>
                                  <p:childTnLst>
                                    <p:set>
                                      <p:cBhvr>
                                        <p:cTn id="194" dur="1" fill="hold">
                                          <p:stCondLst>
                                            <p:cond delay="0"/>
                                          </p:stCondLst>
                                        </p:cTn>
                                        <p:tgtEl>
                                          <p:spTgt spid="8"/>
                                        </p:tgtEl>
                                        <p:attrNameLst>
                                          <p:attrName>style.visibility</p:attrName>
                                        </p:attrNameLst>
                                      </p:cBhvr>
                                      <p:to>
                                        <p:strVal val="visible"/>
                                      </p:to>
                                    </p:set>
                                    <p:anim calcmode="lin" valueType="num">
                                      <p:cBhvr>
                                        <p:cTn id="195" dur="500" fill="hold"/>
                                        <p:tgtEl>
                                          <p:spTgt spid="8"/>
                                        </p:tgtEl>
                                        <p:attrNameLst>
                                          <p:attrName>ppt_w</p:attrName>
                                        </p:attrNameLst>
                                      </p:cBhvr>
                                      <p:tavLst>
                                        <p:tav tm="0">
                                          <p:val>
                                            <p:fltVal val="0"/>
                                          </p:val>
                                        </p:tav>
                                        <p:tav tm="100000">
                                          <p:val>
                                            <p:strVal val="#ppt_w"/>
                                          </p:val>
                                        </p:tav>
                                      </p:tavLst>
                                    </p:anim>
                                    <p:anim calcmode="lin" valueType="num">
                                      <p:cBhvr>
                                        <p:cTn id="196" dur="500" fill="hold"/>
                                        <p:tgtEl>
                                          <p:spTgt spid="8"/>
                                        </p:tgtEl>
                                        <p:attrNameLst>
                                          <p:attrName>ppt_h</p:attrName>
                                        </p:attrNameLst>
                                      </p:cBhvr>
                                      <p:tavLst>
                                        <p:tav tm="0">
                                          <p:val>
                                            <p:fltVal val="0"/>
                                          </p:val>
                                        </p:tav>
                                        <p:tav tm="100000">
                                          <p:val>
                                            <p:strVal val="#ppt_h"/>
                                          </p:val>
                                        </p:tav>
                                      </p:tavLst>
                                    </p:anim>
                                    <p:animEffect transition="in" filter="fade">
                                      <p:cBhvr>
                                        <p:cTn id="197" dur="500"/>
                                        <p:tgtEl>
                                          <p:spTgt spid="8"/>
                                        </p:tgtEl>
                                      </p:cBhvr>
                                    </p:animEffect>
                                  </p:childTnLst>
                                </p:cTn>
                              </p:par>
                              <p:par>
                                <p:cTn id="198" presetID="53" presetClass="entr" presetSubtype="16" fill="hold" grpId="0" nodeType="withEffect">
                                  <p:stCondLst>
                                    <p:cond delay="1250"/>
                                  </p:stCondLst>
                                  <p:childTnLst>
                                    <p:set>
                                      <p:cBhvr>
                                        <p:cTn id="199" dur="1" fill="hold">
                                          <p:stCondLst>
                                            <p:cond delay="0"/>
                                          </p:stCondLst>
                                        </p:cTn>
                                        <p:tgtEl>
                                          <p:spTgt spid="7"/>
                                        </p:tgtEl>
                                        <p:attrNameLst>
                                          <p:attrName>style.visibility</p:attrName>
                                        </p:attrNameLst>
                                      </p:cBhvr>
                                      <p:to>
                                        <p:strVal val="visible"/>
                                      </p:to>
                                    </p:set>
                                    <p:anim calcmode="lin" valueType="num">
                                      <p:cBhvr>
                                        <p:cTn id="200" dur="500" fill="hold"/>
                                        <p:tgtEl>
                                          <p:spTgt spid="7"/>
                                        </p:tgtEl>
                                        <p:attrNameLst>
                                          <p:attrName>ppt_w</p:attrName>
                                        </p:attrNameLst>
                                      </p:cBhvr>
                                      <p:tavLst>
                                        <p:tav tm="0">
                                          <p:val>
                                            <p:fltVal val="0"/>
                                          </p:val>
                                        </p:tav>
                                        <p:tav tm="100000">
                                          <p:val>
                                            <p:strVal val="#ppt_w"/>
                                          </p:val>
                                        </p:tav>
                                      </p:tavLst>
                                    </p:anim>
                                    <p:anim calcmode="lin" valueType="num">
                                      <p:cBhvr>
                                        <p:cTn id="201" dur="500" fill="hold"/>
                                        <p:tgtEl>
                                          <p:spTgt spid="7"/>
                                        </p:tgtEl>
                                        <p:attrNameLst>
                                          <p:attrName>ppt_h</p:attrName>
                                        </p:attrNameLst>
                                      </p:cBhvr>
                                      <p:tavLst>
                                        <p:tav tm="0">
                                          <p:val>
                                            <p:fltVal val="0"/>
                                          </p:val>
                                        </p:tav>
                                        <p:tav tm="100000">
                                          <p:val>
                                            <p:strVal val="#ppt_h"/>
                                          </p:val>
                                        </p:tav>
                                      </p:tavLst>
                                    </p:anim>
                                    <p:animEffect transition="in" filter="fade">
                                      <p:cBhvr>
                                        <p:cTn id="202" dur="500"/>
                                        <p:tgtEl>
                                          <p:spTgt spid="7"/>
                                        </p:tgtEl>
                                      </p:cBhvr>
                                    </p:animEffect>
                                  </p:childTnLst>
                                </p:cTn>
                              </p:par>
                              <p:par>
                                <p:cTn id="203" presetID="53" presetClass="entr" presetSubtype="16" fill="hold" grpId="0" nodeType="withEffect">
                                  <p:stCondLst>
                                    <p:cond delay="1250"/>
                                  </p:stCondLst>
                                  <p:childTnLst>
                                    <p:set>
                                      <p:cBhvr>
                                        <p:cTn id="204" dur="1" fill="hold">
                                          <p:stCondLst>
                                            <p:cond delay="0"/>
                                          </p:stCondLst>
                                        </p:cTn>
                                        <p:tgtEl>
                                          <p:spTgt spid="11"/>
                                        </p:tgtEl>
                                        <p:attrNameLst>
                                          <p:attrName>style.visibility</p:attrName>
                                        </p:attrNameLst>
                                      </p:cBhvr>
                                      <p:to>
                                        <p:strVal val="visible"/>
                                      </p:to>
                                    </p:set>
                                    <p:anim calcmode="lin" valueType="num">
                                      <p:cBhvr>
                                        <p:cTn id="205" dur="500" fill="hold"/>
                                        <p:tgtEl>
                                          <p:spTgt spid="11"/>
                                        </p:tgtEl>
                                        <p:attrNameLst>
                                          <p:attrName>ppt_w</p:attrName>
                                        </p:attrNameLst>
                                      </p:cBhvr>
                                      <p:tavLst>
                                        <p:tav tm="0">
                                          <p:val>
                                            <p:fltVal val="0"/>
                                          </p:val>
                                        </p:tav>
                                        <p:tav tm="100000">
                                          <p:val>
                                            <p:strVal val="#ppt_w"/>
                                          </p:val>
                                        </p:tav>
                                      </p:tavLst>
                                    </p:anim>
                                    <p:anim calcmode="lin" valueType="num">
                                      <p:cBhvr>
                                        <p:cTn id="206" dur="500" fill="hold"/>
                                        <p:tgtEl>
                                          <p:spTgt spid="11"/>
                                        </p:tgtEl>
                                        <p:attrNameLst>
                                          <p:attrName>ppt_h</p:attrName>
                                        </p:attrNameLst>
                                      </p:cBhvr>
                                      <p:tavLst>
                                        <p:tav tm="0">
                                          <p:val>
                                            <p:fltVal val="0"/>
                                          </p:val>
                                        </p:tav>
                                        <p:tav tm="100000">
                                          <p:val>
                                            <p:strVal val="#ppt_h"/>
                                          </p:val>
                                        </p:tav>
                                      </p:tavLst>
                                    </p:anim>
                                    <p:animEffect transition="in" filter="fade">
                                      <p:cBhvr>
                                        <p:cTn id="207" dur="500"/>
                                        <p:tgtEl>
                                          <p:spTgt spid="11"/>
                                        </p:tgtEl>
                                      </p:cBhvr>
                                    </p:animEffect>
                                  </p:childTnLst>
                                </p:cTn>
                              </p:par>
                              <p:par>
                                <p:cTn id="208" presetID="53" presetClass="entr" presetSubtype="16" fill="hold" grpId="0" nodeType="withEffect">
                                  <p:stCondLst>
                                    <p:cond delay="1250"/>
                                  </p:stCondLst>
                                  <p:childTnLst>
                                    <p:set>
                                      <p:cBhvr>
                                        <p:cTn id="209" dur="1" fill="hold">
                                          <p:stCondLst>
                                            <p:cond delay="0"/>
                                          </p:stCondLst>
                                        </p:cTn>
                                        <p:tgtEl>
                                          <p:spTgt spid="14"/>
                                        </p:tgtEl>
                                        <p:attrNameLst>
                                          <p:attrName>style.visibility</p:attrName>
                                        </p:attrNameLst>
                                      </p:cBhvr>
                                      <p:to>
                                        <p:strVal val="visible"/>
                                      </p:to>
                                    </p:set>
                                    <p:anim calcmode="lin" valueType="num">
                                      <p:cBhvr>
                                        <p:cTn id="210" dur="500" fill="hold"/>
                                        <p:tgtEl>
                                          <p:spTgt spid="14"/>
                                        </p:tgtEl>
                                        <p:attrNameLst>
                                          <p:attrName>ppt_w</p:attrName>
                                        </p:attrNameLst>
                                      </p:cBhvr>
                                      <p:tavLst>
                                        <p:tav tm="0">
                                          <p:val>
                                            <p:fltVal val="0"/>
                                          </p:val>
                                        </p:tav>
                                        <p:tav tm="100000">
                                          <p:val>
                                            <p:strVal val="#ppt_w"/>
                                          </p:val>
                                        </p:tav>
                                      </p:tavLst>
                                    </p:anim>
                                    <p:anim calcmode="lin" valueType="num">
                                      <p:cBhvr>
                                        <p:cTn id="211" dur="500" fill="hold"/>
                                        <p:tgtEl>
                                          <p:spTgt spid="14"/>
                                        </p:tgtEl>
                                        <p:attrNameLst>
                                          <p:attrName>ppt_h</p:attrName>
                                        </p:attrNameLst>
                                      </p:cBhvr>
                                      <p:tavLst>
                                        <p:tav tm="0">
                                          <p:val>
                                            <p:fltVal val="0"/>
                                          </p:val>
                                        </p:tav>
                                        <p:tav tm="100000">
                                          <p:val>
                                            <p:strVal val="#ppt_h"/>
                                          </p:val>
                                        </p:tav>
                                      </p:tavLst>
                                    </p:anim>
                                    <p:animEffect transition="in" filter="fade">
                                      <p:cBhvr>
                                        <p:cTn id="212" dur="500"/>
                                        <p:tgtEl>
                                          <p:spTgt spid="14"/>
                                        </p:tgtEl>
                                      </p:cBhvr>
                                    </p:animEffect>
                                  </p:childTnLst>
                                </p:cTn>
                              </p:par>
                              <p:par>
                                <p:cTn id="213" presetID="53" presetClass="entr" presetSubtype="16" fill="hold" grpId="0" nodeType="withEffect">
                                  <p:stCondLst>
                                    <p:cond delay="1250"/>
                                  </p:stCondLst>
                                  <p:childTnLst>
                                    <p:set>
                                      <p:cBhvr>
                                        <p:cTn id="214" dur="1" fill="hold">
                                          <p:stCondLst>
                                            <p:cond delay="0"/>
                                          </p:stCondLst>
                                        </p:cTn>
                                        <p:tgtEl>
                                          <p:spTgt spid="10"/>
                                        </p:tgtEl>
                                        <p:attrNameLst>
                                          <p:attrName>style.visibility</p:attrName>
                                        </p:attrNameLst>
                                      </p:cBhvr>
                                      <p:to>
                                        <p:strVal val="visible"/>
                                      </p:to>
                                    </p:set>
                                    <p:anim calcmode="lin" valueType="num">
                                      <p:cBhvr>
                                        <p:cTn id="215" dur="500" fill="hold"/>
                                        <p:tgtEl>
                                          <p:spTgt spid="10"/>
                                        </p:tgtEl>
                                        <p:attrNameLst>
                                          <p:attrName>ppt_w</p:attrName>
                                        </p:attrNameLst>
                                      </p:cBhvr>
                                      <p:tavLst>
                                        <p:tav tm="0">
                                          <p:val>
                                            <p:fltVal val="0"/>
                                          </p:val>
                                        </p:tav>
                                        <p:tav tm="100000">
                                          <p:val>
                                            <p:strVal val="#ppt_w"/>
                                          </p:val>
                                        </p:tav>
                                      </p:tavLst>
                                    </p:anim>
                                    <p:anim calcmode="lin" valueType="num">
                                      <p:cBhvr>
                                        <p:cTn id="216" dur="500" fill="hold"/>
                                        <p:tgtEl>
                                          <p:spTgt spid="10"/>
                                        </p:tgtEl>
                                        <p:attrNameLst>
                                          <p:attrName>ppt_h</p:attrName>
                                        </p:attrNameLst>
                                      </p:cBhvr>
                                      <p:tavLst>
                                        <p:tav tm="0">
                                          <p:val>
                                            <p:fltVal val="0"/>
                                          </p:val>
                                        </p:tav>
                                        <p:tav tm="100000">
                                          <p:val>
                                            <p:strVal val="#ppt_h"/>
                                          </p:val>
                                        </p:tav>
                                      </p:tavLst>
                                    </p:anim>
                                    <p:animEffect transition="in" filter="fade">
                                      <p:cBhvr>
                                        <p:cTn id="217" dur="500"/>
                                        <p:tgtEl>
                                          <p:spTgt spid="10"/>
                                        </p:tgtEl>
                                      </p:cBhvr>
                                    </p:animEffect>
                                  </p:childTnLst>
                                </p:cTn>
                              </p:par>
                              <p:par>
                                <p:cTn id="218" presetID="53" presetClass="entr" presetSubtype="16" fill="hold" grpId="0" nodeType="withEffect">
                                  <p:stCondLst>
                                    <p:cond delay="1250"/>
                                  </p:stCondLst>
                                  <p:childTnLst>
                                    <p:set>
                                      <p:cBhvr>
                                        <p:cTn id="219" dur="1" fill="hold">
                                          <p:stCondLst>
                                            <p:cond delay="0"/>
                                          </p:stCondLst>
                                        </p:cTn>
                                        <p:tgtEl>
                                          <p:spTgt spid="13"/>
                                        </p:tgtEl>
                                        <p:attrNameLst>
                                          <p:attrName>style.visibility</p:attrName>
                                        </p:attrNameLst>
                                      </p:cBhvr>
                                      <p:to>
                                        <p:strVal val="visible"/>
                                      </p:to>
                                    </p:set>
                                    <p:anim calcmode="lin" valueType="num">
                                      <p:cBhvr>
                                        <p:cTn id="220" dur="500" fill="hold"/>
                                        <p:tgtEl>
                                          <p:spTgt spid="13"/>
                                        </p:tgtEl>
                                        <p:attrNameLst>
                                          <p:attrName>ppt_w</p:attrName>
                                        </p:attrNameLst>
                                      </p:cBhvr>
                                      <p:tavLst>
                                        <p:tav tm="0">
                                          <p:val>
                                            <p:fltVal val="0"/>
                                          </p:val>
                                        </p:tav>
                                        <p:tav tm="100000">
                                          <p:val>
                                            <p:strVal val="#ppt_w"/>
                                          </p:val>
                                        </p:tav>
                                      </p:tavLst>
                                    </p:anim>
                                    <p:anim calcmode="lin" valueType="num">
                                      <p:cBhvr>
                                        <p:cTn id="221" dur="500" fill="hold"/>
                                        <p:tgtEl>
                                          <p:spTgt spid="13"/>
                                        </p:tgtEl>
                                        <p:attrNameLst>
                                          <p:attrName>ppt_h</p:attrName>
                                        </p:attrNameLst>
                                      </p:cBhvr>
                                      <p:tavLst>
                                        <p:tav tm="0">
                                          <p:val>
                                            <p:fltVal val="0"/>
                                          </p:val>
                                        </p:tav>
                                        <p:tav tm="100000">
                                          <p:val>
                                            <p:strVal val="#ppt_h"/>
                                          </p:val>
                                        </p:tav>
                                      </p:tavLst>
                                    </p:anim>
                                    <p:animEffect transition="in" filter="fade">
                                      <p:cBhvr>
                                        <p:cTn id="222" dur="500"/>
                                        <p:tgtEl>
                                          <p:spTgt spid="13"/>
                                        </p:tgtEl>
                                      </p:cBhvr>
                                    </p:animEffect>
                                  </p:childTnLst>
                                </p:cTn>
                              </p:par>
                              <p:par>
                                <p:cTn id="223" presetID="53" presetClass="entr" presetSubtype="16" fill="hold" grpId="0" nodeType="withEffect">
                                  <p:stCondLst>
                                    <p:cond delay="1250"/>
                                  </p:stCondLst>
                                  <p:childTnLst>
                                    <p:set>
                                      <p:cBhvr>
                                        <p:cTn id="224" dur="1" fill="hold">
                                          <p:stCondLst>
                                            <p:cond delay="0"/>
                                          </p:stCondLst>
                                        </p:cTn>
                                        <p:tgtEl>
                                          <p:spTgt spid="9"/>
                                        </p:tgtEl>
                                        <p:attrNameLst>
                                          <p:attrName>style.visibility</p:attrName>
                                        </p:attrNameLst>
                                      </p:cBhvr>
                                      <p:to>
                                        <p:strVal val="visible"/>
                                      </p:to>
                                    </p:set>
                                    <p:anim calcmode="lin" valueType="num">
                                      <p:cBhvr>
                                        <p:cTn id="225" dur="500" fill="hold"/>
                                        <p:tgtEl>
                                          <p:spTgt spid="9"/>
                                        </p:tgtEl>
                                        <p:attrNameLst>
                                          <p:attrName>ppt_w</p:attrName>
                                        </p:attrNameLst>
                                      </p:cBhvr>
                                      <p:tavLst>
                                        <p:tav tm="0">
                                          <p:val>
                                            <p:fltVal val="0"/>
                                          </p:val>
                                        </p:tav>
                                        <p:tav tm="100000">
                                          <p:val>
                                            <p:strVal val="#ppt_w"/>
                                          </p:val>
                                        </p:tav>
                                      </p:tavLst>
                                    </p:anim>
                                    <p:anim calcmode="lin" valueType="num">
                                      <p:cBhvr>
                                        <p:cTn id="226" dur="500" fill="hold"/>
                                        <p:tgtEl>
                                          <p:spTgt spid="9"/>
                                        </p:tgtEl>
                                        <p:attrNameLst>
                                          <p:attrName>ppt_h</p:attrName>
                                        </p:attrNameLst>
                                      </p:cBhvr>
                                      <p:tavLst>
                                        <p:tav tm="0">
                                          <p:val>
                                            <p:fltVal val="0"/>
                                          </p:val>
                                        </p:tav>
                                        <p:tav tm="100000">
                                          <p:val>
                                            <p:strVal val="#ppt_h"/>
                                          </p:val>
                                        </p:tav>
                                      </p:tavLst>
                                    </p:anim>
                                    <p:animEffect transition="in" filter="fade">
                                      <p:cBhvr>
                                        <p:cTn id="227" dur="500"/>
                                        <p:tgtEl>
                                          <p:spTgt spid="9"/>
                                        </p:tgtEl>
                                      </p:cBhvr>
                                    </p:animEffect>
                                  </p:childTnLst>
                                </p:cTn>
                              </p:par>
                              <p:par>
                                <p:cTn id="228" presetID="53" presetClass="entr" presetSubtype="16" fill="hold" grpId="0" nodeType="withEffect">
                                  <p:stCondLst>
                                    <p:cond delay="1250"/>
                                  </p:stCondLst>
                                  <p:childTnLst>
                                    <p:set>
                                      <p:cBhvr>
                                        <p:cTn id="229" dur="1" fill="hold">
                                          <p:stCondLst>
                                            <p:cond delay="0"/>
                                          </p:stCondLst>
                                        </p:cTn>
                                        <p:tgtEl>
                                          <p:spTgt spid="15"/>
                                        </p:tgtEl>
                                        <p:attrNameLst>
                                          <p:attrName>style.visibility</p:attrName>
                                        </p:attrNameLst>
                                      </p:cBhvr>
                                      <p:to>
                                        <p:strVal val="visible"/>
                                      </p:to>
                                    </p:set>
                                    <p:anim calcmode="lin" valueType="num">
                                      <p:cBhvr>
                                        <p:cTn id="230" dur="500" fill="hold"/>
                                        <p:tgtEl>
                                          <p:spTgt spid="15"/>
                                        </p:tgtEl>
                                        <p:attrNameLst>
                                          <p:attrName>ppt_w</p:attrName>
                                        </p:attrNameLst>
                                      </p:cBhvr>
                                      <p:tavLst>
                                        <p:tav tm="0">
                                          <p:val>
                                            <p:fltVal val="0"/>
                                          </p:val>
                                        </p:tav>
                                        <p:tav tm="100000">
                                          <p:val>
                                            <p:strVal val="#ppt_w"/>
                                          </p:val>
                                        </p:tav>
                                      </p:tavLst>
                                    </p:anim>
                                    <p:anim calcmode="lin" valueType="num">
                                      <p:cBhvr>
                                        <p:cTn id="231" dur="500" fill="hold"/>
                                        <p:tgtEl>
                                          <p:spTgt spid="15"/>
                                        </p:tgtEl>
                                        <p:attrNameLst>
                                          <p:attrName>ppt_h</p:attrName>
                                        </p:attrNameLst>
                                      </p:cBhvr>
                                      <p:tavLst>
                                        <p:tav tm="0">
                                          <p:val>
                                            <p:fltVal val="0"/>
                                          </p:val>
                                        </p:tav>
                                        <p:tav tm="100000">
                                          <p:val>
                                            <p:strVal val="#ppt_h"/>
                                          </p:val>
                                        </p:tav>
                                      </p:tavLst>
                                    </p:anim>
                                    <p:animEffect transition="in" filter="fade">
                                      <p:cBhvr>
                                        <p:cTn id="232" dur="500"/>
                                        <p:tgtEl>
                                          <p:spTgt spid="15"/>
                                        </p:tgtEl>
                                      </p:cBhvr>
                                    </p:animEffect>
                                  </p:childTnLst>
                                </p:cTn>
                              </p:par>
                              <p:par>
                                <p:cTn id="233" presetID="53" presetClass="entr" presetSubtype="16" fill="hold" grpId="0" nodeType="withEffect">
                                  <p:stCondLst>
                                    <p:cond delay="1250"/>
                                  </p:stCondLst>
                                  <p:childTnLst>
                                    <p:set>
                                      <p:cBhvr>
                                        <p:cTn id="234" dur="1" fill="hold">
                                          <p:stCondLst>
                                            <p:cond delay="0"/>
                                          </p:stCondLst>
                                        </p:cTn>
                                        <p:tgtEl>
                                          <p:spTgt spid="12"/>
                                        </p:tgtEl>
                                        <p:attrNameLst>
                                          <p:attrName>style.visibility</p:attrName>
                                        </p:attrNameLst>
                                      </p:cBhvr>
                                      <p:to>
                                        <p:strVal val="visible"/>
                                      </p:to>
                                    </p:set>
                                    <p:anim calcmode="lin" valueType="num">
                                      <p:cBhvr>
                                        <p:cTn id="235" dur="500" fill="hold"/>
                                        <p:tgtEl>
                                          <p:spTgt spid="12"/>
                                        </p:tgtEl>
                                        <p:attrNameLst>
                                          <p:attrName>ppt_w</p:attrName>
                                        </p:attrNameLst>
                                      </p:cBhvr>
                                      <p:tavLst>
                                        <p:tav tm="0">
                                          <p:val>
                                            <p:fltVal val="0"/>
                                          </p:val>
                                        </p:tav>
                                        <p:tav tm="100000">
                                          <p:val>
                                            <p:strVal val="#ppt_w"/>
                                          </p:val>
                                        </p:tav>
                                      </p:tavLst>
                                    </p:anim>
                                    <p:anim calcmode="lin" valueType="num">
                                      <p:cBhvr>
                                        <p:cTn id="236" dur="500" fill="hold"/>
                                        <p:tgtEl>
                                          <p:spTgt spid="12"/>
                                        </p:tgtEl>
                                        <p:attrNameLst>
                                          <p:attrName>ppt_h</p:attrName>
                                        </p:attrNameLst>
                                      </p:cBhvr>
                                      <p:tavLst>
                                        <p:tav tm="0">
                                          <p:val>
                                            <p:fltVal val="0"/>
                                          </p:val>
                                        </p:tav>
                                        <p:tav tm="100000">
                                          <p:val>
                                            <p:strVal val="#ppt_h"/>
                                          </p:val>
                                        </p:tav>
                                      </p:tavLst>
                                    </p:anim>
                                    <p:animEffect transition="in" filter="fade">
                                      <p:cBhvr>
                                        <p:cTn id="237" dur="500"/>
                                        <p:tgtEl>
                                          <p:spTgt spid="12"/>
                                        </p:tgtEl>
                                      </p:cBhvr>
                                    </p:animEffect>
                                  </p:childTnLst>
                                </p:cTn>
                              </p:par>
                              <p:par>
                                <p:cTn id="238" presetID="53" presetClass="entr" presetSubtype="16" fill="hold" grpId="0" nodeType="withEffect">
                                  <p:stCondLst>
                                    <p:cond delay="1250"/>
                                  </p:stCondLst>
                                  <p:childTnLst>
                                    <p:set>
                                      <p:cBhvr>
                                        <p:cTn id="239" dur="1" fill="hold">
                                          <p:stCondLst>
                                            <p:cond delay="0"/>
                                          </p:stCondLst>
                                        </p:cTn>
                                        <p:tgtEl>
                                          <p:spTgt spid="23"/>
                                        </p:tgtEl>
                                        <p:attrNameLst>
                                          <p:attrName>style.visibility</p:attrName>
                                        </p:attrNameLst>
                                      </p:cBhvr>
                                      <p:to>
                                        <p:strVal val="visible"/>
                                      </p:to>
                                    </p:set>
                                    <p:anim calcmode="lin" valueType="num">
                                      <p:cBhvr>
                                        <p:cTn id="240" dur="500" fill="hold"/>
                                        <p:tgtEl>
                                          <p:spTgt spid="23"/>
                                        </p:tgtEl>
                                        <p:attrNameLst>
                                          <p:attrName>ppt_w</p:attrName>
                                        </p:attrNameLst>
                                      </p:cBhvr>
                                      <p:tavLst>
                                        <p:tav tm="0">
                                          <p:val>
                                            <p:fltVal val="0"/>
                                          </p:val>
                                        </p:tav>
                                        <p:tav tm="100000">
                                          <p:val>
                                            <p:strVal val="#ppt_w"/>
                                          </p:val>
                                        </p:tav>
                                      </p:tavLst>
                                    </p:anim>
                                    <p:anim calcmode="lin" valueType="num">
                                      <p:cBhvr>
                                        <p:cTn id="241" dur="500" fill="hold"/>
                                        <p:tgtEl>
                                          <p:spTgt spid="23"/>
                                        </p:tgtEl>
                                        <p:attrNameLst>
                                          <p:attrName>ppt_h</p:attrName>
                                        </p:attrNameLst>
                                      </p:cBhvr>
                                      <p:tavLst>
                                        <p:tav tm="0">
                                          <p:val>
                                            <p:fltVal val="0"/>
                                          </p:val>
                                        </p:tav>
                                        <p:tav tm="100000">
                                          <p:val>
                                            <p:strVal val="#ppt_h"/>
                                          </p:val>
                                        </p:tav>
                                      </p:tavLst>
                                    </p:anim>
                                    <p:animEffect transition="in" filter="fade">
                                      <p:cBhvr>
                                        <p:cTn id="242" dur="500"/>
                                        <p:tgtEl>
                                          <p:spTgt spid="23"/>
                                        </p:tgtEl>
                                      </p:cBhvr>
                                    </p:animEffect>
                                  </p:childTnLst>
                                </p:cTn>
                              </p:par>
                              <p:par>
                                <p:cTn id="243" presetID="53" presetClass="entr" presetSubtype="16" fill="hold" grpId="0" nodeType="withEffect">
                                  <p:stCondLst>
                                    <p:cond delay="1250"/>
                                  </p:stCondLst>
                                  <p:childTnLst>
                                    <p:set>
                                      <p:cBhvr>
                                        <p:cTn id="244" dur="1" fill="hold">
                                          <p:stCondLst>
                                            <p:cond delay="0"/>
                                          </p:stCondLst>
                                        </p:cTn>
                                        <p:tgtEl>
                                          <p:spTgt spid="28"/>
                                        </p:tgtEl>
                                        <p:attrNameLst>
                                          <p:attrName>style.visibility</p:attrName>
                                        </p:attrNameLst>
                                      </p:cBhvr>
                                      <p:to>
                                        <p:strVal val="visible"/>
                                      </p:to>
                                    </p:set>
                                    <p:anim calcmode="lin" valueType="num">
                                      <p:cBhvr>
                                        <p:cTn id="245" dur="500" fill="hold"/>
                                        <p:tgtEl>
                                          <p:spTgt spid="28"/>
                                        </p:tgtEl>
                                        <p:attrNameLst>
                                          <p:attrName>ppt_w</p:attrName>
                                        </p:attrNameLst>
                                      </p:cBhvr>
                                      <p:tavLst>
                                        <p:tav tm="0">
                                          <p:val>
                                            <p:fltVal val="0"/>
                                          </p:val>
                                        </p:tav>
                                        <p:tav tm="100000">
                                          <p:val>
                                            <p:strVal val="#ppt_w"/>
                                          </p:val>
                                        </p:tav>
                                      </p:tavLst>
                                    </p:anim>
                                    <p:anim calcmode="lin" valueType="num">
                                      <p:cBhvr>
                                        <p:cTn id="246" dur="500" fill="hold"/>
                                        <p:tgtEl>
                                          <p:spTgt spid="28"/>
                                        </p:tgtEl>
                                        <p:attrNameLst>
                                          <p:attrName>ppt_h</p:attrName>
                                        </p:attrNameLst>
                                      </p:cBhvr>
                                      <p:tavLst>
                                        <p:tav tm="0">
                                          <p:val>
                                            <p:fltVal val="0"/>
                                          </p:val>
                                        </p:tav>
                                        <p:tav tm="100000">
                                          <p:val>
                                            <p:strVal val="#ppt_h"/>
                                          </p:val>
                                        </p:tav>
                                      </p:tavLst>
                                    </p:anim>
                                    <p:animEffect transition="in" filter="fade">
                                      <p:cBhvr>
                                        <p:cTn id="247" dur="500"/>
                                        <p:tgtEl>
                                          <p:spTgt spid="28"/>
                                        </p:tgtEl>
                                      </p:cBhvr>
                                    </p:animEffect>
                                  </p:childTnLst>
                                </p:cTn>
                              </p:par>
                              <p:par>
                                <p:cTn id="248" presetID="53" presetClass="entr" presetSubtype="16" fill="hold" grpId="0" nodeType="withEffect">
                                  <p:stCondLst>
                                    <p:cond delay="1250"/>
                                  </p:stCondLst>
                                  <p:childTnLst>
                                    <p:set>
                                      <p:cBhvr>
                                        <p:cTn id="249" dur="1" fill="hold">
                                          <p:stCondLst>
                                            <p:cond delay="0"/>
                                          </p:stCondLst>
                                        </p:cTn>
                                        <p:tgtEl>
                                          <p:spTgt spid="21"/>
                                        </p:tgtEl>
                                        <p:attrNameLst>
                                          <p:attrName>style.visibility</p:attrName>
                                        </p:attrNameLst>
                                      </p:cBhvr>
                                      <p:to>
                                        <p:strVal val="visible"/>
                                      </p:to>
                                    </p:set>
                                    <p:anim calcmode="lin" valueType="num">
                                      <p:cBhvr>
                                        <p:cTn id="250" dur="500" fill="hold"/>
                                        <p:tgtEl>
                                          <p:spTgt spid="21"/>
                                        </p:tgtEl>
                                        <p:attrNameLst>
                                          <p:attrName>ppt_w</p:attrName>
                                        </p:attrNameLst>
                                      </p:cBhvr>
                                      <p:tavLst>
                                        <p:tav tm="0">
                                          <p:val>
                                            <p:fltVal val="0"/>
                                          </p:val>
                                        </p:tav>
                                        <p:tav tm="100000">
                                          <p:val>
                                            <p:strVal val="#ppt_w"/>
                                          </p:val>
                                        </p:tav>
                                      </p:tavLst>
                                    </p:anim>
                                    <p:anim calcmode="lin" valueType="num">
                                      <p:cBhvr>
                                        <p:cTn id="251" dur="500" fill="hold"/>
                                        <p:tgtEl>
                                          <p:spTgt spid="21"/>
                                        </p:tgtEl>
                                        <p:attrNameLst>
                                          <p:attrName>ppt_h</p:attrName>
                                        </p:attrNameLst>
                                      </p:cBhvr>
                                      <p:tavLst>
                                        <p:tav tm="0">
                                          <p:val>
                                            <p:fltVal val="0"/>
                                          </p:val>
                                        </p:tav>
                                        <p:tav tm="100000">
                                          <p:val>
                                            <p:strVal val="#ppt_h"/>
                                          </p:val>
                                        </p:tav>
                                      </p:tavLst>
                                    </p:anim>
                                    <p:animEffect transition="in" filter="fade">
                                      <p:cBhvr>
                                        <p:cTn id="252" dur="500"/>
                                        <p:tgtEl>
                                          <p:spTgt spid="21"/>
                                        </p:tgtEl>
                                      </p:cBhvr>
                                    </p:animEffect>
                                  </p:childTnLst>
                                </p:cTn>
                              </p:par>
                              <p:par>
                                <p:cTn id="253" presetID="53" presetClass="entr" presetSubtype="16" fill="hold" grpId="0" nodeType="withEffect">
                                  <p:stCondLst>
                                    <p:cond delay="1250"/>
                                  </p:stCondLst>
                                  <p:childTnLst>
                                    <p:set>
                                      <p:cBhvr>
                                        <p:cTn id="254" dur="1" fill="hold">
                                          <p:stCondLst>
                                            <p:cond delay="0"/>
                                          </p:stCondLst>
                                        </p:cTn>
                                        <p:tgtEl>
                                          <p:spTgt spid="22"/>
                                        </p:tgtEl>
                                        <p:attrNameLst>
                                          <p:attrName>style.visibility</p:attrName>
                                        </p:attrNameLst>
                                      </p:cBhvr>
                                      <p:to>
                                        <p:strVal val="visible"/>
                                      </p:to>
                                    </p:set>
                                    <p:anim calcmode="lin" valueType="num">
                                      <p:cBhvr>
                                        <p:cTn id="255" dur="500" fill="hold"/>
                                        <p:tgtEl>
                                          <p:spTgt spid="22"/>
                                        </p:tgtEl>
                                        <p:attrNameLst>
                                          <p:attrName>ppt_w</p:attrName>
                                        </p:attrNameLst>
                                      </p:cBhvr>
                                      <p:tavLst>
                                        <p:tav tm="0">
                                          <p:val>
                                            <p:fltVal val="0"/>
                                          </p:val>
                                        </p:tav>
                                        <p:tav tm="100000">
                                          <p:val>
                                            <p:strVal val="#ppt_w"/>
                                          </p:val>
                                        </p:tav>
                                      </p:tavLst>
                                    </p:anim>
                                    <p:anim calcmode="lin" valueType="num">
                                      <p:cBhvr>
                                        <p:cTn id="256" dur="500" fill="hold"/>
                                        <p:tgtEl>
                                          <p:spTgt spid="22"/>
                                        </p:tgtEl>
                                        <p:attrNameLst>
                                          <p:attrName>ppt_h</p:attrName>
                                        </p:attrNameLst>
                                      </p:cBhvr>
                                      <p:tavLst>
                                        <p:tav tm="0">
                                          <p:val>
                                            <p:fltVal val="0"/>
                                          </p:val>
                                        </p:tav>
                                        <p:tav tm="100000">
                                          <p:val>
                                            <p:strVal val="#ppt_h"/>
                                          </p:val>
                                        </p:tav>
                                      </p:tavLst>
                                    </p:anim>
                                    <p:animEffect transition="in" filter="fade">
                                      <p:cBhvr>
                                        <p:cTn id="257" dur="500"/>
                                        <p:tgtEl>
                                          <p:spTgt spid="22"/>
                                        </p:tgtEl>
                                      </p:cBhvr>
                                    </p:animEffect>
                                  </p:childTnLst>
                                </p:cTn>
                              </p:par>
                              <p:par>
                                <p:cTn id="258" presetID="53" presetClass="entr" presetSubtype="16" fill="hold" grpId="0" nodeType="withEffect">
                                  <p:stCondLst>
                                    <p:cond delay="1250"/>
                                  </p:stCondLst>
                                  <p:childTnLst>
                                    <p:set>
                                      <p:cBhvr>
                                        <p:cTn id="259" dur="1" fill="hold">
                                          <p:stCondLst>
                                            <p:cond delay="0"/>
                                          </p:stCondLst>
                                        </p:cTn>
                                        <p:tgtEl>
                                          <p:spTgt spid="24"/>
                                        </p:tgtEl>
                                        <p:attrNameLst>
                                          <p:attrName>style.visibility</p:attrName>
                                        </p:attrNameLst>
                                      </p:cBhvr>
                                      <p:to>
                                        <p:strVal val="visible"/>
                                      </p:to>
                                    </p:set>
                                    <p:anim calcmode="lin" valueType="num">
                                      <p:cBhvr>
                                        <p:cTn id="260" dur="500" fill="hold"/>
                                        <p:tgtEl>
                                          <p:spTgt spid="24"/>
                                        </p:tgtEl>
                                        <p:attrNameLst>
                                          <p:attrName>ppt_w</p:attrName>
                                        </p:attrNameLst>
                                      </p:cBhvr>
                                      <p:tavLst>
                                        <p:tav tm="0">
                                          <p:val>
                                            <p:fltVal val="0"/>
                                          </p:val>
                                        </p:tav>
                                        <p:tav tm="100000">
                                          <p:val>
                                            <p:strVal val="#ppt_w"/>
                                          </p:val>
                                        </p:tav>
                                      </p:tavLst>
                                    </p:anim>
                                    <p:anim calcmode="lin" valueType="num">
                                      <p:cBhvr>
                                        <p:cTn id="261" dur="500" fill="hold"/>
                                        <p:tgtEl>
                                          <p:spTgt spid="24"/>
                                        </p:tgtEl>
                                        <p:attrNameLst>
                                          <p:attrName>ppt_h</p:attrName>
                                        </p:attrNameLst>
                                      </p:cBhvr>
                                      <p:tavLst>
                                        <p:tav tm="0">
                                          <p:val>
                                            <p:fltVal val="0"/>
                                          </p:val>
                                        </p:tav>
                                        <p:tav tm="100000">
                                          <p:val>
                                            <p:strVal val="#ppt_h"/>
                                          </p:val>
                                        </p:tav>
                                      </p:tavLst>
                                    </p:anim>
                                    <p:animEffect transition="in" filter="fade">
                                      <p:cBhvr>
                                        <p:cTn id="262" dur="500"/>
                                        <p:tgtEl>
                                          <p:spTgt spid="24"/>
                                        </p:tgtEl>
                                      </p:cBhvr>
                                    </p:animEffect>
                                  </p:childTnLst>
                                </p:cTn>
                              </p:par>
                              <p:par>
                                <p:cTn id="263" presetID="53" presetClass="entr" presetSubtype="16" fill="hold" grpId="0" nodeType="withEffect">
                                  <p:stCondLst>
                                    <p:cond delay="1250"/>
                                  </p:stCondLst>
                                  <p:childTnLst>
                                    <p:set>
                                      <p:cBhvr>
                                        <p:cTn id="264" dur="1" fill="hold">
                                          <p:stCondLst>
                                            <p:cond delay="0"/>
                                          </p:stCondLst>
                                        </p:cTn>
                                        <p:tgtEl>
                                          <p:spTgt spid="25"/>
                                        </p:tgtEl>
                                        <p:attrNameLst>
                                          <p:attrName>style.visibility</p:attrName>
                                        </p:attrNameLst>
                                      </p:cBhvr>
                                      <p:to>
                                        <p:strVal val="visible"/>
                                      </p:to>
                                    </p:set>
                                    <p:anim calcmode="lin" valueType="num">
                                      <p:cBhvr>
                                        <p:cTn id="265" dur="500" fill="hold"/>
                                        <p:tgtEl>
                                          <p:spTgt spid="25"/>
                                        </p:tgtEl>
                                        <p:attrNameLst>
                                          <p:attrName>ppt_w</p:attrName>
                                        </p:attrNameLst>
                                      </p:cBhvr>
                                      <p:tavLst>
                                        <p:tav tm="0">
                                          <p:val>
                                            <p:fltVal val="0"/>
                                          </p:val>
                                        </p:tav>
                                        <p:tav tm="100000">
                                          <p:val>
                                            <p:strVal val="#ppt_w"/>
                                          </p:val>
                                        </p:tav>
                                      </p:tavLst>
                                    </p:anim>
                                    <p:anim calcmode="lin" valueType="num">
                                      <p:cBhvr>
                                        <p:cTn id="266" dur="500" fill="hold"/>
                                        <p:tgtEl>
                                          <p:spTgt spid="25"/>
                                        </p:tgtEl>
                                        <p:attrNameLst>
                                          <p:attrName>ppt_h</p:attrName>
                                        </p:attrNameLst>
                                      </p:cBhvr>
                                      <p:tavLst>
                                        <p:tav tm="0">
                                          <p:val>
                                            <p:fltVal val="0"/>
                                          </p:val>
                                        </p:tav>
                                        <p:tav tm="100000">
                                          <p:val>
                                            <p:strVal val="#ppt_h"/>
                                          </p:val>
                                        </p:tav>
                                      </p:tavLst>
                                    </p:anim>
                                    <p:animEffect transition="in" filter="fade">
                                      <p:cBhvr>
                                        <p:cTn id="267" dur="500"/>
                                        <p:tgtEl>
                                          <p:spTgt spid="25"/>
                                        </p:tgtEl>
                                      </p:cBhvr>
                                    </p:animEffect>
                                  </p:childTnLst>
                                </p:cTn>
                              </p:par>
                              <p:par>
                                <p:cTn id="268" presetID="53" presetClass="entr" presetSubtype="16" fill="hold" grpId="0" nodeType="withEffect">
                                  <p:stCondLst>
                                    <p:cond delay="1250"/>
                                  </p:stCondLst>
                                  <p:childTnLst>
                                    <p:set>
                                      <p:cBhvr>
                                        <p:cTn id="269" dur="1" fill="hold">
                                          <p:stCondLst>
                                            <p:cond delay="0"/>
                                          </p:stCondLst>
                                        </p:cTn>
                                        <p:tgtEl>
                                          <p:spTgt spid="3"/>
                                        </p:tgtEl>
                                        <p:attrNameLst>
                                          <p:attrName>style.visibility</p:attrName>
                                        </p:attrNameLst>
                                      </p:cBhvr>
                                      <p:to>
                                        <p:strVal val="visible"/>
                                      </p:to>
                                    </p:set>
                                    <p:anim calcmode="lin" valueType="num">
                                      <p:cBhvr>
                                        <p:cTn id="270" dur="500" fill="hold"/>
                                        <p:tgtEl>
                                          <p:spTgt spid="3"/>
                                        </p:tgtEl>
                                        <p:attrNameLst>
                                          <p:attrName>ppt_w</p:attrName>
                                        </p:attrNameLst>
                                      </p:cBhvr>
                                      <p:tavLst>
                                        <p:tav tm="0">
                                          <p:val>
                                            <p:fltVal val="0"/>
                                          </p:val>
                                        </p:tav>
                                        <p:tav tm="100000">
                                          <p:val>
                                            <p:strVal val="#ppt_w"/>
                                          </p:val>
                                        </p:tav>
                                      </p:tavLst>
                                    </p:anim>
                                    <p:anim calcmode="lin" valueType="num">
                                      <p:cBhvr>
                                        <p:cTn id="271" dur="500" fill="hold"/>
                                        <p:tgtEl>
                                          <p:spTgt spid="3"/>
                                        </p:tgtEl>
                                        <p:attrNameLst>
                                          <p:attrName>ppt_h</p:attrName>
                                        </p:attrNameLst>
                                      </p:cBhvr>
                                      <p:tavLst>
                                        <p:tav tm="0">
                                          <p:val>
                                            <p:fltVal val="0"/>
                                          </p:val>
                                        </p:tav>
                                        <p:tav tm="100000">
                                          <p:val>
                                            <p:strVal val="#ppt_h"/>
                                          </p:val>
                                        </p:tav>
                                      </p:tavLst>
                                    </p:anim>
                                    <p:animEffect transition="in" filter="fade">
                                      <p:cBhvr>
                                        <p:cTn id="272" dur="500"/>
                                        <p:tgtEl>
                                          <p:spTgt spid="3"/>
                                        </p:tgtEl>
                                      </p:cBhvr>
                                    </p:animEffect>
                                  </p:childTnLst>
                                </p:cTn>
                              </p:par>
                            </p:childTnLst>
                          </p:cTn>
                        </p:par>
                      </p:childTnLst>
                    </p:cTn>
                  </p:par>
                  <p:par>
                    <p:cTn id="273" fill="hold">
                      <p:stCondLst>
                        <p:cond delay="indefinite"/>
                      </p:stCondLst>
                      <p:childTnLst>
                        <p:par>
                          <p:cTn id="274" fill="hold">
                            <p:stCondLst>
                              <p:cond delay="0"/>
                            </p:stCondLst>
                            <p:childTnLst>
                              <p:par>
                                <p:cTn id="275" presetID="42" presetClass="entr" presetSubtype="0" fill="hold" nodeType="clickEffect">
                                  <p:stCondLst>
                                    <p:cond delay="0"/>
                                  </p:stCondLst>
                                  <p:childTnLst>
                                    <p:set>
                                      <p:cBhvr>
                                        <p:cTn id="276" dur="1" fill="hold">
                                          <p:stCondLst>
                                            <p:cond delay="0"/>
                                          </p:stCondLst>
                                        </p:cTn>
                                        <p:tgtEl>
                                          <p:spTgt spid="57"/>
                                        </p:tgtEl>
                                        <p:attrNameLst>
                                          <p:attrName>style.visibility</p:attrName>
                                        </p:attrNameLst>
                                      </p:cBhvr>
                                      <p:to>
                                        <p:strVal val="visible"/>
                                      </p:to>
                                    </p:set>
                                    <p:animEffect transition="in" filter="fade">
                                      <p:cBhvr>
                                        <p:cTn id="277" dur="1000"/>
                                        <p:tgtEl>
                                          <p:spTgt spid="57"/>
                                        </p:tgtEl>
                                      </p:cBhvr>
                                    </p:animEffect>
                                    <p:anim calcmode="lin" valueType="num">
                                      <p:cBhvr>
                                        <p:cTn id="278" dur="1000" fill="hold"/>
                                        <p:tgtEl>
                                          <p:spTgt spid="57"/>
                                        </p:tgtEl>
                                        <p:attrNameLst>
                                          <p:attrName>ppt_x</p:attrName>
                                        </p:attrNameLst>
                                      </p:cBhvr>
                                      <p:tavLst>
                                        <p:tav tm="0">
                                          <p:val>
                                            <p:strVal val="#ppt_x"/>
                                          </p:val>
                                        </p:tav>
                                        <p:tav tm="100000">
                                          <p:val>
                                            <p:strVal val="#ppt_x"/>
                                          </p:val>
                                        </p:tav>
                                      </p:tavLst>
                                    </p:anim>
                                    <p:anim calcmode="lin" valueType="num">
                                      <p:cBhvr>
                                        <p:cTn id="27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1" grpId="0" animBg="1"/>
      <p:bldP spid="22" grpId="0" animBg="1"/>
      <p:bldP spid="23" grpId="0" animBg="1"/>
      <p:bldP spid="24" grpId="0" animBg="1"/>
      <p:bldP spid="25" grpId="0" animBg="1"/>
      <p:bldP spid="28" grpId="0" animBg="1"/>
      <p:bldP spid="51" grpId="0" animBg="1"/>
      <p:bldP spid="52" grpId="0" animBg="1"/>
      <p:bldP spid="53" grpId="0" animBg="1"/>
      <p:bldP spid="54" grpId="0" animBg="1"/>
      <p:bldP spid="55" grpId="0"/>
      <p:bldP spid="5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CD74CF4-E3AC-42DE-BE86-BA549A10CED8}"/>
              </a:ext>
            </a:extLst>
          </p:cNvPr>
          <p:cNvCxnSpPr/>
          <p:nvPr/>
        </p:nvCxnSpPr>
        <p:spPr>
          <a:xfrm>
            <a:off x="5069497" y="1817914"/>
            <a:ext cx="2053007" cy="0"/>
          </a:xfrm>
          <a:prstGeom prst="line">
            <a:avLst/>
          </a:prstGeom>
          <a:ln w="44450" cap="rnd">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AAED42A-6513-4C4A-B81B-E6471E6EA26D}"/>
              </a:ext>
            </a:extLst>
          </p:cNvPr>
          <p:cNvCxnSpPr/>
          <p:nvPr/>
        </p:nvCxnSpPr>
        <p:spPr>
          <a:xfrm>
            <a:off x="0" y="3924300"/>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9DF232E9-434A-45A1-AB46-0289A115B839}"/>
              </a:ext>
            </a:extLst>
          </p:cNvPr>
          <p:cNvSpPr/>
          <p:nvPr/>
        </p:nvSpPr>
        <p:spPr>
          <a:xfrm rot="11174285">
            <a:off x="2098591"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椭圆 5">
            <a:extLst>
              <a:ext uri="{FF2B5EF4-FFF2-40B4-BE49-F238E27FC236}">
                <a16:creationId xmlns:a16="http://schemas.microsoft.com/office/drawing/2014/main" id="{8735A74A-F37C-4D21-8349-130CB4CBC913}"/>
              </a:ext>
            </a:extLst>
          </p:cNvPr>
          <p:cNvSpPr/>
          <p:nvPr/>
        </p:nvSpPr>
        <p:spPr>
          <a:xfrm rot="11174285">
            <a:off x="3402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椭圆 6">
            <a:extLst>
              <a:ext uri="{FF2B5EF4-FFF2-40B4-BE49-F238E27FC236}">
                <a16:creationId xmlns:a16="http://schemas.microsoft.com/office/drawing/2014/main" id="{4388320D-E277-405D-8507-2DF9FAD28CBF}"/>
              </a:ext>
            </a:extLst>
          </p:cNvPr>
          <p:cNvSpPr/>
          <p:nvPr/>
        </p:nvSpPr>
        <p:spPr>
          <a:xfrm rot="11174285">
            <a:off x="33470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 name="椭圆 7">
            <a:extLst>
              <a:ext uri="{FF2B5EF4-FFF2-40B4-BE49-F238E27FC236}">
                <a16:creationId xmlns:a16="http://schemas.microsoft.com/office/drawing/2014/main" id="{E6C46F47-B150-4E64-BDBC-6FD5E2B6A4CD}"/>
              </a:ext>
            </a:extLst>
          </p:cNvPr>
          <p:cNvSpPr/>
          <p:nvPr/>
        </p:nvSpPr>
        <p:spPr>
          <a:xfrm rot="11174285">
            <a:off x="7000792"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椭圆 8">
            <a:extLst>
              <a:ext uri="{FF2B5EF4-FFF2-40B4-BE49-F238E27FC236}">
                <a16:creationId xmlns:a16="http://schemas.microsoft.com/office/drawing/2014/main" id="{29E9DDEB-D483-4F4B-A0D1-01695E3552F4}"/>
              </a:ext>
            </a:extLst>
          </p:cNvPr>
          <p:cNvSpPr/>
          <p:nvPr/>
        </p:nvSpPr>
        <p:spPr>
          <a:xfrm rot="11174285">
            <a:off x="53186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椭圆 9">
            <a:extLst>
              <a:ext uri="{FF2B5EF4-FFF2-40B4-BE49-F238E27FC236}">
                <a16:creationId xmlns:a16="http://schemas.microsoft.com/office/drawing/2014/main" id="{939DE8E9-A93D-470C-9260-C6AC384E3AC9}"/>
              </a:ext>
            </a:extLst>
          </p:cNvPr>
          <p:cNvSpPr/>
          <p:nvPr/>
        </p:nvSpPr>
        <p:spPr>
          <a:xfrm rot="11174285">
            <a:off x="83254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椭圆 10">
            <a:extLst>
              <a:ext uri="{FF2B5EF4-FFF2-40B4-BE49-F238E27FC236}">
                <a16:creationId xmlns:a16="http://schemas.microsoft.com/office/drawing/2014/main" id="{5FE9EAC7-78C7-4183-BB9A-286766AD2B54}"/>
              </a:ext>
            </a:extLst>
          </p:cNvPr>
          <p:cNvSpPr/>
          <p:nvPr/>
        </p:nvSpPr>
        <p:spPr>
          <a:xfrm rot="11174285">
            <a:off x="9790696" y="3864650"/>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2" name="椭圆 11">
            <a:extLst>
              <a:ext uri="{FF2B5EF4-FFF2-40B4-BE49-F238E27FC236}">
                <a16:creationId xmlns:a16="http://schemas.microsoft.com/office/drawing/2014/main" id="{04D159BF-362F-4D77-9FF9-A3A270CF781A}"/>
              </a:ext>
            </a:extLst>
          </p:cNvPr>
          <p:cNvSpPr/>
          <p:nvPr/>
        </p:nvSpPr>
        <p:spPr>
          <a:xfrm rot="11174285">
            <a:off x="11115394" y="3784511"/>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cxnSp>
        <p:nvCxnSpPr>
          <p:cNvPr id="13" name="直接连接符 12">
            <a:extLst>
              <a:ext uri="{FF2B5EF4-FFF2-40B4-BE49-F238E27FC236}">
                <a16:creationId xmlns:a16="http://schemas.microsoft.com/office/drawing/2014/main" id="{46E4EC92-6F90-431C-8C98-6A63D4E1C6F0}"/>
              </a:ext>
            </a:extLst>
          </p:cNvPr>
          <p:cNvCxnSpPr>
            <a:stCxn id="6" idx="3"/>
          </p:cNvCxnSpPr>
          <p:nvPr/>
        </p:nvCxnSpPr>
        <p:spPr>
          <a:xfrm flipV="1">
            <a:off x="539772" y="3547264"/>
            <a:ext cx="686767" cy="269854"/>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964C32B-FDF3-417B-9EFF-F02342164B9A}"/>
              </a:ext>
            </a:extLst>
          </p:cNvPr>
          <p:cNvCxnSpPr>
            <a:endCxn id="5" idx="5"/>
          </p:cNvCxnSpPr>
          <p:nvPr/>
        </p:nvCxnSpPr>
        <p:spPr>
          <a:xfrm>
            <a:off x="1226539" y="3547264"/>
            <a:ext cx="902127" cy="33510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B33E55B-4B2C-4FE7-8F58-FB06E303BF01}"/>
              </a:ext>
            </a:extLst>
          </p:cNvPr>
          <p:cNvCxnSpPr>
            <a:stCxn id="5" idx="1"/>
            <a:endCxn id="17" idx="5"/>
          </p:cNvCxnSpPr>
          <p:nvPr/>
        </p:nvCxnSpPr>
        <p:spPr>
          <a:xfrm>
            <a:off x="2229378" y="4007798"/>
            <a:ext cx="340215" cy="663745"/>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E03D889-676F-4108-9C0D-F9F304363CAC}"/>
              </a:ext>
            </a:extLst>
          </p:cNvPr>
          <p:cNvCxnSpPr>
            <a:stCxn id="17" idx="3"/>
            <a:endCxn id="7" idx="7"/>
          </p:cNvCxnSpPr>
          <p:nvPr/>
        </p:nvCxnSpPr>
        <p:spPr>
          <a:xfrm flipV="1">
            <a:off x="2651615" y="3968413"/>
            <a:ext cx="720383" cy="71209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5B276F9F-C0F6-448B-BE00-DC1A0D52BC9C}"/>
              </a:ext>
            </a:extLst>
          </p:cNvPr>
          <p:cNvSpPr/>
          <p:nvPr/>
        </p:nvSpPr>
        <p:spPr>
          <a:xfrm rot="11174285">
            <a:off x="2547778" y="4658694"/>
            <a:ext cx="116686" cy="1166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18" name="直接连接符 17">
            <a:extLst>
              <a:ext uri="{FF2B5EF4-FFF2-40B4-BE49-F238E27FC236}">
                <a16:creationId xmlns:a16="http://schemas.microsoft.com/office/drawing/2014/main" id="{340E2A2B-5DE1-4F35-B4F3-8CC2072CE168}"/>
              </a:ext>
            </a:extLst>
          </p:cNvPr>
          <p:cNvCxnSpPr>
            <a:stCxn id="7" idx="3"/>
            <a:endCxn id="20" idx="6"/>
          </p:cNvCxnSpPr>
          <p:nvPr/>
        </p:nvCxnSpPr>
        <p:spPr>
          <a:xfrm flipV="1">
            <a:off x="3548370" y="3460593"/>
            <a:ext cx="995445" cy="36620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E59EE2E-F7EC-42BD-BAEB-9A4B496A70E2}"/>
              </a:ext>
            </a:extLst>
          </p:cNvPr>
          <p:cNvCxnSpPr>
            <a:stCxn id="9" idx="5"/>
          </p:cNvCxnSpPr>
          <p:nvPr/>
        </p:nvCxnSpPr>
        <p:spPr>
          <a:xfrm flipH="1" flipV="1">
            <a:off x="4632960" y="3463290"/>
            <a:ext cx="727612" cy="336601"/>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ACFC26F0-037C-4FB8-A92E-5A1A93CDE746}"/>
              </a:ext>
            </a:extLst>
          </p:cNvPr>
          <p:cNvSpPr/>
          <p:nvPr/>
        </p:nvSpPr>
        <p:spPr>
          <a:xfrm rot="11174285">
            <a:off x="4543512" y="3414972"/>
            <a:ext cx="102364" cy="1023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21" name="直接连接符 20">
            <a:extLst>
              <a:ext uri="{FF2B5EF4-FFF2-40B4-BE49-F238E27FC236}">
                <a16:creationId xmlns:a16="http://schemas.microsoft.com/office/drawing/2014/main" id="{0EC07957-A3F9-4DD4-9961-C5803F87310A}"/>
              </a:ext>
            </a:extLst>
          </p:cNvPr>
          <p:cNvCxnSpPr>
            <a:endCxn id="23" idx="5"/>
          </p:cNvCxnSpPr>
          <p:nvPr/>
        </p:nvCxnSpPr>
        <p:spPr>
          <a:xfrm>
            <a:off x="5403840" y="3910377"/>
            <a:ext cx="203413" cy="431055"/>
          </a:xfrm>
          <a:prstGeom prst="line">
            <a:avLst/>
          </a:prstGeom>
          <a:ln>
            <a:solidFill>
              <a:schemeClr val="tx1">
                <a:alpha val="5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82CE081-1DD0-4EB3-98F9-064323B33F9A}"/>
              </a:ext>
            </a:extLst>
          </p:cNvPr>
          <p:cNvCxnSpPr>
            <a:stCxn id="8" idx="7"/>
            <a:endCxn id="23" idx="2"/>
          </p:cNvCxnSpPr>
          <p:nvPr/>
        </p:nvCxnSpPr>
        <p:spPr>
          <a:xfrm flipH="1">
            <a:off x="5731596" y="3995438"/>
            <a:ext cx="1286911" cy="41417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18A57201-9A09-4A02-9AEB-9B8CA12AE11A}"/>
              </a:ext>
            </a:extLst>
          </p:cNvPr>
          <p:cNvSpPr/>
          <p:nvPr/>
        </p:nvSpPr>
        <p:spPr>
          <a:xfrm rot="11174285">
            <a:off x="5578556" y="4324528"/>
            <a:ext cx="153494" cy="1534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24" name="直接连接符 23">
            <a:extLst>
              <a:ext uri="{FF2B5EF4-FFF2-40B4-BE49-F238E27FC236}">
                <a16:creationId xmlns:a16="http://schemas.microsoft.com/office/drawing/2014/main" id="{58BF0C59-05B0-4230-ACE6-599858A98603}"/>
              </a:ext>
            </a:extLst>
          </p:cNvPr>
          <p:cNvCxnSpPr>
            <a:endCxn id="8" idx="3"/>
          </p:cNvCxnSpPr>
          <p:nvPr/>
        </p:nvCxnSpPr>
        <p:spPr>
          <a:xfrm flipH="1">
            <a:off x="7143939" y="3338513"/>
            <a:ext cx="1857188" cy="556213"/>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107106E-D188-40B1-9689-165732D48FD0}"/>
              </a:ext>
            </a:extLst>
          </p:cNvPr>
          <p:cNvCxnSpPr>
            <a:stCxn id="11" idx="5"/>
            <a:endCxn id="26" idx="2"/>
          </p:cNvCxnSpPr>
          <p:nvPr/>
        </p:nvCxnSpPr>
        <p:spPr>
          <a:xfrm flipH="1" flipV="1">
            <a:off x="9214086" y="3327985"/>
            <a:ext cx="606685" cy="55438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B338EAF3-44B9-4418-81D0-EB834AF6C030}"/>
              </a:ext>
            </a:extLst>
          </p:cNvPr>
          <p:cNvSpPr/>
          <p:nvPr/>
        </p:nvSpPr>
        <p:spPr>
          <a:xfrm rot="11174285">
            <a:off x="8990541" y="3203700"/>
            <a:ext cx="224209" cy="2242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27" name="直接连接符 26">
            <a:extLst>
              <a:ext uri="{FF2B5EF4-FFF2-40B4-BE49-F238E27FC236}">
                <a16:creationId xmlns:a16="http://schemas.microsoft.com/office/drawing/2014/main" id="{EC54C545-A64C-4CC8-9A28-6859D61ACDB2}"/>
              </a:ext>
            </a:extLst>
          </p:cNvPr>
          <p:cNvCxnSpPr>
            <a:endCxn id="10" idx="1"/>
          </p:cNvCxnSpPr>
          <p:nvPr/>
        </p:nvCxnSpPr>
        <p:spPr>
          <a:xfrm flipH="1" flipV="1">
            <a:off x="8509391" y="3985792"/>
            <a:ext cx="1231057" cy="54652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EABF20C-10A9-47FB-9659-BE8F84CD0410}"/>
              </a:ext>
            </a:extLst>
          </p:cNvPr>
          <p:cNvCxnSpPr>
            <a:stCxn id="12" idx="7"/>
          </p:cNvCxnSpPr>
          <p:nvPr/>
        </p:nvCxnSpPr>
        <p:spPr>
          <a:xfrm flipH="1">
            <a:off x="9744077" y="3968412"/>
            <a:ext cx="1396225" cy="57025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1E680195-068D-4E06-990A-C051533EF43A}"/>
              </a:ext>
            </a:extLst>
          </p:cNvPr>
          <p:cNvSpPr txBox="1"/>
          <p:nvPr/>
        </p:nvSpPr>
        <p:spPr>
          <a:xfrm>
            <a:off x="408559" y="2957481"/>
            <a:ext cx="1761591" cy="646331"/>
          </a:xfrm>
          <a:prstGeom prst="rect">
            <a:avLst/>
          </a:prstGeom>
          <a:noFill/>
        </p:spPr>
        <p:txBody>
          <a:bodyPr wrap="square" rtlCol="0">
            <a:spAutoFit/>
          </a:bodyPr>
          <a:lstStyle/>
          <a:p>
            <a:pPr algn="ctr"/>
            <a:r>
              <a:rPr lang="en-US" altLang="zh-CN" sz="3600" dirty="0">
                <a:cs typeface="+mn-ea"/>
                <a:sym typeface="+mn-lt"/>
              </a:rPr>
              <a:t>01</a:t>
            </a:r>
            <a:endParaRPr lang="zh-CN" altLang="en-US" sz="3600" dirty="0">
              <a:cs typeface="+mn-ea"/>
              <a:sym typeface="+mn-lt"/>
            </a:endParaRPr>
          </a:p>
        </p:txBody>
      </p:sp>
      <p:sp>
        <p:nvSpPr>
          <p:cNvPr id="30" name="文本框 29">
            <a:extLst>
              <a:ext uri="{FF2B5EF4-FFF2-40B4-BE49-F238E27FC236}">
                <a16:creationId xmlns:a16="http://schemas.microsoft.com/office/drawing/2014/main" id="{3256821F-81B2-43F3-9CDC-A7A18D31E619}"/>
              </a:ext>
            </a:extLst>
          </p:cNvPr>
          <p:cNvSpPr txBox="1"/>
          <p:nvPr/>
        </p:nvSpPr>
        <p:spPr>
          <a:xfrm>
            <a:off x="1823307" y="4880886"/>
            <a:ext cx="1761591" cy="584775"/>
          </a:xfrm>
          <a:prstGeom prst="rect">
            <a:avLst/>
          </a:prstGeom>
          <a:noFill/>
        </p:spPr>
        <p:txBody>
          <a:bodyPr wrap="square" rtlCol="0">
            <a:spAutoFit/>
          </a:bodyPr>
          <a:lstStyle/>
          <a:p>
            <a:pPr algn="ctr"/>
            <a:r>
              <a:rPr lang="en-US" altLang="zh-CN" sz="3200" dirty="0">
                <a:cs typeface="+mn-ea"/>
                <a:sym typeface="+mn-lt"/>
              </a:rPr>
              <a:t>02</a:t>
            </a:r>
            <a:endParaRPr lang="zh-CN" altLang="en-US" sz="3200" dirty="0">
              <a:cs typeface="+mn-ea"/>
              <a:sym typeface="+mn-lt"/>
            </a:endParaRPr>
          </a:p>
        </p:txBody>
      </p:sp>
      <p:sp>
        <p:nvSpPr>
          <p:cNvPr id="31" name="文本框 30">
            <a:extLst>
              <a:ext uri="{FF2B5EF4-FFF2-40B4-BE49-F238E27FC236}">
                <a16:creationId xmlns:a16="http://schemas.microsoft.com/office/drawing/2014/main" id="{5D837A14-1A0A-4F07-988A-F54A75F6FE93}"/>
              </a:ext>
            </a:extLst>
          </p:cNvPr>
          <p:cNvSpPr txBox="1"/>
          <p:nvPr/>
        </p:nvSpPr>
        <p:spPr>
          <a:xfrm>
            <a:off x="5699901" y="2828772"/>
            <a:ext cx="1761591" cy="646331"/>
          </a:xfrm>
          <a:prstGeom prst="rect">
            <a:avLst/>
          </a:prstGeom>
          <a:noFill/>
        </p:spPr>
        <p:txBody>
          <a:bodyPr wrap="square" rtlCol="0">
            <a:spAutoFit/>
          </a:bodyPr>
          <a:lstStyle/>
          <a:p>
            <a:pPr algn="ctr"/>
            <a:r>
              <a:rPr lang="en-US" altLang="zh-CN" sz="3600" dirty="0">
                <a:cs typeface="+mn-ea"/>
                <a:sym typeface="+mn-lt"/>
              </a:rPr>
              <a:t>03</a:t>
            </a:r>
            <a:endParaRPr lang="zh-CN" altLang="en-US" sz="3600" dirty="0">
              <a:cs typeface="+mn-ea"/>
              <a:sym typeface="+mn-lt"/>
            </a:endParaRPr>
          </a:p>
        </p:txBody>
      </p:sp>
      <p:sp>
        <p:nvSpPr>
          <p:cNvPr id="32" name="文本框 31">
            <a:extLst>
              <a:ext uri="{FF2B5EF4-FFF2-40B4-BE49-F238E27FC236}">
                <a16:creationId xmlns:a16="http://schemas.microsoft.com/office/drawing/2014/main" id="{E339CF7F-0D11-4C2F-8D95-12C8DF59B4C4}"/>
              </a:ext>
            </a:extLst>
          </p:cNvPr>
          <p:cNvSpPr txBox="1"/>
          <p:nvPr/>
        </p:nvSpPr>
        <p:spPr>
          <a:xfrm>
            <a:off x="8859652" y="4640861"/>
            <a:ext cx="1761591" cy="584775"/>
          </a:xfrm>
          <a:prstGeom prst="rect">
            <a:avLst/>
          </a:prstGeom>
          <a:noFill/>
        </p:spPr>
        <p:txBody>
          <a:bodyPr wrap="square" rtlCol="0">
            <a:spAutoFit/>
          </a:bodyPr>
          <a:lstStyle/>
          <a:p>
            <a:pPr algn="ctr"/>
            <a:r>
              <a:rPr lang="en-US" altLang="zh-CN" sz="3200" dirty="0">
                <a:cs typeface="+mn-ea"/>
                <a:sym typeface="+mn-lt"/>
              </a:rPr>
              <a:t>04</a:t>
            </a:r>
            <a:endParaRPr lang="zh-CN" altLang="en-US" sz="3200" dirty="0">
              <a:cs typeface="+mn-ea"/>
              <a:sym typeface="+mn-lt"/>
            </a:endParaRPr>
          </a:p>
        </p:txBody>
      </p:sp>
      <p:sp>
        <p:nvSpPr>
          <p:cNvPr id="33" name="矩形 32">
            <a:extLst>
              <a:ext uri="{FF2B5EF4-FFF2-40B4-BE49-F238E27FC236}">
                <a16:creationId xmlns:a16="http://schemas.microsoft.com/office/drawing/2014/main" id="{131E1448-0C19-4E37-BF50-E8116C232D50}"/>
              </a:ext>
            </a:extLst>
          </p:cNvPr>
          <p:cNvSpPr/>
          <p:nvPr/>
        </p:nvSpPr>
        <p:spPr>
          <a:xfrm>
            <a:off x="1471151" y="2978517"/>
            <a:ext cx="3476405" cy="523220"/>
          </a:xfrm>
          <a:prstGeom prst="rect">
            <a:avLst/>
          </a:prstGeom>
        </p:spPr>
        <p:txBody>
          <a:bodyPr wrap="square">
            <a:spAutoFit/>
          </a:bodyPr>
          <a:lstStyle/>
          <a:p>
            <a:r>
              <a:rPr lang="zh-CN" altLang="en-US" sz="2800" dirty="0">
                <a:solidFill>
                  <a:schemeClr val="tx1">
                    <a:lumMod val="50000"/>
                    <a:lumOff val="50000"/>
                  </a:schemeClr>
                </a:solidFill>
                <a:cs typeface="+mn-ea"/>
                <a:sym typeface="+mn-lt"/>
              </a:rPr>
              <a:t>程序功能和实现环境</a:t>
            </a:r>
          </a:p>
        </p:txBody>
      </p:sp>
      <p:sp>
        <p:nvSpPr>
          <p:cNvPr id="34" name="椭圆 33">
            <a:extLst>
              <a:ext uri="{FF2B5EF4-FFF2-40B4-BE49-F238E27FC236}">
                <a16:creationId xmlns:a16="http://schemas.microsoft.com/office/drawing/2014/main" id="{D0E2C157-FD7A-4024-A1FE-8D4B8569E2C3}"/>
              </a:ext>
            </a:extLst>
          </p:cNvPr>
          <p:cNvSpPr/>
          <p:nvPr/>
        </p:nvSpPr>
        <p:spPr>
          <a:xfrm rot="11174285">
            <a:off x="1197640" y="3526741"/>
            <a:ext cx="50995" cy="5099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5" name="椭圆 34">
            <a:extLst>
              <a:ext uri="{FF2B5EF4-FFF2-40B4-BE49-F238E27FC236}">
                <a16:creationId xmlns:a16="http://schemas.microsoft.com/office/drawing/2014/main" id="{916ACEBF-613E-4007-8E43-B91B35D82263}"/>
              </a:ext>
            </a:extLst>
          </p:cNvPr>
          <p:cNvSpPr/>
          <p:nvPr/>
        </p:nvSpPr>
        <p:spPr>
          <a:xfrm rot="11174285">
            <a:off x="9728818" y="4520349"/>
            <a:ext cx="50995" cy="509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6" name="矩形 35">
            <a:extLst>
              <a:ext uri="{FF2B5EF4-FFF2-40B4-BE49-F238E27FC236}">
                <a16:creationId xmlns:a16="http://schemas.microsoft.com/office/drawing/2014/main" id="{03F0BD31-D617-405F-AE20-B280B28769AE}"/>
              </a:ext>
            </a:extLst>
          </p:cNvPr>
          <p:cNvSpPr/>
          <p:nvPr/>
        </p:nvSpPr>
        <p:spPr>
          <a:xfrm>
            <a:off x="6992528" y="2883046"/>
            <a:ext cx="3309767" cy="523220"/>
          </a:xfrm>
          <a:prstGeom prst="rect">
            <a:avLst/>
          </a:prstGeom>
        </p:spPr>
        <p:txBody>
          <a:bodyPr wrap="square">
            <a:spAutoFit/>
          </a:bodyPr>
          <a:lstStyle/>
          <a:p>
            <a:r>
              <a:rPr lang="zh-CN" altLang="en-US" sz="2800" dirty="0">
                <a:solidFill>
                  <a:schemeClr val="tx1">
                    <a:lumMod val="50000"/>
                    <a:lumOff val="50000"/>
                  </a:schemeClr>
                </a:solidFill>
                <a:cs typeface="+mn-ea"/>
                <a:sym typeface="+mn-lt"/>
              </a:rPr>
              <a:t>程序说明</a:t>
            </a:r>
          </a:p>
        </p:txBody>
      </p:sp>
      <p:sp>
        <p:nvSpPr>
          <p:cNvPr id="37" name="矩形 36">
            <a:extLst>
              <a:ext uri="{FF2B5EF4-FFF2-40B4-BE49-F238E27FC236}">
                <a16:creationId xmlns:a16="http://schemas.microsoft.com/office/drawing/2014/main" id="{E38C31E7-FFC2-4B26-AA0E-EFCF4B60FE44}"/>
              </a:ext>
            </a:extLst>
          </p:cNvPr>
          <p:cNvSpPr/>
          <p:nvPr/>
        </p:nvSpPr>
        <p:spPr>
          <a:xfrm>
            <a:off x="2999181" y="4896039"/>
            <a:ext cx="3309767" cy="523220"/>
          </a:xfrm>
          <a:prstGeom prst="rect">
            <a:avLst/>
          </a:prstGeom>
        </p:spPr>
        <p:txBody>
          <a:bodyPr wrap="square">
            <a:spAutoFit/>
          </a:bodyPr>
          <a:lstStyle/>
          <a:p>
            <a:r>
              <a:rPr lang="zh-CN" altLang="en-US" sz="2800" dirty="0">
                <a:solidFill>
                  <a:schemeClr val="tx1">
                    <a:lumMod val="50000"/>
                    <a:lumOff val="50000"/>
                  </a:schemeClr>
                </a:solidFill>
                <a:cs typeface="+mn-ea"/>
                <a:sym typeface="+mn-lt"/>
              </a:rPr>
              <a:t>程序设计思路</a:t>
            </a:r>
          </a:p>
        </p:txBody>
      </p:sp>
      <p:sp>
        <p:nvSpPr>
          <p:cNvPr id="38" name="矩形 37">
            <a:extLst>
              <a:ext uri="{FF2B5EF4-FFF2-40B4-BE49-F238E27FC236}">
                <a16:creationId xmlns:a16="http://schemas.microsoft.com/office/drawing/2014/main" id="{E9921A4B-99F2-464C-ABD8-E04EB9C51935}"/>
              </a:ext>
            </a:extLst>
          </p:cNvPr>
          <p:cNvSpPr/>
          <p:nvPr/>
        </p:nvSpPr>
        <p:spPr>
          <a:xfrm>
            <a:off x="9072552" y="5204051"/>
            <a:ext cx="3309767" cy="523220"/>
          </a:xfrm>
          <a:prstGeom prst="rect">
            <a:avLst/>
          </a:prstGeom>
        </p:spPr>
        <p:txBody>
          <a:bodyPr wrap="square">
            <a:spAutoFit/>
          </a:bodyPr>
          <a:lstStyle/>
          <a:p>
            <a:r>
              <a:rPr lang="zh-CN" altLang="en-US" sz="2800" dirty="0">
                <a:solidFill>
                  <a:schemeClr val="tx1">
                    <a:lumMod val="50000"/>
                    <a:lumOff val="50000"/>
                  </a:schemeClr>
                </a:solidFill>
                <a:cs typeface="+mn-ea"/>
                <a:sym typeface="+mn-lt"/>
              </a:rPr>
              <a:t>运行结果</a:t>
            </a:r>
          </a:p>
        </p:txBody>
      </p:sp>
      <p:sp>
        <p:nvSpPr>
          <p:cNvPr id="40" name="文本框 6">
            <a:extLst>
              <a:ext uri="{FF2B5EF4-FFF2-40B4-BE49-F238E27FC236}">
                <a16:creationId xmlns:a16="http://schemas.microsoft.com/office/drawing/2014/main" id="{1A970F42-26B7-4BC5-87A4-2515471B713C}"/>
              </a:ext>
            </a:extLst>
          </p:cNvPr>
          <p:cNvSpPr txBox="1"/>
          <p:nvPr/>
        </p:nvSpPr>
        <p:spPr>
          <a:xfrm>
            <a:off x="3839860" y="366736"/>
            <a:ext cx="4502332" cy="1558568"/>
          </a:xfrm>
          <a:prstGeom prst="rect">
            <a:avLst/>
          </a:prstGeom>
          <a:noFill/>
        </p:spPr>
        <p:txBody>
          <a:bodyPr wrap="square" rtlCol="0" anchor="ctr">
            <a:spAutoFit/>
          </a:bodyPr>
          <a:lstStyle/>
          <a:p>
            <a:pPr algn="ctr">
              <a:lnSpc>
                <a:spcPct val="150000"/>
              </a:lnSpc>
            </a:pPr>
            <a:r>
              <a:rPr lang="zh-CN" altLang="en-US" sz="7200" b="1" dirty="0">
                <a:solidFill>
                  <a:schemeClr val="tx1">
                    <a:lumMod val="50000"/>
                    <a:lumOff val="50000"/>
                  </a:schemeClr>
                </a:solidFill>
                <a:cs typeface="+mn-ea"/>
                <a:sym typeface="+mn-lt"/>
              </a:rPr>
              <a:t>目录</a:t>
            </a:r>
            <a:endParaRPr lang="en-US" altLang="zh-CN" sz="7200" b="1"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59211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31" presetClass="entr" presetSubtype="0"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 calcmode="lin" valueType="num">
                                      <p:cBhvr>
                                        <p:cTn id="10" dur="1000" fill="hold"/>
                                        <p:tgtEl>
                                          <p:spTgt spid="13"/>
                                        </p:tgtEl>
                                        <p:attrNameLst>
                                          <p:attrName>ppt_w</p:attrName>
                                        </p:attrNameLst>
                                      </p:cBhvr>
                                      <p:tavLst>
                                        <p:tav tm="0">
                                          <p:val>
                                            <p:fltVal val="0"/>
                                          </p:val>
                                        </p:tav>
                                        <p:tav tm="100000">
                                          <p:val>
                                            <p:strVal val="#ppt_w"/>
                                          </p:val>
                                        </p:tav>
                                      </p:tavLst>
                                    </p:anim>
                                    <p:anim calcmode="lin" valueType="num">
                                      <p:cBhvr>
                                        <p:cTn id="11" dur="1000" fill="hold"/>
                                        <p:tgtEl>
                                          <p:spTgt spid="13"/>
                                        </p:tgtEl>
                                        <p:attrNameLst>
                                          <p:attrName>ppt_h</p:attrName>
                                        </p:attrNameLst>
                                      </p:cBhvr>
                                      <p:tavLst>
                                        <p:tav tm="0">
                                          <p:val>
                                            <p:fltVal val="0"/>
                                          </p:val>
                                        </p:tav>
                                        <p:tav tm="100000">
                                          <p:val>
                                            <p:strVal val="#ppt_h"/>
                                          </p:val>
                                        </p:tav>
                                      </p:tavLst>
                                    </p:anim>
                                    <p:anim calcmode="lin" valueType="num">
                                      <p:cBhvr>
                                        <p:cTn id="12" dur="1000" fill="hold"/>
                                        <p:tgtEl>
                                          <p:spTgt spid="13"/>
                                        </p:tgtEl>
                                        <p:attrNameLst>
                                          <p:attrName>style.rotation</p:attrName>
                                        </p:attrNameLst>
                                      </p:cBhvr>
                                      <p:tavLst>
                                        <p:tav tm="0">
                                          <p:val>
                                            <p:fltVal val="90"/>
                                          </p:val>
                                        </p:tav>
                                        <p:tav tm="100000">
                                          <p:val>
                                            <p:fltVal val="0"/>
                                          </p:val>
                                        </p:tav>
                                      </p:tavLst>
                                    </p:anim>
                                    <p:animEffect transition="in" filter="fade">
                                      <p:cBhvr>
                                        <p:cTn id="13" dur="1000"/>
                                        <p:tgtEl>
                                          <p:spTgt spid="13"/>
                                        </p:tgtEl>
                                      </p:cBhvr>
                                    </p:animEffect>
                                  </p:childTnLst>
                                </p:cTn>
                              </p:par>
                              <p:par>
                                <p:cTn id="14" presetID="31" presetClass="entr" presetSubtype="0" fill="hold" nodeType="withEffect">
                                  <p:stCondLst>
                                    <p:cond delay="25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000" fill="hold"/>
                                        <p:tgtEl>
                                          <p:spTgt spid="14"/>
                                        </p:tgtEl>
                                        <p:attrNameLst>
                                          <p:attrName>ppt_w</p:attrName>
                                        </p:attrNameLst>
                                      </p:cBhvr>
                                      <p:tavLst>
                                        <p:tav tm="0">
                                          <p:val>
                                            <p:fltVal val="0"/>
                                          </p:val>
                                        </p:tav>
                                        <p:tav tm="100000">
                                          <p:val>
                                            <p:strVal val="#ppt_w"/>
                                          </p:val>
                                        </p:tav>
                                      </p:tavLst>
                                    </p:anim>
                                    <p:anim calcmode="lin" valueType="num">
                                      <p:cBhvr>
                                        <p:cTn id="17" dur="1000" fill="hold"/>
                                        <p:tgtEl>
                                          <p:spTgt spid="14"/>
                                        </p:tgtEl>
                                        <p:attrNameLst>
                                          <p:attrName>ppt_h</p:attrName>
                                        </p:attrNameLst>
                                      </p:cBhvr>
                                      <p:tavLst>
                                        <p:tav tm="0">
                                          <p:val>
                                            <p:fltVal val="0"/>
                                          </p:val>
                                        </p:tav>
                                        <p:tav tm="100000">
                                          <p:val>
                                            <p:strVal val="#ppt_h"/>
                                          </p:val>
                                        </p:tav>
                                      </p:tavLst>
                                    </p:anim>
                                    <p:anim calcmode="lin" valueType="num">
                                      <p:cBhvr>
                                        <p:cTn id="18" dur="1000" fill="hold"/>
                                        <p:tgtEl>
                                          <p:spTgt spid="14"/>
                                        </p:tgtEl>
                                        <p:attrNameLst>
                                          <p:attrName>style.rotation</p:attrName>
                                        </p:attrNameLst>
                                      </p:cBhvr>
                                      <p:tavLst>
                                        <p:tav tm="0">
                                          <p:val>
                                            <p:fltVal val="90"/>
                                          </p:val>
                                        </p:tav>
                                        <p:tav tm="100000">
                                          <p:val>
                                            <p:fltVal val="0"/>
                                          </p:val>
                                        </p:tav>
                                      </p:tavLst>
                                    </p:anim>
                                    <p:animEffect transition="in" filter="fade">
                                      <p:cBhvr>
                                        <p:cTn id="19" dur="1000"/>
                                        <p:tgtEl>
                                          <p:spTgt spid="14"/>
                                        </p:tgtEl>
                                      </p:cBhvr>
                                    </p:animEffect>
                                  </p:childTnLst>
                                </p:cTn>
                              </p:par>
                              <p:par>
                                <p:cTn id="20" presetID="31" presetClass="entr" presetSubtype="0" fill="hold" nodeType="withEffect">
                                  <p:stCondLst>
                                    <p:cond delay="25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fltVal val="0"/>
                                          </p:val>
                                        </p:tav>
                                        <p:tav tm="100000">
                                          <p:val>
                                            <p:strVal val="#ppt_w"/>
                                          </p:val>
                                        </p:tav>
                                      </p:tavLst>
                                    </p:anim>
                                    <p:anim calcmode="lin" valueType="num">
                                      <p:cBhvr>
                                        <p:cTn id="23" dur="1000" fill="hold"/>
                                        <p:tgtEl>
                                          <p:spTgt spid="15"/>
                                        </p:tgtEl>
                                        <p:attrNameLst>
                                          <p:attrName>ppt_h</p:attrName>
                                        </p:attrNameLst>
                                      </p:cBhvr>
                                      <p:tavLst>
                                        <p:tav tm="0">
                                          <p:val>
                                            <p:fltVal val="0"/>
                                          </p:val>
                                        </p:tav>
                                        <p:tav tm="100000">
                                          <p:val>
                                            <p:strVal val="#ppt_h"/>
                                          </p:val>
                                        </p:tav>
                                      </p:tavLst>
                                    </p:anim>
                                    <p:anim calcmode="lin" valueType="num">
                                      <p:cBhvr>
                                        <p:cTn id="24" dur="1000" fill="hold"/>
                                        <p:tgtEl>
                                          <p:spTgt spid="15"/>
                                        </p:tgtEl>
                                        <p:attrNameLst>
                                          <p:attrName>style.rotation</p:attrName>
                                        </p:attrNameLst>
                                      </p:cBhvr>
                                      <p:tavLst>
                                        <p:tav tm="0">
                                          <p:val>
                                            <p:fltVal val="90"/>
                                          </p:val>
                                        </p:tav>
                                        <p:tav tm="100000">
                                          <p:val>
                                            <p:fltVal val="0"/>
                                          </p:val>
                                        </p:tav>
                                      </p:tavLst>
                                    </p:anim>
                                    <p:animEffect transition="in" filter="fade">
                                      <p:cBhvr>
                                        <p:cTn id="25" dur="1000"/>
                                        <p:tgtEl>
                                          <p:spTgt spid="15"/>
                                        </p:tgtEl>
                                      </p:cBhvr>
                                    </p:animEffect>
                                  </p:childTnLst>
                                </p:cTn>
                              </p:par>
                              <p:par>
                                <p:cTn id="26" presetID="31" presetClass="entr" presetSubtype="0" fill="hold"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fltVal val="0"/>
                                          </p:val>
                                        </p:tav>
                                        <p:tav tm="100000">
                                          <p:val>
                                            <p:strVal val="#ppt_w"/>
                                          </p:val>
                                        </p:tav>
                                      </p:tavLst>
                                    </p:anim>
                                    <p:anim calcmode="lin" valueType="num">
                                      <p:cBhvr>
                                        <p:cTn id="29" dur="1000" fill="hold"/>
                                        <p:tgtEl>
                                          <p:spTgt spid="16"/>
                                        </p:tgtEl>
                                        <p:attrNameLst>
                                          <p:attrName>ppt_h</p:attrName>
                                        </p:attrNameLst>
                                      </p:cBhvr>
                                      <p:tavLst>
                                        <p:tav tm="0">
                                          <p:val>
                                            <p:fltVal val="0"/>
                                          </p:val>
                                        </p:tav>
                                        <p:tav tm="100000">
                                          <p:val>
                                            <p:strVal val="#ppt_h"/>
                                          </p:val>
                                        </p:tav>
                                      </p:tavLst>
                                    </p:anim>
                                    <p:anim calcmode="lin" valueType="num">
                                      <p:cBhvr>
                                        <p:cTn id="30" dur="1000" fill="hold"/>
                                        <p:tgtEl>
                                          <p:spTgt spid="16"/>
                                        </p:tgtEl>
                                        <p:attrNameLst>
                                          <p:attrName>style.rotation</p:attrName>
                                        </p:attrNameLst>
                                      </p:cBhvr>
                                      <p:tavLst>
                                        <p:tav tm="0">
                                          <p:val>
                                            <p:fltVal val="90"/>
                                          </p:val>
                                        </p:tav>
                                        <p:tav tm="100000">
                                          <p:val>
                                            <p:fltVal val="0"/>
                                          </p:val>
                                        </p:tav>
                                      </p:tavLst>
                                    </p:anim>
                                    <p:animEffect transition="in" filter="fade">
                                      <p:cBhvr>
                                        <p:cTn id="31" dur="1000"/>
                                        <p:tgtEl>
                                          <p:spTgt spid="16"/>
                                        </p:tgtEl>
                                      </p:cBhvr>
                                    </p:animEffect>
                                  </p:childTnLst>
                                </p:cTn>
                              </p:par>
                              <p:par>
                                <p:cTn id="32" presetID="31" presetClass="entr" presetSubtype="0" fill="hold" nodeType="withEffect">
                                  <p:stCondLst>
                                    <p:cond delay="250"/>
                                  </p:stCondLst>
                                  <p:childTnLst>
                                    <p:set>
                                      <p:cBhvr>
                                        <p:cTn id="33" dur="1" fill="hold">
                                          <p:stCondLst>
                                            <p:cond delay="0"/>
                                          </p:stCondLst>
                                        </p:cTn>
                                        <p:tgtEl>
                                          <p:spTgt spid="18"/>
                                        </p:tgtEl>
                                        <p:attrNameLst>
                                          <p:attrName>style.visibility</p:attrName>
                                        </p:attrNameLst>
                                      </p:cBhvr>
                                      <p:to>
                                        <p:strVal val="visible"/>
                                      </p:to>
                                    </p:set>
                                    <p:anim calcmode="lin" valueType="num">
                                      <p:cBhvr>
                                        <p:cTn id="34" dur="1000" fill="hold"/>
                                        <p:tgtEl>
                                          <p:spTgt spid="18"/>
                                        </p:tgtEl>
                                        <p:attrNameLst>
                                          <p:attrName>ppt_w</p:attrName>
                                        </p:attrNameLst>
                                      </p:cBhvr>
                                      <p:tavLst>
                                        <p:tav tm="0">
                                          <p:val>
                                            <p:fltVal val="0"/>
                                          </p:val>
                                        </p:tav>
                                        <p:tav tm="100000">
                                          <p:val>
                                            <p:strVal val="#ppt_w"/>
                                          </p:val>
                                        </p:tav>
                                      </p:tavLst>
                                    </p:anim>
                                    <p:anim calcmode="lin" valueType="num">
                                      <p:cBhvr>
                                        <p:cTn id="35" dur="1000" fill="hold"/>
                                        <p:tgtEl>
                                          <p:spTgt spid="18"/>
                                        </p:tgtEl>
                                        <p:attrNameLst>
                                          <p:attrName>ppt_h</p:attrName>
                                        </p:attrNameLst>
                                      </p:cBhvr>
                                      <p:tavLst>
                                        <p:tav tm="0">
                                          <p:val>
                                            <p:fltVal val="0"/>
                                          </p:val>
                                        </p:tav>
                                        <p:tav tm="100000">
                                          <p:val>
                                            <p:strVal val="#ppt_h"/>
                                          </p:val>
                                        </p:tav>
                                      </p:tavLst>
                                    </p:anim>
                                    <p:anim calcmode="lin" valueType="num">
                                      <p:cBhvr>
                                        <p:cTn id="36" dur="1000" fill="hold"/>
                                        <p:tgtEl>
                                          <p:spTgt spid="18"/>
                                        </p:tgtEl>
                                        <p:attrNameLst>
                                          <p:attrName>style.rotation</p:attrName>
                                        </p:attrNameLst>
                                      </p:cBhvr>
                                      <p:tavLst>
                                        <p:tav tm="0">
                                          <p:val>
                                            <p:fltVal val="90"/>
                                          </p:val>
                                        </p:tav>
                                        <p:tav tm="100000">
                                          <p:val>
                                            <p:fltVal val="0"/>
                                          </p:val>
                                        </p:tav>
                                      </p:tavLst>
                                    </p:anim>
                                    <p:animEffect transition="in" filter="fade">
                                      <p:cBhvr>
                                        <p:cTn id="37" dur="1000"/>
                                        <p:tgtEl>
                                          <p:spTgt spid="18"/>
                                        </p:tgtEl>
                                      </p:cBhvr>
                                    </p:animEffect>
                                  </p:childTnLst>
                                </p:cTn>
                              </p:par>
                              <p:par>
                                <p:cTn id="38" presetID="31" presetClass="entr" presetSubtype="0" fill="hold" nodeType="withEffect">
                                  <p:stCondLst>
                                    <p:cond delay="25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000" fill="hold"/>
                                        <p:tgtEl>
                                          <p:spTgt spid="19"/>
                                        </p:tgtEl>
                                        <p:attrNameLst>
                                          <p:attrName>ppt_w</p:attrName>
                                        </p:attrNameLst>
                                      </p:cBhvr>
                                      <p:tavLst>
                                        <p:tav tm="0">
                                          <p:val>
                                            <p:fltVal val="0"/>
                                          </p:val>
                                        </p:tav>
                                        <p:tav tm="100000">
                                          <p:val>
                                            <p:strVal val="#ppt_w"/>
                                          </p:val>
                                        </p:tav>
                                      </p:tavLst>
                                    </p:anim>
                                    <p:anim calcmode="lin" valueType="num">
                                      <p:cBhvr>
                                        <p:cTn id="41" dur="1000" fill="hold"/>
                                        <p:tgtEl>
                                          <p:spTgt spid="19"/>
                                        </p:tgtEl>
                                        <p:attrNameLst>
                                          <p:attrName>ppt_h</p:attrName>
                                        </p:attrNameLst>
                                      </p:cBhvr>
                                      <p:tavLst>
                                        <p:tav tm="0">
                                          <p:val>
                                            <p:fltVal val="0"/>
                                          </p:val>
                                        </p:tav>
                                        <p:tav tm="100000">
                                          <p:val>
                                            <p:strVal val="#ppt_h"/>
                                          </p:val>
                                        </p:tav>
                                      </p:tavLst>
                                    </p:anim>
                                    <p:anim calcmode="lin" valueType="num">
                                      <p:cBhvr>
                                        <p:cTn id="42" dur="1000" fill="hold"/>
                                        <p:tgtEl>
                                          <p:spTgt spid="19"/>
                                        </p:tgtEl>
                                        <p:attrNameLst>
                                          <p:attrName>style.rotation</p:attrName>
                                        </p:attrNameLst>
                                      </p:cBhvr>
                                      <p:tavLst>
                                        <p:tav tm="0">
                                          <p:val>
                                            <p:fltVal val="90"/>
                                          </p:val>
                                        </p:tav>
                                        <p:tav tm="100000">
                                          <p:val>
                                            <p:fltVal val="0"/>
                                          </p:val>
                                        </p:tav>
                                      </p:tavLst>
                                    </p:anim>
                                    <p:animEffect transition="in" filter="fade">
                                      <p:cBhvr>
                                        <p:cTn id="43" dur="1000"/>
                                        <p:tgtEl>
                                          <p:spTgt spid="19"/>
                                        </p:tgtEl>
                                      </p:cBhvr>
                                    </p:animEffect>
                                  </p:childTnLst>
                                </p:cTn>
                              </p:par>
                              <p:par>
                                <p:cTn id="44" presetID="31" presetClass="entr" presetSubtype="0" fill="hold" nodeType="withEffect">
                                  <p:stCondLst>
                                    <p:cond delay="250"/>
                                  </p:stCondLst>
                                  <p:childTnLst>
                                    <p:set>
                                      <p:cBhvr>
                                        <p:cTn id="45" dur="1" fill="hold">
                                          <p:stCondLst>
                                            <p:cond delay="0"/>
                                          </p:stCondLst>
                                        </p:cTn>
                                        <p:tgtEl>
                                          <p:spTgt spid="21"/>
                                        </p:tgtEl>
                                        <p:attrNameLst>
                                          <p:attrName>style.visibility</p:attrName>
                                        </p:attrNameLst>
                                      </p:cBhvr>
                                      <p:to>
                                        <p:strVal val="visible"/>
                                      </p:to>
                                    </p:set>
                                    <p:anim calcmode="lin" valueType="num">
                                      <p:cBhvr>
                                        <p:cTn id="46" dur="1000" fill="hold"/>
                                        <p:tgtEl>
                                          <p:spTgt spid="21"/>
                                        </p:tgtEl>
                                        <p:attrNameLst>
                                          <p:attrName>ppt_w</p:attrName>
                                        </p:attrNameLst>
                                      </p:cBhvr>
                                      <p:tavLst>
                                        <p:tav tm="0">
                                          <p:val>
                                            <p:fltVal val="0"/>
                                          </p:val>
                                        </p:tav>
                                        <p:tav tm="100000">
                                          <p:val>
                                            <p:strVal val="#ppt_w"/>
                                          </p:val>
                                        </p:tav>
                                      </p:tavLst>
                                    </p:anim>
                                    <p:anim calcmode="lin" valueType="num">
                                      <p:cBhvr>
                                        <p:cTn id="47" dur="1000" fill="hold"/>
                                        <p:tgtEl>
                                          <p:spTgt spid="21"/>
                                        </p:tgtEl>
                                        <p:attrNameLst>
                                          <p:attrName>ppt_h</p:attrName>
                                        </p:attrNameLst>
                                      </p:cBhvr>
                                      <p:tavLst>
                                        <p:tav tm="0">
                                          <p:val>
                                            <p:fltVal val="0"/>
                                          </p:val>
                                        </p:tav>
                                        <p:tav tm="100000">
                                          <p:val>
                                            <p:strVal val="#ppt_h"/>
                                          </p:val>
                                        </p:tav>
                                      </p:tavLst>
                                    </p:anim>
                                    <p:anim calcmode="lin" valueType="num">
                                      <p:cBhvr>
                                        <p:cTn id="48" dur="1000" fill="hold"/>
                                        <p:tgtEl>
                                          <p:spTgt spid="21"/>
                                        </p:tgtEl>
                                        <p:attrNameLst>
                                          <p:attrName>style.rotation</p:attrName>
                                        </p:attrNameLst>
                                      </p:cBhvr>
                                      <p:tavLst>
                                        <p:tav tm="0">
                                          <p:val>
                                            <p:fltVal val="90"/>
                                          </p:val>
                                        </p:tav>
                                        <p:tav tm="100000">
                                          <p:val>
                                            <p:fltVal val="0"/>
                                          </p:val>
                                        </p:tav>
                                      </p:tavLst>
                                    </p:anim>
                                    <p:animEffect transition="in" filter="fade">
                                      <p:cBhvr>
                                        <p:cTn id="49" dur="1000"/>
                                        <p:tgtEl>
                                          <p:spTgt spid="21"/>
                                        </p:tgtEl>
                                      </p:cBhvr>
                                    </p:animEffect>
                                  </p:childTnLst>
                                </p:cTn>
                              </p:par>
                              <p:par>
                                <p:cTn id="50" presetID="31" presetClass="entr" presetSubtype="0" fill="hold" nodeType="withEffect">
                                  <p:stCondLst>
                                    <p:cond delay="250"/>
                                  </p:stCondLst>
                                  <p:childTnLst>
                                    <p:set>
                                      <p:cBhvr>
                                        <p:cTn id="51" dur="1" fill="hold">
                                          <p:stCondLst>
                                            <p:cond delay="0"/>
                                          </p:stCondLst>
                                        </p:cTn>
                                        <p:tgtEl>
                                          <p:spTgt spid="22"/>
                                        </p:tgtEl>
                                        <p:attrNameLst>
                                          <p:attrName>style.visibility</p:attrName>
                                        </p:attrNameLst>
                                      </p:cBhvr>
                                      <p:to>
                                        <p:strVal val="visible"/>
                                      </p:to>
                                    </p:set>
                                    <p:anim calcmode="lin" valueType="num">
                                      <p:cBhvr>
                                        <p:cTn id="52" dur="1000" fill="hold"/>
                                        <p:tgtEl>
                                          <p:spTgt spid="22"/>
                                        </p:tgtEl>
                                        <p:attrNameLst>
                                          <p:attrName>ppt_w</p:attrName>
                                        </p:attrNameLst>
                                      </p:cBhvr>
                                      <p:tavLst>
                                        <p:tav tm="0">
                                          <p:val>
                                            <p:fltVal val="0"/>
                                          </p:val>
                                        </p:tav>
                                        <p:tav tm="100000">
                                          <p:val>
                                            <p:strVal val="#ppt_w"/>
                                          </p:val>
                                        </p:tav>
                                      </p:tavLst>
                                    </p:anim>
                                    <p:anim calcmode="lin" valueType="num">
                                      <p:cBhvr>
                                        <p:cTn id="53" dur="1000" fill="hold"/>
                                        <p:tgtEl>
                                          <p:spTgt spid="22"/>
                                        </p:tgtEl>
                                        <p:attrNameLst>
                                          <p:attrName>ppt_h</p:attrName>
                                        </p:attrNameLst>
                                      </p:cBhvr>
                                      <p:tavLst>
                                        <p:tav tm="0">
                                          <p:val>
                                            <p:fltVal val="0"/>
                                          </p:val>
                                        </p:tav>
                                        <p:tav tm="100000">
                                          <p:val>
                                            <p:strVal val="#ppt_h"/>
                                          </p:val>
                                        </p:tav>
                                      </p:tavLst>
                                    </p:anim>
                                    <p:anim calcmode="lin" valueType="num">
                                      <p:cBhvr>
                                        <p:cTn id="54" dur="1000" fill="hold"/>
                                        <p:tgtEl>
                                          <p:spTgt spid="22"/>
                                        </p:tgtEl>
                                        <p:attrNameLst>
                                          <p:attrName>style.rotation</p:attrName>
                                        </p:attrNameLst>
                                      </p:cBhvr>
                                      <p:tavLst>
                                        <p:tav tm="0">
                                          <p:val>
                                            <p:fltVal val="90"/>
                                          </p:val>
                                        </p:tav>
                                        <p:tav tm="100000">
                                          <p:val>
                                            <p:fltVal val="0"/>
                                          </p:val>
                                        </p:tav>
                                      </p:tavLst>
                                    </p:anim>
                                    <p:animEffect transition="in" filter="fade">
                                      <p:cBhvr>
                                        <p:cTn id="55" dur="1000"/>
                                        <p:tgtEl>
                                          <p:spTgt spid="22"/>
                                        </p:tgtEl>
                                      </p:cBhvr>
                                    </p:animEffect>
                                  </p:childTnLst>
                                </p:cTn>
                              </p:par>
                              <p:par>
                                <p:cTn id="56" presetID="31" presetClass="entr" presetSubtype="0" fill="hold" nodeType="withEffect">
                                  <p:stCondLst>
                                    <p:cond delay="250"/>
                                  </p:stCondLst>
                                  <p:childTnLst>
                                    <p:set>
                                      <p:cBhvr>
                                        <p:cTn id="57" dur="1" fill="hold">
                                          <p:stCondLst>
                                            <p:cond delay="0"/>
                                          </p:stCondLst>
                                        </p:cTn>
                                        <p:tgtEl>
                                          <p:spTgt spid="24"/>
                                        </p:tgtEl>
                                        <p:attrNameLst>
                                          <p:attrName>style.visibility</p:attrName>
                                        </p:attrNameLst>
                                      </p:cBhvr>
                                      <p:to>
                                        <p:strVal val="visible"/>
                                      </p:to>
                                    </p:set>
                                    <p:anim calcmode="lin" valueType="num">
                                      <p:cBhvr>
                                        <p:cTn id="58" dur="1000" fill="hold"/>
                                        <p:tgtEl>
                                          <p:spTgt spid="24"/>
                                        </p:tgtEl>
                                        <p:attrNameLst>
                                          <p:attrName>ppt_w</p:attrName>
                                        </p:attrNameLst>
                                      </p:cBhvr>
                                      <p:tavLst>
                                        <p:tav tm="0">
                                          <p:val>
                                            <p:fltVal val="0"/>
                                          </p:val>
                                        </p:tav>
                                        <p:tav tm="100000">
                                          <p:val>
                                            <p:strVal val="#ppt_w"/>
                                          </p:val>
                                        </p:tav>
                                      </p:tavLst>
                                    </p:anim>
                                    <p:anim calcmode="lin" valueType="num">
                                      <p:cBhvr>
                                        <p:cTn id="59" dur="1000" fill="hold"/>
                                        <p:tgtEl>
                                          <p:spTgt spid="24"/>
                                        </p:tgtEl>
                                        <p:attrNameLst>
                                          <p:attrName>ppt_h</p:attrName>
                                        </p:attrNameLst>
                                      </p:cBhvr>
                                      <p:tavLst>
                                        <p:tav tm="0">
                                          <p:val>
                                            <p:fltVal val="0"/>
                                          </p:val>
                                        </p:tav>
                                        <p:tav tm="100000">
                                          <p:val>
                                            <p:strVal val="#ppt_h"/>
                                          </p:val>
                                        </p:tav>
                                      </p:tavLst>
                                    </p:anim>
                                    <p:anim calcmode="lin" valueType="num">
                                      <p:cBhvr>
                                        <p:cTn id="60" dur="1000" fill="hold"/>
                                        <p:tgtEl>
                                          <p:spTgt spid="24"/>
                                        </p:tgtEl>
                                        <p:attrNameLst>
                                          <p:attrName>style.rotation</p:attrName>
                                        </p:attrNameLst>
                                      </p:cBhvr>
                                      <p:tavLst>
                                        <p:tav tm="0">
                                          <p:val>
                                            <p:fltVal val="90"/>
                                          </p:val>
                                        </p:tav>
                                        <p:tav tm="100000">
                                          <p:val>
                                            <p:fltVal val="0"/>
                                          </p:val>
                                        </p:tav>
                                      </p:tavLst>
                                    </p:anim>
                                    <p:animEffect transition="in" filter="fade">
                                      <p:cBhvr>
                                        <p:cTn id="61" dur="1000"/>
                                        <p:tgtEl>
                                          <p:spTgt spid="24"/>
                                        </p:tgtEl>
                                      </p:cBhvr>
                                    </p:animEffect>
                                  </p:childTnLst>
                                </p:cTn>
                              </p:par>
                              <p:par>
                                <p:cTn id="62" presetID="31" presetClass="entr" presetSubtype="0" fill="hold" nodeType="withEffect">
                                  <p:stCondLst>
                                    <p:cond delay="250"/>
                                  </p:stCondLst>
                                  <p:childTnLst>
                                    <p:set>
                                      <p:cBhvr>
                                        <p:cTn id="63" dur="1" fill="hold">
                                          <p:stCondLst>
                                            <p:cond delay="0"/>
                                          </p:stCondLst>
                                        </p:cTn>
                                        <p:tgtEl>
                                          <p:spTgt spid="27"/>
                                        </p:tgtEl>
                                        <p:attrNameLst>
                                          <p:attrName>style.visibility</p:attrName>
                                        </p:attrNameLst>
                                      </p:cBhvr>
                                      <p:to>
                                        <p:strVal val="visible"/>
                                      </p:to>
                                    </p:set>
                                    <p:anim calcmode="lin" valueType="num">
                                      <p:cBhvr>
                                        <p:cTn id="64" dur="1000" fill="hold"/>
                                        <p:tgtEl>
                                          <p:spTgt spid="27"/>
                                        </p:tgtEl>
                                        <p:attrNameLst>
                                          <p:attrName>ppt_w</p:attrName>
                                        </p:attrNameLst>
                                      </p:cBhvr>
                                      <p:tavLst>
                                        <p:tav tm="0">
                                          <p:val>
                                            <p:fltVal val="0"/>
                                          </p:val>
                                        </p:tav>
                                        <p:tav tm="100000">
                                          <p:val>
                                            <p:strVal val="#ppt_w"/>
                                          </p:val>
                                        </p:tav>
                                      </p:tavLst>
                                    </p:anim>
                                    <p:anim calcmode="lin" valueType="num">
                                      <p:cBhvr>
                                        <p:cTn id="65" dur="1000" fill="hold"/>
                                        <p:tgtEl>
                                          <p:spTgt spid="27"/>
                                        </p:tgtEl>
                                        <p:attrNameLst>
                                          <p:attrName>ppt_h</p:attrName>
                                        </p:attrNameLst>
                                      </p:cBhvr>
                                      <p:tavLst>
                                        <p:tav tm="0">
                                          <p:val>
                                            <p:fltVal val="0"/>
                                          </p:val>
                                        </p:tav>
                                        <p:tav tm="100000">
                                          <p:val>
                                            <p:strVal val="#ppt_h"/>
                                          </p:val>
                                        </p:tav>
                                      </p:tavLst>
                                    </p:anim>
                                    <p:anim calcmode="lin" valueType="num">
                                      <p:cBhvr>
                                        <p:cTn id="66" dur="1000" fill="hold"/>
                                        <p:tgtEl>
                                          <p:spTgt spid="27"/>
                                        </p:tgtEl>
                                        <p:attrNameLst>
                                          <p:attrName>style.rotation</p:attrName>
                                        </p:attrNameLst>
                                      </p:cBhvr>
                                      <p:tavLst>
                                        <p:tav tm="0">
                                          <p:val>
                                            <p:fltVal val="90"/>
                                          </p:val>
                                        </p:tav>
                                        <p:tav tm="100000">
                                          <p:val>
                                            <p:fltVal val="0"/>
                                          </p:val>
                                        </p:tav>
                                      </p:tavLst>
                                    </p:anim>
                                    <p:animEffect transition="in" filter="fade">
                                      <p:cBhvr>
                                        <p:cTn id="67" dur="1000"/>
                                        <p:tgtEl>
                                          <p:spTgt spid="27"/>
                                        </p:tgtEl>
                                      </p:cBhvr>
                                    </p:animEffect>
                                  </p:childTnLst>
                                </p:cTn>
                              </p:par>
                              <p:par>
                                <p:cTn id="68" presetID="31" presetClass="entr" presetSubtype="0" fill="hold" nodeType="withEffect">
                                  <p:stCondLst>
                                    <p:cond delay="250"/>
                                  </p:stCondLst>
                                  <p:childTnLst>
                                    <p:set>
                                      <p:cBhvr>
                                        <p:cTn id="69" dur="1" fill="hold">
                                          <p:stCondLst>
                                            <p:cond delay="0"/>
                                          </p:stCondLst>
                                        </p:cTn>
                                        <p:tgtEl>
                                          <p:spTgt spid="28"/>
                                        </p:tgtEl>
                                        <p:attrNameLst>
                                          <p:attrName>style.visibility</p:attrName>
                                        </p:attrNameLst>
                                      </p:cBhvr>
                                      <p:to>
                                        <p:strVal val="visible"/>
                                      </p:to>
                                    </p:set>
                                    <p:anim calcmode="lin" valueType="num">
                                      <p:cBhvr>
                                        <p:cTn id="70" dur="1000" fill="hold"/>
                                        <p:tgtEl>
                                          <p:spTgt spid="28"/>
                                        </p:tgtEl>
                                        <p:attrNameLst>
                                          <p:attrName>ppt_w</p:attrName>
                                        </p:attrNameLst>
                                      </p:cBhvr>
                                      <p:tavLst>
                                        <p:tav tm="0">
                                          <p:val>
                                            <p:fltVal val="0"/>
                                          </p:val>
                                        </p:tav>
                                        <p:tav tm="100000">
                                          <p:val>
                                            <p:strVal val="#ppt_w"/>
                                          </p:val>
                                        </p:tav>
                                      </p:tavLst>
                                    </p:anim>
                                    <p:anim calcmode="lin" valueType="num">
                                      <p:cBhvr>
                                        <p:cTn id="71" dur="1000" fill="hold"/>
                                        <p:tgtEl>
                                          <p:spTgt spid="28"/>
                                        </p:tgtEl>
                                        <p:attrNameLst>
                                          <p:attrName>ppt_h</p:attrName>
                                        </p:attrNameLst>
                                      </p:cBhvr>
                                      <p:tavLst>
                                        <p:tav tm="0">
                                          <p:val>
                                            <p:fltVal val="0"/>
                                          </p:val>
                                        </p:tav>
                                        <p:tav tm="100000">
                                          <p:val>
                                            <p:strVal val="#ppt_h"/>
                                          </p:val>
                                        </p:tav>
                                      </p:tavLst>
                                    </p:anim>
                                    <p:anim calcmode="lin" valueType="num">
                                      <p:cBhvr>
                                        <p:cTn id="72" dur="1000" fill="hold"/>
                                        <p:tgtEl>
                                          <p:spTgt spid="28"/>
                                        </p:tgtEl>
                                        <p:attrNameLst>
                                          <p:attrName>style.rotation</p:attrName>
                                        </p:attrNameLst>
                                      </p:cBhvr>
                                      <p:tavLst>
                                        <p:tav tm="0">
                                          <p:val>
                                            <p:fltVal val="90"/>
                                          </p:val>
                                        </p:tav>
                                        <p:tav tm="100000">
                                          <p:val>
                                            <p:fltVal val="0"/>
                                          </p:val>
                                        </p:tav>
                                      </p:tavLst>
                                    </p:anim>
                                    <p:animEffect transition="in" filter="fade">
                                      <p:cBhvr>
                                        <p:cTn id="73" dur="1000"/>
                                        <p:tgtEl>
                                          <p:spTgt spid="28"/>
                                        </p:tgtEl>
                                      </p:cBhvr>
                                    </p:animEffect>
                                  </p:childTnLst>
                                </p:cTn>
                              </p:par>
                              <p:par>
                                <p:cTn id="74" presetID="31" presetClass="entr" presetSubtype="0" fill="hold" nodeType="withEffect">
                                  <p:stCondLst>
                                    <p:cond delay="250"/>
                                  </p:stCondLst>
                                  <p:childTnLst>
                                    <p:set>
                                      <p:cBhvr>
                                        <p:cTn id="75" dur="1" fill="hold">
                                          <p:stCondLst>
                                            <p:cond delay="0"/>
                                          </p:stCondLst>
                                        </p:cTn>
                                        <p:tgtEl>
                                          <p:spTgt spid="25"/>
                                        </p:tgtEl>
                                        <p:attrNameLst>
                                          <p:attrName>style.visibility</p:attrName>
                                        </p:attrNameLst>
                                      </p:cBhvr>
                                      <p:to>
                                        <p:strVal val="visible"/>
                                      </p:to>
                                    </p:set>
                                    <p:anim calcmode="lin" valueType="num">
                                      <p:cBhvr>
                                        <p:cTn id="76" dur="1000" fill="hold"/>
                                        <p:tgtEl>
                                          <p:spTgt spid="25"/>
                                        </p:tgtEl>
                                        <p:attrNameLst>
                                          <p:attrName>ppt_w</p:attrName>
                                        </p:attrNameLst>
                                      </p:cBhvr>
                                      <p:tavLst>
                                        <p:tav tm="0">
                                          <p:val>
                                            <p:fltVal val="0"/>
                                          </p:val>
                                        </p:tav>
                                        <p:tav tm="100000">
                                          <p:val>
                                            <p:strVal val="#ppt_w"/>
                                          </p:val>
                                        </p:tav>
                                      </p:tavLst>
                                    </p:anim>
                                    <p:anim calcmode="lin" valueType="num">
                                      <p:cBhvr>
                                        <p:cTn id="77" dur="1000" fill="hold"/>
                                        <p:tgtEl>
                                          <p:spTgt spid="25"/>
                                        </p:tgtEl>
                                        <p:attrNameLst>
                                          <p:attrName>ppt_h</p:attrName>
                                        </p:attrNameLst>
                                      </p:cBhvr>
                                      <p:tavLst>
                                        <p:tav tm="0">
                                          <p:val>
                                            <p:fltVal val="0"/>
                                          </p:val>
                                        </p:tav>
                                        <p:tav tm="100000">
                                          <p:val>
                                            <p:strVal val="#ppt_h"/>
                                          </p:val>
                                        </p:tav>
                                      </p:tavLst>
                                    </p:anim>
                                    <p:anim calcmode="lin" valueType="num">
                                      <p:cBhvr>
                                        <p:cTn id="78" dur="1000" fill="hold"/>
                                        <p:tgtEl>
                                          <p:spTgt spid="25"/>
                                        </p:tgtEl>
                                        <p:attrNameLst>
                                          <p:attrName>style.rotation</p:attrName>
                                        </p:attrNameLst>
                                      </p:cBhvr>
                                      <p:tavLst>
                                        <p:tav tm="0">
                                          <p:val>
                                            <p:fltVal val="90"/>
                                          </p:val>
                                        </p:tav>
                                        <p:tav tm="100000">
                                          <p:val>
                                            <p:fltVal val="0"/>
                                          </p:val>
                                        </p:tav>
                                      </p:tavLst>
                                    </p:anim>
                                    <p:animEffect transition="in" filter="fade">
                                      <p:cBhvr>
                                        <p:cTn id="79" dur="1000"/>
                                        <p:tgtEl>
                                          <p:spTgt spid="25"/>
                                        </p:tgtEl>
                                      </p:cBhvr>
                                    </p:animEffect>
                                  </p:childTnLst>
                                </p:cTn>
                              </p:par>
                              <p:par>
                                <p:cTn id="80" presetID="53" presetClass="entr" presetSubtype="16" fill="hold" grpId="0" nodeType="withEffect">
                                  <p:stCondLst>
                                    <p:cond delay="750"/>
                                  </p:stCondLst>
                                  <p:childTnLst>
                                    <p:set>
                                      <p:cBhvr>
                                        <p:cTn id="81" dur="1" fill="hold">
                                          <p:stCondLst>
                                            <p:cond delay="0"/>
                                          </p:stCondLst>
                                        </p:cTn>
                                        <p:tgtEl>
                                          <p:spTgt spid="6"/>
                                        </p:tgtEl>
                                        <p:attrNameLst>
                                          <p:attrName>style.visibility</p:attrName>
                                        </p:attrNameLst>
                                      </p:cBhvr>
                                      <p:to>
                                        <p:strVal val="visible"/>
                                      </p:to>
                                    </p:set>
                                    <p:anim calcmode="lin" valueType="num">
                                      <p:cBhvr>
                                        <p:cTn id="82" dur="500" fill="hold"/>
                                        <p:tgtEl>
                                          <p:spTgt spid="6"/>
                                        </p:tgtEl>
                                        <p:attrNameLst>
                                          <p:attrName>ppt_w</p:attrName>
                                        </p:attrNameLst>
                                      </p:cBhvr>
                                      <p:tavLst>
                                        <p:tav tm="0">
                                          <p:val>
                                            <p:fltVal val="0"/>
                                          </p:val>
                                        </p:tav>
                                        <p:tav tm="100000">
                                          <p:val>
                                            <p:strVal val="#ppt_w"/>
                                          </p:val>
                                        </p:tav>
                                      </p:tavLst>
                                    </p:anim>
                                    <p:anim calcmode="lin" valueType="num">
                                      <p:cBhvr>
                                        <p:cTn id="83" dur="500" fill="hold"/>
                                        <p:tgtEl>
                                          <p:spTgt spid="6"/>
                                        </p:tgtEl>
                                        <p:attrNameLst>
                                          <p:attrName>ppt_h</p:attrName>
                                        </p:attrNameLst>
                                      </p:cBhvr>
                                      <p:tavLst>
                                        <p:tav tm="0">
                                          <p:val>
                                            <p:fltVal val="0"/>
                                          </p:val>
                                        </p:tav>
                                        <p:tav tm="100000">
                                          <p:val>
                                            <p:strVal val="#ppt_h"/>
                                          </p:val>
                                        </p:tav>
                                      </p:tavLst>
                                    </p:anim>
                                    <p:animEffect transition="in" filter="fade">
                                      <p:cBhvr>
                                        <p:cTn id="84" dur="500"/>
                                        <p:tgtEl>
                                          <p:spTgt spid="6"/>
                                        </p:tgtEl>
                                      </p:cBhvr>
                                    </p:animEffect>
                                  </p:childTnLst>
                                </p:cTn>
                              </p:par>
                              <p:par>
                                <p:cTn id="85" presetID="53" presetClass="entr" presetSubtype="16" fill="hold" grpId="0" nodeType="withEffect">
                                  <p:stCondLst>
                                    <p:cond delay="750"/>
                                  </p:stCondLst>
                                  <p:childTnLst>
                                    <p:set>
                                      <p:cBhvr>
                                        <p:cTn id="86" dur="1" fill="hold">
                                          <p:stCondLst>
                                            <p:cond delay="0"/>
                                          </p:stCondLst>
                                        </p:cTn>
                                        <p:tgtEl>
                                          <p:spTgt spid="34"/>
                                        </p:tgtEl>
                                        <p:attrNameLst>
                                          <p:attrName>style.visibility</p:attrName>
                                        </p:attrNameLst>
                                      </p:cBhvr>
                                      <p:to>
                                        <p:strVal val="visible"/>
                                      </p:to>
                                    </p:set>
                                    <p:anim calcmode="lin" valueType="num">
                                      <p:cBhvr>
                                        <p:cTn id="87" dur="500" fill="hold"/>
                                        <p:tgtEl>
                                          <p:spTgt spid="34"/>
                                        </p:tgtEl>
                                        <p:attrNameLst>
                                          <p:attrName>ppt_w</p:attrName>
                                        </p:attrNameLst>
                                      </p:cBhvr>
                                      <p:tavLst>
                                        <p:tav tm="0">
                                          <p:val>
                                            <p:fltVal val="0"/>
                                          </p:val>
                                        </p:tav>
                                        <p:tav tm="100000">
                                          <p:val>
                                            <p:strVal val="#ppt_w"/>
                                          </p:val>
                                        </p:tav>
                                      </p:tavLst>
                                    </p:anim>
                                    <p:anim calcmode="lin" valueType="num">
                                      <p:cBhvr>
                                        <p:cTn id="88" dur="500" fill="hold"/>
                                        <p:tgtEl>
                                          <p:spTgt spid="34"/>
                                        </p:tgtEl>
                                        <p:attrNameLst>
                                          <p:attrName>ppt_h</p:attrName>
                                        </p:attrNameLst>
                                      </p:cBhvr>
                                      <p:tavLst>
                                        <p:tav tm="0">
                                          <p:val>
                                            <p:fltVal val="0"/>
                                          </p:val>
                                        </p:tav>
                                        <p:tav tm="100000">
                                          <p:val>
                                            <p:strVal val="#ppt_h"/>
                                          </p:val>
                                        </p:tav>
                                      </p:tavLst>
                                    </p:anim>
                                    <p:animEffect transition="in" filter="fade">
                                      <p:cBhvr>
                                        <p:cTn id="89" dur="500"/>
                                        <p:tgtEl>
                                          <p:spTgt spid="34"/>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5"/>
                                        </p:tgtEl>
                                        <p:attrNameLst>
                                          <p:attrName>style.visibility</p:attrName>
                                        </p:attrNameLst>
                                      </p:cBhvr>
                                      <p:to>
                                        <p:strVal val="visible"/>
                                      </p:to>
                                    </p:set>
                                    <p:anim calcmode="lin" valueType="num">
                                      <p:cBhvr>
                                        <p:cTn id="92" dur="500" fill="hold"/>
                                        <p:tgtEl>
                                          <p:spTgt spid="5"/>
                                        </p:tgtEl>
                                        <p:attrNameLst>
                                          <p:attrName>ppt_w</p:attrName>
                                        </p:attrNameLst>
                                      </p:cBhvr>
                                      <p:tavLst>
                                        <p:tav tm="0">
                                          <p:val>
                                            <p:fltVal val="0"/>
                                          </p:val>
                                        </p:tav>
                                        <p:tav tm="100000">
                                          <p:val>
                                            <p:strVal val="#ppt_w"/>
                                          </p:val>
                                        </p:tav>
                                      </p:tavLst>
                                    </p:anim>
                                    <p:anim calcmode="lin" valueType="num">
                                      <p:cBhvr>
                                        <p:cTn id="93" dur="500" fill="hold"/>
                                        <p:tgtEl>
                                          <p:spTgt spid="5"/>
                                        </p:tgtEl>
                                        <p:attrNameLst>
                                          <p:attrName>ppt_h</p:attrName>
                                        </p:attrNameLst>
                                      </p:cBhvr>
                                      <p:tavLst>
                                        <p:tav tm="0">
                                          <p:val>
                                            <p:fltVal val="0"/>
                                          </p:val>
                                        </p:tav>
                                        <p:tav tm="100000">
                                          <p:val>
                                            <p:strVal val="#ppt_h"/>
                                          </p:val>
                                        </p:tav>
                                      </p:tavLst>
                                    </p:anim>
                                    <p:animEffect transition="in" filter="fade">
                                      <p:cBhvr>
                                        <p:cTn id="94" dur="500"/>
                                        <p:tgtEl>
                                          <p:spTgt spid="5"/>
                                        </p:tgtEl>
                                      </p:cBhvr>
                                    </p:animEffect>
                                  </p:childTnLst>
                                </p:cTn>
                              </p:par>
                              <p:par>
                                <p:cTn id="95" presetID="53" presetClass="entr" presetSubtype="16" fill="hold" grpId="0" nodeType="withEffect">
                                  <p:stCondLst>
                                    <p:cond delay="750"/>
                                  </p:stCondLst>
                                  <p:childTnLst>
                                    <p:set>
                                      <p:cBhvr>
                                        <p:cTn id="96" dur="1" fill="hold">
                                          <p:stCondLst>
                                            <p:cond delay="0"/>
                                          </p:stCondLst>
                                        </p:cTn>
                                        <p:tgtEl>
                                          <p:spTgt spid="17"/>
                                        </p:tgtEl>
                                        <p:attrNameLst>
                                          <p:attrName>style.visibility</p:attrName>
                                        </p:attrNameLst>
                                      </p:cBhvr>
                                      <p:to>
                                        <p:strVal val="visible"/>
                                      </p:to>
                                    </p:set>
                                    <p:anim calcmode="lin" valueType="num">
                                      <p:cBhvr>
                                        <p:cTn id="97" dur="500" fill="hold"/>
                                        <p:tgtEl>
                                          <p:spTgt spid="17"/>
                                        </p:tgtEl>
                                        <p:attrNameLst>
                                          <p:attrName>ppt_w</p:attrName>
                                        </p:attrNameLst>
                                      </p:cBhvr>
                                      <p:tavLst>
                                        <p:tav tm="0">
                                          <p:val>
                                            <p:fltVal val="0"/>
                                          </p:val>
                                        </p:tav>
                                        <p:tav tm="100000">
                                          <p:val>
                                            <p:strVal val="#ppt_w"/>
                                          </p:val>
                                        </p:tav>
                                      </p:tavLst>
                                    </p:anim>
                                    <p:anim calcmode="lin" valueType="num">
                                      <p:cBhvr>
                                        <p:cTn id="98" dur="500" fill="hold"/>
                                        <p:tgtEl>
                                          <p:spTgt spid="17"/>
                                        </p:tgtEl>
                                        <p:attrNameLst>
                                          <p:attrName>ppt_h</p:attrName>
                                        </p:attrNameLst>
                                      </p:cBhvr>
                                      <p:tavLst>
                                        <p:tav tm="0">
                                          <p:val>
                                            <p:fltVal val="0"/>
                                          </p:val>
                                        </p:tav>
                                        <p:tav tm="100000">
                                          <p:val>
                                            <p:strVal val="#ppt_h"/>
                                          </p:val>
                                        </p:tav>
                                      </p:tavLst>
                                    </p:anim>
                                    <p:animEffect transition="in" filter="fade">
                                      <p:cBhvr>
                                        <p:cTn id="99" dur="500"/>
                                        <p:tgtEl>
                                          <p:spTgt spid="17"/>
                                        </p:tgtEl>
                                      </p:cBhvr>
                                    </p:animEffect>
                                  </p:childTnLst>
                                </p:cTn>
                              </p:par>
                              <p:par>
                                <p:cTn id="100" presetID="53" presetClass="entr" presetSubtype="16" fill="hold" grpId="0" nodeType="withEffect">
                                  <p:stCondLst>
                                    <p:cond delay="750"/>
                                  </p:stCondLst>
                                  <p:childTnLst>
                                    <p:set>
                                      <p:cBhvr>
                                        <p:cTn id="101" dur="1" fill="hold">
                                          <p:stCondLst>
                                            <p:cond delay="0"/>
                                          </p:stCondLst>
                                        </p:cTn>
                                        <p:tgtEl>
                                          <p:spTgt spid="7"/>
                                        </p:tgtEl>
                                        <p:attrNameLst>
                                          <p:attrName>style.visibility</p:attrName>
                                        </p:attrNameLst>
                                      </p:cBhvr>
                                      <p:to>
                                        <p:strVal val="visible"/>
                                      </p:to>
                                    </p:set>
                                    <p:anim calcmode="lin" valueType="num">
                                      <p:cBhvr>
                                        <p:cTn id="102" dur="500" fill="hold"/>
                                        <p:tgtEl>
                                          <p:spTgt spid="7"/>
                                        </p:tgtEl>
                                        <p:attrNameLst>
                                          <p:attrName>ppt_w</p:attrName>
                                        </p:attrNameLst>
                                      </p:cBhvr>
                                      <p:tavLst>
                                        <p:tav tm="0">
                                          <p:val>
                                            <p:fltVal val="0"/>
                                          </p:val>
                                        </p:tav>
                                        <p:tav tm="100000">
                                          <p:val>
                                            <p:strVal val="#ppt_w"/>
                                          </p:val>
                                        </p:tav>
                                      </p:tavLst>
                                    </p:anim>
                                    <p:anim calcmode="lin" valueType="num">
                                      <p:cBhvr>
                                        <p:cTn id="103" dur="500" fill="hold"/>
                                        <p:tgtEl>
                                          <p:spTgt spid="7"/>
                                        </p:tgtEl>
                                        <p:attrNameLst>
                                          <p:attrName>ppt_h</p:attrName>
                                        </p:attrNameLst>
                                      </p:cBhvr>
                                      <p:tavLst>
                                        <p:tav tm="0">
                                          <p:val>
                                            <p:fltVal val="0"/>
                                          </p:val>
                                        </p:tav>
                                        <p:tav tm="100000">
                                          <p:val>
                                            <p:strVal val="#ppt_h"/>
                                          </p:val>
                                        </p:tav>
                                      </p:tavLst>
                                    </p:anim>
                                    <p:animEffect transition="in" filter="fade">
                                      <p:cBhvr>
                                        <p:cTn id="104" dur="500"/>
                                        <p:tgtEl>
                                          <p:spTgt spid="7"/>
                                        </p:tgtEl>
                                      </p:cBhvr>
                                    </p:animEffect>
                                  </p:childTnLst>
                                </p:cTn>
                              </p:par>
                              <p:par>
                                <p:cTn id="105" presetID="53" presetClass="entr" presetSubtype="16" fill="hold" grpId="0" nodeType="withEffect">
                                  <p:stCondLst>
                                    <p:cond delay="75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childTnLst>
                                </p:cTn>
                              </p:par>
                              <p:par>
                                <p:cTn id="110" presetID="53" presetClass="entr" presetSubtype="16" fill="hold" grpId="0" nodeType="withEffect">
                                  <p:stCondLst>
                                    <p:cond delay="750"/>
                                  </p:stCondLst>
                                  <p:childTnLst>
                                    <p:set>
                                      <p:cBhvr>
                                        <p:cTn id="111" dur="1" fill="hold">
                                          <p:stCondLst>
                                            <p:cond delay="0"/>
                                          </p:stCondLst>
                                        </p:cTn>
                                        <p:tgtEl>
                                          <p:spTgt spid="23"/>
                                        </p:tgtEl>
                                        <p:attrNameLst>
                                          <p:attrName>style.visibility</p:attrName>
                                        </p:attrNameLst>
                                      </p:cBhvr>
                                      <p:to>
                                        <p:strVal val="visible"/>
                                      </p:to>
                                    </p:set>
                                    <p:anim calcmode="lin" valueType="num">
                                      <p:cBhvr>
                                        <p:cTn id="112" dur="500" fill="hold"/>
                                        <p:tgtEl>
                                          <p:spTgt spid="23"/>
                                        </p:tgtEl>
                                        <p:attrNameLst>
                                          <p:attrName>ppt_w</p:attrName>
                                        </p:attrNameLst>
                                      </p:cBhvr>
                                      <p:tavLst>
                                        <p:tav tm="0">
                                          <p:val>
                                            <p:fltVal val="0"/>
                                          </p:val>
                                        </p:tav>
                                        <p:tav tm="100000">
                                          <p:val>
                                            <p:strVal val="#ppt_w"/>
                                          </p:val>
                                        </p:tav>
                                      </p:tavLst>
                                    </p:anim>
                                    <p:anim calcmode="lin" valueType="num">
                                      <p:cBhvr>
                                        <p:cTn id="113" dur="500" fill="hold"/>
                                        <p:tgtEl>
                                          <p:spTgt spid="23"/>
                                        </p:tgtEl>
                                        <p:attrNameLst>
                                          <p:attrName>ppt_h</p:attrName>
                                        </p:attrNameLst>
                                      </p:cBhvr>
                                      <p:tavLst>
                                        <p:tav tm="0">
                                          <p:val>
                                            <p:fltVal val="0"/>
                                          </p:val>
                                        </p:tav>
                                        <p:tav tm="100000">
                                          <p:val>
                                            <p:strVal val="#ppt_h"/>
                                          </p:val>
                                        </p:tav>
                                      </p:tavLst>
                                    </p:anim>
                                    <p:animEffect transition="in" filter="fade">
                                      <p:cBhvr>
                                        <p:cTn id="114" dur="500"/>
                                        <p:tgtEl>
                                          <p:spTgt spid="23"/>
                                        </p:tgtEl>
                                      </p:cBhvr>
                                    </p:animEffect>
                                  </p:childTnLst>
                                </p:cTn>
                              </p:par>
                              <p:par>
                                <p:cTn id="115" presetID="53" presetClass="entr" presetSubtype="16" fill="hold" grpId="0" nodeType="withEffect">
                                  <p:stCondLst>
                                    <p:cond delay="750"/>
                                  </p:stCondLst>
                                  <p:childTnLst>
                                    <p:set>
                                      <p:cBhvr>
                                        <p:cTn id="116" dur="1" fill="hold">
                                          <p:stCondLst>
                                            <p:cond delay="0"/>
                                          </p:stCondLst>
                                        </p:cTn>
                                        <p:tgtEl>
                                          <p:spTgt spid="9"/>
                                        </p:tgtEl>
                                        <p:attrNameLst>
                                          <p:attrName>style.visibility</p:attrName>
                                        </p:attrNameLst>
                                      </p:cBhvr>
                                      <p:to>
                                        <p:strVal val="visible"/>
                                      </p:to>
                                    </p:set>
                                    <p:anim calcmode="lin" valueType="num">
                                      <p:cBhvr>
                                        <p:cTn id="117" dur="500" fill="hold"/>
                                        <p:tgtEl>
                                          <p:spTgt spid="9"/>
                                        </p:tgtEl>
                                        <p:attrNameLst>
                                          <p:attrName>ppt_w</p:attrName>
                                        </p:attrNameLst>
                                      </p:cBhvr>
                                      <p:tavLst>
                                        <p:tav tm="0">
                                          <p:val>
                                            <p:fltVal val="0"/>
                                          </p:val>
                                        </p:tav>
                                        <p:tav tm="100000">
                                          <p:val>
                                            <p:strVal val="#ppt_w"/>
                                          </p:val>
                                        </p:tav>
                                      </p:tavLst>
                                    </p:anim>
                                    <p:anim calcmode="lin" valueType="num">
                                      <p:cBhvr>
                                        <p:cTn id="118" dur="500" fill="hold"/>
                                        <p:tgtEl>
                                          <p:spTgt spid="9"/>
                                        </p:tgtEl>
                                        <p:attrNameLst>
                                          <p:attrName>ppt_h</p:attrName>
                                        </p:attrNameLst>
                                      </p:cBhvr>
                                      <p:tavLst>
                                        <p:tav tm="0">
                                          <p:val>
                                            <p:fltVal val="0"/>
                                          </p:val>
                                        </p:tav>
                                        <p:tav tm="100000">
                                          <p:val>
                                            <p:strVal val="#ppt_h"/>
                                          </p:val>
                                        </p:tav>
                                      </p:tavLst>
                                    </p:anim>
                                    <p:animEffect transition="in" filter="fade">
                                      <p:cBhvr>
                                        <p:cTn id="119" dur="500"/>
                                        <p:tgtEl>
                                          <p:spTgt spid="9"/>
                                        </p:tgtEl>
                                      </p:cBhvr>
                                    </p:animEffect>
                                  </p:childTnLst>
                                </p:cTn>
                              </p:par>
                              <p:par>
                                <p:cTn id="120" presetID="53" presetClass="entr" presetSubtype="16" fill="hold" grpId="0" nodeType="withEffect">
                                  <p:stCondLst>
                                    <p:cond delay="750"/>
                                  </p:stCondLst>
                                  <p:childTnLst>
                                    <p:set>
                                      <p:cBhvr>
                                        <p:cTn id="121" dur="1" fill="hold">
                                          <p:stCondLst>
                                            <p:cond delay="0"/>
                                          </p:stCondLst>
                                        </p:cTn>
                                        <p:tgtEl>
                                          <p:spTgt spid="8"/>
                                        </p:tgtEl>
                                        <p:attrNameLst>
                                          <p:attrName>style.visibility</p:attrName>
                                        </p:attrNameLst>
                                      </p:cBhvr>
                                      <p:to>
                                        <p:strVal val="visible"/>
                                      </p:to>
                                    </p:set>
                                    <p:anim calcmode="lin" valueType="num">
                                      <p:cBhvr>
                                        <p:cTn id="122" dur="500" fill="hold"/>
                                        <p:tgtEl>
                                          <p:spTgt spid="8"/>
                                        </p:tgtEl>
                                        <p:attrNameLst>
                                          <p:attrName>ppt_w</p:attrName>
                                        </p:attrNameLst>
                                      </p:cBhvr>
                                      <p:tavLst>
                                        <p:tav tm="0">
                                          <p:val>
                                            <p:fltVal val="0"/>
                                          </p:val>
                                        </p:tav>
                                        <p:tav tm="100000">
                                          <p:val>
                                            <p:strVal val="#ppt_w"/>
                                          </p:val>
                                        </p:tav>
                                      </p:tavLst>
                                    </p:anim>
                                    <p:anim calcmode="lin" valueType="num">
                                      <p:cBhvr>
                                        <p:cTn id="123" dur="500" fill="hold"/>
                                        <p:tgtEl>
                                          <p:spTgt spid="8"/>
                                        </p:tgtEl>
                                        <p:attrNameLst>
                                          <p:attrName>ppt_h</p:attrName>
                                        </p:attrNameLst>
                                      </p:cBhvr>
                                      <p:tavLst>
                                        <p:tav tm="0">
                                          <p:val>
                                            <p:fltVal val="0"/>
                                          </p:val>
                                        </p:tav>
                                        <p:tav tm="100000">
                                          <p:val>
                                            <p:strVal val="#ppt_h"/>
                                          </p:val>
                                        </p:tav>
                                      </p:tavLst>
                                    </p:anim>
                                    <p:animEffect transition="in" filter="fade">
                                      <p:cBhvr>
                                        <p:cTn id="124" dur="500"/>
                                        <p:tgtEl>
                                          <p:spTgt spid="8"/>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10"/>
                                        </p:tgtEl>
                                        <p:attrNameLst>
                                          <p:attrName>style.visibility</p:attrName>
                                        </p:attrNameLst>
                                      </p:cBhvr>
                                      <p:to>
                                        <p:strVal val="visible"/>
                                      </p:to>
                                    </p:set>
                                    <p:anim calcmode="lin" valueType="num">
                                      <p:cBhvr>
                                        <p:cTn id="127" dur="500" fill="hold"/>
                                        <p:tgtEl>
                                          <p:spTgt spid="10"/>
                                        </p:tgtEl>
                                        <p:attrNameLst>
                                          <p:attrName>ppt_w</p:attrName>
                                        </p:attrNameLst>
                                      </p:cBhvr>
                                      <p:tavLst>
                                        <p:tav tm="0">
                                          <p:val>
                                            <p:fltVal val="0"/>
                                          </p:val>
                                        </p:tav>
                                        <p:tav tm="100000">
                                          <p:val>
                                            <p:strVal val="#ppt_w"/>
                                          </p:val>
                                        </p:tav>
                                      </p:tavLst>
                                    </p:anim>
                                    <p:anim calcmode="lin" valueType="num">
                                      <p:cBhvr>
                                        <p:cTn id="128" dur="500" fill="hold"/>
                                        <p:tgtEl>
                                          <p:spTgt spid="10"/>
                                        </p:tgtEl>
                                        <p:attrNameLst>
                                          <p:attrName>ppt_h</p:attrName>
                                        </p:attrNameLst>
                                      </p:cBhvr>
                                      <p:tavLst>
                                        <p:tav tm="0">
                                          <p:val>
                                            <p:fltVal val="0"/>
                                          </p:val>
                                        </p:tav>
                                        <p:tav tm="100000">
                                          <p:val>
                                            <p:strVal val="#ppt_h"/>
                                          </p:val>
                                        </p:tav>
                                      </p:tavLst>
                                    </p:anim>
                                    <p:animEffect transition="in" filter="fade">
                                      <p:cBhvr>
                                        <p:cTn id="129" dur="500"/>
                                        <p:tgtEl>
                                          <p:spTgt spid="10"/>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26"/>
                                        </p:tgtEl>
                                        <p:attrNameLst>
                                          <p:attrName>style.visibility</p:attrName>
                                        </p:attrNameLst>
                                      </p:cBhvr>
                                      <p:to>
                                        <p:strVal val="visible"/>
                                      </p:to>
                                    </p:set>
                                    <p:anim calcmode="lin" valueType="num">
                                      <p:cBhvr>
                                        <p:cTn id="132" dur="500" fill="hold"/>
                                        <p:tgtEl>
                                          <p:spTgt spid="26"/>
                                        </p:tgtEl>
                                        <p:attrNameLst>
                                          <p:attrName>ppt_w</p:attrName>
                                        </p:attrNameLst>
                                      </p:cBhvr>
                                      <p:tavLst>
                                        <p:tav tm="0">
                                          <p:val>
                                            <p:fltVal val="0"/>
                                          </p:val>
                                        </p:tav>
                                        <p:tav tm="100000">
                                          <p:val>
                                            <p:strVal val="#ppt_w"/>
                                          </p:val>
                                        </p:tav>
                                      </p:tavLst>
                                    </p:anim>
                                    <p:anim calcmode="lin" valueType="num">
                                      <p:cBhvr>
                                        <p:cTn id="133" dur="500" fill="hold"/>
                                        <p:tgtEl>
                                          <p:spTgt spid="26"/>
                                        </p:tgtEl>
                                        <p:attrNameLst>
                                          <p:attrName>ppt_h</p:attrName>
                                        </p:attrNameLst>
                                      </p:cBhvr>
                                      <p:tavLst>
                                        <p:tav tm="0">
                                          <p:val>
                                            <p:fltVal val="0"/>
                                          </p:val>
                                        </p:tav>
                                        <p:tav tm="100000">
                                          <p:val>
                                            <p:strVal val="#ppt_h"/>
                                          </p:val>
                                        </p:tav>
                                      </p:tavLst>
                                    </p:anim>
                                    <p:animEffect transition="in" filter="fade">
                                      <p:cBhvr>
                                        <p:cTn id="134" dur="500"/>
                                        <p:tgtEl>
                                          <p:spTgt spid="26"/>
                                        </p:tgtEl>
                                      </p:cBhvr>
                                    </p:animEffect>
                                  </p:childTnLst>
                                </p:cTn>
                              </p:par>
                              <p:par>
                                <p:cTn id="135" presetID="53" presetClass="entr" presetSubtype="16" fill="hold" grpId="0" nodeType="withEffect">
                                  <p:stCondLst>
                                    <p:cond delay="750"/>
                                  </p:stCondLst>
                                  <p:childTnLst>
                                    <p:set>
                                      <p:cBhvr>
                                        <p:cTn id="136" dur="1" fill="hold">
                                          <p:stCondLst>
                                            <p:cond delay="0"/>
                                          </p:stCondLst>
                                        </p:cTn>
                                        <p:tgtEl>
                                          <p:spTgt spid="11"/>
                                        </p:tgtEl>
                                        <p:attrNameLst>
                                          <p:attrName>style.visibility</p:attrName>
                                        </p:attrNameLst>
                                      </p:cBhvr>
                                      <p:to>
                                        <p:strVal val="visible"/>
                                      </p:to>
                                    </p:set>
                                    <p:anim calcmode="lin" valueType="num">
                                      <p:cBhvr>
                                        <p:cTn id="137" dur="500" fill="hold"/>
                                        <p:tgtEl>
                                          <p:spTgt spid="11"/>
                                        </p:tgtEl>
                                        <p:attrNameLst>
                                          <p:attrName>ppt_w</p:attrName>
                                        </p:attrNameLst>
                                      </p:cBhvr>
                                      <p:tavLst>
                                        <p:tav tm="0">
                                          <p:val>
                                            <p:fltVal val="0"/>
                                          </p:val>
                                        </p:tav>
                                        <p:tav tm="100000">
                                          <p:val>
                                            <p:strVal val="#ppt_w"/>
                                          </p:val>
                                        </p:tav>
                                      </p:tavLst>
                                    </p:anim>
                                    <p:anim calcmode="lin" valueType="num">
                                      <p:cBhvr>
                                        <p:cTn id="138" dur="500" fill="hold"/>
                                        <p:tgtEl>
                                          <p:spTgt spid="11"/>
                                        </p:tgtEl>
                                        <p:attrNameLst>
                                          <p:attrName>ppt_h</p:attrName>
                                        </p:attrNameLst>
                                      </p:cBhvr>
                                      <p:tavLst>
                                        <p:tav tm="0">
                                          <p:val>
                                            <p:fltVal val="0"/>
                                          </p:val>
                                        </p:tav>
                                        <p:tav tm="100000">
                                          <p:val>
                                            <p:strVal val="#ppt_h"/>
                                          </p:val>
                                        </p:tav>
                                      </p:tavLst>
                                    </p:anim>
                                    <p:animEffect transition="in" filter="fade">
                                      <p:cBhvr>
                                        <p:cTn id="139" dur="500"/>
                                        <p:tgtEl>
                                          <p:spTgt spid="11"/>
                                        </p:tgtEl>
                                      </p:cBhvr>
                                    </p:animEffect>
                                  </p:childTnLst>
                                </p:cTn>
                              </p:par>
                              <p:par>
                                <p:cTn id="140" presetID="53" presetClass="entr" presetSubtype="16" fill="hold" grpId="0" nodeType="withEffect">
                                  <p:stCondLst>
                                    <p:cond delay="750"/>
                                  </p:stCondLst>
                                  <p:childTnLst>
                                    <p:set>
                                      <p:cBhvr>
                                        <p:cTn id="141" dur="1" fill="hold">
                                          <p:stCondLst>
                                            <p:cond delay="0"/>
                                          </p:stCondLst>
                                        </p:cTn>
                                        <p:tgtEl>
                                          <p:spTgt spid="35"/>
                                        </p:tgtEl>
                                        <p:attrNameLst>
                                          <p:attrName>style.visibility</p:attrName>
                                        </p:attrNameLst>
                                      </p:cBhvr>
                                      <p:to>
                                        <p:strVal val="visible"/>
                                      </p:to>
                                    </p:set>
                                    <p:anim calcmode="lin" valueType="num">
                                      <p:cBhvr>
                                        <p:cTn id="142" dur="500" fill="hold"/>
                                        <p:tgtEl>
                                          <p:spTgt spid="35"/>
                                        </p:tgtEl>
                                        <p:attrNameLst>
                                          <p:attrName>ppt_w</p:attrName>
                                        </p:attrNameLst>
                                      </p:cBhvr>
                                      <p:tavLst>
                                        <p:tav tm="0">
                                          <p:val>
                                            <p:fltVal val="0"/>
                                          </p:val>
                                        </p:tav>
                                        <p:tav tm="100000">
                                          <p:val>
                                            <p:strVal val="#ppt_w"/>
                                          </p:val>
                                        </p:tav>
                                      </p:tavLst>
                                    </p:anim>
                                    <p:anim calcmode="lin" valueType="num">
                                      <p:cBhvr>
                                        <p:cTn id="143" dur="500" fill="hold"/>
                                        <p:tgtEl>
                                          <p:spTgt spid="35"/>
                                        </p:tgtEl>
                                        <p:attrNameLst>
                                          <p:attrName>ppt_h</p:attrName>
                                        </p:attrNameLst>
                                      </p:cBhvr>
                                      <p:tavLst>
                                        <p:tav tm="0">
                                          <p:val>
                                            <p:fltVal val="0"/>
                                          </p:val>
                                        </p:tav>
                                        <p:tav tm="100000">
                                          <p:val>
                                            <p:strVal val="#ppt_h"/>
                                          </p:val>
                                        </p:tav>
                                      </p:tavLst>
                                    </p:anim>
                                    <p:animEffect transition="in" filter="fade">
                                      <p:cBhvr>
                                        <p:cTn id="144" dur="500"/>
                                        <p:tgtEl>
                                          <p:spTgt spid="35"/>
                                        </p:tgtEl>
                                      </p:cBhvr>
                                    </p:animEffect>
                                  </p:childTnLst>
                                </p:cTn>
                              </p:par>
                              <p:par>
                                <p:cTn id="145" presetID="53" presetClass="entr" presetSubtype="16" fill="hold" grpId="0" nodeType="withEffect">
                                  <p:stCondLst>
                                    <p:cond delay="750"/>
                                  </p:stCondLst>
                                  <p:childTnLst>
                                    <p:set>
                                      <p:cBhvr>
                                        <p:cTn id="146" dur="1" fill="hold">
                                          <p:stCondLst>
                                            <p:cond delay="0"/>
                                          </p:stCondLst>
                                        </p:cTn>
                                        <p:tgtEl>
                                          <p:spTgt spid="12"/>
                                        </p:tgtEl>
                                        <p:attrNameLst>
                                          <p:attrName>style.visibility</p:attrName>
                                        </p:attrNameLst>
                                      </p:cBhvr>
                                      <p:to>
                                        <p:strVal val="visible"/>
                                      </p:to>
                                    </p:set>
                                    <p:anim calcmode="lin" valueType="num">
                                      <p:cBhvr>
                                        <p:cTn id="147" dur="500" fill="hold"/>
                                        <p:tgtEl>
                                          <p:spTgt spid="12"/>
                                        </p:tgtEl>
                                        <p:attrNameLst>
                                          <p:attrName>ppt_w</p:attrName>
                                        </p:attrNameLst>
                                      </p:cBhvr>
                                      <p:tavLst>
                                        <p:tav tm="0">
                                          <p:val>
                                            <p:fltVal val="0"/>
                                          </p:val>
                                        </p:tav>
                                        <p:tav tm="100000">
                                          <p:val>
                                            <p:strVal val="#ppt_w"/>
                                          </p:val>
                                        </p:tav>
                                      </p:tavLst>
                                    </p:anim>
                                    <p:anim calcmode="lin" valueType="num">
                                      <p:cBhvr>
                                        <p:cTn id="148" dur="500" fill="hold"/>
                                        <p:tgtEl>
                                          <p:spTgt spid="12"/>
                                        </p:tgtEl>
                                        <p:attrNameLst>
                                          <p:attrName>ppt_h</p:attrName>
                                        </p:attrNameLst>
                                      </p:cBhvr>
                                      <p:tavLst>
                                        <p:tav tm="0">
                                          <p:val>
                                            <p:fltVal val="0"/>
                                          </p:val>
                                        </p:tav>
                                        <p:tav tm="100000">
                                          <p:val>
                                            <p:strVal val="#ppt_h"/>
                                          </p:val>
                                        </p:tav>
                                      </p:tavLst>
                                    </p:anim>
                                    <p:animEffect transition="in" filter="fade">
                                      <p:cBhvr>
                                        <p:cTn id="149" dur="500"/>
                                        <p:tgtEl>
                                          <p:spTgt spid="12"/>
                                        </p:tgtEl>
                                      </p:cBhvr>
                                    </p:animEffect>
                                  </p:childTnLst>
                                </p:cTn>
                              </p:par>
                              <p:par>
                                <p:cTn id="150" presetID="16" presetClass="entr" presetSubtype="37" fill="hold" nodeType="withEffect">
                                  <p:stCondLst>
                                    <p:cond delay="500"/>
                                  </p:stCondLst>
                                  <p:childTnLst>
                                    <p:set>
                                      <p:cBhvr>
                                        <p:cTn id="151" dur="1" fill="hold">
                                          <p:stCondLst>
                                            <p:cond delay="0"/>
                                          </p:stCondLst>
                                        </p:cTn>
                                        <p:tgtEl>
                                          <p:spTgt spid="4"/>
                                        </p:tgtEl>
                                        <p:attrNameLst>
                                          <p:attrName>style.visibility</p:attrName>
                                        </p:attrNameLst>
                                      </p:cBhvr>
                                      <p:to>
                                        <p:strVal val="visible"/>
                                      </p:to>
                                    </p:set>
                                    <p:animEffect transition="in" filter="barn(outVertical)">
                                      <p:cBhvr>
                                        <p:cTn id="152" dur="1000"/>
                                        <p:tgtEl>
                                          <p:spTgt spid="4"/>
                                        </p:tgtEl>
                                      </p:cBhvr>
                                    </p:animEffect>
                                  </p:childTnLst>
                                </p:cTn>
                              </p:par>
                              <p:par>
                                <p:cTn id="153" presetID="10" presetClass="entr" presetSubtype="0" fill="hold" grpId="0" nodeType="withEffect">
                                  <p:stCondLst>
                                    <p:cond delay="500"/>
                                  </p:stCondLst>
                                  <p:childTnLst>
                                    <p:set>
                                      <p:cBhvr>
                                        <p:cTn id="154" dur="1" fill="hold">
                                          <p:stCondLst>
                                            <p:cond delay="0"/>
                                          </p:stCondLst>
                                        </p:cTn>
                                        <p:tgtEl>
                                          <p:spTgt spid="29"/>
                                        </p:tgtEl>
                                        <p:attrNameLst>
                                          <p:attrName>style.visibility</p:attrName>
                                        </p:attrNameLst>
                                      </p:cBhvr>
                                      <p:to>
                                        <p:strVal val="visible"/>
                                      </p:to>
                                    </p:set>
                                    <p:animEffect transition="in" filter="fade">
                                      <p:cBhvr>
                                        <p:cTn id="155" dur="500"/>
                                        <p:tgtEl>
                                          <p:spTgt spid="29"/>
                                        </p:tgtEl>
                                      </p:cBhvr>
                                    </p:animEffect>
                                  </p:childTnLst>
                                </p:cTn>
                              </p:par>
                              <p:par>
                                <p:cTn id="156" presetID="63" presetClass="path" presetSubtype="0" decel="50000" fill="hold" grpId="1" nodeType="withEffect">
                                  <p:stCondLst>
                                    <p:cond delay="500"/>
                                  </p:stCondLst>
                                  <p:childTnLst>
                                    <p:animMotion origin="layout" path="M 0.01523 -7.40741E-7 L -0.10886 -7.40741E-7 " pathEditMode="relative" rAng="0" ptsTypes="AA">
                                      <p:cBhvr>
                                        <p:cTn id="157" dur="750" spd="-100000" fill="hold"/>
                                        <p:tgtEl>
                                          <p:spTgt spid="29"/>
                                        </p:tgtEl>
                                        <p:attrNameLst>
                                          <p:attrName>ppt_x</p:attrName>
                                          <p:attrName>ppt_y</p:attrName>
                                        </p:attrNameLst>
                                      </p:cBhvr>
                                      <p:rCtr x="-6211" y="0"/>
                                    </p:animMotion>
                                  </p:childTnLst>
                                </p:cTn>
                              </p:par>
                              <p:par>
                                <p:cTn id="158" presetID="35" presetClass="path" presetSubtype="0" accel="50000" decel="50000" fill="hold" grpId="2" nodeType="withEffect">
                                  <p:stCondLst>
                                    <p:cond delay="1250"/>
                                  </p:stCondLst>
                                  <p:childTnLst>
                                    <p:animMotion origin="layout" path="M 0.01601 -7.40741E-7 L 8.33333E-7 -7.40741E-7 " pathEditMode="relative" rAng="0" ptsTypes="AA">
                                      <p:cBhvr>
                                        <p:cTn id="159" dur="750" fill="hold"/>
                                        <p:tgtEl>
                                          <p:spTgt spid="29"/>
                                        </p:tgtEl>
                                        <p:attrNameLst>
                                          <p:attrName>ppt_x</p:attrName>
                                          <p:attrName>ppt_y</p:attrName>
                                        </p:attrNameLst>
                                      </p:cBhvr>
                                      <p:rCtr x="-807" y="0"/>
                                    </p:animMotion>
                                  </p:childTnLst>
                                </p:cTn>
                              </p:par>
                              <p:par>
                                <p:cTn id="160" presetID="10" presetClass="entr" presetSubtype="0" fill="hold" grpId="0" nodeType="withEffect">
                                  <p:stCondLst>
                                    <p:cond delay="500"/>
                                  </p:stCondLst>
                                  <p:childTnLst>
                                    <p:set>
                                      <p:cBhvr>
                                        <p:cTn id="161" dur="1" fill="hold">
                                          <p:stCondLst>
                                            <p:cond delay="0"/>
                                          </p:stCondLst>
                                        </p:cTn>
                                        <p:tgtEl>
                                          <p:spTgt spid="31"/>
                                        </p:tgtEl>
                                        <p:attrNameLst>
                                          <p:attrName>style.visibility</p:attrName>
                                        </p:attrNameLst>
                                      </p:cBhvr>
                                      <p:to>
                                        <p:strVal val="visible"/>
                                      </p:to>
                                    </p:set>
                                    <p:animEffect transition="in" filter="fade">
                                      <p:cBhvr>
                                        <p:cTn id="162" dur="500"/>
                                        <p:tgtEl>
                                          <p:spTgt spid="31"/>
                                        </p:tgtEl>
                                      </p:cBhvr>
                                    </p:animEffect>
                                  </p:childTnLst>
                                </p:cTn>
                              </p:par>
                              <p:par>
                                <p:cTn id="163" presetID="64" presetClass="path" presetSubtype="0" decel="30000" fill="hold" grpId="1" nodeType="withEffect">
                                  <p:stCondLst>
                                    <p:cond delay="500"/>
                                  </p:stCondLst>
                                  <p:childTnLst>
                                    <p:animMotion origin="layout" path="M 1.11022E-16 0.03889 L 1.11022E-16 -0.14815 " pathEditMode="relative" rAng="0" ptsTypes="AA">
                                      <p:cBhvr>
                                        <p:cTn id="164" dur="750" spd="-100000" fill="hold"/>
                                        <p:tgtEl>
                                          <p:spTgt spid="31"/>
                                        </p:tgtEl>
                                        <p:attrNameLst>
                                          <p:attrName>ppt_x</p:attrName>
                                          <p:attrName>ppt_y</p:attrName>
                                        </p:attrNameLst>
                                      </p:cBhvr>
                                      <p:rCtr x="0" y="-9352"/>
                                    </p:animMotion>
                                  </p:childTnLst>
                                </p:cTn>
                              </p:par>
                              <p:par>
                                <p:cTn id="165" presetID="64" presetClass="path" presetSubtype="0" accel="30000" decel="30000" fill="hold" grpId="2" nodeType="withEffect">
                                  <p:stCondLst>
                                    <p:cond delay="1250"/>
                                  </p:stCondLst>
                                  <p:childTnLst>
                                    <p:animMotion origin="layout" path="M 3.95833E-6 0.03842 L 3.95833E-6 2.96296E-6 " pathEditMode="relative" rAng="0" ptsTypes="AA">
                                      <p:cBhvr>
                                        <p:cTn id="166" dur="750" fill="hold"/>
                                        <p:tgtEl>
                                          <p:spTgt spid="31"/>
                                        </p:tgtEl>
                                        <p:attrNameLst>
                                          <p:attrName>ppt_x</p:attrName>
                                          <p:attrName>ppt_y</p:attrName>
                                        </p:attrNameLst>
                                      </p:cBhvr>
                                      <p:rCtr x="0" y="-1921"/>
                                    </p:animMotion>
                                  </p:childTnLst>
                                </p:cTn>
                              </p:par>
                              <p:par>
                                <p:cTn id="167" presetID="10" presetClass="entr" presetSubtype="0" fill="hold" grpId="0" nodeType="withEffect">
                                  <p:stCondLst>
                                    <p:cond delay="500"/>
                                  </p:stCondLst>
                                  <p:childTnLst>
                                    <p:set>
                                      <p:cBhvr>
                                        <p:cTn id="168" dur="1" fill="hold">
                                          <p:stCondLst>
                                            <p:cond delay="0"/>
                                          </p:stCondLst>
                                        </p:cTn>
                                        <p:tgtEl>
                                          <p:spTgt spid="30"/>
                                        </p:tgtEl>
                                        <p:attrNameLst>
                                          <p:attrName>style.visibility</p:attrName>
                                        </p:attrNameLst>
                                      </p:cBhvr>
                                      <p:to>
                                        <p:strVal val="visible"/>
                                      </p:to>
                                    </p:set>
                                    <p:animEffect transition="in" filter="fade">
                                      <p:cBhvr>
                                        <p:cTn id="169" dur="500"/>
                                        <p:tgtEl>
                                          <p:spTgt spid="30"/>
                                        </p:tgtEl>
                                      </p:cBhvr>
                                    </p:animEffect>
                                  </p:childTnLst>
                                </p:cTn>
                              </p:par>
                              <p:par>
                                <p:cTn id="170" presetID="42" presetClass="path" presetSubtype="0" decel="30000" fill="hold" grpId="1" nodeType="withEffect">
                                  <p:stCondLst>
                                    <p:cond delay="500"/>
                                  </p:stCondLst>
                                  <p:childTnLst>
                                    <p:animMotion origin="layout" path="M -6.25E-7 -0.03982 L -6.25E-7 0.14814 " pathEditMode="relative" rAng="0" ptsTypes="AA">
                                      <p:cBhvr>
                                        <p:cTn id="171" dur="750" spd="-100000" fill="hold"/>
                                        <p:tgtEl>
                                          <p:spTgt spid="30"/>
                                        </p:tgtEl>
                                        <p:attrNameLst>
                                          <p:attrName>ppt_x</p:attrName>
                                          <p:attrName>ppt_y</p:attrName>
                                        </p:attrNameLst>
                                      </p:cBhvr>
                                      <p:rCtr x="0" y="9398"/>
                                    </p:animMotion>
                                  </p:childTnLst>
                                </p:cTn>
                              </p:par>
                              <p:par>
                                <p:cTn id="172" presetID="42" presetClass="path" presetSubtype="0" accel="30000" decel="30000" fill="hold" grpId="2" nodeType="withEffect">
                                  <p:stCondLst>
                                    <p:cond delay="1250"/>
                                  </p:stCondLst>
                                  <p:childTnLst>
                                    <p:animMotion origin="layout" path="M -6.25E-7 -0.03982 L -6.25E-7 4.44444E-6 " pathEditMode="relative" rAng="0" ptsTypes="AA">
                                      <p:cBhvr>
                                        <p:cTn id="173" dur="750" fill="hold"/>
                                        <p:tgtEl>
                                          <p:spTgt spid="30"/>
                                        </p:tgtEl>
                                        <p:attrNameLst>
                                          <p:attrName>ppt_x</p:attrName>
                                          <p:attrName>ppt_y</p:attrName>
                                        </p:attrNameLst>
                                      </p:cBhvr>
                                      <p:rCtr x="0" y="1991"/>
                                    </p:animMotion>
                                  </p:childTnLst>
                                </p:cTn>
                              </p:par>
                              <p:par>
                                <p:cTn id="174" presetID="10" presetClass="entr" presetSubtype="0" fill="hold" grpId="0" nodeType="withEffect">
                                  <p:stCondLst>
                                    <p:cond delay="500"/>
                                  </p:stCondLst>
                                  <p:childTnLst>
                                    <p:set>
                                      <p:cBhvr>
                                        <p:cTn id="175" dur="1" fill="hold">
                                          <p:stCondLst>
                                            <p:cond delay="0"/>
                                          </p:stCondLst>
                                        </p:cTn>
                                        <p:tgtEl>
                                          <p:spTgt spid="32"/>
                                        </p:tgtEl>
                                        <p:attrNameLst>
                                          <p:attrName>style.visibility</p:attrName>
                                        </p:attrNameLst>
                                      </p:cBhvr>
                                      <p:to>
                                        <p:strVal val="visible"/>
                                      </p:to>
                                    </p:set>
                                    <p:animEffect transition="in" filter="fade">
                                      <p:cBhvr>
                                        <p:cTn id="176" dur="500"/>
                                        <p:tgtEl>
                                          <p:spTgt spid="32"/>
                                        </p:tgtEl>
                                      </p:cBhvr>
                                    </p:animEffect>
                                  </p:childTnLst>
                                </p:cTn>
                              </p:par>
                              <p:par>
                                <p:cTn id="177" presetID="63" presetClass="path" presetSubtype="0" decel="50000" fill="hold" grpId="1" nodeType="withEffect">
                                  <p:stCondLst>
                                    <p:cond delay="500"/>
                                  </p:stCondLst>
                                  <p:childTnLst>
                                    <p:animMotion origin="layout" path="M -0.02774 -2.96296E-6 L 0.11081 -2.96296E-6 " pathEditMode="relative" rAng="0" ptsTypes="AA">
                                      <p:cBhvr>
                                        <p:cTn id="178" dur="750" spd="-100000" fill="hold"/>
                                        <p:tgtEl>
                                          <p:spTgt spid="32"/>
                                        </p:tgtEl>
                                        <p:attrNameLst>
                                          <p:attrName>ppt_x</p:attrName>
                                          <p:attrName>ppt_y</p:attrName>
                                        </p:attrNameLst>
                                      </p:cBhvr>
                                      <p:rCtr x="6927" y="0"/>
                                    </p:animMotion>
                                  </p:childTnLst>
                                </p:cTn>
                              </p:par>
                              <p:par>
                                <p:cTn id="179" presetID="35" presetClass="path" presetSubtype="0" accel="50000" decel="50000" fill="hold" grpId="2" nodeType="withEffect">
                                  <p:stCondLst>
                                    <p:cond delay="1250"/>
                                  </p:stCondLst>
                                  <p:childTnLst>
                                    <p:animMotion origin="layout" path="M -0.028 -2.96296E-6 L 1.66667E-6 -2.96296E-6 " pathEditMode="relative" rAng="0" ptsTypes="AA">
                                      <p:cBhvr>
                                        <p:cTn id="180" dur="750" fill="hold"/>
                                        <p:tgtEl>
                                          <p:spTgt spid="32"/>
                                        </p:tgtEl>
                                        <p:attrNameLst>
                                          <p:attrName>ppt_x</p:attrName>
                                          <p:attrName>ppt_y</p:attrName>
                                        </p:attrNameLst>
                                      </p:cBhvr>
                                      <p:rCtr x="1393" y="0"/>
                                    </p:animMotion>
                                  </p:childTnLst>
                                </p:cTn>
                              </p:par>
                              <p:par>
                                <p:cTn id="181" presetID="10" presetClass="entr" presetSubtype="0" fill="hold" grpId="0" nodeType="withEffect">
                                  <p:stCondLst>
                                    <p:cond delay="1500"/>
                                  </p:stCondLst>
                                  <p:childTnLst>
                                    <p:set>
                                      <p:cBhvr>
                                        <p:cTn id="182" dur="1" fill="hold">
                                          <p:stCondLst>
                                            <p:cond delay="0"/>
                                          </p:stCondLst>
                                        </p:cTn>
                                        <p:tgtEl>
                                          <p:spTgt spid="33"/>
                                        </p:tgtEl>
                                        <p:attrNameLst>
                                          <p:attrName>style.visibility</p:attrName>
                                        </p:attrNameLst>
                                      </p:cBhvr>
                                      <p:to>
                                        <p:strVal val="visible"/>
                                      </p:to>
                                    </p:set>
                                    <p:animEffect transition="in" filter="fade">
                                      <p:cBhvr>
                                        <p:cTn id="183" dur="750"/>
                                        <p:tgtEl>
                                          <p:spTgt spid="33"/>
                                        </p:tgtEl>
                                      </p:cBhvr>
                                    </p:animEffect>
                                  </p:childTnLst>
                                </p:cTn>
                              </p:par>
                              <p:par>
                                <p:cTn id="184" presetID="10" presetClass="entr" presetSubtype="0" fill="hold" grpId="0" nodeType="withEffect">
                                  <p:stCondLst>
                                    <p:cond delay="1500"/>
                                  </p:stCondLst>
                                  <p:childTnLst>
                                    <p:set>
                                      <p:cBhvr>
                                        <p:cTn id="185" dur="1" fill="hold">
                                          <p:stCondLst>
                                            <p:cond delay="0"/>
                                          </p:stCondLst>
                                        </p:cTn>
                                        <p:tgtEl>
                                          <p:spTgt spid="36"/>
                                        </p:tgtEl>
                                        <p:attrNameLst>
                                          <p:attrName>style.visibility</p:attrName>
                                        </p:attrNameLst>
                                      </p:cBhvr>
                                      <p:to>
                                        <p:strVal val="visible"/>
                                      </p:to>
                                    </p:set>
                                    <p:animEffect transition="in" filter="fade">
                                      <p:cBhvr>
                                        <p:cTn id="186" dur="750"/>
                                        <p:tgtEl>
                                          <p:spTgt spid="36"/>
                                        </p:tgtEl>
                                      </p:cBhvr>
                                    </p:animEffect>
                                  </p:childTnLst>
                                </p:cTn>
                              </p:par>
                              <p:par>
                                <p:cTn id="187" presetID="10" presetClass="entr" presetSubtype="0" fill="hold" grpId="0" nodeType="withEffect">
                                  <p:stCondLst>
                                    <p:cond delay="1500"/>
                                  </p:stCondLst>
                                  <p:childTnLst>
                                    <p:set>
                                      <p:cBhvr>
                                        <p:cTn id="188" dur="1" fill="hold">
                                          <p:stCondLst>
                                            <p:cond delay="0"/>
                                          </p:stCondLst>
                                        </p:cTn>
                                        <p:tgtEl>
                                          <p:spTgt spid="37"/>
                                        </p:tgtEl>
                                        <p:attrNameLst>
                                          <p:attrName>style.visibility</p:attrName>
                                        </p:attrNameLst>
                                      </p:cBhvr>
                                      <p:to>
                                        <p:strVal val="visible"/>
                                      </p:to>
                                    </p:set>
                                    <p:animEffect transition="in" filter="fade">
                                      <p:cBhvr>
                                        <p:cTn id="189" dur="750"/>
                                        <p:tgtEl>
                                          <p:spTgt spid="37"/>
                                        </p:tgtEl>
                                      </p:cBhvr>
                                    </p:animEffect>
                                  </p:childTnLst>
                                </p:cTn>
                              </p:par>
                              <p:par>
                                <p:cTn id="190" presetID="10" presetClass="entr" presetSubtype="0" fill="hold" grpId="0" nodeType="withEffect">
                                  <p:stCondLst>
                                    <p:cond delay="1500"/>
                                  </p:stCondLst>
                                  <p:childTnLst>
                                    <p:set>
                                      <p:cBhvr>
                                        <p:cTn id="191" dur="1" fill="hold">
                                          <p:stCondLst>
                                            <p:cond delay="0"/>
                                          </p:stCondLst>
                                        </p:cTn>
                                        <p:tgtEl>
                                          <p:spTgt spid="38"/>
                                        </p:tgtEl>
                                        <p:attrNameLst>
                                          <p:attrName>style.visibility</p:attrName>
                                        </p:attrNameLst>
                                      </p:cBhvr>
                                      <p:to>
                                        <p:strVal val="visible"/>
                                      </p:to>
                                    </p:set>
                                    <p:animEffect transition="in" filter="fade">
                                      <p:cBhvr>
                                        <p:cTn id="192" dur="750"/>
                                        <p:tgtEl>
                                          <p:spTgt spid="38"/>
                                        </p:tgtEl>
                                      </p:cBhvr>
                                    </p:animEffect>
                                  </p:childTnLst>
                                </p:cTn>
                              </p:par>
                              <p:par>
                                <p:cTn id="193" presetID="4" presetClass="entr" presetSubtype="32" fill="hold" grpId="0" nodeType="withEffect">
                                  <p:stCondLst>
                                    <p:cond delay="0"/>
                                  </p:stCondLst>
                                  <p:childTnLst>
                                    <p:set>
                                      <p:cBhvr>
                                        <p:cTn id="194" dur="1" fill="hold">
                                          <p:stCondLst>
                                            <p:cond delay="0"/>
                                          </p:stCondLst>
                                        </p:cTn>
                                        <p:tgtEl>
                                          <p:spTgt spid="40"/>
                                        </p:tgtEl>
                                        <p:attrNameLst>
                                          <p:attrName>style.visibility</p:attrName>
                                        </p:attrNameLst>
                                      </p:cBhvr>
                                      <p:to>
                                        <p:strVal val="visible"/>
                                      </p:to>
                                    </p:set>
                                    <p:animEffect transition="in" filter="box(out)">
                                      <p:cBhvr>
                                        <p:cTn id="195"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7" grpId="0" animBg="1"/>
      <p:bldP spid="20" grpId="0" animBg="1"/>
      <p:bldP spid="23" grpId="0" animBg="1"/>
      <p:bldP spid="26" grpId="0" animBg="1"/>
      <p:bldP spid="29" grpId="0"/>
      <p:bldP spid="29" grpId="1"/>
      <p:bldP spid="29" grpId="2"/>
      <p:bldP spid="30" grpId="0"/>
      <p:bldP spid="30" grpId="1"/>
      <p:bldP spid="30" grpId="2"/>
      <p:bldP spid="31" grpId="0"/>
      <p:bldP spid="31" grpId="1"/>
      <p:bldP spid="31" grpId="2"/>
      <p:bldP spid="32" grpId="0"/>
      <p:bldP spid="32" grpId="1"/>
      <p:bldP spid="32" grpId="2"/>
      <p:bldP spid="33" grpId="0"/>
      <p:bldP spid="34" grpId="0" animBg="1"/>
      <p:bldP spid="35" grpId="0" animBg="1"/>
      <p:bldP spid="36" grpId="0"/>
      <p:bldP spid="37" grpId="0"/>
      <p:bldP spid="38"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44D9AB-8F0C-46C2-8E8C-253912D72B14}"/>
              </a:ext>
            </a:extLst>
          </p:cNvPr>
          <p:cNvSpPr txBox="1"/>
          <p:nvPr/>
        </p:nvSpPr>
        <p:spPr>
          <a:xfrm>
            <a:off x="3726791" y="3198167"/>
            <a:ext cx="27122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3" name="文本框 2">
            <a:extLst>
              <a:ext uri="{FF2B5EF4-FFF2-40B4-BE49-F238E27FC236}">
                <a16:creationId xmlns:a16="http://schemas.microsoft.com/office/drawing/2014/main" id="{B8A23D7C-6294-48A8-9073-1126B926B7BB}"/>
              </a:ext>
            </a:extLst>
          </p:cNvPr>
          <p:cNvSpPr txBox="1"/>
          <p:nvPr/>
        </p:nvSpPr>
        <p:spPr>
          <a:xfrm>
            <a:off x="3793463" y="3198167"/>
            <a:ext cx="27122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4" name="文本框 3">
            <a:extLst>
              <a:ext uri="{FF2B5EF4-FFF2-40B4-BE49-F238E27FC236}">
                <a16:creationId xmlns:a16="http://schemas.microsoft.com/office/drawing/2014/main" id="{DA553692-393C-4C26-A6B3-9A54F7F6CB1A}"/>
              </a:ext>
            </a:extLst>
          </p:cNvPr>
          <p:cNvSpPr txBox="1"/>
          <p:nvPr/>
        </p:nvSpPr>
        <p:spPr>
          <a:xfrm>
            <a:off x="3872046" y="3198167"/>
            <a:ext cx="27122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a:cs typeface="+mn-ea"/>
                <a:sym typeface="+mn-lt"/>
              </a:rPr>
              <a:t>.</a:t>
            </a:r>
            <a:endParaRPr lang="zh-CN" altLang="en-US" dirty="0">
              <a:cs typeface="+mn-ea"/>
              <a:sym typeface="+mn-lt"/>
            </a:endParaRPr>
          </a:p>
        </p:txBody>
      </p:sp>
      <p:sp>
        <p:nvSpPr>
          <p:cNvPr id="5" name="椭圆 4">
            <a:extLst>
              <a:ext uri="{FF2B5EF4-FFF2-40B4-BE49-F238E27FC236}">
                <a16:creationId xmlns:a16="http://schemas.microsoft.com/office/drawing/2014/main" id="{6BE1158F-94EA-4943-8D46-8BF9354F0335}"/>
              </a:ext>
            </a:extLst>
          </p:cNvPr>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a:extLst>
              <a:ext uri="{FF2B5EF4-FFF2-40B4-BE49-F238E27FC236}">
                <a16:creationId xmlns:a16="http://schemas.microsoft.com/office/drawing/2014/main" id="{EAAA7044-9076-4457-8B85-3D800B81A499}"/>
              </a:ext>
            </a:extLst>
          </p:cNvPr>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CB75486A-EBC8-45DA-8A84-1F24C9926EF2}"/>
              </a:ext>
            </a:extLst>
          </p:cNvPr>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6C89B4FB-8D7A-42B2-8D99-03220A6D52AC}"/>
              </a:ext>
            </a:extLst>
          </p:cNvPr>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731B0A80-6ADF-4C17-B1EE-82B00A1D3681}"/>
              </a:ext>
            </a:extLst>
          </p:cNvPr>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A72561E1-C612-4E75-9277-E8602A17750F}"/>
              </a:ext>
            </a:extLst>
          </p:cNvPr>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00596609-E74A-4550-B2EC-452745A115BA}"/>
              </a:ext>
            </a:extLst>
          </p:cNvPr>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EF2E986C-8318-4FD7-970D-D4F9C84AB6A1}"/>
              </a:ext>
            </a:extLst>
          </p:cNvPr>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F25C5E52-5DEB-461E-B0E7-6A02692F308B}"/>
              </a:ext>
            </a:extLst>
          </p:cNvPr>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9A36AC6E-A5DE-4BA9-9004-B239CC85C1F6}"/>
              </a:ext>
            </a:extLst>
          </p:cNvPr>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5C5D2D7A-F391-4DB1-B16D-C168450A34B3}"/>
              </a:ext>
            </a:extLst>
          </p:cNvPr>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3B7165B1-61EC-472F-B9F1-94F7B5EDEEFE}"/>
              </a:ext>
            </a:extLst>
          </p:cNvPr>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5F35D353-98E3-4DA0-AA47-8FF781CE58FB}"/>
              </a:ext>
            </a:extLst>
          </p:cNvPr>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2EC20628-6C61-44F9-B7A9-488F9AD9F198}"/>
              </a:ext>
            </a:extLst>
          </p:cNvPr>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3E20576B-705A-4622-A9E6-44B825F42AA5}"/>
              </a:ext>
            </a:extLst>
          </p:cNvPr>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1A5D4BC6-5218-4149-A520-BAD6A3B78FC3}"/>
              </a:ext>
            </a:extLst>
          </p:cNvPr>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C9D30914-FD85-43C4-A92F-D1A7ABB8ED70}"/>
              </a:ext>
            </a:extLst>
          </p:cNvPr>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42ECEA92-A4D3-4B13-8ED3-6EFC44C14E36}"/>
              </a:ext>
            </a:extLst>
          </p:cNvPr>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99CD65BD-CCFC-4849-86CE-E9D162CBB323}"/>
              </a:ext>
            </a:extLst>
          </p:cNvPr>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2078AB91-6743-4A1A-8CCD-0A7CDE035825}"/>
              </a:ext>
            </a:extLst>
          </p:cNvPr>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FDECB641-1757-4598-B227-5FED030F704B}"/>
              </a:ext>
            </a:extLst>
          </p:cNvPr>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9FD2F61F-327E-4BFA-A9EF-63ADA5049E47}"/>
              </a:ext>
            </a:extLst>
          </p:cNvPr>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a:extLst>
              <a:ext uri="{FF2B5EF4-FFF2-40B4-BE49-F238E27FC236}">
                <a16:creationId xmlns:a16="http://schemas.microsoft.com/office/drawing/2014/main" id="{D1CB6111-8D54-4E37-A6C2-4D3685FC626B}"/>
              </a:ext>
            </a:extLst>
          </p:cNvPr>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a:extLst>
              <a:ext uri="{FF2B5EF4-FFF2-40B4-BE49-F238E27FC236}">
                <a16:creationId xmlns:a16="http://schemas.microsoft.com/office/drawing/2014/main" id="{75A75089-A340-4624-8927-027B6B24BA27}"/>
              </a:ext>
            </a:extLst>
          </p:cNvPr>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a:extLst>
              <a:ext uri="{FF2B5EF4-FFF2-40B4-BE49-F238E27FC236}">
                <a16:creationId xmlns:a16="http://schemas.microsoft.com/office/drawing/2014/main" id="{0CD27EE8-D69E-43C9-A2D9-27E937E75776}"/>
              </a:ext>
            </a:extLst>
          </p:cNvPr>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a:extLst>
              <a:ext uri="{FF2B5EF4-FFF2-40B4-BE49-F238E27FC236}">
                <a16:creationId xmlns:a16="http://schemas.microsoft.com/office/drawing/2014/main" id="{25162DA2-1B8A-431D-9FBC-FAFD93BD283F}"/>
              </a:ext>
            </a:extLst>
          </p:cNvPr>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a:extLst>
              <a:ext uri="{FF2B5EF4-FFF2-40B4-BE49-F238E27FC236}">
                <a16:creationId xmlns:a16="http://schemas.microsoft.com/office/drawing/2014/main" id="{902E7A1A-121D-425E-80BC-30EA466A3CB7}"/>
              </a:ext>
            </a:extLst>
          </p:cNvPr>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60184CB0-F79A-4BBC-8F8B-378138C458A3}"/>
              </a:ext>
            </a:extLst>
          </p:cNvPr>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EA9A17F3-7C82-4DD8-9881-3B33D212ABCF}"/>
              </a:ext>
            </a:extLst>
          </p:cNvPr>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D310FB96-DA1C-4B4B-9ABA-73C7006C2859}"/>
              </a:ext>
            </a:extLst>
          </p:cNvPr>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a:extLst>
              <a:ext uri="{FF2B5EF4-FFF2-40B4-BE49-F238E27FC236}">
                <a16:creationId xmlns:a16="http://schemas.microsoft.com/office/drawing/2014/main" id="{5CFE5C1A-1726-41FD-939D-9A9EFC69ECF0}"/>
              </a:ext>
            </a:extLst>
          </p:cNvPr>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a:extLst>
              <a:ext uri="{FF2B5EF4-FFF2-40B4-BE49-F238E27FC236}">
                <a16:creationId xmlns:a16="http://schemas.microsoft.com/office/drawing/2014/main" id="{F030DBDF-8C8C-4CA8-89D4-D881E217DABB}"/>
              </a:ext>
            </a:extLst>
          </p:cNvPr>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a:extLst>
              <a:ext uri="{FF2B5EF4-FFF2-40B4-BE49-F238E27FC236}">
                <a16:creationId xmlns:a16="http://schemas.microsoft.com/office/drawing/2014/main" id="{5211E9A4-4611-474E-AAE7-32163ABF7011}"/>
              </a:ext>
            </a:extLst>
          </p:cNvPr>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a:extLst>
              <a:ext uri="{FF2B5EF4-FFF2-40B4-BE49-F238E27FC236}">
                <a16:creationId xmlns:a16="http://schemas.microsoft.com/office/drawing/2014/main" id="{B91E99D0-19EC-4F64-9ABC-4AAFFDF4AA3B}"/>
              </a:ext>
            </a:extLst>
          </p:cNvPr>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a:extLst>
              <a:ext uri="{FF2B5EF4-FFF2-40B4-BE49-F238E27FC236}">
                <a16:creationId xmlns:a16="http://schemas.microsoft.com/office/drawing/2014/main" id="{B9C42576-27C3-43C5-BB3C-2E93F5E9CB37}"/>
              </a:ext>
            </a:extLst>
          </p:cNvPr>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a:extLst>
              <a:ext uri="{FF2B5EF4-FFF2-40B4-BE49-F238E27FC236}">
                <a16:creationId xmlns:a16="http://schemas.microsoft.com/office/drawing/2014/main" id="{96A20B27-73F4-4899-B45B-67FBD2933A3C}"/>
              </a:ext>
            </a:extLst>
          </p:cNvPr>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a:extLst>
              <a:ext uri="{FF2B5EF4-FFF2-40B4-BE49-F238E27FC236}">
                <a16:creationId xmlns:a16="http://schemas.microsoft.com/office/drawing/2014/main" id="{738C1BCF-93F6-467C-A8D0-12DB8B74475B}"/>
              </a:ext>
            </a:extLst>
          </p:cNvPr>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a:extLst>
              <a:ext uri="{FF2B5EF4-FFF2-40B4-BE49-F238E27FC236}">
                <a16:creationId xmlns:a16="http://schemas.microsoft.com/office/drawing/2014/main" id="{D20F784D-AEFC-4B39-8A37-C97F8CA5B9F1}"/>
              </a:ext>
            </a:extLst>
          </p:cNvPr>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descr="e7d195523061f1c011414db08df74492ac20befa3fb15586EED641F7DA837B3633596E05B8AE62E50B5E5456BD3C648DCE2D234CC482E88EB223CB95B207F69907A09C8021443F850886F0462B4D95DAE7E52E05A390C4CE625F38A433E56E1506C378848893C4809CC188E12B64E27FF9994B107CB3C3C2C94CAA84DC1D73C7FCCF51DAA75E7A6B">
            <a:extLst>
              <a:ext uri="{FF2B5EF4-FFF2-40B4-BE49-F238E27FC236}">
                <a16:creationId xmlns:a16="http://schemas.microsoft.com/office/drawing/2014/main" id="{E10D487B-5B88-44B9-BE22-40D24BF91D43}"/>
              </a:ext>
            </a:extLst>
          </p:cNvPr>
          <p:cNvSpPr txBox="1"/>
          <p:nvPr/>
        </p:nvSpPr>
        <p:spPr>
          <a:xfrm>
            <a:off x="3426039" y="2637414"/>
            <a:ext cx="5339923" cy="1107996"/>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zh-CN" altLang="en-US" sz="6600" dirty="0">
                <a:cs typeface="+mn-ea"/>
                <a:sym typeface="+mn-lt"/>
              </a:rPr>
              <a:t>感谢您的聆听</a:t>
            </a:r>
          </a:p>
        </p:txBody>
      </p:sp>
      <p:sp>
        <p:nvSpPr>
          <p:cNvPr id="44" name="矩形 43">
            <a:extLst>
              <a:ext uri="{FF2B5EF4-FFF2-40B4-BE49-F238E27FC236}">
                <a16:creationId xmlns:a16="http://schemas.microsoft.com/office/drawing/2014/main" id="{56A62D3B-5CA8-42DE-8BB4-11E7ADB36984}"/>
              </a:ext>
            </a:extLst>
          </p:cNvPr>
          <p:cNvSpPr/>
          <p:nvPr/>
        </p:nvSpPr>
        <p:spPr>
          <a:xfrm>
            <a:off x="3885492" y="5171203"/>
            <a:ext cx="4211409" cy="400110"/>
          </a:xfrm>
          <a:prstGeom prst="rect">
            <a:avLst/>
          </a:prstGeom>
        </p:spPr>
        <p:txBody>
          <a:bodyPr wrap="none">
            <a:spAutoFit/>
          </a:bodyPr>
          <a:lstStyle/>
          <a:p>
            <a:pPr algn="ctr"/>
            <a:r>
              <a:rPr lang="zh-CN" altLang="en-US" sz="2000" dirty="0">
                <a:cs typeface="+mn-ea"/>
                <a:sym typeface="+mn-lt"/>
              </a:rPr>
              <a:t>汇报人：李斌</a:t>
            </a:r>
            <a:r>
              <a:rPr lang="en-US" altLang="zh-CN" sz="2000" dirty="0">
                <a:cs typeface="+mn-ea"/>
                <a:sym typeface="+mn-lt"/>
              </a:rPr>
              <a:t>      </a:t>
            </a:r>
            <a:r>
              <a:rPr lang="zh-CN" altLang="en-US" sz="2000" dirty="0">
                <a:cs typeface="+mn-ea"/>
                <a:sym typeface="+mn-lt"/>
              </a:rPr>
              <a:t>时间：</a:t>
            </a:r>
            <a:r>
              <a:rPr lang="en-US" altLang="zh-CN" sz="2000" dirty="0">
                <a:cs typeface="+mn-ea"/>
                <a:sym typeface="+mn-lt"/>
              </a:rPr>
              <a:t>2021</a:t>
            </a:r>
            <a:r>
              <a:rPr lang="zh-CN" altLang="en-US" sz="2000" dirty="0">
                <a:cs typeface="+mn-ea"/>
                <a:sym typeface="+mn-lt"/>
              </a:rPr>
              <a:t>年</a:t>
            </a:r>
            <a:r>
              <a:rPr lang="en-US" altLang="zh-CN" sz="2000" dirty="0">
                <a:cs typeface="+mn-ea"/>
                <a:sym typeface="+mn-lt"/>
              </a:rPr>
              <a:t>6</a:t>
            </a:r>
            <a:r>
              <a:rPr lang="zh-CN" altLang="en-US" sz="2000" dirty="0">
                <a:cs typeface="+mn-ea"/>
                <a:sym typeface="+mn-lt"/>
              </a:rPr>
              <a:t>月</a:t>
            </a:r>
          </a:p>
        </p:txBody>
      </p:sp>
      <p:grpSp>
        <p:nvGrpSpPr>
          <p:cNvPr id="45" name="组合 44">
            <a:extLst>
              <a:ext uri="{FF2B5EF4-FFF2-40B4-BE49-F238E27FC236}">
                <a16:creationId xmlns:a16="http://schemas.microsoft.com/office/drawing/2014/main" id="{9DE5CB18-584B-49C7-BCC2-F9F4664AF6CD}"/>
              </a:ext>
            </a:extLst>
          </p:cNvPr>
          <p:cNvGrpSpPr/>
          <p:nvPr/>
        </p:nvGrpSpPr>
        <p:grpSpPr>
          <a:xfrm>
            <a:off x="-8787524" y="-280123"/>
            <a:ext cx="15746187" cy="6827133"/>
            <a:chOff x="-4832379" y="-180733"/>
            <a:chExt cx="15746187" cy="6827133"/>
          </a:xfrm>
        </p:grpSpPr>
        <p:sp>
          <p:nvSpPr>
            <p:cNvPr id="46" name="Oval 5">
              <a:extLst>
                <a:ext uri="{FF2B5EF4-FFF2-40B4-BE49-F238E27FC236}">
                  <a16:creationId xmlns:a16="http://schemas.microsoft.com/office/drawing/2014/main" id="{687DDA05-5CD4-4EB4-8C66-6D3A6F48D3CF}"/>
                </a:ext>
              </a:extLst>
            </p:cNvPr>
            <p:cNvSpPr>
              <a:spLocks noChangeArrowheads="1"/>
            </p:cNvSpPr>
            <p:nvPr/>
          </p:nvSpPr>
          <p:spPr bwMode="auto">
            <a:xfrm>
              <a:off x="4196877" y="2668858"/>
              <a:ext cx="36467"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7" name="Oval 6">
              <a:extLst>
                <a:ext uri="{FF2B5EF4-FFF2-40B4-BE49-F238E27FC236}">
                  <a16:creationId xmlns:a16="http://schemas.microsoft.com/office/drawing/2014/main" id="{3B449554-4B03-405C-9779-32075A308E95}"/>
                </a:ext>
              </a:extLst>
            </p:cNvPr>
            <p:cNvSpPr>
              <a:spLocks noChangeArrowheads="1"/>
            </p:cNvSpPr>
            <p:nvPr/>
          </p:nvSpPr>
          <p:spPr bwMode="auto">
            <a:xfrm>
              <a:off x="6002877" y="2330233"/>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8" name="Oval 7">
              <a:extLst>
                <a:ext uri="{FF2B5EF4-FFF2-40B4-BE49-F238E27FC236}">
                  <a16:creationId xmlns:a16="http://schemas.microsoft.com/office/drawing/2014/main" id="{EEFFCB6E-1ED3-4FEB-B23A-DBDD154AD818}"/>
                </a:ext>
              </a:extLst>
            </p:cNvPr>
            <p:cNvSpPr>
              <a:spLocks noChangeArrowheads="1"/>
            </p:cNvSpPr>
            <p:nvPr/>
          </p:nvSpPr>
          <p:spPr bwMode="auto">
            <a:xfrm>
              <a:off x="7896572" y="2050651"/>
              <a:ext cx="37336" cy="35599"/>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9" name="Oval 8">
              <a:extLst>
                <a:ext uri="{FF2B5EF4-FFF2-40B4-BE49-F238E27FC236}">
                  <a16:creationId xmlns:a16="http://schemas.microsoft.com/office/drawing/2014/main" id="{B4656887-1537-41FA-891B-393EC2AF847B}"/>
                </a:ext>
              </a:extLst>
            </p:cNvPr>
            <p:cNvSpPr>
              <a:spLocks noChangeArrowheads="1"/>
            </p:cNvSpPr>
            <p:nvPr/>
          </p:nvSpPr>
          <p:spPr bwMode="auto">
            <a:xfrm>
              <a:off x="7254053" y="4895101"/>
              <a:ext cx="37336"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0" name="Oval 9">
              <a:extLst>
                <a:ext uri="{FF2B5EF4-FFF2-40B4-BE49-F238E27FC236}">
                  <a16:creationId xmlns:a16="http://schemas.microsoft.com/office/drawing/2014/main" id="{EBA4008F-C985-4EB6-B014-889DF6506FC4}"/>
                </a:ext>
              </a:extLst>
            </p:cNvPr>
            <p:cNvSpPr>
              <a:spLocks noChangeArrowheads="1"/>
            </p:cNvSpPr>
            <p:nvPr/>
          </p:nvSpPr>
          <p:spPr bwMode="auto">
            <a:xfrm>
              <a:off x="10878209" y="3544074"/>
              <a:ext cx="35599"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1" name="Oval 10">
              <a:extLst>
                <a:ext uri="{FF2B5EF4-FFF2-40B4-BE49-F238E27FC236}">
                  <a16:creationId xmlns:a16="http://schemas.microsoft.com/office/drawing/2014/main" id="{48F21065-F70A-440C-9A15-EA9DE5004C03}"/>
                </a:ext>
              </a:extLst>
            </p:cNvPr>
            <p:cNvSpPr>
              <a:spLocks noChangeArrowheads="1"/>
            </p:cNvSpPr>
            <p:nvPr/>
          </p:nvSpPr>
          <p:spPr bwMode="auto">
            <a:xfrm>
              <a:off x="6185214" y="3726410"/>
              <a:ext cx="37336"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2" name="Oval 11">
              <a:extLst>
                <a:ext uri="{FF2B5EF4-FFF2-40B4-BE49-F238E27FC236}">
                  <a16:creationId xmlns:a16="http://schemas.microsoft.com/office/drawing/2014/main" id="{3EF495CB-A0FD-466E-A2A7-56AE0D3D1E25}"/>
                </a:ext>
              </a:extLst>
            </p:cNvPr>
            <p:cNvSpPr>
              <a:spLocks noChangeArrowheads="1"/>
            </p:cNvSpPr>
            <p:nvPr/>
          </p:nvSpPr>
          <p:spPr bwMode="auto">
            <a:xfrm>
              <a:off x="4307147" y="3866201"/>
              <a:ext cx="82486"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3" name="Oval 12">
              <a:extLst>
                <a:ext uri="{FF2B5EF4-FFF2-40B4-BE49-F238E27FC236}">
                  <a16:creationId xmlns:a16="http://schemas.microsoft.com/office/drawing/2014/main" id="{D8EB25AC-A749-4F11-B20C-8D289F05F3B6}"/>
                </a:ext>
              </a:extLst>
            </p:cNvPr>
            <p:cNvSpPr>
              <a:spLocks noChangeArrowheads="1"/>
            </p:cNvSpPr>
            <p:nvPr/>
          </p:nvSpPr>
          <p:spPr bwMode="auto">
            <a:xfrm>
              <a:off x="4916672" y="3096047"/>
              <a:ext cx="148474"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4" name="Oval 13">
              <a:extLst>
                <a:ext uri="{FF2B5EF4-FFF2-40B4-BE49-F238E27FC236}">
                  <a16:creationId xmlns:a16="http://schemas.microsoft.com/office/drawing/2014/main" id="{6A7115CA-6C38-4989-BCFA-D3D14B84716E}"/>
                </a:ext>
              </a:extLst>
            </p:cNvPr>
            <p:cNvSpPr>
              <a:spLocks noChangeArrowheads="1"/>
            </p:cNvSpPr>
            <p:nvPr/>
          </p:nvSpPr>
          <p:spPr bwMode="auto">
            <a:xfrm>
              <a:off x="5548772" y="3004010"/>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5" name="Freeform 14">
              <a:extLst>
                <a:ext uri="{FF2B5EF4-FFF2-40B4-BE49-F238E27FC236}">
                  <a16:creationId xmlns:a16="http://schemas.microsoft.com/office/drawing/2014/main" id="{88BBB495-0FE1-46EB-9C4F-A3C8C9C200BD}"/>
                </a:ext>
              </a:extLst>
            </p:cNvPr>
            <p:cNvSpPr/>
            <p:nvPr/>
          </p:nvSpPr>
          <p:spPr bwMode="auto">
            <a:xfrm>
              <a:off x="6084494" y="1211034"/>
              <a:ext cx="105061" cy="105061"/>
            </a:xfrm>
            <a:custGeom>
              <a:avLst/>
              <a:gdLst>
                <a:gd name="T0" fmla="*/ 38 w 51"/>
                <a:gd name="T1" fmla="*/ 13 h 51"/>
                <a:gd name="T2" fmla="*/ 14 w 51"/>
                <a:gd name="T3" fmla="*/ 37 h 51"/>
                <a:gd name="T4" fmla="*/ 38 w 51"/>
                <a:gd name="T5" fmla="*/ 13 h 51"/>
              </a:gdLst>
              <a:ahLst/>
              <a:cxnLst>
                <a:cxn ang="0">
                  <a:pos x="T0" y="T1"/>
                </a:cxn>
                <a:cxn ang="0">
                  <a:pos x="T2" y="T3"/>
                </a:cxn>
                <a:cxn ang="0">
                  <a:pos x="T4" y="T5"/>
                </a:cxn>
              </a:cxnLst>
              <a:rect l="0" t="0" r="r" b="b"/>
              <a:pathLst>
                <a:path w="51" h="51">
                  <a:moveTo>
                    <a:pt x="38" y="13"/>
                  </a:moveTo>
                  <a:cubicBezTo>
                    <a:pt x="51" y="31"/>
                    <a:pt x="31" y="51"/>
                    <a:pt x="14" y="37"/>
                  </a:cubicBezTo>
                  <a:cubicBezTo>
                    <a:pt x="0" y="20"/>
                    <a:pt x="20" y="0"/>
                    <a:pt x="38" y="13"/>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6" name="Oval 15">
              <a:extLst>
                <a:ext uri="{FF2B5EF4-FFF2-40B4-BE49-F238E27FC236}">
                  <a16:creationId xmlns:a16="http://schemas.microsoft.com/office/drawing/2014/main" id="{07992055-BAC1-4D01-A1C5-26B607E577FB}"/>
                </a:ext>
              </a:extLst>
            </p:cNvPr>
            <p:cNvSpPr>
              <a:spLocks noChangeArrowheads="1"/>
            </p:cNvSpPr>
            <p:nvPr/>
          </p:nvSpPr>
          <p:spPr bwMode="auto">
            <a:xfrm>
              <a:off x="3117618" y="4689321"/>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7" name="Oval 16">
              <a:extLst>
                <a:ext uri="{FF2B5EF4-FFF2-40B4-BE49-F238E27FC236}">
                  <a16:creationId xmlns:a16="http://schemas.microsoft.com/office/drawing/2014/main" id="{41D01588-2569-415C-B634-EA9BEE191BBD}"/>
                </a:ext>
              </a:extLst>
            </p:cNvPr>
            <p:cNvSpPr>
              <a:spLocks noChangeArrowheads="1"/>
            </p:cNvSpPr>
            <p:nvPr/>
          </p:nvSpPr>
          <p:spPr bwMode="auto">
            <a:xfrm>
              <a:off x="6665366" y="4654590"/>
              <a:ext cx="65988"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8" name="Oval 17">
              <a:extLst>
                <a:ext uri="{FF2B5EF4-FFF2-40B4-BE49-F238E27FC236}">
                  <a16:creationId xmlns:a16="http://schemas.microsoft.com/office/drawing/2014/main" id="{95507947-FB8F-4100-8D20-0DDB707383CB}"/>
                </a:ext>
              </a:extLst>
            </p:cNvPr>
            <p:cNvSpPr>
              <a:spLocks noChangeArrowheads="1"/>
            </p:cNvSpPr>
            <p:nvPr/>
          </p:nvSpPr>
          <p:spPr bwMode="auto">
            <a:xfrm>
              <a:off x="8662386" y="200202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9" name="Oval 18">
              <a:extLst>
                <a:ext uri="{FF2B5EF4-FFF2-40B4-BE49-F238E27FC236}">
                  <a16:creationId xmlns:a16="http://schemas.microsoft.com/office/drawing/2014/main" id="{E007B40D-4973-4AFC-9A94-ADF1FD02DD6D}"/>
                </a:ext>
              </a:extLst>
            </p:cNvPr>
            <p:cNvSpPr>
              <a:spLocks noChangeArrowheads="1"/>
            </p:cNvSpPr>
            <p:nvPr/>
          </p:nvSpPr>
          <p:spPr bwMode="auto">
            <a:xfrm>
              <a:off x="7847081" y="3020507"/>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0" name="Oval 19">
              <a:extLst>
                <a:ext uri="{FF2B5EF4-FFF2-40B4-BE49-F238E27FC236}">
                  <a16:creationId xmlns:a16="http://schemas.microsoft.com/office/drawing/2014/main" id="{02FA793B-3C5B-4854-BDDF-190F0C28B34B}"/>
                </a:ext>
              </a:extLst>
            </p:cNvPr>
            <p:cNvSpPr>
              <a:spLocks noChangeArrowheads="1"/>
            </p:cNvSpPr>
            <p:nvPr/>
          </p:nvSpPr>
          <p:spPr bwMode="auto">
            <a:xfrm>
              <a:off x="7882680" y="3693416"/>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1" name="Oval 20">
              <a:extLst>
                <a:ext uri="{FF2B5EF4-FFF2-40B4-BE49-F238E27FC236}">
                  <a16:creationId xmlns:a16="http://schemas.microsoft.com/office/drawing/2014/main" id="{5F161535-3192-4DF6-A618-3C8423912849}"/>
                </a:ext>
              </a:extLst>
            </p:cNvPr>
            <p:cNvSpPr>
              <a:spLocks noChangeArrowheads="1"/>
            </p:cNvSpPr>
            <p:nvPr/>
          </p:nvSpPr>
          <p:spPr bwMode="auto">
            <a:xfrm>
              <a:off x="10125420" y="4654590"/>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2" name="Oval 21">
              <a:extLst>
                <a:ext uri="{FF2B5EF4-FFF2-40B4-BE49-F238E27FC236}">
                  <a16:creationId xmlns:a16="http://schemas.microsoft.com/office/drawing/2014/main" id="{78932115-0FCB-499F-B495-2F0E9E3549A2}"/>
                </a:ext>
              </a:extLst>
            </p:cNvPr>
            <p:cNvSpPr>
              <a:spLocks noChangeArrowheads="1"/>
            </p:cNvSpPr>
            <p:nvPr/>
          </p:nvSpPr>
          <p:spPr bwMode="auto">
            <a:xfrm>
              <a:off x="6522102" y="2118376"/>
              <a:ext cx="147606"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3" name="Oval 22">
              <a:extLst>
                <a:ext uri="{FF2B5EF4-FFF2-40B4-BE49-F238E27FC236}">
                  <a16:creationId xmlns:a16="http://schemas.microsoft.com/office/drawing/2014/main" id="{ABDCFBB2-A13C-4244-B08E-EA77BEFCEA7C}"/>
                </a:ext>
              </a:extLst>
            </p:cNvPr>
            <p:cNvSpPr>
              <a:spLocks noChangeArrowheads="1"/>
            </p:cNvSpPr>
            <p:nvPr/>
          </p:nvSpPr>
          <p:spPr bwMode="auto">
            <a:xfrm>
              <a:off x="9421253" y="3673446"/>
              <a:ext cx="150211"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4" name="Oval 23">
              <a:extLst>
                <a:ext uri="{FF2B5EF4-FFF2-40B4-BE49-F238E27FC236}">
                  <a16:creationId xmlns:a16="http://schemas.microsoft.com/office/drawing/2014/main" id="{1CBA8501-A594-4AF6-90DA-4567ED0DFF2B}"/>
                </a:ext>
              </a:extLst>
            </p:cNvPr>
            <p:cNvSpPr>
              <a:spLocks noChangeArrowheads="1"/>
            </p:cNvSpPr>
            <p:nvPr/>
          </p:nvSpPr>
          <p:spPr bwMode="auto">
            <a:xfrm>
              <a:off x="7527558" y="4566027"/>
              <a:ext cx="147606"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5" name="Oval 24">
              <a:extLst>
                <a:ext uri="{FF2B5EF4-FFF2-40B4-BE49-F238E27FC236}">
                  <a16:creationId xmlns:a16="http://schemas.microsoft.com/office/drawing/2014/main" id="{9FA464AA-0CDF-46D9-B35A-24904787E362}"/>
                </a:ext>
              </a:extLst>
            </p:cNvPr>
            <p:cNvSpPr>
              <a:spLocks noChangeArrowheads="1"/>
            </p:cNvSpPr>
            <p:nvPr/>
          </p:nvSpPr>
          <p:spPr bwMode="auto">
            <a:xfrm>
              <a:off x="4227266" y="3786321"/>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66" name="Oval 25">
              <a:extLst>
                <a:ext uri="{FF2B5EF4-FFF2-40B4-BE49-F238E27FC236}">
                  <a16:creationId xmlns:a16="http://schemas.microsoft.com/office/drawing/2014/main" id="{B76F2657-CA66-4694-837E-318997A02464}"/>
                </a:ext>
              </a:extLst>
            </p:cNvPr>
            <p:cNvSpPr>
              <a:spLocks noChangeArrowheads="1"/>
            </p:cNvSpPr>
            <p:nvPr/>
          </p:nvSpPr>
          <p:spPr bwMode="auto">
            <a:xfrm>
              <a:off x="4990475" y="1695528"/>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7" name="Oval 26">
              <a:extLst>
                <a:ext uri="{FF2B5EF4-FFF2-40B4-BE49-F238E27FC236}">
                  <a16:creationId xmlns:a16="http://schemas.microsoft.com/office/drawing/2014/main" id="{C07B9C8B-0429-402B-A6E7-E4B317B2DC07}"/>
                </a:ext>
              </a:extLst>
            </p:cNvPr>
            <p:cNvSpPr>
              <a:spLocks noChangeArrowheads="1"/>
            </p:cNvSpPr>
            <p:nvPr/>
          </p:nvSpPr>
          <p:spPr bwMode="auto">
            <a:xfrm>
              <a:off x="4958349" y="1660797"/>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68" name="Oval 27">
              <a:extLst>
                <a:ext uri="{FF2B5EF4-FFF2-40B4-BE49-F238E27FC236}">
                  <a16:creationId xmlns:a16="http://schemas.microsoft.com/office/drawing/2014/main" id="{F5E47919-FEFB-40CD-8D49-C1C7495583B2}"/>
                </a:ext>
              </a:extLst>
            </p:cNvPr>
            <p:cNvSpPr>
              <a:spLocks noChangeArrowheads="1"/>
            </p:cNvSpPr>
            <p:nvPr/>
          </p:nvSpPr>
          <p:spPr bwMode="auto">
            <a:xfrm>
              <a:off x="6979680" y="30977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9" name="Oval 28">
              <a:extLst>
                <a:ext uri="{FF2B5EF4-FFF2-40B4-BE49-F238E27FC236}">
                  <a16:creationId xmlns:a16="http://schemas.microsoft.com/office/drawing/2014/main" id="{07594A28-2E18-4508-9430-DEE81784498D}"/>
                </a:ext>
              </a:extLst>
            </p:cNvPr>
            <p:cNvSpPr>
              <a:spLocks noChangeArrowheads="1"/>
            </p:cNvSpPr>
            <p:nvPr/>
          </p:nvSpPr>
          <p:spPr bwMode="auto">
            <a:xfrm>
              <a:off x="6946685" y="3063053"/>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0" name="Freeform 29">
              <a:extLst>
                <a:ext uri="{FF2B5EF4-FFF2-40B4-BE49-F238E27FC236}">
                  <a16:creationId xmlns:a16="http://schemas.microsoft.com/office/drawing/2014/main" id="{A19C456B-E324-4A6A-B375-19CA41B93748}"/>
                </a:ext>
              </a:extLst>
            </p:cNvPr>
            <p:cNvSpPr/>
            <p:nvPr/>
          </p:nvSpPr>
          <p:spPr bwMode="auto">
            <a:xfrm>
              <a:off x="4775144" y="5225043"/>
              <a:ext cx="192756" cy="193624"/>
            </a:xfrm>
            <a:custGeom>
              <a:avLst/>
              <a:gdLst>
                <a:gd name="T0" fmla="*/ 89 w 94"/>
                <a:gd name="T1" fmla="*/ 40 h 94"/>
                <a:gd name="T2" fmla="*/ 40 w 94"/>
                <a:gd name="T3" fmla="*/ 89 h 94"/>
                <a:gd name="T4" fmla="*/ 5 w 94"/>
                <a:gd name="T5" fmla="*/ 54 h 94"/>
                <a:gd name="T6" fmla="*/ 54 w 94"/>
                <a:gd name="T7" fmla="*/ 5 h 94"/>
                <a:gd name="T8" fmla="*/ 89 w 94"/>
                <a:gd name="T9" fmla="*/ 40 h 94"/>
              </a:gdLst>
              <a:ahLst/>
              <a:cxnLst>
                <a:cxn ang="0">
                  <a:pos x="T0" y="T1"/>
                </a:cxn>
                <a:cxn ang="0">
                  <a:pos x="T2" y="T3"/>
                </a:cxn>
                <a:cxn ang="0">
                  <a:pos x="T4" y="T5"/>
                </a:cxn>
                <a:cxn ang="0">
                  <a:pos x="T6" y="T7"/>
                </a:cxn>
                <a:cxn ang="0">
                  <a:pos x="T8" y="T9"/>
                </a:cxn>
              </a:cxnLst>
              <a:rect l="0" t="0" r="r" b="b"/>
              <a:pathLst>
                <a:path w="94" h="94">
                  <a:moveTo>
                    <a:pt x="89" y="40"/>
                  </a:moveTo>
                  <a:cubicBezTo>
                    <a:pt x="94" y="69"/>
                    <a:pt x="69" y="94"/>
                    <a:pt x="40" y="89"/>
                  </a:cubicBezTo>
                  <a:cubicBezTo>
                    <a:pt x="22" y="86"/>
                    <a:pt x="8" y="72"/>
                    <a:pt x="5" y="54"/>
                  </a:cubicBezTo>
                  <a:cubicBezTo>
                    <a:pt x="0" y="25"/>
                    <a:pt x="25" y="0"/>
                    <a:pt x="54" y="5"/>
                  </a:cubicBezTo>
                  <a:cubicBezTo>
                    <a:pt x="72" y="8"/>
                    <a:pt x="86" y="22"/>
                    <a:pt x="89" y="40"/>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1" name="Freeform 30">
              <a:extLst>
                <a:ext uri="{FF2B5EF4-FFF2-40B4-BE49-F238E27FC236}">
                  <a16:creationId xmlns:a16="http://schemas.microsoft.com/office/drawing/2014/main" id="{D37E4A83-3F49-4D51-9220-4085AB96F39A}"/>
                </a:ext>
              </a:extLst>
            </p:cNvPr>
            <p:cNvSpPr/>
            <p:nvPr/>
          </p:nvSpPr>
          <p:spPr bwMode="auto">
            <a:xfrm>
              <a:off x="4743018" y="5190312"/>
              <a:ext cx="260481" cy="261349"/>
            </a:xfrm>
            <a:custGeom>
              <a:avLst/>
              <a:gdLst>
                <a:gd name="T0" fmla="*/ 122 w 127"/>
                <a:gd name="T1" fmla="*/ 56 h 127"/>
                <a:gd name="T2" fmla="*/ 56 w 127"/>
                <a:gd name="T3" fmla="*/ 122 h 127"/>
                <a:gd name="T4" fmla="*/ 5 w 127"/>
                <a:gd name="T5" fmla="*/ 71 h 127"/>
                <a:gd name="T6" fmla="*/ 71 w 127"/>
                <a:gd name="T7" fmla="*/ 5 h 127"/>
                <a:gd name="T8" fmla="*/ 122 w 127"/>
                <a:gd name="T9" fmla="*/ 56 h 127"/>
              </a:gdLst>
              <a:ahLst/>
              <a:cxnLst>
                <a:cxn ang="0">
                  <a:pos x="T0" y="T1"/>
                </a:cxn>
                <a:cxn ang="0">
                  <a:pos x="T2" y="T3"/>
                </a:cxn>
                <a:cxn ang="0">
                  <a:pos x="T4" y="T5"/>
                </a:cxn>
                <a:cxn ang="0">
                  <a:pos x="T6" y="T7"/>
                </a:cxn>
                <a:cxn ang="0">
                  <a:pos x="T8" y="T9"/>
                </a:cxn>
              </a:cxnLst>
              <a:rect l="0" t="0" r="r" b="b"/>
              <a:pathLst>
                <a:path w="127" h="127">
                  <a:moveTo>
                    <a:pt x="122" y="56"/>
                  </a:moveTo>
                  <a:cubicBezTo>
                    <a:pt x="127" y="95"/>
                    <a:pt x="94" y="127"/>
                    <a:pt x="56" y="122"/>
                  </a:cubicBezTo>
                  <a:cubicBezTo>
                    <a:pt x="29" y="119"/>
                    <a:pt x="8" y="98"/>
                    <a:pt x="5" y="71"/>
                  </a:cubicBezTo>
                  <a:cubicBezTo>
                    <a:pt x="0" y="33"/>
                    <a:pt x="32" y="0"/>
                    <a:pt x="71" y="5"/>
                  </a:cubicBezTo>
                  <a:cubicBezTo>
                    <a:pt x="97" y="8"/>
                    <a:pt x="119" y="30"/>
                    <a:pt x="122" y="56"/>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2" name="Oval 31">
              <a:extLst>
                <a:ext uri="{FF2B5EF4-FFF2-40B4-BE49-F238E27FC236}">
                  <a16:creationId xmlns:a16="http://schemas.microsoft.com/office/drawing/2014/main" id="{F6C3D54E-0194-4E26-87B5-623557C035EA}"/>
                </a:ext>
              </a:extLst>
            </p:cNvPr>
            <p:cNvSpPr>
              <a:spLocks noChangeArrowheads="1"/>
            </p:cNvSpPr>
            <p:nvPr/>
          </p:nvSpPr>
          <p:spPr bwMode="auto">
            <a:xfrm>
              <a:off x="7336539" y="156007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3" name="Oval 32">
              <a:extLst>
                <a:ext uri="{FF2B5EF4-FFF2-40B4-BE49-F238E27FC236}">
                  <a16:creationId xmlns:a16="http://schemas.microsoft.com/office/drawing/2014/main" id="{AC4CED3A-D5D3-4F9D-98CF-EAC01585BAC4}"/>
                </a:ext>
              </a:extLst>
            </p:cNvPr>
            <p:cNvSpPr>
              <a:spLocks noChangeArrowheads="1"/>
            </p:cNvSpPr>
            <p:nvPr/>
          </p:nvSpPr>
          <p:spPr bwMode="auto">
            <a:xfrm>
              <a:off x="7256658" y="148019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4" name="Oval 33">
              <a:extLst>
                <a:ext uri="{FF2B5EF4-FFF2-40B4-BE49-F238E27FC236}">
                  <a16:creationId xmlns:a16="http://schemas.microsoft.com/office/drawing/2014/main" id="{8A5CC92A-EB49-4E4C-9E31-2F43A04ACC31}"/>
                </a:ext>
              </a:extLst>
            </p:cNvPr>
            <p:cNvSpPr>
              <a:spLocks noChangeArrowheads="1"/>
            </p:cNvSpPr>
            <p:nvPr/>
          </p:nvSpPr>
          <p:spPr bwMode="auto">
            <a:xfrm>
              <a:off x="8670200" y="493156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5" name="Oval 34">
              <a:extLst>
                <a:ext uri="{FF2B5EF4-FFF2-40B4-BE49-F238E27FC236}">
                  <a16:creationId xmlns:a16="http://schemas.microsoft.com/office/drawing/2014/main" id="{E91A7988-A4CE-4AF6-9405-9AF75CCA9D78}"/>
                </a:ext>
              </a:extLst>
            </p:cNvPr>
            <p:cNvSpPr>
              <a:spLocks noChangeArrowheads="1"/>
            </p:cNvSpPr>
            <p:nvPr/>
          </p:nvSpPr>
          <p:spPr bwMode="auto">
            <a:xfrm>
              <a:off x="8590319" y="485168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6" name="Oval 35">
              <a:extLst>
                <a:ext uri="{FF2B5EF4-FFF2-40B4-BE49-F238E27FC236}">
                  <a16:creationId xmlns:a16="http://schemas.microsoft.com/office/drawing/2014/main" id="{7A39F1AC-BC14-4620-96D3-E5C7519BDCDC}"/>
                </a:ext>
              </a:extLst>
            </p:cNvPr>
            <p:cNvSpPr>
              <a:spLocks noChangeArrowheads="1"/>
            </p:cNvSpPr>
            <p:nvPr/>
          </p:nvSpPr>
          <p:spPr bwMode="auto">
            <a:xfrm>
              <a:off x="10078533" y="2551642"/>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7" name="Oval 36">
              <a:extLst>
                <a:ext uri="{FF2B5EF4-FFF2-40B4-BE49-F238E27FC236}">
                  <a16:creationId xmlns:a16="http://schemas.microsoft.com/office/drawing/2014/main" id="{842DC40F-9CAD-4264-B62C-472F37D5E338}"/>
                </a:ext>
              </a:extLst>
            </p:cNvPr>
            <p:cNvSpPr>
              <a:spLocks noChangeArrowheads="1"/>
            </p:cNvSpPr>
            <p:nvPr/>
          </p:nvSpPr>
          <p:spPr bwMode="auto">
            <a:xfrm>
              <a:off x="9996047" y="2471761"/>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8" name="Oval 37">
              <a:extLst>
                <a:ext uri="{FF2B5EF4-FFF2-40B4-BE49-F238E27FC236}">
                  <a16:creationId xmlns:a16="http://schemas.microsoft.com/office/drawing/2014/main" id="{0C91673B-CE6F-4499-87B9-BB66E62B2F84}"/>
                </a:ext>
              </a:extLst>
            </p:cNvPr>
            <p:cNvSpPr>
              <a:spLocks noChangeArrowheads="1"/>
            </p:cNvSpPr>
            <p:nvPr/>
          </p:nvSpPr>
          <p:spPr bwMode="auto">
            <a:xfrm>
              <a:off x="8689302" y="2681014"/>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9" name="Oval 38">
              <a:extLst>
                <a:ext uri="{FF2B5EF4-FFF2-40B4-BE49-F238E27FC236}">
                  <a16:creationId xmlns:a16="http://schemas.microsoft.com/office/drawing/2014/main" id="{3CDAD7F4-8A01-4C5E-8B85-35B636CCDBEE}"/>
                </a:ext>
              </a:extLst>
            </p:cNvPr>
            <p:cNvSpPr>
              <a:spLocks noChangeArrowheads="1"/>
            </p:cNvSpPr>
            <p:nvPr/>
          </p:nvSpPr>
          <p:spPr bwMode="auto">
            <a:xfrm>
              <a:off x="8606816" y="2601133"/>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0" name="Freeform 39">
              <a:extLst>
                <a:ext uri="{FF2B5EF4-FFF2-40B4-BE49-F238E27FC236}">
                  <a16:creationId xmlns:a16="http://schemas.microsoft.com/office/drawing/2014/main" id="{29A52BEF-0EB8-4D5F-B391-3C967B738D14}"/>
                </a:ext>
              </a:extLst>
            </p:cNvPr>
            <p:cNvSpPr/>
            <p:nvPr/>
          </p:nvSpPr>
          <p:spPr bwMode="auto">
            <a:xfrm>
              <a:off x="3149744" y="2706194"/>
              <a:ext cx="1065367" cy="2017858"/>
            </a:xfrm>
            <a:custGeom>
              <a:avLst/>
              <a:gdLst>
                <a:gd name="T0" fmla="*/ 1227 w 1227"/>
                <a:gd name="T1" fmla="*/ 0 h 2324"/>
                <a:gd name="T2" fmla="*/ 0 w 1227"/>
                <a:gd name="T3" fmla="*/ 2324 h 2324"/>
                <a:gd name="T4" fmla="*/ 1227 w 1227"/>
                <a:gd name="T5" fmla="*/ 0 h 2324"/>
              </a:gdLst>
              <a:ahLst/>
              <a:cxnLst>
                <a:cxn ang="0">
                  <a:pos x="T0" y="T1"/>
                </a:cxn>
                <a:cxn ang="0">
                  <a:pos x="T2" y="T3"/>
                </a:cxn>
                <a:cxn ang="0">
                  <a:pos x="T4" y="T5"/>
                </a:cxn>
              </a:cxnLst>
              <a:rect l="0" t="0" r="r" b="b"/>
              <a:pathLst>
                <a:path w="1227" h="2324">
                  <a:moveTo>
                    <a:pt x="1227" y="0"/>
                  </a:moveTo>
                  <a:lnTo>
                    <a:pt x="0" y="2324"/>
                  </a:lnTo>
                  <a:lnTo>
                    <a:pt x="12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1" name="Line 40">
              <a:extLst>
                <a:ext uri="{FF2B5EF4-FFF2-40B4-BE49-F238E27FC236}">
                  <a16:creationId xmlns:a16="http://schemas.microsoft.com/office/drawing/2014/main" id="{E36074DF-C2A2-48A5-99E1-151DA9B70BD5}"/>
                </a:ext>
              </a:extLst>
            </p:cNvPr>
            <p:cNvSpPr>
              <a:spLocks noChangeShapeType="1"/>
            </p:cNvSpPr>
            <p:nvPr/>
          </p:nvSpPr>
          <p:spPr bwMode="auto">
            <a:xfrm flipH="1">
              <a:off x="3149744" y="2706194"/>
              <a:ext cx="1065367"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2" name="Freeform 41">
              <a:extLst>
                <a:ext uri="{FF2B5EF4-FFF2-40B4-BE49-F238E27FC236}">
                  <a16:creationId xmlns:a16="http://schemas.microsoft.com/office/drawing/2014/main" id="{1B246687-8607-436D-B432-91E76454253C}"/>
                </a:ext>
              </a:extLst>
            </p:cNvPr>
            <p:cNvSpPr/>
            <p:nvPr/>
          </p:nvSpPr>
          <p:spPr bwMode="auto">
            <a:xfrm>
              <a:off x="3149744" y="3907010"/>
              <a:ext cx="1199080" cy="817042"/>
            </a:xfrm>
            <a:custGeom>
              <a:avLst/>
              <a:gdLst>
                <a:gd name="T0" fmla="*/ 0 w 1381"/>
                <a:gd name="T1" fmla="*/ 941 h 941"/>
                <a:gd name="T2" fmla="*/ 1381 w 1381"/>
                <a:gd name="T3" fmla="*/ 0 h 941"/>
                <a:gd name="T4" fmla="*/ 0 w 1381"/>
                <a:gd name="T5" fmla="*/ 941 h 941"/>
              </a:gdLst>
              <a:ahLst/>
              <a:cxnLst>
                <a:cxn ang="0">
                  <a:pos x="T0" y="T1"/>
                </a:cxn>
                <a:cxn ang="0">
                  <a:pos x="T2" y="T3"/>
                </a:cxn>
                <a:cxn ang="0">
                  <a:pos x="T4" y="T5"/>
                </a:cxn>
              </a:cxnLst>
              <a:rect l="0" t="0" r="r" b="b"/>
              <a:pathLst>
                <a:path w="1381" h="941">
                  <a:moveTo>
                    <a:pt x="0" y="941"/>
                  </a:moveTo>
                  <a:lnTo>
                    <a:pt x="1381" y="0"/>
                  </a:lnTo>
                  <a:lnTo>
                    <a:pt x="0" y="9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3" name="Line 42">
              <a:extLst>
                <a:ext uri="{FF2B5EF4-FFF2-40B4-BE49-F238E27FC236}">
                  <a16:creationId xmlns:a16="http://schemas.microsoft.com/office/drawing/2014/main" id="{99364A39-C8A7-4A27-BE75-A11CA2F65BFF}"/>
                </a:ext>
              </a:extLst>
            </p:cNvPr>
            <p:cNvSpPr>
              <a:spLocks noChangeShapeType="1"/>
            </p:cNvSpPr>
            <p:nvPr/>
          </p:nvSpPr>
          <p:spPr bwMode="auto">
            <a:xfrm flipV="1">
              <a:off x="3149744" y="3907010"/>
              <a:ext cx="1199080"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4" name="Freeform 43">
              <a:extLst>
                <a:ext uri="{FF2B5EF4-FFF2-40B4-BE49-F238E27FC236}">
                  <a16:creationId xmlns:a16="http://schemas.microsoft.com/office/drawing/2014/main" id="{592E4B62-1FF7-47A0-9864-7E255EFFF2D5}"/>
                </a:ext>
              </a:extLst>
            </p:cNvPr>
            <p:cNvSpPr/>
            <p:nvPr/>
          </p:nvSpPr>
          <p:spPr bwMode="auto">
            <a:xfrm>
              <a:off x="4340141" y="3923507"/>
              <a:ext cx="531381" cy="1415279"/>
            </a:xfrm>
            <a:custGeom>
              <a:avLst/>
              <a:gdLst>
                <a:gd name="T0" fmla="*/ 0 w 612"/>
                <a:gd name="T1" fmla="*/ 0 h 1630"/>
                <a:gd name="T2" fmla="*/ 612 w 612"/>
                <a:gd name="T3" fmla="*/ 1630 h 1630"/>
                <a:gd name="T4" fmla="*/ 0 w 612"/>
                <a:gd name="T5" fmla="*/ 0 h 1630"/>
              </a:gdLst>
              <a:ahLst/>
              <a:cxnLst>
                <a:cxn ang="0">
                  <a:pos x="T0" y="T1"/>
                </a:cxn>
                <a:cxn ang="0">
                  <a:pos x="T2" y="T3"/>
                </a:cxn>
                <a:cxn ang="0">
                  <a:pos x="T4" y="T5"/>
                </a:cxn>
              </a:cxnLst>
              <a:rect l="0" t="0" r="r" b="b"/>
              <a:pathLst>
                <a:path w="612" h="1630">
                  <a:moveTo>
                    <a:pt x="0" y="0"/>
                  </a:moveTo>
                  <a:lnTo>
                    <a:pt x="612" y="163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5" name="Line 44">
              <a:extLst>
                <a:ext uri="{FF2B5EF4-FFF2-40B4-BE49-F238E27FC236}">
                  <a16:creationId xmlns:a16="http://schemas.microsoft.com/office/drawing/2014/main" id="{91FF72EC-114B-41BA-8FBB-8083BA3BA149}"/>
                </a:ext>
              </a:extLst>
            </p:cNvPr>
            <p:cNvSpPr>
              <a:spLocks noChangeShapeType="1"/>
            </p:cNvSpPr>
            <p:nvPr/>
          </p:nvSpPr>
          <p:spPr bwMode="auto">
            <a:xfrm>
              <a:off x="4340141" y="3923507"/>
              <a:ext cx="531381" cy="141527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6" name="Freeform 45">
              <a:extLst>
                <a:ext uri="{FF2B5EF4-FFF2-40B4-BE49-F238E27FC236}">
                  <a16:creationId xmlns:a16="http://schemas.microsoft.com/office/drawing/2014/main" id="{4C4064F3-52AE-4191-BCC8-B12C5F154AA2}"/>
                </a:ext>
              </a:extLst>
            </p:cNvPr>
            <p:cNvSpPr/>
            <p:nvPr/>
          </p:nvSpPr>
          <p:spPr bwMode="auto">
            <a:xfrm>
              <a:off x="4871522" y="1784092"/>
              <a:ext cx="207517" cy="3554695"/>
            </a:xfrm>
            <a:custGeom>
              <a:avLst/>
              <a:gdLst>
                <a:gd name="T0" fmla="*/ 0 w 239"/>
                <a:gd name="T1" fmla="*/ 4094 h 4094"/>
                <a:gd name="T2" fmla="*/ 239 w 239"/>
                <a:gd name="T3" fmla="*/ 0 h 4094"/>
                <a:gd name="T4" fmla="*/ 0 w 239"/>
                <a:gd name="T5" fmla="*/ 4094 h 4094"/>
              </a:gdLst>
              <a:ahLst/>
              <a:cxnLst>
                <a:cxn ang="0">
                  <a:pos x="T0" y="T1"/>
                </a:cxn>
                <a:cxn ang="0">
                  <a:pos x="T2" y="T3"/>
                </a:cxn>
                <a:cxn ang="0">
                  <a:pos x="T4" y="T5"/>
                </a:cxn>
              </a:cxnLst>
              <a:rect l="0" t="0" r="r" b="b"/>
              <a:pathLst>
                <a:path w="239" h="4094">
                  <a:moveTo>
                    <a:pt x="0" y="4094"/>
                  </a:moveTo>
                  <a:lnTo>
                    <a:pt x="239" y="0"/>
                  </a:lnTo>
                  <a:lnTo>
                    <a:pt x="0" y="409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7" name="Line 46">
              <a:extLst>
                <a:ext uri="{FF2B5EF4-FFF2-40B4-BE49-F238E27FC236}">
                  <a16:creationId xmlns:a16="http://schemas.microsoft.com/office/drawing/2014/main" id="{7F3CD165-F0E8-4318-9565-0FF105D66A49}"/>
                </a:ext>
              </a:extLst>
            </p:cNvPr>
            <p:cNvSpPr>
              <a:spLocks noChangeShapeType="1"/>
            </p:cNvSpPr>
            <p:nvPr/>
          </p:nvSpPr>
          <p:spPr bwMode="auto">
            <a:xfrm flipV="1">
              <a:off x="4871522" y="1784092"/>
              <a:ext cx="207517" cy="355469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8" name="Freeform 47">
              <a:extLst>
                <a:ext uri="{FF2B5EF4-FFF2-40B4-BE49-F238E27FC236}">
                  <a16:creationId xmlns:a16="http://schemas.microsoft.com/office/drawing/2014/main" id="{B683E8DE-99C0-4711-863A-0185DFD6E37F}"/>
                </a:ext>
              </a:extLst>
            </p:cNvPr>
            <p:cNvSpPr/>
            <p:nvPr/>
          </p:nvSpPr>
          <p:spPr bwMode="auto">
            <a:xfrm>
              <a:off x="4990475" y="1765858"/>
              <a:ext cx="88563" cy="1403992"/>
            </a:xfrm>
            <a:custGeom>
              <a:avLst/>
              <a:gdLst>
                <a:gd name="T0" fmla="*/ 102 w 102"/>
                <a:gd name="T1" fmla="*/ 0 h 1617"/>
                <a:gd name="T2" fmla="*/ 0 w 102"/>
                <a:gd name="T3" fmla="*/ 1617 h 1617"/>
                <a:gd name="T4" fmla="*/ 102 w 102"/>
                <a:gd name="T5" fmla="*/ 0 h 1617"/>
              </a:gdLst>
              <a:ahLst/>
              <a:cxnLst>
                <a:cxn ang="0">
                  <a:pos x="T0" y="T1"/>
                </a:cxn>
                <a:cxn ang="0">
                  <a:pos x="T2" y="T3"/>
                </a:cxn>
                <a:cxn ang="0">
                  <a:pos x="T4" y="T5"/>
                </a:cxn>
              </a:cxnLst>
              <a:rect l="0" t="0" r="r" b="b"/>
              <a:pathLst>
                <a:path w="102" h="1617">
                  <a:moveTo>
                    <a:pt x="102" y="0"/>
                  </a:moveTo>
                  <a:lnTo>
                    <a:pt x="0" y="1617"/>
                  </a:lnTo>
                  <a:lnTo>
                    <a:pt x="1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9" name="Line 48">
              <a:extLst>
                <a:ext uri="{FF2B5EF4-FFF2-40B4-BE49-F238E27FC236}">
                  <a16:creationId xmlns:a16="http://schemas.microsoft.com/office/drawing/2014/main" id="{DF35DAE0-AA62-429A-B0A4-7DE96FAF77D2}"/>
                </a:ext>
              </a:extLst>
            </p:cNvPr>
            <p:cNvSpPr>
              <a:spLocks noChangeShapeType="1"/>
            </p:cNvSpPr>
            <p:nvPr/>
          </p:nvSpPr>
          <p:spPr bwMode="auto">
            <a:xfrm flipH="1">
              <a:off x="4990475" y="1765858"/>
              <a:ext cx="88563"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0" name="Freeform 49">
              <a:extLst>
                <a:ext uri="{FF2B5EF4-FFF2-40B4-BE49-F238E27FC236}">
                  <a16:creationId xmlns:a16="http://schemas.microsoft.com/office/drawing/2014/main" id="{1C78D0A7-5379-43F3-BD8E-77A9AEBF8CF0}"/>
                </a:ext>
              </a:extLst>
            </p:cNvPr>
            <p:cNvSpPr/>
            <p:nvPr/>
          </p:nvSpPr>
          <p:spPr bwMode="auto">
            <a:xfrm>
              <a:off x="4990475" y="3036136"/>
              <a:ext cx="593896" cy="133713"/>
            </a:xfrm>
            <a:custGeom>
              <a:avLst/>
              <a:gdLst>
                <a:gd name="T0" fmla="*/ 0 w 684"/>
                <a:gd name="T1" fmla="*/ 154 h 154"/>
                <a:gd name="T2" fmla="*/ 684 w 684"/>
                <a:gd name="T3" fmla="*/ 0 h 154"/>
                <a:gd name="T4" fmla="*/ 0 w 684"/>
                <a:gd name="T5" fmla="*/ 154 h 154"/>
              </a:gdLst>
              <a:ahLst/>
              <a:cxnLst>
                <a:cxn ang="0">
                  <a:pos x="T0" y="T1"/>
                </a:cxn>
                <a:cxn ang="0">
                  <a:pos x="T2" y="T3"/>
                </a:cxn>
                <a:cxn ang="0">
                  <a:pos x="T4" y="T5"/>
                </a:cxn>
              </a:cxnLst>
              <a:rect l="0" t="0" r="r" b="b"/>
              <a:pathLst>
                <a:path w="684" h="154">
                  <a:moveTo>
                    <a:pt x="0" y="154"/>
                  </a:moveTo>
                  <a:lnTo>
                    <a:pt x="684" y="0"/>
                  </a:lnTo>
                  <a:lnTo>
                    <a:pt x="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1" name="Line 50">
              <a:extLst>
                <a:ext uri="{FF2B5EF4-FFF2-40B4-BE49-F238E27FC236}">
                  <a16:creationId xmlns:a16="http://schemas.microsoft.com/office/drawing/2014/main" id="{B50061FE-7DA2-4CFE-86A0-8B3D80CDB80B}"/>
                </a:ext>
              </a:extLst>
            </p:cNvPr>
            <p:cNvSpPr>
              <a:spLocks noChangeShapeType="1"/>
            </p:cNvSpPr>
            <p:nvPr/>
          </p:nvSpPr>
          <p:spPr bwMode="auto">
            <a:xfrm flipV="1">
              <a:off x="4990475" y="3036136"/>
              <a:ext cx="593896"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2" name="Freeform 51">
              <a:extLst>
                <a:ext uri="{FF2B5EF4-FFF2-40B4-BE49-F238E27FC236}">
                  <a16:creationId xmlns:a16="http://schemas.microsoft.com/office/drawing/2014/main" id="{C31EFCAC-A8DB-4947-A628-B6F4340397FC}"/>
                </a:ext>
              </a:extLst>
            </p:cNvPr>
            <p:cNvSpPr/>
            <p:nvPr/>
          </p:nvSpPr>
          <p:spPr bwMode="auto">
            <a:xfrm>
              <a:off x="4346219" y="3036136"/>
              <a:ext cx="1238152" cy="870874"/>
            </a:xfrm>
            <a:custGeom>
              <a:avLst/>
              <a:gdLst>
                <a:gd name="T0" fmla="*/ 1426 w 1426"/>
                <a:gd name="T1" fmla="*/ 0 h 1003"/>
                <a:gd name="T2" fmla="*/ 0 w 1426"/>
                <a:gd name="T3" fmla="*/ 1003 h 1003"/>
                <a:gd name="T4" fmla="*/ 1426 w 1426"/>
                <a:gd name="T5" fmla="*/ 0 h 1003"/>
              </a:gdLst>
              <a:ahLst/>
              <a:cxnLst>
                <a:cxn ang="0">
                  <a:pos x="T0" y="T1"/>
                </a:cxn>
                <a:cxn ang="0">
                  <a:pos x="T2" y="T3"/>
                </a:cxn>
                <a:cxn ang="0">
                  <a:pos x="T4" y="T5"/>
                </a:cxn>
              </a:cxnLst>
              <a:rect l="0" t="0" r="r" b="b"/>
              <a:pathLst>
                <a:path w="1426" h="1003">
                  <a:moveTo>
                    <a:pt x="1426" y="0"/>
                  </a:moveTo>
                  <a:lnTo>
                    <a:pt x="0" y="1003"/>
                  </a:lnTo>
                  <a:lnTo>
                    <a:pt x="142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3" name="Line 52">
              <a:extLst>
                <a:ext uri="{FF2B5EF4-FFF2-40B4-BE49-F238E27FC236}">
                  <a16:creationId xmlns:a16="http://schemas.microsoft.com/office/drawing/2014/main" id="{BBBEC3C2-8CBE-4805-B9D3-C253A5F90274}"/>
                </a:ext>
              </a:extLst>
            </p:cNvPr>
            <p:cNvSpPr>
              <a:spLocks noChangeShapeType="1"/>
            </p:cNvSpPr>
            <p:nvPr/>
          </p:nvSpPr>
          <p:spPr bwMode="auto">
            <a:xfrm flipH="1">
              <a:off x="4346219" y="3036136"/>
              <a:ext cx="1238152"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4" name="Freeform 53">
              <a:extLst>
                <a:ext uri="{FF2B5EF4-FFF2-40B4-BE49-F238E27FC236}">
                  <a16:creationId xmlns:a16="http://schemas.microsoft.com/office/drawing/2014/main" id="{E700BBC2-052C-4982-B340-350D9C0DEA93}"/>
                </a:ext>
              </a:extLst>
            </p:cNvPr>
            <p:cNvSpPr/>
            <p:nvPr/>
          </p:nvSpPr>
          <p:spPr bwMode="auto">
            <a:xfrm>
              <a:off x="4215110" y="2706194"/>
              <a:ext cx="131109" cy="1200817"/>
            </a:xfrm>
            <a:custGeom>
              <a:avLst/>
              <a:gdLst>
                <a:gd name="T0" fmla="*/ 151 w 151"/>
                <a:gd name="T1" fmla="*/ 1383 h 1383"/>
                <a:gd name="T2" fmla="*/ 0 w 151"/>
                <a:gd name="T3" fmla="*/ 0 h 1383"/>
                <a:gd name="T4" fmla="*/ 151 w 151"/>
                <a:gd name="T5" fmla="*/ 1383 h 1383"/>
              </a:gdLst>
              <a:ahLst/>
              <a:cxnLst>
                <a:cxn ang="0">
                  <a:pos x="T0" y="T1"/>
                </a:cxn>
                <a:cxn ang="0">
                  <a:pos x="T2" y="T3"/>
                </a:cxn>
                <a:cxn ang="0">
                  <a:pos x="T4" y="T5"/>
                </a:cxn>
              </a:cxnLst>
              <a:rect l="0" t="0" r="r" b="b"/>
              <a:pathLst>
                <a:path w="151" h="1383">
                  <a:moveTo>
                    <a:pt x="151" y="1383"/>
                  </a:moveTo>
                  <a:lnTo>
                    <a:pt x="0" y="0"/>
                  </a:lnTo>
                  <a:lnTo>
                    <a:pt x="151" y="13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5" name="Line 54">
              <a:extLst>
                <a:ext uri="{FF2B5EF4-FFF2-40B4-BE49-F238E27FC236}">
                  <a16:creationId xmlns:a16="http://schemas.microsoft.com/office/drawing/2014/main" id="{5D7C07E4-F569-4B4A-98DD-8CBCC79F309B}"/>
                </a:ext>
              </a:extLst>
            </p:cNvPr>
            <p:cNvSpPr>
              <a:spLocks noChangeShapeType="1"/>
            </p:cNvSpPr>
            <p:nvPr/>
          </p:nvSpPr>
          <p:spPr bwMode="auto">
            <a:xfrm flipH="1" flipV="1">
              <a:off x="4215110" y="2706194"/>
              <a:ext cx="131109"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6" name="Freeform 55">
              <a:extLst>
                <a:ext uri="{FF2B5EF4-FFF2-40B4-BE49-F238E27FC236}">
                  <a16:creationId xmlns:a16="http://schemas.microsoft.com/office/drawing/2014/main" id="{0D3106D4-7294-4E45-8DE9-5CB5E5A63B7E}"/>
                </a:ext>
              </a:extLst>
            </p:cNvPr>
            <p:cNvSpPr/>
            <p:nvPr/>
          </p:nvSpPr>
          <p:spPr bwMode="auto">
            <a:xfrm>
              <a:off x="4346219" y="1778014"/>
              <a:ext cx="693747" cy="2128996"/>
            </a:xfrm>
            <a:custGeom>
              <a:avLst/>
              <a:gdLst>
                <a:gd name="T0" fmla="*/ 0 w 799"/>
                <a:gd name="T1" fmla="*/ 2452 h 2452"/>
                <a:gd name="T2" fmla="*/ 799 w 799"/>
                <a:gd name="T3" fmla="*/ 0 h 2452"/>
                <a:gd name="T4" fmla="*/ 0 w 799"/>
                <a:gd name="T5" fmla="*/ 2452 h 2452"/>
              </a:gdLst>
              <a:ahLst/>
              <a:cxnLst>
                <a:cxn ang="0">
                  <a:pos x="T0" y="T1"/>
                </a:cxn>
                <a:cxn ang="0">
                  <a:pos x="T2" y="T3"/>
                </a:cxn>
                <a:cxn ang="0">
                  <a:pos x="T4" y="T5"/>
                </a:cxn>
              </a:cxnLst>
              <a:rect l="0" t="0" r="r" b="b"/>
              <a:pathLst>
                <a:path w="799" h="2452">
                  <a:moveTo>
                    <a:pt x="0" y="2452"/>
                  </a:moveTo>
                  <a:lnTo>
                    <a:pt x="799" y="0"/>
                  </a:lnTo>
                  <a:lnTo>
                    <a:pt x="0" y="24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7" name="Line 56">
              <a:extLst>
                <a:ext uri="{FF2B5EF4-FFF2-40B4-BE49-F238E27FC236}">
                  <a16:creationId xmlns:a16="http://schemas.microsoft.com/office/drawing/2014/main" id="{4627E166-B63E-45B3-9CBC-21962B791D53}"/>
                </a:ext>
              </a:extLst>
            </p:cNvPr>
            <p:cNvSpPr>
              <a:spLocks noChangeShapeType="1"/>
            </p:cNvSpPr>
            <p:nvPr/>
          </p:nvSpPr>
          <p:spPr bwMode="auto">
            <a:xfrm flipV="1">
              <a:off x="4346219" y="1778014"/>
              <a:ext cx="693747"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8" name="Freeform 57">
              <a:extLst>
                <a:ext uri="{FF2B5EF4-FFF2-40B4-BE49-F238E27FC236}">
                  <a16:creationId xmlns:a16="http://schemas.microsoft.com/office/drawing/2014/main" id="{D66B561E-FA49-41AB-A63C-E8C78D2A1DE2}"/>
                </a:ext>
              </a:extLst>
            </p:cNvPr>
            <p:cNvSpPr/>
            <p:nvPr/>
          </p:nvSpPr>
          <p:spPr bwMode="auto">
            <a:xfrm>
              <a:off x="4231608" y="1778014"/>
              <a:ext cx="808359" cy="905605"/>
            </a:xfrm>
            <a:custGeom>
              <a:avLst/>
              <a:gdLst>
                <a:gd name="T0" fmla="*/ 931 w 931"/>
                <a:gd name="T1" fmla="*/ 0 h 1043"/>
                <a:gd name="T2" fmla="*/ 0 w 931"/>
                <a:gd name="T3" fmla="*/ 1043 h 1043"/>
                <a:gd name="T4" fmla="*/ 931 w 931"/>
                <a:gd name="T5" fmla="*/ 0 h 1043"/>
              </a:gdLst>
              <a:ahLst/>
              <a:cxnLst>
                <a:cxn ang="0">
                  <a:pos x="T0" y="T1"/>
                </a:cxn>
                <a:cxn ang="0">
                  <a:pos x="T2" y="T3"/>
                </a:cxn>
                <a:cxn ang="0">
                  <a:pos x="T4" y="T5"/>
                </a:cxn>
              </a:cxnLst>
              <a:rect l="0" t="0" r="r" b="b"/>
              <a:pathLst>
                <a:path w="931" h="1043">
                  <a:moveTo>
                    <a:pt x="931" y="0"/>
                  </a:moveTo>
                  <a:lnTo>
                    <a:pt x="0" y="1043"/>
                  </a:lnTo>
                  <a:lnTo>
                    <a:pt x="93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9" name="Line 58">
              <a:extLst>
                <a:ext uri="{FF2B5EF4-FFF2-40B4-BE49-F238E27FC236}">
                  <a16:creationId xmlns:a16="http://schemas.microsoft.com/office/drawing/2014/main" id="{3D4B99DF-C42E-4FEC-87FC-6885141AFE20}"/>
                </a:ext>
              </a:extLst>
            </p:cNvPr>
            <p:cNvSpPr>
              <a:spLocks noChangeShapeType="1"/>
            </p:cNvSpPr>
            <p:nvPr/>
          </p:nvSpPr>
          <p:spPr bwMode="auto">
            <a:xfrm flipH="1">
              <a:off x="4231608" y="1778014"/>
              <a:ext cx="808359"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0" name="Freeform 59">
              <a:extLst>
                <a:ext uri="{FF2B5EF4-FFF2-40B4-BE49-F238E27FC236}">
                  <a16:creationId xmlns:a16="http://schemas.microsoft.com/office/drawing/2014/main" id="{F7FD81EF-C383-4279-B61A-2BDCA97B8C04}"/>
                </a:ext>
              </a:extLst>
            </p:cNvPr>
            <p:cNvSpPr/>
            <p:nvPr/>
          </p:nvSpPr>
          <p:spPr bwMode="auto">
            <a:xfrm>
              <a:off x="5118110" y="1765858"/>
              <a:ext cx="466261" cy="1270278"/>
            </a:xfrm>
            <a:custGeom>
              <a:avLst/>
              <a:gdLst>
                <a:gd name="T0" fmla="*/ 0 w 537"/>
                <a:gd name="T1" fmla="*/ 0 h 1463"/>
                <a:gd name="T2" fmla="*/ 537 w 537"/>
                <a:gd name="T3" fmla="*/ 1463 h 1463"/>
                <a:gd name="T4" fmla="*/ 0 w 537"/>
                <a:gd name="T5" fmla="*/ 0 h 1463"/>
              </a:gdLst>
              <a:ahLst/>
              <a:cxnLst>
                <a:cxn ang="0">
                  <a:pos x="T0" y="T1"/>
                </a:cxn>
                <a:cxn ang="0">
                  <a:pos x="T2" y="T3"/>
                </a:cxn>
                <a:cxn ang="0">
                  <a:pos x="T4" y="T5"/>
                </a:cxn>
              </a:cxnLst>
              <a:rect l="0" t="0" r="r" b="b"/>
              <a:pathLst>
                <a:path w="537" h="1463">
                  <a:moveTo>
                    <a:pt x="0" y="0"/>
                  </a:moveTo>
                  <a:lnTo>
                    <a:pt x="537" y="146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1" name="Line 60">
              <a:extLst>
                <a:ext uri="{FF2B5EF4-FFF2-40B4-BE49-F238E27FC236}">
                  <a16:creationId xmlns:a16="http://schemas.microsoft.com/office/drawing/2014/main" id="{194F106C-2B4E-40DA-BA00-D5AEB677597C}"/>
                </a:ext>
              </a:extLst>
            </p:cNvPr>
            <p:cNvSpPr>
              <a:spLocks noChangeShapeType="1"/>
            </p:cNvSpPr>
            <p:nvPr/>
          </p:nvSpPr>
          <p:spPr bwMode="auto">
            <a:xfrm>
              <a:off x="5118110" y="176585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2" name="Freeform 61">
              <a:extLst>
                <a:ext uri="{FF2B5EF4-FFF2-40B4-BE49-F238E27FC236}">
                  <a16:creationId xmlns:a16="http://schemas.microsoft.com/office/drawing/2014/main" id="{9B7D143C-85BD-422B-8040-37B5A582D4C9}"/>
                </a:ext>
              </a:extLst>
            </p:cNvPr>
            <p:cNvSpPr/>
            <p:nvPr/>
          </p:nvSpPr>
          <p:spPr bwMode="auto">
            <a:xfrm>
              <a:off x="4869785" y="3744644"/>
              <a:ext cx="1315428" cy="1577645"/>
            </a:xfrm>
            <a:custGeom>
              <a:avLst/>
              <a:gdLst>
                <a:gd name="T0" fmla="*/ 0 w 1515"/>
                <a:gd name="T1" fmla="*/ 1817 h 1817"/>
                <a:gd name="T2" fmla="*/ 1515 w 1515"/>
                <a:gd name="T3" fmla="*/ 0 h 1817"/>
                <a:gd name="T4" fmla="*/ 0 w 1515"/>
                <a:gd name="T5" fmla="*/ 1817 h 1817"/>
              </a:gdLst>
              <a:ahLst/>
              <a:cxnLst>
                <a:cxn ang="0">
                  <a:pos x="T0" y="T1"/>
                </a:cxn>
                <a:cxn ang="0">
                  <a:pos x="T2" y="T3"/>
                </a:cxn>
                <a:cxn ang="0">
                  <a:pos x="T4" y="T5"/>
                </a:cxn>
              </a:cxnLst>
              <a:rect l="0" t="0" r="r" b="b"/>
              <a:pathLst>
                <a:path w="1515" h="1817">
                  <a:moveTo>
                    <a:pt x="0" y="1817"/>
                  </a:moveTo>
                  <a:lnTo>
                    <a:pt x="1515" y="0"/>
                  </a:lnTo>
                  <a:lnTo>
                    <a:pt x="0" y="18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3" name="Line 62">
              <a:extLst>
                <a:ext uri="{FF2B5EF4-FFF2-40B4-BE49-F238E27FC236}">
                  <a16:creationId xmlns:a16="http://schemas.microsoft.com/office/drawing/2014/main" id="{2EF39C03-7C9C-401E-8165-AB098A82EC6E}"/>
                </a:ext>
              </a:extLst>
            </p:cNvPr>
            <p:cNvSpPr>
              <a:spLocks noChangeShapeType="1"/>
            </p:cNvSpPr>
            <p:nvPr/>
          </p:nvSpPr>
          <p:spPr bwMode="auto">
            <a:xfrm flipV="1">
              <a:off x="4869785" y="3744644"/>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4" name="Freeform 63">
              <a:extLst>
                <a:ext uri="{FF2B5EF4-FFF2-40B4-BE49-F238E27FC236}">
                  <a16:creationId xmlns:a16="http://schemas.microsoft.com/office/drawing/2014/main" id="{6638F571-8961-42F0-A4E2-61E1AB6A3807}"/>
                </a:ext>
              </a:extLst>
            </p:cNvPr>
            <p:cNvSpPr/>
            <p:nvPr/>
          </p:nvSpPr>
          <p:spPr bwMode="auto">
            <a:xfrm>
              <a:off x="6203447" y="3763746"/>
              <a:ext cx="494913" cy="923838"/>
            </a:xfrm>
            <a:custGeom>
              <a:avLst/>
              <a:gdLst>
                <a:gd name="T0" fmla="*/ 0 w 570"/>
                <a:gd name="T1" fmla="*/ 0 h 1064"/>
                <a:gd name="T2" fmla="*/ 570 w 570"/>
                <a:gd name="T3" fmla="*/ 1064 h 1064"/>
                <a:gd name="T4" fmla="*/ 0 w 570"/>
                <a:gd name="T5" fmla="*/ 0 h 1064"/>
              </a:gdLst>
              <a:ahLst/>
              <a:cxnLst>
                <a:cxn ang="0">
                  <a:pos x="T0" y="T1"/>
                </a:cxn>
                <a:cxn ang="0">
                  <a:pos x="T2" y="T3"/>
                </a:cxn>
                <a:cxn ang="0">
                  <a:pos x="T4" y="T5"/>
                </a:cxn>
              </a:cxnLst>
              <a:rect l="0" t="0" r="r" b="b"/>
              <a:pathLst>
                <a:path w="570" h="1064">
                  <a:moveTo>
                    <a:pt x="0" y="0"/>
                  </a:moveTo>
                  <a:lnTo>
                    <a:pt x="570" y="106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5" name="Line 64">
              <a:extLst>
                <a:ext uri="{FF2B5EF4-FFF2-40B4-BE49-F238E27FC236}">
                  <a16:creationId xmlns:a16="http://schemas.microsoft.com/office/drawing/2014/main" id="{B45702D0-A488-4684-B549-EA6D25E44471}"/>
                </a:ext>
              </a:extLst>
            </p:cNvPr>
            <p:cNvSpPr>
              <a:spLocks noChangeShapeType="1"/>
            </p:cNvSpPr>
            <p:nvPr/>
          </p:nvSpPr>
          <p:spPr bwMode="auto">
            <a:xfrm>
              <a:off x="6203447" y="3763746"/>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6" name="Freeform 65">
              <a:extLst>
                <a:ext uri="{FF2B5EF4-FFF2-40B4-BE49-F238E27FC236}">
                  <a16:creationId xmlns:a16="http://schemas.microsoft.com/office/drawing/2014/main" id="{5A25DE61-81C6-4250-8C55-2E9F4202FD2E}"/>
                </a:ext>
              </a:extLst>
            </p:cNvPr>
            <p:cNvSpPr/>
            <p:nvPr/>
          </p:nvSpPr>
          <p:spPr bwMode="auto">
            <a:xfrm>
              <a:off x="4869785" y="4687585"/>
              <a:ext cx="1828575" cy="634705"/>
            </a:xfrm>
            <a:custGeom>
              <a:avLst/>
              <a:gdLst>
                <a:gd name="T0" fmla="*/ 2106 w 2106"/>
                <a:gd name="T1" fmla="*/ 0 h 731"/>
                <a:gd name="T2" fmla="*/ 0 w 2106"/>
                <a:gd name="T3" fmla="*/ 731 h 731"/>
                <a:gd name="T4" fmla="*/ 2106 w 2106"/>
                <a:gd name="T5" fmla="*/ 0 h 731"/>
              </a:gdLst>
              <a:ahLst/>
              <a:cxnLst>
                <a:cxn ang="0">
                  <a:pos x="T0" y="T1"/>
                </a:cxn>
                <a:cxn ang="0">
                  <a:pos x="T2" y="T3"/>
                </a:cxn>
                <a:cxn ang="0">
                  <a:pos x="T4" y="T5"/>
                </a:cxn>
              </a:cxnLst>
              <a:rect l="0" t="0" r="r" b="b"/>
              <a:pathLst>
                <a:path w="2106" h="731">
                  <a:moveTo>
                    <a:pt x="2106" y="0"/>
                  </a:moveTo>
                  <a:lnTo>
                    <a:pt x="0" y="731"/>
                  </a:lnTo>
                  <a:lnTo>
                    <a:pt x="210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7" name="Line 66">
              <a:extLst>
                <a:ext uri="{FF2B5EF4-FFF2-40B4-BE49-F238E27FC236}">
                  <a16:creationId xmlns:a16="http://schemas.microsoft.com/office/drawing/2014/main" id="{35420D0B-9E47-4426-9F85-DEB477D5556D}"/>
                </a:ext>
              </a:extLst>
            </p:cNvPr>
            <p:cNvSpPr>
              <a:spLocks noChangeShapeType="1"/>
            </p:cNvSpPr>
            <p:nvPr/>
          </p:nvSpPr>
          <p:spPr bwMode="auto">
            <a:xfrm flipH="1">
              <a:off x="4869785" y="468758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8" name="Freeform 67">
              <a:extLst>
                <a:ext uri="{FF2B5EF4-FFF2-40B4-BE49-F238E27FC236}">
                  <a16:creationId xmlns:a16="http://schemas.microsoft.com/office/drawing/2014/main" id="{3AB4107F-892C-4903-94EE-FEA2D36FD0CB}"/>
                </a:ext>
              </a:extLst>
            </p:cNvPr>
            <p:cNvSpPr/>
            <p:nvPr/>
          </p:nvSpPr>
          <p:spPr bwMode="auto">
            <a:xfrm>
              <a:off x="4871522" y="3036136"/>
              <a:ext cx="712849" cy="2250554"/>
            </a:xfrm>
            <a:custGeom>
              <a:avLst/>
              <a:gdLst>
                <a:gd name="T0" fmla="*/ 821 w 821"/>
                <a:gd name="T1" fmla="*/ 0 h 2592"/>
                <a:gd name="T2" fmla="*/ 0 w 821"/>
                <a:gd name="T3" fmla="*/ 2592 h 2592"/>
                <a:gd name="T4" fmla="*/ 821 w 821"/>
                <a:gd name="T5" fmla="*/ 0 h 2592"/>
              </a:gdLst>
              <a:ahLst/>
              <a:cxnLst>
                <a:cxn ang="0">
                  <a:pos x="T0" y="T1"/>
                </a:cxn>
                <a:cxn ang="0">
                  <a:pos x="T2" y="T3"/>
                </a:cxn>
                <a:cxn ang="0">
                  <a:pos x="T4" y="T5"/>
                </a:cxn>
              </a:cxnLst>
              <a:rect l="0" t="0" r="r" b="b"/>
              <a:pathLst>
                <a:path w="821" h="2592">
                  <a:moveTo>
                    <a:pt x="821" y="0"/>
                  </a:moveTo>
                  <a:lnTo>
                    <a:pt x="0" y="2592"/>
                  </a:lnTo>
                  <a:lnTo>
                    <a:pt x="82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9" name="Line 68">
              <a:extLst>
                <a:ext uri="{FF2B5EF4-FFF2-40B4-BE49-F238E27FC236}">
                  <a16:creationId xmlns:a16="http://schemas.microsoft.com/office/drawing/2014/main" id="{23B798E4-E6A9-458E-A11D-D0DF5AC31869}"/>
                </a:ext>
              </a:extLst>
            </p:cNvPr>
            <p:cNvSpPr>
              <a:spLocks noChangeShapeType="1"/>
            </p:cNvSpPr>
            <p:nvPr/>
          </p:nvSpPr>
          <p:spPr bwMode="auto">
            <a:xfrm flipH="1">
              <a:off x="-4832379" y="-180733"/>
              <a:ext cx="712849"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0" name="Freeform 69">
              <a:extLst>
                <a:ext uri="{FF2B5EF4-FFF2-40B4-BE49-F238E27FC236}">
                  <a16:creationId xmlns:a16="http://schemas.microsoft.com/office/drawing/2014/main" id="{EA265709-2084-48A0-B96A-39D5E91EA220}"/>
                </a:ext>
              </a:extLst>
            </p:cNvPr>
            <p:cNvSpPr/>
            <p:nvPr/>
          </p:nvSpPr>
          <p:spPr bwMode="auto">
            <a:xfrm>
              <a:off x="5584371" y="2206939"/>
              <a:ext cx="995037" cy="829197"/>
            </a:xfrm>
            <a:custGeom>
              <a:avLst/>
              <a:gdLst>
                <a:gd name="T0" fmla="*/ 0 w 1146"/>
                <a:gd name="T1" fmla="*/ 955 h 955"/>
                <a:gd name="T2" fmla="*/ 1146 w 1146"/>
                <a:gd name="T3" fmla="*/ 0 h 955"/>
                <a:gd name="T4" fmla="*/ 0 w 1146"/>
                <a:gd name="T5" fmla="*/ 955 h 955"/>
              </a:gdLst>
              <a:ahLst/>
              <a:cxnLst>
                <a:cxn ang="0">
                  <a:pos x="T0" y="T1"/>
                </a:cxn>
                <a:cxn ang="0">
                  <a:pos x="T2" y="T3"/>
                </a:cxn>
                <a:cxn ang="0">
                  <a:pos x="T4" y="T5"/>
                </a:cxn>
              </a:cxnLst>
              <a:rect l="0" t="0" r="r" b="b"/>
              <a:pathLst>
                <a:path w="1146" h="955">
                  <a:moveTo>
                    <a:pt x="0" y="955"/>
                  </a:moveTo>
                  <a:lnTo>
                    <a:pt x="1146" y="0"/>
                  </a:lnTo>
                  <a:lnTo>
                    <a:pt x="0" y="9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1" name="Line 70">
              <a:extLst>
                <a:ext uri="{FF2B5EF4-FFF2-40B4-BE49-F238E27FC236}">
                  <a16:creationId xmlns:a16="http://schemas.microsoft.com/office/drawing/2014/main" id="{DCF9729F-0F88-409B-A759-A834EFD007AC}"/>
                </a:ext>
              </a:extLst>
            </p:cNvPr>
            <p:cNvSpPr>
              <a:spLocks noChangeShapeType="1"/>
            </p:cNvSpPr>
            <p:nvPr/>
          </p:nvSpPr>
          <p:spPr bwMode="auto">
            <a:xfrm flipV="1">
              <a:off x="5584371" y="2206939"/>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2" name="Freeform 71">
              <a:extLst>
                <a:ext uri="{FF2B5EF4-FFF2-40B4-BE49-F238E27FC236}">
                  <a16:creationId xmlns:a16="http://schemas.microsoft.com/office/drawing/2014/main" id="{0A0F9733-8C7A-4880-B696-5F46E06FC9EE}"/>
                </a:ext>
              </a:extLst>
            </p:cNvPr>
            <p:cNvSpPr/>
            <p:nvPr/>
          </p:nvSpPr>
          <p:spPr bwMode="auto">
            <a:xfrm>
              <a:off x="5584371" y="2367569"/>
              <a:ext cx="435003" cy="668567"/>
            </a:xfrm>
            <a:custGeom>
              <a:avLst/>
              <a:gdLst>
                <a:gd name="T0" fmla="*/ 501 w 501"/>
                <a:gd name="T1" fmla="*/ 0 h 770"/>
                <a:gd name="T2" fmla="*/ 0 w 501"/>
                <a:gd name="T3" fmla="*/ 770 h 770"/>
                <a:gd name="T4" fmla="*/ 501 w 501"/>
                <a:gd name="T5" fmla="*/ 0 h 770"/>
              </a:gdLst>
              <a:ahLst/>
              <a:cxnLst>
                <a:cxn ang="0">
                  <a:pos x="T0" y="T1"/>
                </a:cxn>
                <a:cxn ang="0">
                  <a:pos x="T2" y="T3"/>
                </a:cxn>
                <a:cxn ang="0">
                  <a:pos x="T4" y="T5"/>
                </a:cxn>
              </a:cxnLst>
              <a:rect l="0" t="0" r="r" b="b"/>
              <a:pathLst>
                <a:path w="501" h="770">
                  <a:moveTo>
                    <a:pt x="501" y="0"/>
                  </a:moveTo>
                  <a:lnTo>
                    <a:pt x="0" y="770"/>
                  </a:lnTo>
                  <a:lnTo>
                    <a:pt x="50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3" name="Line 72">
              <a:extLst>
                <a:ext uri="{FF2B5EF4-FFF2-40B4-BE49-F238E27FC236}">
                  <a16:creationId xmlns:a16="http://schemas.microsoft.com/office/drawing/2014/main" id="{4AF61010-62E1-41E7-AC4D-D8264D46AF06}"/>
                </a:ext>
              </a:extLst>
            </p:cNvPr>
            <p:cNvSpPr>
              <a:spLocks noChangeShapeType="1"/>
            </p:cNvSpPr>
            <p:nvPr/>
          </p:nvSpPr>
          <p:spPr bwMode="auto">
            <a:xfrm flipH="1">
              <a:off x="5584371" y="2367569"/>
              <a:ext cx="435003" cy="668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4" name="Freeform 73">
              <a:extLst>
                <a:ext uri="{FF2B5EF4-FFF2-40B4-BE49-F238E27FC236}">
                  <a16:creationId xmlns:a16="http://schemas.microsoft.com/office/drawing/2014/main" id="{27B3EA79-EAA7-47BD-B58F-AA3B922DEF10}"/>
                </a:ext>
              </a:extLst>
            </p:cNvPr>
            <p:cNvSpPr/>
            <p:nvPr/>
          </p:nvSpPr>
          <p:spPr bwMode="auto">
            <a:xfrm>
              <a:off x="5079039" y="1778014"/>
              <a:ext cx="923838" cy="570453"/>
            </a:xfrm>
            <a:custGeom>
              <a:avLst/>
              <a:gdLst>
                <a:gd name="T0" fmla="*/ 1064 w 1064"/>
                <a:gd name="T1" fmla="*/ 657 h 657"/>
                <a:gd name="T2" fmla="*/ 0 w 1064"/>
                <a:gd name="T3" fmla="*/ 0 h 657"/>
                <a:gd name="T4" fmla="*/ 1064 w 1064"/>
                <a:gd name="T5" fmla="*/ 657 h 657"/>
              </a:gdLst>
              <a:ahLst/>
              <a:cxnLst>
                <a:cxn ang="0">
                  <a:pos x="T0" y="T1"/>
                </a:cxn>
                <a:cxn ang="0">
                  <a:pos x="T2" y="T3"/>
                </a:cxn>
                <a:cxn ang="0">
                  <a:pos x="T4" y="T5"/>
                </a:cxn>
              </a:cxnLst>
              <a:rect l="0" t="0" r="r" b="b"/>
              <a:pathLst>
                <a:path w="1064" h="657">
                  <a:moveTo>
                    <a:pt x="1064" y="657"/>
                  </a:moveTo>
                  <a:lnTo>
                    <a:pt x="0" y="0"/>
                  </a:lnTo>
                  <a:lnTo>
                    <a:pt x="1064" y="65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5" name="Line 74">
              <a:extLst>
                <a:ext uri="{FF2B5EF4-FFF2-40B4-BE49-F238E27FC236}">
                  <a16:creationId xmlns:a16="http://schemas.microsoft.com/office/drawing/2014/main" id="{AADA2BCE-D2B6-4F9A-922A-2FA1D65B00E0}"/>
                </a:ext>
              </a:extLst>
            </p:cNvPr>
            <p:cNvSpPr>
              <a:spLocks noChangeShapeType="1"/>
            </p:cNvSpPr>
            <p:nvPr/>
          </p:nvSpPr>
          <p:spPr bwMode="auto">
            <a:xfrm flipH="1" flipV="1">
              <a:off x="5079039" y="1778014"/>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6" name="Freeform 75">
              <a:extLst>
                <a:ext uri="{FF2B5EF4-FFF2-40B4-BE49-F238E27FC236}">
                  <a16:creationId xmlns:a16="http://schemas.microsoft.com/office/drawing/2014/main" id="{1C58E856-2D85-4182-AA98-52FF73EC7270}"/>
                </a:ext>
              </a:extLst>
            </p:cNvPr>
            <p:cNvSpPr/>
            <p:nvPr/>
          </p:nvSpPr>
          <p:spPr bwMode="auto">
            <a:xfrm>
              <a:off x="5103350" y="1262262"/>
              <a:ext cx="1034977" cy="523567"/>
            </a:xfrm>
            <a:custGeom>
              <a:avLst/>
              <a:gdLst>
                <a:gd name="T0" fmla="*/ 1192 w 1192"/>
                <a:gd name="T1" fmla="*/ 0 h 603"/>
                <a:gd name="T2" fmla="*/ 0 w 1192"/>
                <a:gd name="T3" fmla="*/ 603 h 603"/>
                <a:gd name="T4" fmla="*/ 1192 w 1192"/>
                <a:gd name="T5" fmla="*/ 0 h 603"/>
              </a:gdLst>
              <a:ahLst/>
              <a:cxnLst>
                <a:cxn ang="0">
                  <a:pos x="T0" y="T1"/>
                </a:cxn>
                <a:cxn ang="0">
                  <a:pos x="T2" y="T3"/>
                </a:cxn>
                <a:cxn ang="0">
                  <a:pos x="T4" y="T5"/>
                </a:cxn>
              </a:cxnLst>
              <a:rect l="0" t="0" r="r" b="b"/>
              <a:pathLst>
                <a:path w="1192" h="603">
                  <a:moveTo>
                    <a:pt x="1192" y="0"/>
                  </a:moveTo>
                  <a:lnTo>
                    <a:pt x="0" y="603"/>
                  </a:lnTo>
                  <a:lnTo>
                    <a:pt x="11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7" name="Line 76">
              <a:extLst>
                <a:ext uri="{FF2B5EF4-FFF2-40B4-BE49-F238E27FC236}">
                  <a16:creationId xmlns:a16="http://schemas.microsoft.com/office/drawing/2014/main" id="{59C4898D-A619-4011-9AFE-5F6ACF71BCFF}"/>
                </a:ext>
              </a:extLst>
            </p:cNvPr>
            <p:cNvSpPr>
              <a:spLocks noChangeShapeType="1"/>
            </p:cNvSpPr>
            <p:nvPr/>
          </p:nvSpPr>
          <p:spPr bwMode="auto">
            <a:xfrm flipH="1">
              <a:off x="5103350" y="1262262"/>
              <a:ext cx="1034977"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8" name="Freeform 77">
              <a:extLst>
                <a:ext uri="{FF2B5EF4-FFF2-40B4-BE49-F238E27FC236}">
                  <a16:creationId xmlns:a16="http://schemas.microsoft.com/office/drawing/2014/main" id="{731D7F13-57F6-4714-BFE0-AF369CAC6710}"/>
                </a:ext>
              </a:extLst>
            </p:cNvPr>
            <p:cNvSpPr/>
            <p:nvPr/>
          </p:nvSpPr>
          <p:spPr bwMode="auto">
            <a:xfrm>
              <a:off x="6698360" y="3141197"/>
              <a:ext cx="379434" cy="1546388"/>
            </a:xfrm>
            <a:custGeom>
              <a:avLst/>
              <a:gdLst>
                <a:gd name="T0" fmla="*/ 0 w 437"/>
                <a:gd name="T1" fmla="*/ 1781 h 1781"/>
                <a:gd name="T2" fmla="*/ 437 w 437"/>
                <a:gd name="T3" fmla="*/ 0 h 1781"/>
                <a:gd name="T4" fmla="*/ 0 w 437"/>
                <a:gd name="T5" fmla="*/ 1781 h 1781"/>
              </a:gdLst>
              <a:ahLst/>
              <a:cxnLst>
                <a:cxn ang="0">
                  <a:pos x="T0" y="T1"/>
                </a:cxn>
                <a:cxn ang="0">
                  <a:pos x="T2" y="T3"/>
                </a:cxn>
                <a:cxn ang="0">
                  <a:pos x="T4" y="T5"/>
                </a:cxn>
              </a:cxnLst>
              <a:rect l="0" t="0" r="r" b="b"/>
              <a:pathLst>
                <a:path w="437" h="1781">
                  <a:moveTo>
                    <a:pt x="0" y="1781"/>
                  </a:moveTo>
                  <a:lnTo>
                    <a:pt x="437" y="0"/>
                  </a:lnTo>
                  <a:lnTo>
                    <a:pt x="0" y="178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9" name="Line 78">
              <a:extLst>
                <a:ext uri="{FF2B5EF4-FFF2-40B4-BE49-F238E27FC236}">
                  <a16:creationId xmlns:a16="http://schemas.microsoft.com/office/drawing/2014/main" id="{45651BEF-1292-45E0-9CA6-DA0E42EE6EBE}"/>
                </a:ext>
              </a:extLst>
            </p:cNvPr>
            <p:cNvSpPr>
              <a:spLocks noChangeShapeType="1"/>
            </p:cNvSpPr>
            <p:nvPr/>
          </p:nvSpPr>
          <p:spPr bwMode="auto">
            <a:xfrm flipV="1">
              <a:off x="6698360" y="3141197"/>
              <a:ext cx="379434"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0" name="Freeform 79">
              <a:extLst>
                <a:ext uri="{FF2B5EF4-FFF2-40B4-BE49-F238E27FC236}">
                  <a16:creationId xmlns:a16="http://schemas.microsoft.com/office/drawing/2014/main" id="{12E22B70-E74F-4509-A6EB-20589956AE4F}"/>
                </a:ext>
              </a:extLst>
            </p:cNvPr>
            <p:cNvSpPr/>
            <p:nvPr/>
          </p:nvSpPr>
          <p:spPr bwMode="auto">
            <a:xfrm>
              <a:off x="6203447" y="2211280"/>
              <a:ext cx="375961" cy="1515130"/>
            </a:xfrm>
            <a:custGeom>
              <a:avLst/>
              <a:gdLst>
                <a:gd name="T0" fmla="*/ 0 w 433"/>
                <a:gd name="T1" fmla="*/ 1745 h 1745"/>
                <a:gd name="T2" fmla="*/ 433 w 433"/>
                <a:gd name="T3" fmla="*/ 0 h 1745"/>
                <a:gd name="T4" fmla="*/ 0 w 433"/>
                <a:gd name="T5" fmla="*/ 1745 h 1745"/>
              </a:gdLst>
              <a:ahLst/>
              <a:cxnLst>
                <a:cxn ang="0">
                  <a:pos x="T0" y="T1"/>
                </a:cxn>
                <a:cxn ang="0">
                  <a:pos x="T2" y="T3"/>
                </a:cxn>
                <a:cxn ang="0">
                  <a:pos x="T4" y="T5"/>
                </a:cxn>
              </a:cxnLst>
              <a:rect l="0" t="0" r="r" b="b"/>
              <a:pathLst>
                <a:path w="433" h="1745">
                  <a:moveTo>
                    <a:pt x="0" y="1745"/>
                  </a:moveTo>
                  <a:lnTo>
                    <a:pt x="433" y="0"/>
                  </a:lnTo>
                  <a:lnTo>
                    <a:pt x="0" y="174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1" name="Line 80">
              <a:extLst>
                <a:ext uri="{FF2B5EF4-FFF2-40B4-BE49-F238E27FC236}">
                  <a16:creationId xmlns:a16="http://schemas.microsoft.com/office/drawing/2014/main" id="{3EB8F268-046D-4267-8AE3-AE98E16DC798}"/>
                </a:ext>
              </a:extLst>
            </p:cNvPr>
            <p:cNvSpPr>
              <a:spLocks noChangeShapeType="1"/>
            </p:cNvSpPr>
            <p:nvPr/>
          </p:nvSpPr>
          <p:spPr bwMode="auto">
            <a:xfrm flipV="1">
              <a:off x="6203447" y="2211280"/>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2" name="Freeform 81">
              <a:extLst>
                <a:ext uri="{FF2B5EF4-FFF2-40B4-BE49-F238E27FC236}">
                  <a16:creationId xmlns:a16="http://schemas.microsoft.com/office/drawing/2014/main" id="{761932BC-7C01-4FB1-BF01-2C816618B63D}"/>
                </a:ext>
              </a:extLst>
            </p:cNvPr>
            <p:cNvSpPr/>
            <p:nvPr/>
          </p:nvSpPr>
          <p:spPr bwMode="auto">
            <a:xfrm>
              <a:off x="4871522" y="2206939"/>
              <a:ext cx="1707886" cy="3079751"/>
            </a:xfrm>
            <a:custGeom>
              <a:avLst/>
              <a:gdLst>
                <a:gd name="T0" fmla="*/ 1967 w 1967"/>
                <a:gd name="T1" fmla="*/ 0 h 3547"/>
                <a:gd name="T2" fmla="*/ 0 w 1967"/>
                <a:gd name="T3" fmla="*/ 3547 h 3547"/>
                <a:gd name="T4" fmla="*/ 1967 w 1967"/>
                <a:gd name="T5" fmla="*/ 0 h 3547"/>
              </a:gdLst>
              <a:ahLst/>
              <a:cxnLst>
                <a:cxn ang="0">
                  <a:pos x="T0" y="T1"/>
                </a:cxn>
                <a:cxn ang="0">
                  <a:pos x="T2" y="T3"/>
                </a:cxn>
                <a:cxn ang="0">
                  <a:pos x="T4" y="T5"/>
                </a:cxn>
              </a:cxnLst>
              <a:rect l="0" t="0" r="r" b="b"/>
              <a:pathLst>
                <a:path w="1967" h="3547">
                  <a:moveTo>
                    <a:pt x="1967" y="0"/>
                  </a:moveTo>
                  <a:lnTo>
                    <a:pt x="0" y="3547"/>
                  </a:lnTo>
                  <a:lnTo>
                    <a:pt x="196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3" name="Line 82">
              <a:extLst>
                <a:ext uri="{FF2B5EF4-FFF2-40B4-BE49-F238E27FC236}">
                  <a16:creationId xmlns:a16="http://schemas.microsoft.com/office/drawing/2014/main" id="{6E5D8A97-7D09-4033-85E8-38C22FC5037B}"/>
                </a:ext>
              </a:extLst>
            </p:cNvPr>
            <p:cNvSpPr>
              <a:spLocks noChangeShapeType="1"/>
            </p:cNvSpPr>
            <p:nvPr/>
          </p:nvSpPr>
          <p:spPr bwMode="auto">
            <a:xfrm flipH="1">
              <a:off x="4871522" y="2206939"/>
              <a:ext cx="1707886" cy="307975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4" name="Freeform 83">
              <a:extLst>
                <a:ext uri="{FF2B5EF4-FFF2-40B4-BE49-F238E27FC236}">
                  <a16:creationId xmlns:a16="http://schemas.microsoft.com/office/drawing/2014/main" id="{02393397-C8AA-46C3-9D7B-C44608490F13}"/>
                </a:ext>
              </a:extLst>
            </p:cNvPr>
            <p:cNvSpPr/>
            <p:nvPr/>
          </p:nvSpPr>
          <p:spPr bwMode="auto">
            <a:xfrm>
              <a:off x="6579408" y="2206939"/>
              <a:ext cx="486231" cy="909946"/>
            </a:xfrm>
            <a:custGeom>
              <a:avLst/>
              <a:gdLst>
                <a:gd name="T0" fmla="*/ 0 w 560"/>
                <a:gd name="T1" fmla="*/ 0 h 1048"/>
                <a:gd name="T2" fmla="*/ 560 w 560"/>
                <a:gd name="T3" fmla="*/ 1048 h 1048"/>
                <a:gd name="T4" fmla="*/ 0 w 560"/>
                <a:gd name="T5" fmla="*/ 0 h 1048"/>
              </a:gdLst>
              <a:ahLst/>
              <a:cxnLst>
                <a:cxn ang="0">
                  <a:pos x="T0" y="T1"/>
                </a:cxn>
                <a:cxn ang="0">
                  <a:pos x="T2" y="T3"/>
                </a:cxn>
                <a:cxn ang="0">
                  <a:pos x="T4" y="T5"/>
                </a:cxn>
              </a:cxnLst>
              <a:rect l="0" t="0" r="r" b="b"/>
              <a:pathLst>
                <a:path w="560" h="1048">
                  <a:moveTo>
                    <a:pt x="0" y="0"/>
                  </a:moveTo>
                  <a:lnTo>
                    <a:pt x="560" y="10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5" name="Line 84">
              <a:extLst>
                <a:ext uri="{FF2B5EF4-FFF2-40B4-BE49-F238E27FC236}">
                  <a16:creationId xmlns:a16="http://schemas.microsoft.com/office/drawing/2014/main" id="{1CB738A3-15F4-4176-BF9A-DCC44A441328}"/>
                </a:ext>
              </a:extLst>
            </p:cNvPr>
            <p:cNvSpPr>
              <a:spLocks noChangeShapeType="1"/>
            </p:cNvSpPr>
            <p:nvPr/>
          </p:nvSpPr>
          <p:spPr bwMode="auto">
            <a:xfrm>
              <a:off x="6579408" y="2206939"/>
              <a:ext cx="486231"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6" name="Freeform 85">
              <a:extLst>
                <a:ext uri="{FF2B5EF4-FFF2-40B4-BE49-F238E27FC236}">
                  <a16:creationId xmlns:a16="http://schemas.microsoft.com/office/drawing/2014/main" id="{F3D3CECF-4371-483F-BA33-9E7F3A7EB48E}"/>
                </a:ext>
              </a:extLst>
            </p:cNvPr>
            <p:cNvSpPr/>
            <p:nvPr/>
          </p:nvSpPr>
          <p:spPr bwMode="auto">
            <a:xfrm>
              <a:off x="6579408" y="1600887"/>
              <a:ext cx="797940" cy="606052"/>
            </a:xfrm>
            <a:custGeom>
              <a:avLst/>
              <a:gdLst>
                <a:gd name="T0" fmla="*/ 0 w 919"/>
                <a:gd name="T1" fmla="*/ 698 h 698"/>
                <a:gd name="T2" fmla="*/ 919 w 919"/>
                <a:gd name="T3" fmla="*/ 0 h 698"/>
                <a:gd name="T4" fmla="*/ 0 w 919"/>
                <a:gd name="T5" fmla="*/ 698 h 698"/>
              </a:gdLst>
              <a:ahLst/>
              <a:cxnLst>
                <a:cxn ang="0">
                  <a:pos x="T0" y="T1"/>
                </a:cxn>
                <a:cxn ang="0">
                  <a:pos x="T2" y="T3"/>
                </a:cxn>
                <a:cxn ang="0">
                  <a:pos x="T4" y="T5"/>
                </a:cxn>
              </a:cxnLst>
              <a:rect l="0" t="0" r="r" b="b"/>
              <a:pathLst>
                <a:path w="919" h="698">
                  <a:moveTo>
                    <a:pt x="0" y="698"/>
                  </a:moveTo>
                  <a:lnTo>
                    <a:pt x="919" y="0"/>
                  </a:lnTo>
                  <a:lnTo>
                    <a:pt x="0" y="6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7" name="Line 86">
              <a:extLst>
                <a:ext uri="{FF2B5EF4-FFF2-40B4-BE49-F238E27FC236}">
                  <a16:creationId xmlns:a16="http://schemas.microsoft.com/office/drawing/2014/main" id="{9EEB5068-616B-4697-8CC0-68C85AE22FF8}"/>
                </a:ext>
              </a:extLst>
            </p:cNvPr>
            <p:cNvSpPr>
              <a:spLocks noChangeShapeType="1"/>
            </p:cNvSpPr>
            <p:nvPr/>
          </p:nvSpPr>
          <p:spPr bwMode="auto">
            <a:xfrm flipV="1">
              <a:off x="6579408" y="1600887"/>
              <a:ext cx="797940"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8" name="Freeform 87">
              <a:extLst>
                <a:ext uri="{FF2B5EF4-FFF2-40B4-BE49-F238E27FC236}">
                  <a16:creationId xmlns:a16="http://schemas.microsoft.com/office/drawing/2014/main" id="{6D7F921C-F063-4502-AA25-A85E2BA208DA}"/>
                </a:ext>
              </a:extLst>
            </p:cNvPr>
            <p:cNvSpPr/>
            <p:nvPr/>
          </p:nvSpPr>
          <p:spPr bwMode="auto">
            <a:xfrm>
              <a:off x="7036985" y="1600887"/>
              <a:ext cx="340362" cy="1540310"/>
            </a:xfrm>
            <a:custGeom>
              <a:avLst/>
              <a:gdLst>
                <a:gd name="T0" fmla="*/ 392 w 392"/>
                <a:gd name="T1" fmla="*/ 0 h 1774"/>
                <a:gd name="T2" fmla="*/ 0 w 392"/>
                <a:gd name="T3" fmla="*/ 1774 h 1774"/>
                <a:gd name="T4" fmla="*/ 392 w 392"/>
                <a:gd name="T5" fmla="*/ 0 h 1774"/>
              </a:gdLst>
              <a:ahLst/>
              <a:cxnLst>
                <a:cxn ang="0">
                  <a:pos x="T0" y="T1"/>
                </a:cxn>
                <a:cxn ang="0">
                  <a:pos x="T2" y="T3"/>
                </a:cxn>
                <a:cxn ang="0">
                  <a:pos x="T4" y="T5"/>
                </a:cxn>
              </a:cxnLst>
              <a:rect l="0" t="0" r="r" b="b"/>
              <a:pathLst>
                <a:path w="392" h="1774">
                  <a:moveTo>
                    <a:pt x="392" y="0"/>
                  </a:moveTo>
                  <a:lnTo>
                    <a:pt x="0" y="1774"/>
                  </a:lnTo>
                  <a:lnTo>
                    <a:pt x="3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9" name="Line 88">
              <a:extLst>
                <a:ext uri="{FF2B5EF4-FFF2-40B4-BE49-F238E27FC236}">
                  <a16:creationId xmlns:a16="http://schemas.microsoft.com/office/drawing/2014/main" id="{F2B18039-7611-41FF-AB46-C552D0EF35C5}"/>
                </a:ext>
              </a:extLst>
            </p:cNvPr>
            <p:cNvSpPr>
              <a:spLocks noChangeShapeType="1"/>
            </p:cNvSpPr>
            <p:nvPr/>
          </p:nvSpPr>
          <p:spPr bwMode="auto">
            <a:xfrm flipH="1">
              <a:off x="7036985" y="1600887"/>
              <a:ext cx="340362"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0" name="Freeform 89">
              <a:extLst>
                <a:ext uri="{FF2B5EF4-FFF2-40B4-BE49-F238E27FC236}">
                  <a16:creationId xmlns:a16="http://schemas.microsoft.com/office/drawing/2014/main" id="{723808A5-28EE-430A-90D4-182D84D63254}"/>
                </a:ext>
              </a:extLst>
            </p:cNvPr>
            <p:cNvSpPr/>
            <p:nvPr/>
          </p:nvSpPr>
          <p:spPr bwMode="auto">
            <a:xfrm>
              <a:off x="6019374" y="2367569"/>
              <a:ext cx="1017612" cy="773628"/>
            </a:xfrm>
            <a:custGeom>
              <a:avLst/>
              <a:gdLst>
                <a:gd name="T0" fmla="*/ 1172 w 1172"/>
                <a:gd name="T1" fmla="*/ 891 h 891"/>
                <a:gd name="T2" fmla="*/ 0 w 1172"/>
                <a:gd name="T3" fmla="*/ 0 h 891"/>
                <a:gd name="T4" fmla="*/ 1172 w 1172"/>
                <a:gd name="T5" fmla="*/ 891 h 891"/>
              </a:gdLst>
              <a:ahLst/>
              <a:cxnLst>
                <a:cxn ang="0">
                  <a:pos x="T0" y="T1"/>
                </a:cxn>
                <a:cxn ang="0">
                  <a:pos x="T2" y="T3"/>
                </a:cxn>
                <a:cxn ang="0">
                  <a:pos x="T4" y="T5"/>
                </a:cxn>
              </a:cxnLst>
              <a:rect l="0" t="0" r="r" b="b"/>
              <a:pathLst>
                <a:path w="1172" h="891">
                  <a:moveTo>
                    <a:pt x="1172" y="891"/>
                  </a:moveTo>
                  <a:lnTo>
                    <a:pt x="0" y="0"/>
                  </a:lnTo>
                  <a:lnTo>
                    <a:pt x="1172" y="8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1" name="Line 90">
              <a:extLst>
                <a:ext uri="{FF2B5EF4-FFF2-40B4-BE49-F238E27FC236}">
                  <a16:creationId xmlns:a16="http://schemas.microsoft.com/office/drawing/2014/main" id="{7DB2AC0B-3C30-4EA4-852E-D6E4AD7B8F9A}"/>
                </a:ext>
              </a:extLst>
            </p:cNvPr>
            <p:cNvSpPr>
              <a:spLocks noChangeShapeType="1"/>
            </p:cNvSpPr>
            <p:nvPr/>
          </p:nvSpPr>
          <p:spPr bwMode="auto">
            <a:xfrm flipH="1" flipV="1">
              <a:off x="6019374" y="2367569"/>
              <a:ext cx="1017612" cy="77362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2" name="Freeform 91">
              <a:extLst>
                <a:ext uri="{FF2B5EF4-FFF2-40B4-BE49-F238E27FC236}">
                  <a16:creationId xmlns:a16="http://schemas.microsoft.com/office/drawing/2014/main" id="{8B6692FD-FFBC-4474-99E0-EE31B6914CCD}"/>
                </a:ext>
              </a:extLst>
            </p:cNvPr>
            <p:cNvSpPr/>
            <p:nvPr/>
          </p:nvSpPr>
          <p:spPr bwMode="auto">
            <a:xfrm>
              <a:off x="6019374" y="1266603"/>
              <a:ext cx="118953" cy="1063630"/>
            </a:xfrm>
            <a:custGeom>
              <a:avLst/>
              <a:gdLst>
                <a:gd name="T0" fmla="*/ 137 w 137"/>
                <a:gd name="T1" fmla="*/ 0 h 1225"/>
                <a:gd name="T2" fmla="*/ 0 w 137"/>
                <a:gd name="T3" fmla="*/ 1225 h 1225"/>
                <a:gd name="T4" fmla="*/ 137 w 137"/>
                <a:gd name="T5" fmla="*/ 0 h 1225"/>
              </a:gdLst>
              <a:ahLst/>
              <a:cxnLst>
                <a:cxn ang="0">
                  <a:pos x="T0" y="T1"/>
                </a:cxn>
                <a:cxn ang="0">
                  <a:pos x="T2" y="T3"/>
                </a:cxn>
                <a:cxn ang="0">
                  <a:pos x="T4" y="T5"/>
                </a:cxn>
              </a:cxnLst>
              <a:rect l="0" t="0" r="r" b="b"/>
              <a:pathLst>
                <a:path w="137" h="1225">
                  <a:moveTo>
                    <a:pt x="137" y="0"/>
                  </a:moveTo>
                  <a:lnTo>
                    <a:pt x="0" y="1225"/>
                  </a:lnTo>
                  <a:lnTo>
                    <a:pt x="13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3" name="Line 92">
              <a:extLst>
                <a:ext uri="{FF2B5EF4-FFF2-40B4-BE49-F238E27FC236}">
                  <a16:creationId xmlns:a16="http://schemas.microsoft.com/office/drawing/2014/main" id="{D5A1E0CB-E976-4CB1-8018-B59E4C3200C8}"/>
                </a:ext>
              </a:extLst>
            </p:cNvPr>
            <p:cNvSpPr>
              <a:spLocks noChangeShapeType="1"/>
            </p:cNvSpPr>
            <p:nvPr/>
          </p:nvSpPr>
          <p:spPr bwMode="auto">
            <a:xfrm flipH="1">
              <a:off x="6019374" y="1266603"/>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4" name="Freeform 93">
              <a:extLst>
                <a:ext uri="{FF2B5EF4-FFF2-40B4-BE49-F238E27FC236}">
                  <a16:creationId xmlns:a16="http://schemas.microsoft.com/office/drawing/2014/main" id="{ED4138CA-1BE1-4D67-8183-FD3BB7E1CF40}"/>
                </a:ext>
              </a:extLst>
            </p:cNvPr>
            <p:cNvSpPr/>
            <p:nvPr/>
          </p:nvSpPr>
          <p:spPr bwMode="auto">
            <a:xfrm>
              <a:off x="6037608" y="2182628"/>
              <a:ext cx="558297" cy="165840"/>
            </a:xfrm>
            <a:custGeom>
              <a:avLst/>
              <a:gdLst>
                <a:gd name="T0" fmla="*/ 0 w 643"/>
                <a:gd name="T1" fmla="*/ 191 h 191"/>
                <a:gd name="T2" fmla="*/ 643 w 643"/>
                <a:gd name="T3" fmla="*/ 0 h 191"/>
                <a:gd name="T4" fmla="*/ 0 w 643"/>
                <a:gd name="T5" fmla="*/ 191 h 191"/>
              </a:gdLst>
              <a:ahLst/>
              <a:cxnLst>
                <a:cxn ang="0">
                  <a:pos x="T0" y="T1"/>
                </a:cxn>
                <a:cxn ang="0">
                  <a:pos x="T2" y="T3"/>
                </a:cxn>
                <a:cxn ang="0">
                  <a:pos x="T4" y="T5"/>
                </a:cxn>
              </a:cxnLst>
              <a:rect l="0" t="0" r="r" b="b"/>
              <a:pathLst>
                <a:path w="643" h="191">
                  <a:moveTo>
                    <a:pt x="0" y="191"/>
                  </a:moveTo>
                  <a:lnTo>
                    <a:pt x="643" y="0"/>
                  </a:lnTo>
                  <a:lnTo>
                    <a:pt x="0" y="1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5" name="Line 94">
              <a:extLst>
                <a:ext uri="{FF2B5EF4-FFF2-40B4-BE49-F238E27FC236}">
                  <a16:creationId xmlns:a16="http://schemas.microsoft.com/office/drawing/2014/main" id="{D943D6C9-3A93-4A48-8E2C-EB666CE48D03}"/>
                </a:ext>
              </a:extLst>
            </p:cNvPr>
            <p:cNvSpPr>
              <a:spLocks noChangeShapeType="1"/>
            </p:cNvSpPr>
            <p:nvPr/>
          </p:nvSpPr>
          <p:spPr bwMode="auto">
            <a:xfrm flipV="1">
              <a:off x="6037608" y="2182628"/>
              <a:ext cx="558297"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6" name="Freeform 95">
              <a:extLst>
                <a:ext uri="{FF2B5EF4-FFF2-40B4-BE49-F238E27FC236}">
                  <a16:creationId xmlns:a16="http://schemas.microsoft.com/office/drawing/2014/main" id="{AEC9E675-619F-4013-BCD8-BE0FF7823D8A}"/>
                </a:ext>
              </a:extLst>
            </p:cNvPr>
            <p:cNvSpPr/>
            <p:nvPr/>
          </p:nvSpPr>
          <p:spPr bwMode="auto">
            <a:xfrm>
              <a:off x="6138327" y="1266603"/>
              <a:ext cx="457578" cy="916024"/>
            </a:xfrm>
            <a:custGeom>
              <a:avLst/>
              <a:gdLst>
                <a:gd name="T0" fmla="*/ 527 w 527"/>
                <a:gd name="T1" fmla="*/ 1055 h 1055"/>
                <a:gd name="T2" fmla="*/ 0 w 527"/>
                <a:gd name="T3" fmla="*/ 0 h 1055"/>
                <a:gd name="T4" fmla="*/ 527 w 527"/>
                <a:gd name="T5" fmla="*/ 1055 h 1055"/>
              </a:gdLst>
              <a:ahLst/>
              <a:cxnLst>
                <a:cxn ang="0">
                  <a:pos x="T0" y="T1"/>
                </a:cxn>
                <a:cxn ang="0">
                  <a:pos x="T2" y="T3"/>
                </a:cxn>
                <a:cxn ang="0">
                  <a:pos x="T4" y="T5"/>
                </a:cxn>
              </a:cxnLst>
              <a:rect l="0" t="0" r="r" b="b"/>
              <a:pathLst>
                <a:path w="527" h="1055">
                  <a:moveTo>
                    <a:pt x="527" y="1055"/>
                  </a:moveTo>
                  <a:lnTo>
                    <a:pt x="0" y="0"/>
                  </a:lnTo>
                  <a:lnTo>
                    <a:pt x="527" y="10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7" name="Line 96">
              <a:extLst>
                <a:ext uri="{FF2B5EF4-FFF2-40B4-BE49-F238E27FC236}">
                  <a16:creationId xmlns:a16="http://schemas.microsoft.com/office/drawing/2014/main" id="{C56DE65C-8418-407C-9EAD-A4C9589EF887}"/>
                </a:ext>
              </a:extLst>
            </p:cNvPr>
            <p:cNvSpPr>
              <a:spLocks noChangeShapeType="1"/>
            </p:cNvSpPr>
            <p:nvPr/>
          </p:nvSpPr>
          <p:spPr bwMode="auto">
            <a:xfrm flipH="1" flipV="1">
              <a:off x="6138327" y="1266603"/>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8" name="Freeform 97">
              <a:extLst>
                <a:ext uri="{FF2B5EF4-FFF2-40B4-BE49-F238E27FC236}">
                  <a16:creationId xmlns:a16="http://schemas.microsoft.com/office/drawing/2014/main" id="{C7BB6BA6-13F7-4EEF-89D3-0A61059218E8}"/>
                </a:ext>
              </a:extLst>
            </p:cNvPr>
            <p:cNvSpPr/>
            <p:nvPr/>
          </p:nvSpPr>
          <p:spPr bwMode="auto">
            <a:xfrm>
              <a:off x="4346219" y="1262262"/>
              <a:ext cx="1792108" cy="2644748"/>
            </a:xfrm>
            <a:custGeom>
              <a:avLst/>
              <a:gdLst>
                <a:gd name="T0" fmla="*/ 2064 w 2064"/>
                <a:gd name="T1" fmla="*/ 0 h 3046"/>
                <a:gd name="T2" fmla="*/ 0 w 2064"/>
                <a:gd name="T3" fmla="*/ 3046 h 3046"/>
                <a:gd name="T4" fmla="*/ 2064 w 2064"/>
                <a:gd name="T5" fmla="*/ 0 h 3046"/>
              </a:gdLst>
              <a:ahLst/>
              <a:cxnLst>
                <a:cxn ang="0">
                  <a:pos x="T0" y="T1"/>
                </a:cxn>
                <a:cxn ang="0">
                  <a:pos x="T2" y="T3"/>
                </a:cxn>
                <a:cxn ang="0">
                  <a:pos x="T4" y="T5"/>
                </a:cxn>
              </a:cxnLst>
              <a:rect l="0" t="0" r="r" b="b"/>
              <a:pathLst>
                <a:path w="2064" h="3046">
                  <a:moveTo>
                    <a:pt x="2064" y="0"/>
                  </a:moveTo>
                  <a:lnTo>
                    <a:pt x="0" y="3046"/>
                  </a:lnTo>
                  <a:lnTo>
                    <a:pt x="206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9" name="Line 98">
              <a:extLst>
                <a:ext uri="{FF2B5EF4-FFF2-40B4-BE49-F238E27FC236}">
                  <a16:creationId xmlns:a16="http://schemas.microsoft.com/office/drawing/2014/main" id="{D9751DB2-7D37-41EE-A296-8004C8728582}"/>
                </a:ext>
              </a:extLst>
            </p:cNvPr>
            <p:cNvSpPr>
              <a:spLocks noChangeShapeType="1"/>
            </p:cNvSpPr>
            <p:nvPr/>
          </p:nvSpPr>
          <p:spPr bwMode="auto">
            <a:xfrm flipH="1">
              <a:off x="4346219" y="1262262"/>
              <a:ext cx="1792108"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0" name="Freeform 99">
              <a:extLst>
                <a:ext uri="{FF2B5EF4-FFF2-40B4-BE49-F238E27FC236}">
                  <a16:creationId xmlns:a16="http://schemas.microsoft.com/office/drawing/2014/main" id="{AE4839F0-C33D-4CC6-B949-516EDF6AA0FC}"/>
                </a:ext>
              </a:extLst>
            </p:cNvPr>
            <p:cNvSpPr/>
            <p:nvPr/>
          </p:nvSpPr>
          <p:spPr bwMode="auto">
            <a:xfrm>
              <a:off x="4990475" y="3169849"/>
              <a:ext cx="1707886" cy="1517735"/>
            </a:xfrm>
            <a:custGeom>
              <a:avLst/>
              <a:gdLst>
                <a:gd name="T0" fmla="*/ 0 w 1967"/>
                <a:gd name="T1" fmla="*/ 0 h 1748"/>
                <a:gd name="T2" fmla="*/ 1967 w 1967"/>
                <a:gd name="T3" fmla="*/ 1748 h 1748"/>
                <a:gd name="T4" fmla="*/ 0 w 1967"/>
                <a:gd name="T5" fmla="*/ 0 h 1748"/>
              </a:gdLst>
              <a:ahLst/>
              <a:cxnLst>
                <a:cxn ang="0">
                  <a:pos x="T0" y="T1"/>
                </a:cxn>
                <a:cxn ang="0">
                  <a:pos x="T2" y="T3"/>
                </a:cxn>
                <a:cxn ang="0">
                  <a:pos x="T4" y="T5"/>
                </a:cxn>
              </a:cxnLst>
              <a:rect l="0" t="0" r="r" b="b"/>
              <a:pathLst>
                <a:path w="1967" h="1748">
                  <a:moveTo>
                    <a:pt x="0" y="0"/>
                  </a:moveTo>
                  <a:lnTo>
                    <a:pt x="1967" y="17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1" name="Line 100">
              <a:extLst>
                <a:ext uri="{FF2B5EF4-FFF2-40B4-BE49-F238E27FC236}">
                  <a16:creationId xmlns:a16="http://schemas.microsoft.com/office/drawing/2014/main" id="{817DA59F-C409-4CE1-81CE-B406B6899BCF}"/>
                </a:ext>
              </a:extLst>
            </p:cNvPr>
            <p:cNvSpPr>
              <a:spLocks noChangeShapeType="1"/>
            </p:cNvSpPr>
            <p:nvPr/>
          </p:nvSpPr>
          <p:spPr bwMode="auto">
            <a:xfrm>
              <a:off x="4990475" y="3169849"/>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2" name="Freeform 101">
              <a:extLst>
                <a:ext uri="{FF2B5EF4-FFF2-40B4-BE49-F238E27FC236}">
                  <a16:creationId xmlns:a16="http://schemas.microsoft.com/office/drawing/2014/main" id="{E75D5747-FFE4-40AA-845F-8E5C05031157}"/>
                </a:ext>
              </a:extLst>
            </p:cNvPr>
            <p:cNvSpPr/>
            <p:nvPr/>
          </p:nvSpPr>
          <p:spPr bwMode="auto">
            <a:xfrm>
              <a:off x="5584371" y="3036136"/>
              <a:ext cx="1464771" cy="133713"/>
            </a:xfrm>
            <a:custGeom>
              <a:avLst/>
              <a:gdLst>
                <a:gd name="T0" fmla="*/ 0 w 1687"/>
                <a:gd name="T1" fmla="*/ 0 h 154"/>
                <a:gd name="T2" fmla="*/ 1687 w 1687"/>
                <a:gd name="T3" fmla="*/ 154 h 154"/>
                <a:gd name="T4" fmla="*/ 0 w 1687"/>
                <a:gd name="T5" fmla="*/ 0 h 154"/>
              </a:gdLst>
              <a:ahLst/>
              <a:cxnLst>
                <a:cxn ang="0">
                  <a:pos x="T0" y="T1"/>
                </a:cxn>
                <a:cxn ang="0">
                  <a:pos x="T2" y="T3"/>
                </a:cxn>
                <a:cxn ang="0">
                  <a:pos x="T4" y="T5"/>
                </a:cxn>
              </a:cxnLst>
              <a:rect l="0" t="0" r="r" b="b"/>
              <a:pathLst>
                <a:path w="1687" h="154">
                  <a:moveTo>
                    <a:pt x="0" y="0"/>
                  </a:moveTo>
                  <a:lnTo>
                    <a:pt x="1687" y="15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3" name="Line 102">
              <a:extLst>
                <a:ext uri="{FF2B5EF4-FFF2-40B4-BE49-F238E27FC236}">
                  <a16:creationId xmlns:a16="http://schemas.microsoft.com/office/drawing/2014/main" id="{4A9C4FFA-AAC4-4EAB-B04C-D563C72DEB04}"/>
                </a:ext>
              </a:extLst>
            </p:cNvPr>
            <p:cNvSpPr>
              <a:spLocks noChangeShapeType="1"/>
            </p:cNvSpPr>
            <p:nvPr/>
          </p:nvSpPr>
          <p:spPr bwMode="auto">
            <a:xfrm>
              <a:off x="5584371" y="3036136"/>
              <a:ext cx="1464771"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4" name="Freeform 103">
              <a:extLst>
                <a:ext uri="{FF2B5EF4-FFF2-40B4-BE49-F238E27FC236}">
                  <a16:creationId xmlns:a16="http://schemas.microsoft.com/office/drawing/2014/main" id="{14DF2A13-EF22-4E70-936C-3E63AF7339BF}"/>
                </a:ext>
              </a:extLst>
            </p:cNvPr>
            <p:cNvSpPr/>
            <p:nvPr/>
          </p:nvSpPr>
          <p:spPr bwMode="auto">
            <a:xfrm>
              <a:off x="3149744" y="3169849"/>
              <a:ext cx="1840731" cy="1554202"/>
            </a:xfrm>
            <a:custGeom>
              <a:avLst/>
              <a:gdLst>
                <a:gd name="T0" fmla="*/ 2120 w 2120"/>
                <a:gd name="T1" fmla="*/ 0 h 1790"/>
                <a:gd name="T2" fmla="*/ 0 w 2120"/>
                <a:gd name="T3" fmla="*/ 1790 h 1790"/>
                <a:gd name="T4" fmla="*/ 2120 w 2120"/>
                <a:gd name="T5" fmla="*/ 0 h 1790"/>
              </a:gdLst>
              <a:ahLst/>
              <a:cxnLst>
                <a:cxn ang="0">
                  <a:pos x="T0" y="T1"/>
                </a:cxn>
                <a:cxn ang="0">
                  <a:pos x="T2" y="T3"/>
                </a:cxn>
                <a:cxn ang="0">
                  <a:pos x="T4" y="T5"/>
                </a:cxn>
              </a:cxnLst>
              <a:rect l="0" t="0" r="r" b="b"/>
              <a:pathLst>
                <a:path w="2120" h="1790">
                  <a:moveTo>
                    <a:pt x="2120" y="0"/>
                  </a:moveTo>
                  <a:lnTo>
                    <a:pt x="0" y="1790"/>
                  </a:lnTo>
                  <a:lnTo>
                    <a:pt x="21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5" name="Line 104">
              <a:extLst>
                <a:ext uri="{FF2B5EF4-FFF2-40B4-BE49-F238E27FC236}">
                  <a16:creationId xmlns:a16="http://schemas.microsoft.com/office/drawing/2014/main" id="{700F583A-5B13-42F1-9021-535CE41B4920}"/>
                </a:ext>
              </a:extLst>
            </p:cNvPr>
            <p:cNvSpPr>
              <a:spLocks noChangeShapeType="1"/>
            </p:cNvSpPr>
            <p:nvPr/>
          </p:nvSpPr>
          <p:spPr bwMode="auto">
            <a:xfrm flipH="1">
              <a:off x="3149744" y="3169849"/>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6" name="Freeform 105">
              <a:extLst>
                <a:ext uri="{FF2B5EF4-FFF2-40B4-BE49-F238E27FC236}">
                  <a16:creationId xmlns:a16="http://schemas.microsoft.com/office/drawing/2014/main" id="{463C0F76-E4B5-4F5B-AEB5-0FD4DDAC6F78}"/>
                </a:ext>
              </a:extLst>
            </p:cNvPr>
            <p:cNvSpPr/>
            <p:nvPr/>
          </p:nvSpPr>
          <p:spPr bwMode="auto">
            <a:xfrm>
              <a:off x="6698360" y="4613781"/>
              <a:ext cx="903000" cy="79881"/>
            </a:xfrm>
            <a:custGeom>
              <a:avLst/>
              <a:gdLst>
                <a:gd name="T0" fmla="*/ 0 w 1040"/>
                <a:gd name="T1" fmla="*/ 92 h 92"/>
                <a:gd name="T2" fmla="*/ 1040 w 1040"/>
                <a:gd name="T3" fmla="*/ 0 h 92"/>
                <a:gd name="T4" fmla="*/ 0 w 1040"/>
                <a:gd name="T5" fmla="*/ 92 h 92"/>
              </a:gdLst>
              <a:ahLst/>
              <a:cxnLst>
                <a:cxn ang="0">
                  <a:pos x="T0" y="T1"/>
                </a:cxn>
                <a:cxn ang="0">
                  <a:pos x="T2" y="T3"/>
                </a:cxn>
                <a:cxn ang="0">
                  <a:pos x="T4" y="T5"/>
                </a:cxn>
              </a:cxnLst>
              <a:rect l="0" t="0" r="r" b="b"/>
              <a:pathLst>
                <a:path w="1040" h="92">
                  <a:moveTo>
                    <a:pt x="0" y="92"/>
                  </a:moveTo>
                  <a:lnTo>
                    <a:pt x="1040" y="0"/>
                  </a:lnTo>
                  <a:lnTo>
                    <a:pt x="0" y="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7" name="Line 106">
              <a:extLst>
                <a:ext uri="{FF2B5EF4-FFF2-40B4-BE49-F238E27FC236}">
                  <a16:creationId xmlns:a16="http://schemas.microsoft.com/office/drawing/2014/main" id="{25FC6FD5-F27D-4F01-8930-997B680098F8}"/>
                </a:ext>
              </a:extLst>
            </p:cNvPr>
            <p:cNvSpPr>
              <a:spLocks noChangeShapeType="1"/>
            </p:cNvSpPr>
            <p:nvPr/>
          </p:nvSpPr>
          <p:spPr bwMode="auto">
            <a:xfrm flipV="1">
              <a:off x="6698360" y="4613781"/>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8" name="Freeform 107">
              <a:extLst>
                <a:ext uri="{FF2B5EF4-FFF2-40B4-BE49-F238E27FC236}">
                  <a16:creationId xmlns:a16="http://schemas.microsoft.com/office/drawing/2014/main" id="{B445E12C-69F1-4E56-B842-F67CE3E8E2D0}"/>
                </a:ext>
              </a:extLst>
            </p:cNvPr>
            <p:cNvSpPr/>
            <p:nvPr/>
          </p:nvSpPr>
          <p:spPr bwMode="auto">
            <a:xfrm>
              <a:off x="7601361" y="4639830"/>
              <a:ext cx="1101834" cy="335152"/>
            </a:xfrm>
            <a:custGeom>
              <a:avLst/>
              <a:gdLst>
                <a:gd name="T0" fmla="*/ 0 w 1269"/>
                <a:gd name="T1" fmla="*/ 0 h 386"/>
                <a:gd name="T2" fmla="*/ 1269 w 1269"/>
                <a:gd name="T3" fmla="*/ 386 h 386"/>
                <a:gd name="T4" fmla="*/ 0 w 1269"/>
                <a:gd name="T5" fmla="*/ 0 h 386"/>
              </a:gdLst>
              <a:ahLst/>
              <a:cxnLst>
                <a:cxn ang="0">
                  <a:pos x="T0" y="T1"/>
                </a:cxn>
                <a:cxn ang="0">
                  <a:pos x="T2" y="T3"/>
                </a:cxn>
                <a:cxn ang="0">
                  <a:pos x="T4" y="T5"/>
                </a:cxn>
              </a:cxnLst>
              <a:rect l="0" t="0" r="r" b="b"/>
              <a:pathLst>
                <a:path w="1269" h="386">
                  <a:moveTo>
                    <a:pt x="0" y="0"/>
                  </a:moveTo>
                  <a:lnTo>
                    <a:pt x="1269" y="38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9" name="Line 108">
              <a:extLst>
                <a:ext uri="{FF2B5EF4-FFF2-40B4-BE49-F238E27FC236}">
                  <a16:creationId xmlns:a16="http://schemas.microsoft.com/office/drawing/2014/main" id="{449BCF14-15EF-46E5-8C27-746C748514C1}"/>
                </a:ext>
              </a:extLst>
            </p:cNvPr>
            <p:cNvSpPr>
              <a:spLocks noChangeShapeType="1"/>
            </p:cNvSpPr>
            <p:nvPr/>
          </p:nvSpPr>
          <p:spPr bwMode="auto">
            <a:xfrm>
              <a:off x="7601361" y="4639830"/>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0" name="Freeform 109">
              <a:extLst>
                <a:ext uri="{FF2B5EF4-FFF2-40B4-BE49-F238E27FC236}">
                  <a16:creationId xmlns:a16="http://schemas.microsoft.com/office/drawing/2014/main" id="{617966F5-4C79-4080-A877-B96381046EBB}"/>
                </a:ext>
              </a:extLst>
            </p:cNvPr>
            <p:cNvSpPr/>
            <p:nvPr/>
          </p:nvSpPr>
          <p:spPr bwMode="auto">
            <a:xfrm>
              <a:off x="7291389" y="4913335"/>
              <a:ext cx="1411806" cy="61647"/>
            </a:xfrm>
            <a:custGeom>
              <a:avLst/>
              <a:gdLst>
                <a:gd name="T0" fmla="*/ 1626 w 1626"/>
                <a:gd name="T1" fmla="*/ 71 h 71"/>
                <a:gd name="T2" fmla="*/ 0 w 1626"/>
                <a:gd name="T3" fmla="*/ 0 h 71"/>
                <a:gd name="T4" fmla="*/ 1626 w 1626"/>
                <a:gd name="T5" fmla="*/ 71 h 71"/>
              </a:gdLst>
              <a:ahLst/>
              <a:cxnLst>
                <a:cxn ang="0">
                  <a:pos x="T0" y="T1"/>
                </a:cxn>
                <a:cxn ang="0">
                  <a:pos x="T2" y="T3"/>
                </a:cxn>
                <a:cxn ang="0">
                  <a:pos x="T4" y="T5"/>
                </a:cxn>
              </a:cxnLst>
              <a:rect l="0" t="0" r="r" b="b"/>
              <a:pathLst>
                <a:path w="1626" h="71">
                  <a:moveTo>
                    <a:pt x="1626" y="71"/>
                  </a:moveTo>
                  <a:lnTo>
                    <a:pt x="0" y="0"/>
                  </a:lnTo>
                  <a:lnTo>
                    <a:pt x="1626" y="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1" name="Line 110">
              <a:extLst>
                <a:ext uri="{FF2B5EF4-FFF2-40B4-BE49-F238E27FC236}">
                  <a16:creationId xmlns:a16="http://schemas.microsoft.com/office/drawing/2014/main" id="{B465F668-1F69-4D83-80AE-DA427B678AB1}"/>
                </a:ext>
              </a:extLst>
            </p:cNvPr>
            <p:cNvSpPr>
              <a:spLocks noChangeShapeType="1"/>
            </p:cNvSpPr>
            <p:nvPr/>
          </p:nvSpPr>
          <p:spPr bwMode="auto">
            <a:xfrm flipH="1" flipV="1">
              <a:off x="7291389" y="4913335"/>
              <a:ext cx="1411806"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2" name="Freeform 111">
              <a:extLst>
                <a:ext uri="{FF2B5EF4-FFF2-40B4-BE49-F238E27FC236}">
                  <a16:creationId xmlns:a16="http://schemas.microsoft.com/office/drawing/2014/main" id="{D0E071E3-4241-4659-84E9-5EBAB7ED7347}"/>
                </a:ext>
              </a:extLst>
            </p:cNvPr>
            <p:cNvSpPr/>
            <p:nvPr/>
          </p:nvSpPr>
          <p:spPr bwMode="auto">
            <a:xfrm>
              <a:off x="7273155" y="3052633"/>
              <a:ext cx="609525" cy="1842467"/>
            </a:xfrm>
            <a:custGeom>
              <a:avLst/>
              <a:gdLst>
                <a:gd name="T0" fmla="*/ 0 w 702"/>
                <a:gd name="T1" fmla="*/ 2122 h 2122"/>
                <a:gd name="T2" fmla="*/ 702 w 702"/>
                <a:gd name="T3" fmla="*/ 0 h 2122"/>
                <a:gd name="T4" fmla="*/ 0 w 702"/>
                <a:gd name="T5" fmla="*/ 2122 h 2122"/>
              </a:gdLst>
              <a:ahLst/>
              <a:cxnLst>
                <a:cxn ang="0">
                  <a:pos x="T0" y="T1"/>
                </a:cxn>
                <a:cxn ang="0">
                  <a:pos x="T2" y="T3"/>
                </a:cxn>
                <a:cxn ang="0">
                  <a:pos x="T4" y="T5"/>
                </a:cxn>
              </a:cxnLst>
              <a:rect l="0" t="0" r="r" b="b"/>
              <a:pathLst>
                <a:path w="702" h="2122">
                  <a:moveTo>
                    <a:pt x="0" y="2122"/>
                  </a:moveTo>
                  <a:lnTo>
                    <a:pt x="702" y="0"/>
                  </a:lnTo>
                  <a:lnTo>
                    <a:pt x="0" y="212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3" name="Line 112">
              <a:extLst>
                <a:ext uri="{FF2B5EF4-FFF2-40B4-BE49-F238E27FC236}">
                  <a16:creationId xmlns:a16="http://schemas.microsoft.com/office/drawing/2014/main" id="{B1B63781-B1E7-437A-8180-BA5008B312F1}"/>
                </a:ext>
              </a:extLst>
            </p:cNvPr>
            <p:cNvSpPr>
              <a:spLocks noChangeShapeType="1"/>
            </p:cNvSpPr>
            <p:nvPr/>
          </p:nvSpPr>
          <p:spPr bwMode="auto">
            <a:xfrm flipV="1">
              <a:off x="7273155" y="3052633"/>
              <a:ext cx="609525"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4" name="Freeform 113">
              <a:extLst>
                <a:ext uri="{FF2B5EF4-FFF2-40B4-BE49-F238E27FC236}">
                  <a16:creationId xmlns:a16="http://schemas.microsoft.com/office/drawing/2014/main" id="{9F142CBE-3ABD-4B1C-84C7-F9A053BE90F3}"/>
                </a:ext>
              </a:extLst>
            </p:cNvPr>
            <p:cNvSpPr/>
            <p:nvPr/>
          </p:nvSpPr>
          <p:spPr bwMode="auto">
            <a:xfrm>
              <a:off x="7077794" y="3052633"/>
              <a:ext cx="804886" cy="88563"/>
            </a:xfrm>
            <a:custGeom>
              <a:avLst/>
              <a:gdLst>
                <a:gd name="T0" fmla="*/ 927 w 927"/>
                <a:gd name="T1" fmla="*/ 0 h 102"/>
                <a:gd name="T2" fmla="*/ 0 w 927"/>
                <a:gd name="T3" fmla="*/ 102 h 102"/>
                <a:gd name="T4" fmla="*/ 927 w 927"/>
                <a:gd name="T5" fmla="*/ 0 h 102"/>
              </a:gdLst>
              <a:ahLst/>
              <a:cxnLst>
                <a:cxn ang="0">
                  <a:pos x="T0" y="T1"/>
                </a:cxn>
                <a:cxn ang="0">
                  <a:pos x="T2" y="T3"/>
                </a:cxn>
                <a:cxn ang="0">
                  <a:pos x="T4" y="T5"/>
                </a:cxn>
              </a:cxnLst>
              <a:rect l="0" t="0" r="r" b="b"/>
              <a:pathLst>
                <a:path w="927" h="102">
                  <a:moveTo>
                    <a:pt x="927" y="0"/>
                  </a:moveTo>
                  <a:lnTo>
                    <a:pt x="0" y="102"/>
                  </a:lnTo>
                  <a:lnTo>
                    <a:pt x="9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5" name="Line 114">
              <a:extLst>
                <a:ext uri="{FF2B5EF4-FFF2-40B4-BE49-F238E27FC236}">
                  <a16:creationId xmlns:a16="http://schemas.microsoft.com/office/drawing/2014/main" id="{47A3399F-FAF0-402A-BBBD-B01ED84CAF2A}"/>
                </a:ext>
              </a:extLst>
            </p:cNvPr>
            <p:cNvSpPr>
              <a:spLocks noChangeShapeType="1"/>
            </p:cNvSpPr>
            <p:nvPr/>
          </p:nvSpPr>
          <p:spPr bwMode="auto">
            <a:xfrm flipH="1">
              <a:off x="7077794" y="3052633"/>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6" name="Freeform 115">
              <a:extLst>
                <a:ext uri="{FF2B5EF4-FFF2-40B4-BE49-F238E27FC236}">
                  <a16:creationId xmlns:a16="http://schemas.microsoft.com/office/drawing/2014/main" id="{1097C5E6-150F-4C8F-89D1-AB42232E950A}"/>
                </a:ext>
              </a:extLst>
            </p:cNvPr>
            <p:cNvSpPr/>
            <p:nvPr/>
          </p:nvSpPr>
          <p:spPr bwMode="auto">
            <a:xfrm>
              <a:off x="7049141" y="2081908"/>
              <a:ext cx="853509" cy="1106175"/>
            </a:xfrm>
            <a:custGeom>
              <a:avLst/>
              <a:gdLst>
                <a:gd name="T0" fmla="*/ 0 w 983"/>
                <a:gd name="T1" fmla="*/ 1274 h 1274"/>
                <a:gd name="T2" fmla="*/ 983 w 983"/>
                <a:gd name="T3" fmla="*/ 0 h 1274"/>
                <a:gd name="T4" fmla="*/ 0 w 983"/>
                <a:gd name="T5" fmla="*/ 1274 h 1274"/>
              </a:gdLst>
              <a:ahLst/>
              <a:cxnLst>
                <a:cxn ang="0">
                  <a:pos x="T0" y="T1"/>
                </a:cxn>
                <a:cxn ang="0">
                  <a:pos x="T2" y="T3"/>
                </a:cxn>
                <a:cxn ang="0">
                  <a:pos x="T4" y="T5"/>
                </a:cxn>
              </a:cxnLst>
              <a:rect l="0" t="0" r="r" b="b"/>
              <a:pathLst>
                <a:path w="983" h="1274">
                  <a:moveTo>
                    <a:pt x="0" y="1274"/>
                  </a:moveTo>
                  <a:lnTo>
                    <a:pt x="983" y="0"/>
                  </a:lnTo>
                  <a:lnTo>
                    <a:pt x="0" y="12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7" name="Line 116">
              <a:extLst>
                <a:ext uri="{FF2B5EF4-FFF2-40B4-BE49-F238E27FC236}">
                  <a16:creationId xmlns:a16="http://schemas.microsoft.com/office/drawing/2014/main" id="{A2684795-7B99-44F4-AF36-40AB651C85E4}"/>
                </a:ext>
              </a:extLst>
            </p:cNvPr>
            <p:cNvSpPr>
              <a:spLocks noChangeShapeType="1"/>
            </p:cNvSpPr>
            <p:nvPr/>
          </p:nvSpPr>
          <p:spPr bwMode="auto">
            <a:xfrm flipV="1">
              <a:off x="7049141" y="2081908"/>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58" name="Freeform 117">
              <a:extLst>
                <a:ext uri="{FF2B5EF4-FFF2-40B4-BE49-F238E27FC236}">
                  <a16:creationId xmlns:a16="http://schemas.microsoft.com/office/drawing/2014/main" id="{64B515F2-5100-49F1-B732-4DEDA6B9CB59}"/>
                </a:ext>
              </a:extLst>
            </p:cNvPr>
            <p:cNvSpPr/>
            <p:nvPr/>
          </p:nvSpPr>
          <p:spPr bwMode="auto">
            <a:xfrm>
              <a:off x="7896572" y="2069753"/>
              <a:ext cx="833538" cy="652938"/>
            </a:xfrm>
            <a:custGeom>
              <a:avLst/>
              <a:gdLst>
                <a:gd name="T0" fmla="*/ 0 w 960"/>
                <a:gd name="T1" fmla="*/ 0 h 752"/>
                <a:gd name="T2" fmla="*/ 960 w 960"/>
                <a:gd name="T3" fmla="*/ 752 h 752"/>
                <a:gd name="T4" fmla="*/ 0 w 960"/>
                <a:gd name="T5" fmla="*/ 0 h 752"/>
              </a:gdLst>
              <a:ahLst/>
              <a:cxnLst>
                <a:cxn ang="0">
                  <a:pos x="T0" y="T1"/>
                </a:cxn>
                <a:cxn ang="0">
                  <a:pos x="T2" y="T3"/>
                </a:cxn>
                <a:cxn ang="0">
                  <a:pos x="T4" y="T5"/>
                </a:cxn>
              </a:cxnLst>
              <a:rect l="0" t="0" r="r" b="b"/>
              <a:pathLst>
                <a:path w="960" h="752">
                  <a:moveTo>
                    <a:pt x="0" y="0"/>
                  </a:moveTo>
                  <a:lnTo>
                    <a:pt x="960" y="75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9" name="Line 118">
              <a:extLst>
                <a:ext uri="{FF2B5EF4-FFF2-40B4-BE49-F238E27FC236}">
                  <a16:creationId xmlns:a16="http://schemas.microsoft.com/office/drawing/2014/main" id="{42F851E4-2501-41BD-AB41-7C57C97E9E2E}"/>
                </a:ext>
              </a:extLst>
            </p:cNvPr>
            <p:cNvSpPr>
              <a:spLocks noChangeShapeType="1"/>
            </p:cNvSpPr>
            <p:nvPr/>
          </p:nvSpPr>
          <p:spPr bwMode="auto">
            <a:xfrm>
              <a:off x="7896572" y="2069753"/>
              <a:ext cx="833538"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60" name="Freeform 119">
              <a:extLst>
                <a:ext uri="{FF2B5EF4-FFF2-40B4-BE49-F238E27FC236}">
                  <a16:creationId xmlns:a16="http://schemas.microsoft.com/office/drawing/2014/main" id="{52D7D30E-CF88-4F14-BFF6-240810EFAC2E}"/>
                </a:ext>
              </a:extLst>
            </p:cNvPr>
            <p:cNvSpPr/>
            <p:nvPr/>
          </p:nvSpPr>
          <p:spPr bwMode="auto">
            <a:xfrm>
              <a:off x="8695380" y="2034153"/>
              <a:ext cx="34731" cy="688538"/>
            </a:xfrm>
            <a:custGeom>
              <a:avLst/>
              <a:gdLst>
                <a:gd name="T0" fmla="*/ 40 w 40"/>
                <a:gd name="T1" fmla="*/ 793 h 793"/>
                <a:gd name="T2" fmla="*/ 0 w 40"/>
                <a:gd name="T3" fmla="*/ 0 h 793"/>
                <a:gd name="T4" fmla="*/ 40 w 40"/>
                <a:gd name="T5" fmla="*/ 793 h 793"/>
              </a:gdLst>
              <a:ahLst/>
              <a:cxnLst>
                <a:cxn ang="0">
                  <a:pos x="T0" y="T1"/>
                </a:cxn>
                <a:cxn ang="0">
                  <a:pos x="T2" y="T3"/>
                </a:cxn>
                <a:cxn ang="0">
                  <a:pos x="T4" y="T5"/>
                </a:cxn>
              </a:cxnLst>
              <a:rect l="0" t="0" r="r" b="b"/>
              <a:pathLst>
                <a:path w="40" h="793">
                  <a:moveTo>
                    <a:pt x="40" y="793"/>
                  </a:moveTo>
                  <a:lnTo>
                    <a:pt x="0" y="0"/>
                  </a:lnTo>
                  <a:lnTo>
                    <a:pt x="40" y="79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61" name="Line 120">
              <a:extLst>
                <a:ext uri="{FF2B5EF4-FFF2-40B4-BE49-F238E27FC236}">
                  <a16:creationId xmlns:a16="http://schemas.microsoft.com/office/drawing/2014/main" id="{EA5A9DCE-EF78-49BA-AADC-CDA76AE13969}"/>
                </a:ext>
              </a:extLst>
            </p:cNvPr>
            <p:cNvSpPr>
              <a:spLocks noChangeShapeType="1"/>
            </p:cNvSpPr>
            <p:nvPr/>
          </p:nvSpPr>
          <p:spPr bwMode="auto">
            <a:xfrm flipH="1" flipV="1">
              <a:off x="8695380" y="2034153"/>
              <a:ext cx="34731"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62" name="Freeform 121">
              <a:extLst>
                <a:ext uri="{FF2B5EF4-FFF2-40B4-BE49-F238E27FC236}">
                  <a16:creationId xmlns:a16="http://schemas.microsoft.com/office/drawing/2014/main" id="{3372F2E8-7CA8-48A0-B447-DE83AC9122FA}"/>
                </a:ext>
              </a:extLst>
            </p:cNvPr>
            <p:cNvSpPr/>
            <p:nvPr/>
          </p:nvSpPr>
          <p:spPr bwMode="auto">
            <a:xfrm>
              <a:off x="7366928" y="1603492"/>
              <a:ext cx="1328452" cy="430662"/>
            </a:xfrm>
            <a:custGeom>
              <a:avLst/>
              <a:gdLst>
                <a:gd name="T0" fmla="*/ 1530 w 1530"/>
                <a:gd name="T1" fmla="*/ 496 h 496"/>
                <a:gd name="T2" fmla="*/ 0 w 1530"/>
                <a:gd name="T3" fmla="*/ 0 h 496"/>
                <a:gd name="T4" fmla="*/ 1530 w 1530"/>
                <a:gd name="T5" fmla="*/ 496 h 496"/>
              </a:gdLst>
              <a:ahLst/>
              <a:cxnLst>
                <a:cxn ang="0">
                  <a:pos x="T0" y="T1"/>
                </a:cxn>
                <a:cxn ang="0">
                  <a:pos x="T2" y="T3"/>
                </a:cxn>
                <a:cxn ang="0">
                  <a:pos x="T4" y="T5"/>
                </a:cxn>
              </a:cxnLst>
              <a:rect l="0" t="0" r="r" b="b"/>
              <a:pathLst>
                <a:path w="1530" h="496">
                  <a:moveTo>
                    <a:pt x="1530" y="496"/>
                  </a:moveTo>
                  <a:lnTo>
                    <a:pt x="0" y="0"/>
                  </a:lnTo>
                  <a:lnTo>
                    <a:pt x="1530" y="49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63" name="Line 122">
              <a:extLst>
                <a:ext uri="{FF2B5EF4-FFF2-40B4-BE49-F238E27FC236}">
                  <a16:creationId xmlns:a16="http://schemas.microsoft.com/office/drawing/2014/main" id="{A06A0559-76A4-418F-9F4D-1E080254E2A0}"/>
                </a:ext>
              </a:extLst>
            </p:cNvPr>
            <p:cNvSpPr>
              <a:spLocks noChangeShapeType="1"/>
            </p:cNvSpPr>
            <p:nvPr/>
          </p:nvSpPr>
          <p:spPr bwMode="auto">
            <a:xfrm flipH="1" flipV="1">
              <a:off x="7366928" y="1603492"/>
              <a:ext cx="1328452"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64" name="Freeform 123">
              <a:extLst>
                <a:ext uri="{FF2B5EF4-FFF2-40B4-BE49-F238E27FC236}">
                  <a16:creationId xmlns:a16="http://schemas.microsoft.com/office/drawing/2014/main" id="{A207DDED-9BF1-458D-8B43-3833598BF97A}"/>
                </a:ext>
              </a:extLst>
            </p:cNvPr>
            <p:cNvSpPr/>
            <p:nvPr/>
          </p:nvSpPr>
          <p:spPr bwMode="auto">
            <a:xfrm>
              <a:off x="7601361" y="3726410"/>
              <a:ext cx="299553" cy="923838"/>
            </a:xfrm>
            <a:custGeom>
              <a:avLst/>
              <a:gdLst>
                <a:gd name="T0" fmla="*/ 0 w 345"/>
                <a:gd name="T1" fmla="*/ 1064 h 1064"/>
                <a:gd name="T2" fmla="*/ 345 w 345"/>
                <a:gd name="T3" fmla="*/ 0 h 1064"/>
                <a:gd name="T4" fmla="*/ 0 w 345"/>
                <a:gd name="T5" fmla="*/ 1064 h 1064"/>
              </a:gdLst>
              <a:ahLst/>
              <a:cxnLst>
                <a:cxn ang="0">
                  <a:pos x="T0" y="T1"/>
                </a:cxn>
                <a:cxn ang="0">
                  <a:pos x="T2" y="T3"/>
                </a:cxn>
                <a:cxn ang="0">
                  <a:pos x="T4" y="T5"/>
                </a:cxn>
              </a:cxnLst>
              <a:rect l="0" t="0" r="r" b="b"/>
              <a:pathLst>
                <a:path w="345" h="1064">
                  <a:moveTo>
                    <a:pt x="0" y="1064"/>
                  </a:moveTo>
                  <a:lnTo>
                    <a:pt x="345" y="0"/>
                  </a:lnTo>
                  <a:lnTo>
                    <a:pt x="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65" name="Line 124">
              <a:extLst>
                <a:ext uri="{FF2B5EF4-FFF2-40B4-BE49-F238E27FC236}">
                  <a16:creationId xmlns:a16="http://schemas.microsoft.com/office/drawing/2014/main" id="{FCF5B746-98DE-4179-9DA4-9CCC7A94C0E1}"/>
                </a:ext>
              </a:extLst>
            </p:cNvPr>
            <p:cNvSpPr>
              <a:spLocks noChangeShapeType="1"/>
            </p:cNvSpPr>
            <p:nvPr/>
          </p:nvSpPr>
          <p:spPr bwMode="auto">
            <a:xfrm flipV="1">
              <a:off x="7601361" y="3726410"/>
              <a:ext cx="29955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66" name="Freeform 125">
              <a:extLst>
                <a:ext uri="{FF2B5EF4-FFF2-40B4-BE49-F238E27FC236}">
                  <a16:creationId xmlns:a16="http://schemas.microsoft.com/office/drawing/2014/main" id="{61324B55-A186-4D38-9112-94FDB739A8F7}"/>
                </a:ext>
              </a:extLst>
            </p:cNvPr>
            <p:cNvSpPr/>
            <p:nvPr/>
          </p:nvSpPr>
          <p:spPr bwMode="auto">
            <a:xfrm>
              <a:off x="7882680" y="3061316"/>
              <a:ext cx="32126" cy="665094"/>
            </a:xfrm>
            <a:custGeom>
              <a:avLst/>
              <a:gdLst>
                <a:gd name="T0" fmla="*/ 37 w 37"/>
                <a:gd name="T1" fmla="*/ 766 h 766"/>
                <a:gd name="T2" fmla="*/ 0 w 37"/>
                <a:gd name="T3" fmla="*/ 0 h 766"/>
                <a:gd name="T4" fmla="*/ 37 w 37"/>
                <a:gd name="T5" fmla="*/ 766 h 766"/>
              </a:gdLst>
              <a:ahLst/>
              <a:cxnLst>
                <a:cxn ang="0">
                  <a:pos x="T0" y="T1"/>
                </a:cxn>
                <a:cxn ang="0">
                  <a:pos x="T2" y="T3"/>
                </a:cxn>
                <a:cxn ang="0">
                  <a:pos x="T4" y="T5"/>
                </a:cxn>
              </a:cxnLst>
              <a:rect l="0" t="0" r="r" b="b"/>
              <a:pathLst>
                <a:path w="37" h="766">
                  <a:moveTo>
                    <a:pt x="37" y="766"/>
                  </a:moveTo>
                  <a:lnTo>
                    <a:pt x="0" y="0"/>
                  </a:lnTo>
                  <a:lnTo>
                    <a:pt x="37" y="76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67" name="Line 126">
              <a:extLst>
                <a:ext uri="{FF2B5EF4-FFF2-40B4-BE49-F238E27FC236}">
                  <a16:creationId xmlns:a16="http://schemas.microsoft.com/office/drawing/2014/main" id="{D7901D40-283F-4E8D-918C-D8D0F71290C2}"/>
                </a:ext>
              </a:extLst>
            </p:cNvPr>
            <p:cNvSpPr>
              <a:spLocks noChangeShapeType="1"/>
            </p:cNvSpPr>
            <p:nvPr/>
          </p:nvSpPr>
          <p:spPr bwMode="auto">
            <a:xfrm flipH="1" flipV="1">
              <a:off x="7882680" y="3061316"/>
              <a:ext cx="32126"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68" name="Freeform 127">
              <a:extLst>
                <a:ext uri="{FF2B5EF4-FFF2-40B4-BE49-F238E27FC236}">
                  <a16:creationId xmlns:a16="http://schemas.microsoft.com/office/drawing/2014/main" id="{20D6A9B5-2AFC-4C50-B5B6-82481779BD4B}"/>
                </a:ext>
              </a:extLst>
            </p:cNvPr>
            <p:cNvSpPr/>
            <p:nvPr/>
          </p:nvSpPr>
          <p:spPr bwMode="auto">
            <a:xfrm>
              <a:off x="7882680" y="2722691"/>
              <a:ext cx="832670" cy="338625"/>
            </a:xfrm>
            <a:custGeom>
              <a:avLst/>
              <a:gdLst>
                <a:gd name="T0" fmla="*/ 0 w 959"/>
                <a:gd name="T1" fmla="*/ 390 h 390"/>
                <a:gd name="T2" fmla="*/ 959 w 959"/>
                <a:gd name="T3" fmla="*/ 0 h 390"/>
                <a:gd name="T4" fmla="*/ 0 w 959"/>
                <a:gd name="T5" fmla="*/ 390 h 390"/>
              </a:gdLst>
              <a:ahLst/>
              <a:cxnLst>
                <a:cxn ang="0">
                  <a:pos x="T0" y="T1"/>
                </a:cxn>
                <a:cxn ang="0">
                  <a:pos x="T2" y="T3"/>
                </a:cxn>
                <a:cxn ang="0">
                  <a:pos x="T4" y="T5"/>
                </a:cxn>
              </a:cxnLst>
              <a:rect l="0" t="0" r="r" b="b"/>
              <a:pathLst>
                <a:path w="959" h="390">
                  <a:moveTo>
                    <a:pt x="0" y="390"/>
                  </a:moveTo>
                  <a:lnTo>
                    <a:pt x="959" y="0"/>
                  </a:lnTo>
                  <a:lnTo>
                    <a:pt x="0" y="3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69" name="Line 128">
              <a:extLst>
                <a:ext uri="{FF2B5EF4-FFF2-40B4-BE49-F238E27FC236}">
                  <a16:creationId xmlns:a16="http://schemas.microsoft.com/office/drawing/2014/main" id="{15E3D6C1-0C01-4C51-9656-FE1F4C590F9C}"/>
                </a:ext>
              </a:extLst>
            </p:cNvPr>
            <p:cNvSpPr>
              <a:spLocks noChangeShapeType="1"/>
            </p:cNvSpPr>
            <p:nvPr/>
          </p:nvSpPr>
          <p:spPr bwMode="auto">
            <a:xfrm flipV="1">
              <a:off x="7882680" y="2722691"/>
              <a:ext cx="832670"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70" name="Freeform 129">
              <a:extLst>
                <a:ext uri="{FF2B5EF4-FFF2-40B4-BE49-F238E27FC236}">
                  <a16:creationId xmlns:a16="http://schemas.microsoft.com/office/drawing/2014/main" id="{2E4A201E-7372-493F-9F01-9E29549DEBCC}"/>
                </a:ext>
              </a:extLst>
            </p:cNvPr>
            <p:cNvSpPr/>
            <p:nvPr/>
          </p:nvSpPr>
          <p:spPr bwMode="auto">
            <a:xfrm>
              <a:off x="7900914" y="3726410"/>
              <a:ext cx="1596747" cy="8683"/>
            </a:xfrm>
            <a:custGeom>
              <a:avLst/>
              <a:gdLst>
                <a:gd name="T0" fmla="*/ 0 w 1839"/>
                <a:gd name="T1" fmla="*/ 0 h 10"/>
                <a:gd name="T2" fmla="*/ 1839 w 1839"/>
                <a:gd name="T3" fmla="*/ 10 h 10"/>
                <a:gd name="T4" fmla="*/ 0 w 1839"/>
                <a:gd name="T5" fmla="*/ 0 h 10"/>
              </a:gdLst>
              <a:ahLst/>
              <a:cxnLst>
                <a:cxn ang="0">
                  <a:pos x="T0" y="T1"/>
                </a:cxn>
                <a:cxn ang="0">
                  <a:pos x="T2" y="T3"/>
                </a:cxn>
                <a:cxn ang="0">
                  <a:pos x="T4" y="T5"/>
                </a:cxn>
              </a:cxnLst>
              <a:rect l="0" t="0" r="r" b="b"/>
              <a:pathLst>
                <a:path w="1839" h="10">
                  <a:moveTo>
                    <a:pt x="0" y="0"/>
                  </a:moveTo>
                  <a:lnTo>
                    <a:pt x="1839" y="1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1" name="Line 130">
              <a:extLst>
                <a:ext uri="{FF2B5EF4-FFF2-40B4-BE49-F238E27FC236}">
                  <a16:creationId xmlns:a16="http://schemas.microsoft.com/office/drawing/2014/main" id="{1147FA62-ED4B-44E8-A35C-8901DB574AAB}"/>
                </a:ext>
              </a:extLst>
            </p:cNvPr>
            <p:cNvSpPr>
              <a:spLocks noChangeShapeType="1"/>
            </p:cNvSpPr>
            <p:nvPr/>
          </p:nvSpPr>
          <p:spPr bwMode="auto">
            <a:xfrm>
              <a:off x="7900914" y="3726410"/>
              <a:ext cx="1596747" cy="86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72" name="Freeform 131">
              <a:extLst>
                <a:ext uri="{FF2B5EF4-FFF2-40B4-BE49-F238E27FC236}">
                  <a16:creationId xmlns:a16="http://schemas.microsoft.com/office/drawing/2014/main" id="{3EF7413F-A3FD-44E9-9C56-CAD6DF602E89}"/>
                </a:ext>
              </a:extLst>
            </p:cNvPr>
            <p:cNvSpPr/>
            <p:nvPr/>
          </p:nvSpPr>
          <p:spPr bwMode="auto">
            <a:xfrm>
              <a:off x="9497661" y="3578804"/>
              <a:ext cx="1380548" cy="156288"/>
            </a:xfrm>
            <a:custGeom>
              <a:avLst/>
              <a:gdLst>
                <a:gd name="T0" fmla="*/ 0 w 1590"/>
                <a:gd name="T1" fmla="*/ 180 h 180"/>
                <a:gd name="T2" fmla="*/ 1590 w 1590"/>
                <a:gd name="T3" fmla="*/ 0 h 180"/>
                <a:gd name="T4" fmla="*/ 0 w 1590"/>
                <a:gd name="T5" fmla="*/ 180 h 180"/>
              </a:gdLst>
              <a:ahLst/>
              <a:cxnLst>
                <a:cxn ang="0">
                  <a:pos x="T0" y="T1"/>
                </a:cxn>
                <a:cxn ang="0">
                  <a:pos x="T2" y="T3"/>
                </a:cxn>
                <a:cxn ang="0">
                  <a:pos x="T4" y="T5"/>
                </a:cxn>
              </a:cxnLst>
              <a:rect l="0" t="0" r="r" b="b"/>
              <a:pathLst>
                <a:path w="1590" h="180">
                  <a:moveTo>
                    <a:pt x="0" y="180"/>
                  </a:moveTo>
                  <a:lnTo>
                    <a:pt x="1590" y="0"/>
                  </a:lnTo>
                  <a:lnTo>
                    <a:pt x="0" y="1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3" name="Line 132">
              <a:extLst>
                <a:ext uri="{FF2B5EF4-FFF2-40B4-BE49-F238E27FC236}">
                  <a16:creationId xmlns:a16="http://schemas.microsoft.com/office/drawing/2014/main" id="{D7DC83D7-3FE9-482F-83A3-9455C9F200F7}"/>
                </a:ext>
              </a:extLst>
            </p:cNvPr>
            <p:cNvSpPr>
              <a:spLocks noChangeShapeType="1"/>
            </p:cNvSpPr>
            <p:nvPr/>
          </p:nvSpPr>
          <p:spPr bwMode="auto">
            <a:xfrm flipV="1">
              <a:off x="9497661" y="3578804"/>
              <a:ext cx="1380548" cy="1562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74" name="Freeform 133">
              <a:extLst>
                <a:ext uri="{FF2B5EF4-FFF2-40B4-BE49-F238E27FC236}">
                  <a16:creationId xmlns:a16="http://schemas.microsoft.com/office/drawing/2014/main" id="{06A0E05D-C36D-4DDC-BC6B-AB0AE1C6B01C}"/>
                </a:ext>
              </a:extLst>
            </p:cNvPr>
            <p:cNvSpPr/>
            <p:nvPr/>
          </p:nvSpPr>
          <p:spPr bwMode="auto">
            <a:xfrm>
              <a:off x="9497661" y="3735093"/>
              <a:ext cx="660753" cy="940336"/>
            </a:xfrm>
            <a:custGeom>
              <a:avLst/>
              <a:gdLst>
                <a:gd name="T0" fmla="*/ 0 w 761"/>
                <a:gd name="T1" fmla="*/ 0 h 1083"/>
                <a:gd name="T2" fmla="*/ 761 w 761"/>
                <a:gd name="T3" fmla="*/ 1083 h 1083"/>
                <a:gd name="T4" fmla="*/ 0 w 761"/>
                <a:gd name="T5" fmla="*/ 0 h 1083"/>
              </a:gdLst>
              <a:ahLst/>
              <a:cxnLst>
                <a:cxn ang="0">
                  <a:pos x="T0" y="T1"/>
                </a:cxn>
                <a:cxn ang="0">
                  <a:pos x="T2" y="T3"/>
                </a:cxn>
                <a:cxn ang="0">
                  <a:pos x="T4" y="T5"/>
                </a:cxn>
              </a:cxnLst>
              <a:rect l="0" t="0" r="r" b="b"/>
              <a:pathLst>
                <a:path w="761" h="1083">
                  <a:moveTo>
                    <a:pt x="0" y="0"/>
                  </a:moveTo>
                  <a:lnTo>
                    <a:pt x="761" y="10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5" name="Line 134">
              <a:extLst>
                <a:ext uri="{FF2B5EF4-FFF2-40B4-BE49-F238E27FC236}">
                  <a16:creationId xmlns:a16="http://schemas.microsoft.com/office/drawing/2014/main" id="{F4A66613-BB96-4E8A-9664-14B0AB0BD621}"/>
                </a:ext>
              </a:extLst>
            </p:cNvPr>
            <p:cNvSpPr>
              <a:spLocks noChangeShapeType="1"/>
            </p:cNvSpPr>
            <p:nvPr/>
          </p:nvSpPr>
          <p:spPr bwMode="auto">
            <a:xfrm>
              <a:off x="9497661" y="3735093"/>
              <a:ext cx="660753" cy="9403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76" name="Freeform 135">
              <a:extLst>
                <a:ext uri="{FF2B5EF4-FFF2-40B4-BE49-F238E27FC236}">
                  <a16:creationId xmlns:a16="http://schemas.microsoft.com/office/drawing/2014/main" id="{721330E4-DDCE-4F94-BEE4-3CECA375B988}"/>
                </a:ext>
              </a:extLst>
            </p:cNvPr>
            <p:cNvSpPr/>
            <p:nvPr/>
          </p:nvSpPr>
          <p:spPr bwMode="auto">
            <a:xfrm>
              <a:off x="7900914" y="2590714"/>
              <a:ext cx="2212350" cy="1135696"/>
            </a:xfrm>
            <a:custGeom>
              <a:avLst/>
              <a:gdLst>
                <a:gd name="T0" fmla="*/ 0 w 2548"/>
                <a:gd name="T1" fmla="*/ 1308 h 1308"/>
                <a:gd name="T2" fmla="*/ 2548 w 2548"/>
                <a:gd name="T3" fmla="*/ 0 h 1308"/>
                <a:gd name="T4" fmla="*/ 0 w 2548"/>
                <a:gd name="T5" fmla="*/ 1308 h 1308"/>
              </a:gdLst>
              <a:ahLst/>
              <a:cxnLst>
                <a:cxn ang="0">
                  <a:pos x="T0" y="T1"/>
                </a:cxn>
                <a:cxn ang="0">
                  <a:pos x="T2" y="T3"/>
                </a:cxn>
                <a:cxn ang="0">
                  <a:pos x="T4" y="T5"/>
                </a:cxn>
              </a:cxnLst>
              <a:rect l="0" t="0" r="r" b="b"/>
              <a:pathLst>
                <a:path w="2548" h="1308">
                  <a:moveTo>
                    <a:pt x="0" y="1308"/>
                  </a:moveTo>
                  <a:lnTo>
                    <a:pt x="2548" y="0"/>
                  </a:lnTo>
                  <a:lnTo>
                    <a:pt x="0" y="130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7" name="Line 136">
              <a:extLst>
                <a:ext uri="{FF2B5EF4-FFF2-40B4-BE49-F238E27FC236}">
                  <a16:creationId xmlns:a16="http://schemas.microsoft.com/office/drawing/2014/main" id="{3165ECC8-D8F6-4FDD-BDE3-14BBA556AC36}"/>
                </a:ext>
              </a:extLst>
            </p:cNvPr>
            <p:cNvSpPr>
              <a:spLocks noChangeShapeType="1"/>
            </p:cNvSpPr>
            <p:nvPr/>
          </p:nvSpPr>
          <p:spPr bwMode="auto">
            <a:xfrm flipV="1">
              <a:off x="7900914" y="259071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78" name="Freeform 137">
              <a:extLst>
                <a:ext uri="{FF2B5EF4-FFF2-40B4-BE49-F238E27FC236}">
                  <a16:creationId xmlns:a16="http://schemas.microsoft.com/office/drawing/2014/main" id="{04061CD0-0033-4D5D-806C-17A046AB9ABE}"/>
                </a:ext>
              </a:extLst>
            </p:cNvPr>
            <p:cNvSpPr/>
            <p:nvPr/>
          </p:nvSpPr>
          <p:spPr bwMode="auto">
            <a:xfrm>
              <a:off x="10113264" y="2590714"/>
              <a:ext cx="781442" cy="953360"/>
            </a:xfrm>
            <a:custGeom>
              <a:avLst/>
              <a:gdLst>
                <a:gd name="T0" fmla="*/ 0 w 900"/>
                <a:gd name="T1" fmla="*/ 0 h 1098"/>
                <a:gd name="T2" fmla="*/ 900 w 900"/>
                <a:gd name="T3" fmla="*/ 1098 h 1098"/>
                <a:gd name="T4" fmla="*/ 0 w 900"/>
                <a:gd name="T5" fmla="*/ 0 h 1098"/>
              </a:gdLst>
              <a:ahLst/>
              <a:cxnLst>
                <a:cxn ang="0">
                  <a:pos x="T0" y="T1"/>
                </a:cxn>
                <a:cxn ang="0">
                  <a:pos x="T2" y="T3"/>
                </a:cxn>
                <a:cxn ang="0">
                  <a:pos x="T4" y="T5"/>
                </a:cxn>
              </a:cxnLst>
              <a:rect l="0" t="0" r="r" b="b"/>
              <a:pathLst>
                <a:path w="900" h="1098">
                  <a:moveTo>
                    <a:pt x="0" y="0"/>
                  </a:moveTo>
                  <a:lnTo>
                    <a:pt x="900" y="109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9" name="Line 138">
              <a:extLst>
                <a:ext uri="{FF2B5EF4-FFF2-40B4-BE49-F238E27FC236}">
                  <a16:creationId xmlns:a16="http://schemas.microsoft.com/office/drawing/2014/main" id="{47AA77FD-E52E-4AAA-8568-12461106565A}"/>
                </a:ext>
              </a:extLst>
            </p:cNvPr>
            <p:cNvSpPr>
              <a:spLocks noChangeShapeType="1"/>
            </p:cNvSpPr>
            <p:nvPr/>
          </p:nvSpPr>
          <p:spPr bwMode="auto">
            <a:xfrm>
              <a:off x="10113264" y="2590714"/>
              <a:ext cx="781442"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80" name="Freeform 139">
              <a:extLst>
                <a:ext uri="{FF2B5EF4-FFF2-40B4-BE49-F238E27FC236}">
                  <a16:creationId xmlns:a16="http://schemas.microsoft.com/office/drawing/2014/main" id="{291E8EF7-603D-4300-8582-CD0318A12D4A}"/>
                </a:ext>
              </a:extLst>
            </p:cNvPr>
            <p:cNvSpPr/>
            <p:nvPr/>
          </p:nvSpPr>
          <p:spPr bwMode="auto">
            <a:xfrm>
              <a:off x="8715350" y="2722691"/>
              <a:ext cx="2179356" cy="821383"/>
            </a:xfrm>
            <a:custGeom>
              <a:avLst/>
              <a:gdLst>
                <a:gd name="T0" fmla="*/ 2510 w 2510"/>
                <a:gd name="T1" fmla="*/ 946 h 946"/>
                <a:gd name="T2" fmla="*/ 0 w 2510"/>
                <a:gd name="T3" fmla="*/ 0 h 946"/>
                <a:gd name="T4" fmla="*/ 2510 w 2510"/>
                <a:gd name="T5" fmla="*/ 946 h 946"/>
              </a:gdLst>
              <a:ahLst/>
              <a:cxnLst>
                <a:cxn ang="0">
                  <a:pos x="T0" y="T1"/>
                </a:cxn>
                <a:cxn ang="0">
                  <a:pos x="T2" y="T3"/>
                </a:cxn>
                <a:cxn ang="0">
                  <a:pos x="T4" y="T5"/>
                </a:cxn>
              </a:cxnLst>
              <a:rect l="0" t="0" r="r" b="b"/>
              <a:pathLst>
                <a:path w="2510" h="946">
                  <a:moveTo>
                    <a:pt x="2510" y="946"/>
                  </a:moveTo>
                  <a:lnTo>
                    <a:pt x="0" y="0"/>
                  </a:lnTo>
                  <a:lnTo>
                    <a:pt x="2510" y="9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1" name="Line 140">
              <a:extLst>
                <a:ext uri="{FF2B5EF4-FFF2-40B4-BE49-F238E27FC236}">
                  <a16:creationId xmlns:a16="http://schemas.microsoft.com/office/drawing/2014/main" id="{512566B2-1E00-45DA-896F-C4041179C854}"/>
                </a:ext>
              </a:extLst>
            </p:cNvPr>
            <p:cNvSpPr>
              <a:spLocks noChangeShapeType="1"/>
            </p:cNvSpPr>
            <p:nvPr/>
          </p:nvSpPr>
          <p:spPr bwMode="auto">
            <a:xfrm flipH="1" flipV="1">
              <a:off x="8715350" y="272269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82" name="Freeform 141">
              <a:extLst>
                <a:ext uri="{FF2B5EF4-FFF2-40B4-BE49-F238E27FC236}">
                  <a16:creationId xmlns:a16="http://schemas.microsoft.com/office/drawing/2014/main" id="{635E841D-C232-455E-B86B-6F1A4AFAD2F8}"/>
                </a:ext>
              </a:extLst>
            </p:cNvPr>
            <p:cNvSpPr/>
            <p:nvPr/>
          </p:nvSpPr>
          <p:spPr bwMode="auto">
            <a:xfrm>
              <a:off x="7933908" y="2034153"/>
              <a:ext cx="761472" cy="35599"/>
            </a:xfrm>
            <a:custGeom>
              <a:avLst/>
              <a:gdLst>
                <a:gd name="T0" fmla="*/ 0 w 877"/>
                <a:gd name="T1" fmla="*/ 41 h 41"/>
                <a:gd name="T2" fmla="*/ 877 w 877"/>
                <a:gd name="T3" fmla="*/ 0 h 41"/>
                <a:gd name="T4" fmla="*/ 0 w 877"/>
                <a:gd name="T5" fmla="*/ 41 h 41"/>
              </a:gdLst>
              <a:ahLst/>
              <a:cxnLst>
                <a:cxn ang="0">
                  <a:pos x="T0" y="T1"/>
                </a:cxn>
                <a:cxn ang="0">
                  <a:pos x="T2" y="T3"/>
                </a:cxn>
                <a:cxn ang="0">
                  <a:pos x="T4" y="T5"/>
                </a:cxn>
              </a:cxnLst>
              <a:rect l="0" t="0" r="r" b="b"/>
              <a:pathLst>
                <a:path w="877" h="41">
                  <a:moveTo>
                    <a:pt x="0" y="41"/>
                  </a:moveTo>
                  <a:lnTo>
                    <a:pt x="877" y="0"/>
                  </a:lnTo>
                  <a:lnTo>
                    <a:pt x="0" y="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3" name="Line 142">
              <a:extLst>
                <a:ext uri="{FF2B5EF4-FFF2-40B4-BE49-F238E27FC236}">
                  <a16:creationId xmlns:a16="http://schemas.microsoft.com/office/drawing/2014/main" id="{604AEE46-FCA9-4727-9F31-63573085CE4D}"/>
                </a:ext>
              </a:extLst>
            </p:cNvPr>
            <p:cNvSpPr>
              <a:spLocks noChangeShapeType="1"/>
            </p:cNvSpPr>
            <p:nvPr/>
          </p:nvSpPr>
          <p:spPr bwMode="auto">
            <a:xfrm flipV="1">
              <a:off x="7933908" y="2034153"/>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84" name="Freeform 143">
              <a:extLst>
                <a:ext uri="{FF2B5EF4-FFF2-40B4-BE49-F238E27FC236}">
                  <a16:creationId xmlns:a16="http://schemas.microsoft.com/office/drawing/2014/main" id="{C7C2049E-A97F-49B9-84D0-CEF98B1EC519}"/>
                </a:ext>
              </a:extLst>
            </p:cNvPr>
            <p:cNvSpPr/>
            <p:nvPr/>
          </p:nvSpPr>
          <p:spPr bwMode="auto">
            <a:xfrm>
              <a:off x="7601361" y="2593319"/>
              <a:ext cx="2517981" cy="2020463"/>
            </a:xfrm>
            <a:custGeom>
              <a:avLst/>
              <a:gdLst>
                <a:gd name="T0" fmla="*/ 2900 w 2900"/>
                <a:gd name="T1" fmla="*/ 0 h 2327"/>
                <a:gd name="T2" fmla="*/ 0 w 2900"/>
                <a:gd name="T3" fmla="*/ 2327 h 2327"/>
                <a:gd name="T4" fmla="*/ 2900 w 2900"/>
                <a:gd name="T5" fmla="*/ 0 h 2327"/>
              </a:gdLst>
              <a:ahLst/>
              <a:cxnLst>
                <a:cxn ang="0">
                  <a:pos x="T0" y="T1"/>
                </a:cxn>
                <a:cxn ang="0">
                  <a:pos x="T2" y="T3"/>
                </a:cxn>
                <a:cxn ang="0">
                  <a:pos x="T4" y="T5"/>
                </a:cxn>
              </a:cxnLst>
              <a:rect l="0" t="0" r="r" b="b"/>
              <a:pathLst>
                <a:path w="2900" h="2327">
                  <a:moveTo>
                    <a:pt x="2900" y="0"/>
                  </a:moveTo>
                  <a:lnTo>
                    <a:pt x="0" y="2327"/>
                  </a:lnTo>
                  <a:lnTo>
                    <a:pt x="29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5" name="Line 144">
              <a:extLst>
                <a:ext uri="{FF2B5EF4-FFF2-40B4-BE49-F238E27FC236}">
                  <a16:creationId xmlns:a16="http://schemas.microsoft.com/office/drawing/2014/main" id="{58DBD327-EFD4-4154-B842-9145ED6A20E3}"/>
                </a:ext>
              </a:extLst>
            </p:cNvPr>
            <p:cNvSpPr>
              <a:spLocks noChangeShapeType="1"/>
            </p:cNvSpPr>
            <p:nvPr/>
          </p:nvSpPr>
          <p:spPr bwMode="auto">
            <a:xfrm flipH="1">
              <a:off x="7601361" y="2593319"/>
              <a:ext cx="2517981"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86" name="Freeform 145">
              <a:extLst>
                <a:ext uri="{FF2B5EF4-FFF2-40B4-BE49-F238E27FC236}">
                  <a16:creationId xmlns:a16="http://schemas.microsoft.com/office/drawing/2014/main" id="{E825DDC3-A378-4F1A-A218-D16B4864CCC1}"/>
                </a:ext>
              </a:extLst>
            </p:cNvPr>
            <p:cNvSpPr/>
            <p:nvPr/>
          </p:nvSpPr>
          <p:spPr bwMode="auto">
            <a:xfrm>
              <a:off x="6698360" y="3052633"/>
              <a:ext cx="1148721" cy="1641029"/>
            </a:xfrm>
            <a:custGeom>
              <a:avLst/>
              <a:gdLst>
                <a:gd name="T0" fmla="*/ 1323 w 1323"/>
                <a:gd name="T1" fmla="*/ 0 h 1890"/>
                <a:gd name="T2" fmla="*/ 0 w 1323"/>
                <a:gd name="T3" fmla="*/ 1890 h 1890"/>
                <a:gd name="T4" fmla="*/ 1323 w 1323"/>
                <a:gd name="T5" fmla="*/ 0 h 1890"/>
              </a:gdLst>
              <a:ahLst/>
              <a:cxnLst>
                <a:cxn ang="0">
                  <a:pos x="T0" y="T1"/>
                </a:cxn>
                <a:cxn ang="0">
                  <a:pos x="T2" y="T3"/>
                </a:cxn>
                <a:cxn ang="0">
                  <a:pos x="T4" y="T5"/>
                </a:cxn>
              </a:cxnLst>
              <a:rect l="0" t="0" r="r" b="b"/>
              <a:pathLst>
                <a:path w="1323" h="1890">
                  <a:moveTo>
                    <a:pt x="1323" y="0"/>
                  </a:moveTo>
                  <a:lnTo>
                    <a:pt x="0" y="1890"/>
                  </a:lnTo>
                  <a:lnTo>
                    <a:pt x="132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7" name="Line 146">
              <a:extLst>
                <a:ext uri="{FF2B5EF4-FFF2-40B4-BE49-F238E27FC236}">
                  <a16:creationId xmlns:a16="http://schemas.microsoft.com/office/drawing/2014/main" id="{BC719231-75EB-49BB-88ED-6FE9425A93C8}"/>
                </a:ext>
              </a:extLst>
            </p:cNvPr>
            <p:cNvSpPr>
              <a:spLocks noChangeShapeType="1"/>
            </p:cNvSpPr>
            <p:nvPr/>
          </p:nvSpPr>
          <p:spPr bwMode="auto">
            <a:xfrm flipH="1">
              <a:off x="6698360" y="3052633"/>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88" name="Freeform 147">
              <a:extLst>
                <a:ext uri="{FF2B5EF4-FFF2-40B4-BE49-F238E27FC236}">
                  <a16:creationId xmlns:a16="http://schemas.microsoft.com/office/drawing/2014/main" id="{F14A8940-80B8-4CC6-AB8D-16464B474939}"/>
                </a:ext>
              </a:extLst>
            </p:cNvPr>
            <p:cNvSpPr/>
            <p:nvPr/>
          </p:nvSpPr>
          <p:spPr bwMode="auto">
            <a:xfrm>
              <a:off x="7601361" y="2712272"/>
              <a:ext cx="1130487" cy="1901510"/>
            </a:xfrm>
            <a:custGeom>
              <a:avLst/>
              <a:gdLst>
                <a:gd name="T0" fmla="*/ 1302 w 1302"/>
                <a:gd name="T1" fmla="*/ 0 h 2190"/>
                <a:gd name="T2" fmla="*/ 0 w 1302"/>
                <a:gd name="T3" fmla="*/ 2190 h 2190"/>
                <a:gd name="T4" fmla="*/ 1302 w 1302"/>
                <a:gd name="T5" fmla="*/ 0 h 2190"/>
              </a:gdLst>
              <a:ahLst/>
              <a:cxnLst>
                <a:cxn ang="0">
                  <a:pos x="T0" y="T1"/>
                </a:cxn>
                <a:cxn ang="0">
                  <a:pos x="T2" y="T3"/>
                </a:cxn>
                <a:cxn ang="0">
                  <a:pos x="T4" y="T5"/>
                </a:cxn>
              </a:cxnLst>
              <a:rect l="0" t="0" r="r" b="b"/>
              <a:pathLst>
                <a:path w="1302" h="2190">
                  <a:moveTo>
                    <a:pt x="1302" y="0"/>
                  </a:moveTo>
                  <a:lnTo>
                    <a:pt x="0" y="2190"/>
                  </a:lnTo>
                  <a:lnTo>
                    <a:pt x="13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89" name="Line 148">
              <a:extLst>
                <a:ext uri="{FF2B5EF4-FFF2-40B4-BE49-F238E27FC236}">
                  <a16:creationId xmlns:a16="http://schemas.microsoft.com/office/drawing/2014/main" id="{0CB2C53E-3904-4BC1-A6E3-03B7BE103432}"/>
                </a:ext>
              </a:extLst>
            </p:cNvPr>
            <p:cNvSpPr>
              <a:spLocks noChangeShapeType="1"/>
            </p:cNvSpPr>
            <p:nvPr/>
          </p:nvSpPr>
          <p:spPr bwMode="auto">
            <a:xfrm flipH="1">
              <a:off x="7601361" y="2712272"/>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90" name="Freeform 149">
              <a:extLst>
                <a:ext uri="{FF2B5EF4-FFF2-40B4-BE49-F238E27FC236}">
                  <a16:creationId xmlns:a16="http://schemas.microsoft.com/office/drawing/2014/main" id="{68365AF7-ECDA-4766-8601-D61BAF5EBEA6}"/>
                </a:ext>
              </a:extLst>
            </p:cNvPr>
            <p:cNvSpPr/>
            <p:nvPr/>
          </p:nvSpPr>
          <p:spPr bwMode="auto">
            <a:xfrm>
              <a:off x="8731847" y="2590714"/>
              <a:ext cx="1381417" cy="121558"/>
            </a:xfrm>
            <a:custGeom>
              <a:avLst/>
              <a:gdLst>
                <a:gd name="T0" fmla="*/ 0 w 1591"/>
                <a:gd name="T1" fmla="*/ 140 h 140"/>
                <a:gd name="T2" fmla="*/ 1591 w 1591"/>
                <a:gd name="T3" fmla="*/ 0 h 140"/>
                <a:gd name="T4" fmla="*/ 0 w 1591"/>
                <a:gd name="T5" fmla="*/ 140 h 140"/>
              </a:gdLst>
              <a:ahLst/>
              <a:cxnLst>
                <a:cxn ang="0">
                  <a:pos x="T0" y="T1"/>
                </a:cxn>
                <a:cxn ang="0">
                  <a:pos x="T2" y="T3"/>
                </a:cxn>
                <a:cxn ang="0">
                  <a:pos x="T4" y="T5"/>
                </a:cxn>
              </a:cxnLst>
              <a:rect l="0" t="0" r="r" b="b"/>
              <a:pathLst>
                <a:path w="1591" h="140">
                  <a:moveTo>
                    <a:pt x="0" y="140"/>
                  </a:moveTo>
                  <a:lnTo>
                    <a:pt x="1591" y="0"/>
                  </a:lnTo>
                  <a:lnTo>
                    <a:pt x="0" y="14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1" name="Line 150">
              <a:extLst>
                <a:ext uri="{FF2B5EF4-FFF2-40B4-BE49-F238E27FC236}">
                  <a16:creationId xmlns:a16="http://schemas.microsoft.com/office/drawing/2014/main" id="{F8ABF08A-CBB8-4C41-92C6-410FA8CEAFDC}"/>
                </a:ext>
              </a:extLst>
            </p:cNvPr>
            <p:cNvSpPr>
              <a:spLocks noChangeShapeType="1"/>
            </p:cNvSpPr>
            <p:nvPr/>
          </p:nvSpPr>
          <p:spPr bwMode="auto">
            <a:xfrm flipV="1">
              <a:off x="8731847" y="2590714"/>
              <a:ext cx="1381417"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92" name="Freeform 151">
              <a:extLst>
                <a:ext uri="{FF2B5EF4-FFF2-40B4-BE49-F238E27FC236}">
                  <a16:creationId xmlns:a16="http://schemas.microsoft.com/office/drawing/2014/main" id="{08094E92-2BDA-466D-A685-221CFB3A6DF2}"/>
                </a:ext>
              </a:extLst>
            </p:cNvPr>
            <p:cNvSpPr/>
            <p:nvPr/>
          </p:nvSpPr>
          <p:spPr bwMode="auto">
            <a:xfrm>
              <a:off x="8731847" y="2712272"/>
              <a:ext cx="765813" cy="1022821"/>
            </a:xfrm>
            <a:custGeom>
              <a:avLst/>
              <a:gdLst>
                <a:gd name="T0" fmla="*/ 0 w 882"/>
                <a:gd name="T1" fmla="*/ 0 h 1178"/>
                <a:gd name="T2" fmla="*/ 882 w 882"/>
                <a:gd name="T3" fmla="*/ 1178 h 1178"/>
                <a:gd name="T4" fmla="*/ 0 w 882"/>
                <a:gd name="T5" fmla="*/ 0 h 1178"/>
              </a:gdLst>
              <a:ahLst/>
              <a:cxnLst>
                <a:cxn ang="0">
                  <a:pos x="T0" y="T1"/>
                </a:cxn>
                <a:cxn ang="0">
                  <a:pos x="T2" y="T3"/>
                </a:cxn>
                <a:cxn ang="0">
                  <a:pos x="T4" y="T5"/>
                </a:cxn>
              </a:cxnLst>
              <a:rect l="0" t="0" r="r" b="b"/>
              <a:pathLst>
                <a:path w="882" h="1178">
                  <a:moveTo>
                    <a:pt x="0" y="0"/>
                  </a:moveTo>
                  <a:lnTo>
                    <a:pt x="882" y="117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3" name="Line 152">
              <a:extLst>
                <a:ext uri="{FF2B5EF4-FFF2-40B4-BE49-F238E27FC236}">
                  <a16:creationId xmlns:a16="http://schemas.microsoft.com/office/drawing/2014/main" id="{A377A7D6-4B99-4158-B5B7-1509A635D8A1}"/>
                </a:ext>
              </a:extLst>
            </p:cNvPr>
            <p:cNvSpPr>
              <a:spLocks noChangeShapeType="1"/>
            </p:cNvSpPr>
            <p:nvPr/>
          </p:nvSpPr>
          <p:spPr bwMode="auto">
            <a:xfrm>
              <a:off x="8731847" y="2712272"/>
              <a:ext cx="765813" cy="102282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94" name="Freeform 153">
              <a:extLst>
                <a:ext uri="{FF2B5EF4-FFF2-40B4-BE49-F238E27FC236}">
                  <a16:creationId xmlns:a16="http://schemas.microsoft.com/office/drawing/2014/main" id="{167B2157-8FD5-4802-A0B4-B2B744D03DE2}"/>
                </a:ext>
              </a:extLst>
            </p:cNvPr>
            <p:cNvSpPr/>
            <p:nvPr/>
          </p:nvSpPr>
          <p:spPr bwMode="auto">
            <a:xfrm>
              <a:off x="10158414" y="3578804"/>
              <a:ext cx="736292" cy="1108780"/>
            </a:xfrm>
            <a:custGeom>
              <a:avLst/>
              <a:gdLst>
                <a:gd name="T0" fmla="*/ 848 w 848"/>
                <a:gd name="T1" fmla="*/ 0 h 1277"/>
                <a:gd name="T2" fmla="*/ 0 w 848"/>
                <a:gd name="T3" fmla="*/ 1277 h 1277"/>
                <a:gd name="T4" fmla="*/ 848 w 848"/>
                <a:gd name="T5" fmla="*/ 0 h 1277"/>
              </a:gdLst>
              <a:ahLst/>
              <a:cxnLst>
                <a:cxn ang="0">
                  <a:pos x="T0" y="T1"/>
                </a:cxn>
                <a:cxn ang="0">
                  <a:pos x="T2" y="T3"/>
                </a:cxn>
                <a:cxn ang="0">
                  <a:pos x="T4" y="T5"/>
                </a:cxn>
              </a:cxnLst>
              <a:rect l="0" t="0" r="r" b="b"/>
              <a:pathLst>
                <a:path w="848" h="1277">
                  <a:moveTo>
                    <a:pt x="848" y="0"/>
                  </a:moveTo>
                  <a:lnTo>
                    <a:pt x="0" y="1277"/>
                  </a:lnTo>
                  <a:lnTo>
                    <a:pt x="8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5" name="Line 154">
              <a:extLst>
                <a:ext uri="{FF2B5EF4-FFF2-40B4-BE49-F238E27FC236}">
                  <a16:creationId xmlns:a16="http://schemas.microsoft.com/office/drawing/2014/main" id="{7B0ACC10-7A7F-43AF-A930-51E8F2C21E3B}"/>
                </a:ext>
              </a:extLst>
            </p:cNvPr>
            <p:cNvSpPr>
              <a:spLocks noChangeShapeType="1"/>
            </p:cNvSpPr>
            <p:nvPr/>
          </p:nvSpPr>
          <p:spPr bwMode="auto">
            <a:xfrm flipH="1">
              <a:off x="10158414" y="3578804"/>
              <a:ext cx="736292"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96" name="Freeform 155">
              <a:extLst>
                <a:ext uri="{FF2B5EF4-FFF2-40B4-BE49-F238E27FC236}">
                  <a16:creationId xmlns:a16="http://schemas.microsoft.com/office/drawing/2014/main" id="{1E3F4F2E-55BC-45EE-99A5-EEB351A816DF}"/>
                </a:ext>
              </a:extLst>
            </p:cNvPr>
            <p:cNvSpPr/>
            <p:nvPr/>
          </p:nvSpPr>
          <p:spPr bwMode="auto">
            <a:xfrm>
              <a:off x="8703194" y="4687585"/>
              <a:ext cx="1455219" cy="287397"/>
            </a:xfrm>
            <a:custGeom>
              <a:avLst/>
              <a:gdLst>
                <a:gd name="T0" fmla="*/ 1676 w 1676"/>
                <a:gd name="T1" fmla="*/ 0 h 331"/>
                <a:gd name="T2" fmla="*/ 0 w 1676"/>
                <a:gd name="T3" fmla="*/ 331 h 331"/>
                <a:gd name="T4" fmla="*/ 1676 w 1676"/>
                <a:gd name="T5" fmla="*/ 0 h 331"/>
              </a:gdLst>
              <a:ahLst/>
              <a:cxnLst>
                <a:cxn ang="0">
                  <a:pos x="T0" y="T1"/>
                </a:cxn>
                <a:cxn ang="0">
                  <a:pos x="T2" y="T3"/>
                </a:cxn>
                <a:cxn ang="0">
                  <a:pos x="T4" y="T5"/>
                </a:cxn>
              </a:cxnLst>
              <a:rect l="0" t="0" r="r" b="b"/>
              <a:pathLst>
                <a:path w="1676" h="331">
                  <a:moveTo>
                    <a:pt x="1676" y="0"/>
                  </a:moveTo>
                  <a:lnTo>
                    <a:pt x="0" y="331"/>
                  </a:lnTo>
                  <a:lnTo>
                    <a:pt x="167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7" name="Line 156">
              <a:extLst>
                <a:ext uri="{FF2B5EF4-FFF2-40B4-BE49-F238E27FC236}">
                  <a16:creationId xmlns:a16="http://schemas.microsoft.com/office/drawing/2014/main" id="{884DC758-48E1-44CB-8A83-7CEA60789D21}"/>
                </a:ext>
              </a:extLst>
            </p:cNvPr>
            <p:cNvSpPr>
              <a:spLocks noChangeShapeType="1"/>
            </p:cNvSpPr>
            <p:nvPr/>
          </p:nvSpPr>
          <p:spPr bwMode="auto">
            <a:xfrm flipH="1">
              <a:off x="8703194" y="4687585"/>
              <a:ext cx="1455219"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98" name="Freeform 157">
              <a:extLst>
                <a:ext uri="{FF2B5EF4-FFF2-40B4-BE49-F238E27FC236}">
                  <a16:creationId xmlns:a16="http://schemas.microsoft.com/office/drawing/2014/main" id="{071B1589-9DAD-46F0-A347-A1BCF351625B}"/>
                </a:ext>
              </a:extLst>
            </p:cNvPr>
            <p:cNvSpPr/>
            <p:nvPr/>
          </p:nvSpPr>
          <p:spPr bwMode="auto">
            <a:xfrm>
              <a:off x="8703194" y="2734847"/>
              <a:ext cx="28653" cy="2240135"/>
            </a:xfrm>
            <a:custGeom>
              <a:avLst/>
              <a:gdLst>
                <a:gd name="T0" fmla="*/ 33 w 33"/>
                <a:gd name="T1" fmla="*/ 0 h 2580"/>
                <a:gd name="T2" fmla="*/ 0 w 33"/>
                <a:gd name="T3" fmla="*/ 2580 h 2580"/>
                <a:gd name="T4" fmla="*/ 33 w 33"/>
                <a:gd name="T5" fmla="*/ 0 h 2580"/>
              </a:gdLst>
              <a:ahLst/>
              <a:cxnLst>
                <a:cxn ang="0">
                  <a:pos x="T0" y="T1"/>
                </a:cxn>
                <a:cxn ang="0">
                  <a:pos x="T2" y="T3"/>
                </a:cxn>
                <a:cxn ang="0">
                  <a:pos x="T4" y="T5"/>
                </a:cxn>
              </a:cxnLst>
              <a:rect l="0" t="0" r="r" b="b"/>
              <a:pathLst>
                <a:path w="33" h="2580">
                  <a:moveTo>
                    <a:pt x="33" y="0"/>
                  </a:moveTo>
                  <a:lnTo>
                    <a:pt x="0" y="2580"/>
                  </a:lnTo>
                  <a:lnTo>
                    <a:pt x="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9" name="Line 158">
              <a:extLst>
                <a:ext uri="{FF2B5EF4-FFF2-40B4-BE49-F238E27FC236}">
                  <a16:creationId xmlns:a16="http://schemas.microsoft.com/office/drawing/2014/main" id="{262FD782-93B1-4D51-8781-DE2243F8AB61}"/>
                </a:ext>
              </a:extLst>
            </p:cNvPr>
            <p:cNvSpPr>
              <a:spLocks noChangeShapeType="1"/>
            </p:cNvSpPr>
            <p:nvPr/>
          </p:nvSpPr>
          <p:spPr bwMode="auto">
            <a:xfrm flipH="1">
              <a:off x="8703194" y="2734847"/>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0" name="Freeform 159">
              <a:extLst>
                <a:ext uri="{FF2B5EF4-FFF2-40B4-BE49-F238E27FC236}">
                  <a16:creationId xmlns:a16="http://schemas.microsoft.com/office/drawing/2014/main" id="{C588044B-6AA5-482F-B9B1-9E917242174C}"/>
                </a:ext>
              </a:extLst>
            </p:cNvPr>
            <p:cNvSpPr/>
            <p:nvPr/>
          </p:nvSpPr>
          <p:spPr bwMode="auto">
            <a:xfrm>
              <a:off x="7049141" y="3188083"/>
              <a:ext cx="543537" cy="1451746"/>
            </a:xfrm>
            <a:custGeom>
              <a:avLst/>
              <a:gdLst>
                <a:gd name="T0" fmla="*/ 0 w 626"/>
                <a:gd name="T1" fmla="*/ 0 h 1672"/>
                <a:gd name="T2" fmla="*/ 626 w 626"/>
                <a:gd name="T3" fmla="*/ 1672 h 1672"/>
                <a:gd name="T4" fmla="*/ 0 w 626"/>
                <a:gd name="T5" fmla="*/ 0 h 1672"/>
              </a:gdLst>
              <a:ahLst/>
              <a:cxnLst>
                <a:cxn ang="0">
                  <a:pos x="T0" y="T1"/>
                </a:cxn>
                <a:cxn ang="0">
                  <a:pos x="T2" y="T3"/>
                </a:cxn>
                <a:cxn ang="0">
                  <a:pos x="T4" y="T5"/>
                </a:cxn>
              </a:cxnLst>
              <a:rect l="0" t="0" r="r" b="b"/>
              <a:pathLst>
                <a:path w="626" h="1672">
                  <a:moveTo>
                    <a:pt x="0" y="0"/>
                  </a:moveTo>
                  <a:lnTo>
                    <a:pt x="626" y="167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01" name="Line 160">
              <a:extLst>
                <a:ext uri="{FF2B5EF4-FFF2-40B4-BE49-F238E27FC236}">
                  <a16:creationId xmlns:a16="http://schemas.microsoft.com/office/drawing/2014/main" id="{E463EEA4-3FCC-409F-8E60-FE6D9DC56C61}"/>
                </a:ext>
              </a:extLst>
            </p:cNvPr>
            <p:cNvSpPr>
              <a:spLocks noChangeShapeType="1"/>
            </p:cNvSpPr>
            <p:nvPr/>
          </p:nvSpPr>
          <p:spPr bwMode="auto">
            <a:xfrm>
              <a:off x="7049141" y="3188083"/>
              <a:ext cx="543537"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2" name="Freeform 161">
              <a:extLst>
                <a:ext uri="{FF2B5EF4-FFF2-40B4-BE49-F238E27FC236}">
                  <a16:creationId xmlns:a16="http://schemas.microsoft.com/office/drawing/2014/main" id="{DEDBF4DA-E7B4-4D24-A69A-DE3AAB1D913B}"/>
                </a:ext>
              </a:extLst>
            </p:cNvPr>
            <p:cNvSpPr/>
            <p:nvPr/>
          </p:nvSpPr>
          <p:spPr bwMode="auto">
            <a:xfrm>
              <a:off x="7389503" y="1600887"/>
              <a:ext cx="494913" cy="1448273"/>
            </a:xfrm>
            <a:custGeom>
              <a:avLst/>
              <a:gdLst>
                <a:gd name="T0" fmla="*/ 0 w 570"/>
                <a:gd name="T1" fmla="*/ 0 h 1668"/>
                <a:gd name="T2" fmla="*/ 570 w 570"/>
                <a:gd name="T3" fmla="*/ 1668 h 1668"/>
                <a:gd name="T4" fmla="*/ 0 w 570"/>
                <a:gd name="T5" fmla="*/ 0 h 1668"/>
              </a:gdLst>
              <a:ahLst/>
              <a:cxnLst>
                <a:cxn ang="0">
                  <a:pos x="T0" y="T1"/>
                </a:cxn>
                <a:cxn ang="0">
                  <a:pos x="T2" y="T3"/>
                </a:cxn>
                <a:cxn ang="0">
                  <a:pos x="T4" y="T5"/>
                </a:cxn>
              </a:cxnLst>
              <a:rect l="0" t="0" r="r" b="b"/>
              <a:pathLst>
                <a:path w="570" h="1668">
                  <a:moveTo>
                    <a:pt x="0" y="0"/>
                  </a:moveTo>
                  <a:lnTo>
                    <a:pt x="570" y="166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03" name="Line 162">
              <a:extLst>
                <a:ext uri="{FF2B5EF4-FFF2-40B4-BE49-F238E27FC236}">
                  <a16:creationId xmlns:a16="http://schemas.microsoft.com/office/drawing/2014/main" id="{E2EE1901-1A4B-43D8-8832-5870B697B440}"/>
                </a:ext>
              </a:extLst>
            </p:cNvPr>
            <p:cNvSpPr>
              <a:spLocks noChangeShapeType="1"/>
            </p:cNvSpPr>
            <p:nvPr/>
          </p:nvSpPr>
          <p:spPr bwMode="auto">
            <a:xfrm>
              <a:off x="7389503" y="1600887"/>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4" name="Freeform 163">
              <a:extLst>
                <a:ext uri="{FF2B5EF4-FFF2-40B4-BE49-F238E27FC236}">
                  <a16:creationId xmlns:a16="http://schemas.microsoft.com/office/drawing/2014/main" id="{17B9A9A0-6239-4C68-A92F-583870F8FD8E}"/>
                </a:ext>
              </a:extLst>
            </p:cNvPr>
            <p:cNvSpPr/>
            <p:nvPr/>
          </p:nvSpPr>
          <p:spPr bwMode="auto">
            <a:xfrm>
              <a:off x="6595905" y="2182628"/>
              <a:ext cx="1286775" cy="878688"/>
            </a:xfrm>
            <a:custGeom>
              <a:avLst/>
              <a:gdLst>
                <a:gd name="T0" fmla="*/ 0 w 1482"/>
                <a:gd name="T1" fmla="*/ 0 h 1012"/>
                <a:gd name="T2" fmla="*/ 1482 w 1482"/>
                <a:gd name="T3" fmla="*/ 1012 h 1012"/>
                <a:gd name="T4" fmla="*/ 0 w 1482"/>
                <a:gd name="T5" fmla="*/ 0 h 1012"/>
              </a:gdLst>
              <a:ahLst/>
              <a:cxnLst>
                <a:cxn ang="0">
                  <a:pos x="T0" y="T1"/>
                </a:cxn>
                <a:cxn ang="0">
                  <a:pos x="T2" y="T3"/>
                </a:cxn>
                <a:cxn ang="0">
                  <a:pos x="T4" y="T5"/>
                </a:cxn>
              </a:cxnLst>
              <a:rect l="0" t="0" r="r" b="b"/>
              <a:pathLst>
                <a:path w="1482" h="1012">
                  <a:moveTo>
                    <a:pt x="0" y="0"/>
                  </a:moveTo>
                  <a:lnTo>
                    <a:pt x="1482" y="101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05" name="Line 164">
              <a:extLst>
                <a:ext uri="{FF2B5EF4-FFF2-40B4-BE49-F238E27FC236}">
                  <a16:creationId xmlns:a16="http://schemas.microsoft.com/office/drawing/2014/main" id="{738A3058-B23C-4E6F-888C-4865B621EA5E}"/>
                </a:ext>
              </a:extLst>
            </p:cNvPr>
            <p:cNvSpPr>
              <a:spLocks noChangeShapeType="1"/>
            </p:cNvSpPr>
            <p:nvPr/>
          </p:nvSpPr>
          <p:spPr bwMode="auto">
            <a:xfrm>
              <a:off x="6595905" y="2182628"/>
              <a:ext cx="1286775"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6" name="Freeform 165">
              <a:extLst>
                <a:ext uri="{FF2B5EF4-FFF2-40B4-BE49-F238E27FC236}">
                  <a16:creationId xmlns:a16="http://schemas.microsoft.com/office/drawing/2014/main" id="{91383DF8-A238-438D-B12A-1EFF46DD33D0}"/>
                </a:ext>
              </a:extLst>
            </p:cNvPr>
            <p:cNvSpPr/>
            <p:nvPr/>
          </p:nvSpPr>
          <p:spPr bwMode="auto">
            <a:xfrm>
              <a:off x="7882680" y="2034153"/>
              <a:ext cx="812700" cy="1027163"/>
            </a:xfrm>
            <a:custGeom>
              <a:avLst/>
              <a:gdLst>
                <a:gd name="T0" fmla="*/ 0 w 936"/>
                <a:gd name="T1" fmla="*/ 1183 h 1183"/>
                <a:gd name="T2" fmla="*/ 936 w 936"/>
                <a:gd name="T3" fmla="*/ 0 h 1183"/>
                <a:gd name="T4" fmla="*/ 0 w 936"/>
                <a:gd name="T5" fmla="*/ 1183 h 1183"/>
              </a:gdLst>
              <a:ahLst/>
              <a:cxnLst>
                <a:cxn ang="0">
                  <a:pos x="T0" y="T1"/>
                </a:cxn>
                <a:cxn ang="0">
                  <a:pos x="T2" y="T3"/>
                </a:cxn>
                <a:cxn ang="0">
                  <a:pos x="T4" y="T5"/>
                </a:cxn>
              </a:cxnLst>
              <a:rect l="0" t="0" r="r" b="b"/>
              <a:pathLst>
                <a:path w="936" h="1183">
                  <a:moveTo>
                    <a:pt x="0" y="1183"/>
                  </a:moveTo>
                  <a:lnTo>
                    <a:pt x="936" y="0"/>
                  </a:lnTo>
                  <a:lnTo>
                    <a:pt x="0" y="11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07" name="Line 166">
              <a:extLst>
                <a:ext uri="{FF2B5EF4-FFF2-40B4-BE49-F238E27FC236}">
                  <a16:creationId xmlns:a16="http://schemas.microsoft.com/office/drawing/2014/main" id="{F65BF34C-165D-41C8-9A94-14BB36F182EE}"/>
                </a:ext>
              </a:extLst>
            </p:cNvPr>
            <p:cNvSpPr>
              <a:spLocks noChangeShapeType="1"/>
            </p:cNvSpPr>
            <p:nvPr/>
          </p:nvSpPr>
          <p:spPr bwMode="auto">
            <a:xfrm flipV="1">
              <a:off x="7882680" y="2034153"/>
              <a:ext cx="812700"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8" name="Freeform 167">
              <a:extLst>
                <a:ext uri="{FF2B5EF4-FFF2-40B4-BE49-F238E27FC236}">
                  <a16:creationId xmlns:a16="http://schemas.microsoft.com/office/drawing/2014/main" id="{AAED7696-24AA-434F-8BA4-5B6DEC25FF58}"/>
                </a:ext>
              </a:extLst>
            </p:cNvPr>
            <p:cNvSpPr/>
            <p:nvPr/>
          </p:nvSpPr>
          <p:spPr bwMode="auto">
            <a:xfrm>
              <a:off x="8703194" y="3755063"/>
              <a:ext cx="797940" cy="1219919"/>
            </a:xfrm>
            <a:custGeom>
              <a:avLst/>
              <a:gdLst>
                <a:gd name="T0" fmla="*/ 919 w 919"/>
                <a:gd name="T1" fmla="*/ 0 h 1405"/>
                <a:gd name="T2" fmla="*/ 0 w 919"/>
                <a:gd name="T3" fmla="*/ 1405 h 1405"/>
                <a:gd name="T4" fmla="*/ 919 w 919"/>
                <a:gd name="T5" fmla="*/ 0 h 1405"/>
              </a:gdLst>
              <a:ahLst/>
              <a:cxnLst>
                <a:cxn ang="0">
                  <a:pos x="T0" y="T1"/>
                </a:cxn>
                <a:cxn ang="0">
                  <a:pos x="T2" y="T3"/>
                </a:cxn>
                <a:cxn ang="0">
                  <a:pos x="T4" y="T5"/>
                </a:cxn>
              </a:cxnLst>
              <a:rect l="0" t="0" r="r" b="b"/>
              <a:pathLst>
                <a:path w="919" h="1405">
                  <a:moveTo>
                    <a:pt x="919" y="0"/>
                  </a:moveTo>
                  <a:lnTo>
                    <a:pt x="0" y="1405"/>
                  </a:lnTo>
                  <a:lnTo>
                    <a:pt x="919"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09" name="Line 168">
              <a:extLst>
                <a:ext uri="{FF2B5EF4-FFF2-40B4-BE49-F238E27FC236}">
                  <a16:creationId xmlns:a16="http://schemas.microsoft.com/office/drawing/2014/main" id="{80D00B32-E79A-4657-ACDD-3ACA56683772}"/>
                </a:ext>
              </a:extLst>
            </p:cNvPr>
            <p:cNvSpPr>
              <a:spLocks noChangeShapeType="1"/>
            </p:cNvSpPr>
            <p:nvPr/>
          </p:nvSpPr>
          <p:spPr bwMode="auto">
            <a:xfrm flipH="1">
              <a:off x="8703194" y="375506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10" name="Freeform 169">
              <a:extLst>
                <a:ext uri="{FF2B5EF4-FFF2-40B4-BE49-F238E27FC236}">
                  <a16:creationId xmlns:a16="http://schemas.microsoft.com/office/drawing/2014/main" id="{48DDF78A-4A41-48A7-A18B-2DA3403CCDBD}"/>
                </a:ext>
              </a:extLst>
            </p:cNvPr>
            <p:cNvSpPr/>
            <p:nvPr/>
          </p:nvSpPr>
          <p:spPr bwMode="auto">
            <a:xfrm>
              <a:off x="4346219" y="3184610"/>
              <a:ext cx="2719419" cy="722400"/>
            </a:xfrm>
            <a:custGeom>
              <a:avLst/>
              <a:gdLst>
                <a:gd name="T0" fmla="*/ 0 w 3132"/>
                <a:gd name="T1" fmla="*/ 832 h 832"/>
                <a:gd name="T2" fmla="*/ 3132 w 3132"/>
                <a:gd name="T3" fmla="*/ 0 h 832"/>
                <a:gd name="T4" fmla="*/ 0 w 3132"/>
                <a:gd name="T5" fmla="*/ 832 h 832"/>
              </a:gdLst>
              <a:ahLst/>
              <a:cxnLst>
                <a:cxn ang="0">
                  <a:pos x="T0" y="T1"/>
                </a:cxn>
                <a:cxn ang="0">
                  <a:pos x="T2" y="T3"/>
                </a:cxn>
                <a:cxn ang="0">
                  <a:pos x="T4" y="T5"/>
                </a:cxn>
              </a:cxnLst>
              <a:rect l="0" t="0" r="r" b="b"/>
              <a:pathLst>
                <a:path w="3132" h="832">
                  <a:moveTo>
                    <a:pt x="0" y="832"/>
                  </a:moveTo>
                  <a:lnTo>
                    <a:pt x="3132" y="0"/>
                  </a:lnTo>
                  <a:lnTo>
                    <a:pt x="0" y="83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1" name="Line 170">
              <a:extLst>
                <a:ext uri="{FF2B5EF4-FFF2-40B4-BE49-F238E27FC236}">
                  <a16:creationId xmlns:a16="http://schemas.microsoft.com/office/drawing/2014/main" id="{A9261E51-A38F-4203-8D15-A53DFB1BC39E}"/>
                </a:ext>
              </a:extLst>
            </p:cNvPr>
            <p:cNvSpPr>
              <a:spLocks noChangeShapeType="1"/>
            </p:cNvSpPr>
            <p:nvPr/>
          </p:nvSpPr>
          <p:spPr bwMode="auto">
            <a:xfrm flipV="1">
              <a:off x="4346219" y="3184610"/>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12" name="Freeform 171">
              <a:extLst>
                <a:ext uri="{FF2B5EF4-FFF2-40B4-BE49-F238E27FC236}">
                  <a16:creationId xmlns:a16="http://schemas.microsoft.com/office/drawing/2014/main" id="{01CE652C-94E6-456A-9AC1-84BFBFAF0BBA}"/>
                </a:ext>
              </a:extLst>
            </p:cNvPr>
            <p:cNvSpPr/>
            <p:nvPr/>
          </p:nvSpPr>
          <p:spPr bwMode="auto">
            <a:xfrm>
              <a:off x="7065639" y="3184610"/>
              <a:ext cx="835275" cy="541800"/>
            </a:xfrm>
            <a:custGeom>
              <a:avLst/>
              <a:gdLst>
                <a:gd name="T0" fmla="*/ 0 w 962"/>
                <a:gd name="T1" fmla="*/ 0 h 624"/>
                <a:gd name="T2" fmla="*/ 962 w 962"/>
                <a:gd name="T3" fmla="*/ 624 h 624"/>
                <a:gd name="T4" fmla="*/ 0 w 962"/>
                <a:gd name="T5" fmla="*/ 0 h 624"/>
              </a:gdLst>
              <a:ahLst/>
              <a:cxnLst>
                <a:cxn ang="0">
                  <a:pos x="T0" y="T1"/>
                </a:cxn>
                <a:cxn ang="0">
                  <a:pos x="T2" y="T3"/>
                </a:cxn>
                <a:cxn ang="0">
                  <a:pos x="T4" y="T5"/>
                </a:cxn>
              </a:cxnLst>
              <a:rect l="0" t="0" r="r" b="b"/>
              <a:pathLst>
                <a:path w="962" h="624">
                  <a:moveTo>
                    <a:pt x="0" y="0"/>
                  </a:moveTo>
                  <a:lnTo>
                    <a:pt x="962" y="62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3" name="Line 172">
              <a:extLst>
                <a:ext uri="{FF2B5EF4-FFF2-40B4-BE49-F238E27FC236}">
                  <a16:creationId xmlns:a16="http://schemas.microsoft.com/office/drawing/2014/main" id="{284EFFDC-3D85-4889-B061-A6B5A73C78C4}"/>
                </a:ext>
              </a:extLst>
            </p:cNvPr>
            <p:cNvSpPr>
              <a:spLocks noChangeShapeType="1"/>
            </p:cNvSpPr>
            <p:nvPr/>
          </p:nvSpPr>
          <p:spPr bwMode="auto">
            <a:xfrm>
              <a:off x="7065639" y="3184610"/>
              <a:ext cx="835275"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14" name="Freeform 173">
              <a:extLst>
                <a:ext uri="{FF2B5EF4-FFF2-40B4-BE49-F238E27FC236}">
                  <a16:creationId xmlns:a16="http://schemas.microsoft.com/office/drawing/2014/main" id="{E8018253-0FC7-4116-AB63-11BECBF14692}"/>
                </a:ext>
              </a:extLst>
            </p:cNvPr>
            <p:cNvSpPr/>
            <p:nvPr/>
          </p:nvSpPr>
          <p:spPr bwMode="auto">
            <a:xfrm>
              <a:off x="7601361" y="3755063"/>
              <a:ext cx="1899773" cy="895186"/>
            </a:xfrm>
            <a:custGeom>
              <a:avLst/>
              <a:gdLst>
                <a:gd name="T0" fmla="*/ 2188 w 2188"/>
                <a:gd name="T1" fmla="*/ 0 h 1031"/>
                <a:gd name="T2" fmla="*/ 0 w 2188"/>
                <a:gd name="T3" fmla="*/ 1031 h 1031"/>
                <a:gd name="T4" fmla="*/ 2188 w 2188"/>
                <a:gd name="T5" fmla="*/ 0 h 1031"/>
              </a:gdLst>
              <a:ahLst/>
              <a:cxnLst>
                <a:cxn ang="0">
                  <a:pos x="T0" y="T1"/>
                </a:cxn>
                <a:cxn ang="0">
                  <a:pos x="T2" y="T3"/>
                </a:cxn>
                <a:cxn ang="0">
                  <a:pos x="T4" y="T5"/>
                </a:cxn>
              </a:cxnLst>
              <a:rect l="0" t="0" r="r" b="b"/>
              <a:pathLst>
                <a:path w="2188" h="1031">
                  <a:moveTo>
                    <a:pt x="2188" y="0"/>
                  </a:moveTo>
                  <a:lnTo>
                    <a:pt x="0" y="1031"/>
                  </a:lnTo>
                  <a:lnTo>
                    <a:pt x="21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5" name="Line 174">
              <a:extLst>
                <a:ext uri="{FF2B5EF4-FFF2-40B4-BE49-F238E27FC236}">
                  <a16:creationId xmlns:a16="http://schemas.microsoft.com/office/drawing/2014/main" id="{1C94A513-9545-4627-984B-62CDB28D542F}"/>
                </a:ext>
              </a:extLst>
            </p:cNvPr>
            <p:cNvSpPr>
              <a:spLocks noChangeShapeType="1"/>
            </p:cNvSpPr>
            <p:nvPr/>
          </p:nvSpPr>
          <p:spPr bwMode="auto">
            <a:xfrm flipH="1">
              <a:off x="7601361" y="3755063"/>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16" name="Freeform 175">
              <a:extLst>
                <a:ext uri="{FF2B5EF4-FFF2-40B4-BE49-F238E27FC236}">
                  <a16:creationId xmlns:a16="http://schemas.microsoft.com/office/drawing/2014/main" id="{B4619CB9-5010-4D0B-950C-C852C6482D27}"/>
                </a:ext>
              </a:extLst>
            </p:cNvPr>
            <p:cNvSpPr/>
            <p:nvPr/>
          </p:nvSpPr>
          <p:spPr bwMode="auto">
            <a:xfrm>
              <a:off x="9501134" y="2590714"/>
              <a:ext cx="612130" cy="1164349"/>
            </a:xfrm>
            <a:custGeom>
              <a:avLst/>
              <a:gdLst>
                <a:gd name="T0" fmla="*/ 0 w 705"/>
                <a:gd name="T1" fmla="*/ 1341 h 1341"/>
                <a:gd name="T2" fmla="*/ 705 w 705"/>
                <a:gd name="T3" fmla="*/ 0 h 1341"/>
                <a:gd name="T4" fmla="*/ 0 w 705"/>
                <a:gd name="T5" fmla="*/ 1341 h 1341"/>
              </a:gdLst>
              <a:ahLst/>
              <a:cxnLst>
                <a:cxn ang="0">
                  <a:pos x="T0" y="T1"/>
                </a:cxn>
                <a:cxn ang="0">
                  <a:pos x="T2" y="T3"/>
                </a:cxn>
                <a:cxn ang="0">
                  <a:pos x="T4" y="T5"/>
                </a:cxn>
              </a:cxnLst>
              <a:rect l="0" t="0" r="r" b="b"/>
              <a:pathLst>
                <a:path w="705" h="1341">
                  <a:moveTo>
                    <a:pt x="0" y="1341"/>
                  </a:moveTo>
                  <a:lnTo>
                    <a:pt x="705" y="0"/>
                  </a:lnTo>
                  <a:lnTo>
                    <a:pt x="0" y="13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7" name="Line 176">
              <a:extLst>
                <a:ext uri="{FF2B5EF4-FFF2-40B4-BE49-F238E27FC236}">
                  <a16:creationId xmlns:a16="http://schemas.microsoft.com/office/drawing/2014/main" id="{5FDA15C1-28A6-4381-879B-A6992BA92B8D}"/>
                </a:ext>
              </a:extLst>
            </p:cNvPr>
            <p:cNvSpPr>
              <a:spLocks noChangeShapeType="1"/>
            </p:cNvSpPr>
            <p:nvPr/>
          </p:nvSpPr>
          <p:spPr bwMode="auto">
            <a:xfrm flipV="1">
              <a:off x="9501134" y="2590714"/>
              <a:ext cx="612130"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18" name="Freeform 177">
              <a:extLst>
                <a:ext uri="{FF2B5EF4-FFF2-40B4-BE49-F238E27FC236}">
                  <a16:creationId xmlns:a16="http://schemas.microsoft.com/office/drawing/2014/main" id="{250726C8-B95D-4D31-B08C-8038D4DBBC4A}"/>
                </a:ext>
              </a:extLst>
            </p:cNvPr>
            <p:cNvSpPr/>
            <p:nvPr/>
          </p:nvSpPr>
          <p:spPr bwMode="auto">
            <a:xfrm>
              <a:off x="5584371" y="2034153"/>
              <a:ext cx="3111009" cy="1010665"/>
            </a:xfrm>
            <a:custGeom>
              <a:avLst/>
              <a:gdLst>
                <a:gd name="T0" fmla="*/ 0 w 3583"/>
                <a:gd name="T1" fmla="*/ 1164 h 1164"/>
                <a:gd name="T2" fmla="*/ 3583 w 3583"/>
                <a:gd name="T3" fmla="*/ 0 h 1164"/>
                <a:gd name="T4" fmla="*/ 0 w 3583"/>
                <a:gd name="T5" fmla="*/ 1164 h 1164"/>
              </a:gdLst>
              <a:ahLst/>
              <a:cxnLst>
                <a:cxn ang="0">
                  <a:pos x="T0" y="T1"/>
                </a:cxn>
                <a:cxn ang="0">
                  <a:pos x="T2" y="T3"/>
                </a:cxn>
                <a:cxn ang="0">
                  <a:pos x="T4" y="T5"/>
                </a:cxn>
              </a:cxnLst>
              <a:rect l="0" t="0" r="r" b="b"/>
              <a:pathLst>
                <a:path w="3583" h="1164">
                  <a:moveTo>
                    <a:pt x="0" y="1164"/>
                  </a:moveTo>
                  <a:lnTo>
                    <a:pt x="3583" y="0"/>
                  </a:lnTo>
                  <a:lnTo>
                    <a:pt x="0" y="11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9" name="Line 178">
              <a:extLst>
                <a:ext uri="{FF2B5EF4-FFF2-40B4-BE49-F238E27FC236}">
                  <a16:creationId xmlns:a16="http://schemas.microsoft.com/office/drawing/2014/main" id="{52BB4116-3B13-4D3A-9755-F3400A91A7A1}"/>
                </a:ext>
              </a:extLst>
            </p:cNvPr>
            <p:cNvSpPr>
              <a:spLocks noChangeShapeType="1"/>
            </p:cNvSpPr>
            <p:nvPr/>
          </p:nvSpPr>
          <p:spPr bwMode="auto">
            <a:xfrm flipV="1">
              <a:off x="5584371" y="2034153"/>
              <a:ext cx="3111009"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0" name="Freeform 179">
              <a:extLst>
                <a:ext uri="{FF2B5EF4-FFF2-40B4-BE49-F238E27FC236}">
                  <a16:creationId xmlns:a16="http://schemas.microsoft.com/office/drawing/2014/main" id="{35790CA8-E396-488B-ADA2-012EDA0A04CB}"/>
                </a:ext>
              </a:extLst>
            </p:cNvPr>
            <p:cNvSpPr/>
            <p:nvPr/>
          </p:nvSpPr>
          <p:spPr bwMode="auto">
            <a:xfrm>
              <a:off x="7882680" y="3061316"/>
              <a:ext cx="820515" cy="1913665"/>
            </a:xfrm>
            <a:custGeom>
              <a:avLst/>
              <a:gdLst>
                <a:gd name="T0" fmla="*/ 0 w 945"/>
                <a:gd name="T1" fmla="*/ 0 h 2204"/>
                <a:gd name="T2" fmla="*/ 945 w 945"/>
                <a:gd name="T3" fmla="*/ 2204 h 2204"/>
                <a:gd name="T4" fmla="*/ 0 w 945"/>
                <a:gd name="T5" fmla="*/ 0 h 2204"/>
              </a:gdLst>
              <a:ahLst/>
              <a:cxnLst>
                <a:cxn ang="0">
                  <a:pos x="T0" y="T1"/>
                </a:cxn>
                <a:cxn ang="0">
                  <a:pos x="T2" y="T3"/>
                </a:cxn>
                <a:cxn ang="0">
                  <a:pos x="T4" y="T5"/>
                </a:cxn>
              </a:cxnLst>
              <a:rect l="0" t="0" r="r" b="b"/>
              <a:pathLst>
                <a:path w="945" h="2204">
                  <a:moveTo>
                    <a:pt x="0" y="0"/>
                  </a:moveTo>
                  <a:lnTo>
                    <a:pt x="945" y="220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21" name="Line 180">
              <a:extLst>
                <a:ext uri="{FF2B5EF4-FFF2-40B4-BE49-F238E27FC236}">
                  <a16:creationId xmlns:a16="http://schemas.microsoft.com/office/drawing/2014/main" id="{CF802302-C3B3-4BCF-B2F8-497A949B9474}"/>
                </a:ext>
              </a:extLst>
            </p:cNvPr>
            <p:cNvSpPr>
              <a:spLocks noChangeShapeType="1"/>
            </p:cNvSpPr>
            <p:nvPr/>
          </p:nvSpPr>
          <p:spPr bwMode="auto">
            <a:xfrm>
              <a:off x="7882680" y="3061316"/>
              <a:ext cx="820515"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2" name="Oval 181">
              <a:extLst>
                <a:ext uri="{FF2B5EF4-FFF2-40B4-BE49-F238E27FC236}">
                  <a16:creationId xmlns:a16="http://schemas.microsoft.com/office/drawing/2014/main" id="{06DB23FF-060B-4111-8EA2-C2F210102B77}"/>
                </a:ext>
              </a:extLst>
            </p:cNvPr>
            <p:cNvSpPr>
              <a:spLocks noChangeArrowheads="1"/>
            </p:cNvSpPr>
            <p:nvPr/>
          </p:nvSpPr>
          <p:spPr bwMode="auto">
            <a:xfrm>
              <a:off x="7541450" y="5151240"/>
              <a:ext cx="35599"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3" name="Oval 182">
              <a:extLst>
                <a:ext uri="{FF2B5EF4-FFF2-40B4-BE49-F238E27FC236}">
                  <a16:creationId xmlns:a16="http://schemas.microsoft.com/office/drawing/2014/main" id="{B48D4618-3ECF-411A-B01B-C57EEF7B90AA}"/>
                </a:ext>
              </a:extLst>
            </p:cNvPr>
            <p:cNvSpPr>
              <a:spLocks noChangeArrowheads="1"/>
            </p:cNvSpPr>
            <p:nvPr/>
          </p:nvSpPr>
          <p:spPr bwMode="auto">
            <a:xfrm>
              <a:off x="5735450" y="5490733"/>
              <a:ext cx="37336" cy="3646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4" name="Oval 183">
              <a:extLst>
                <a:ext uri="{FF2B5EF4-FFF2-40B4-BE49-F238E27FC236}">
                  <a16:creationId xmlns:a16="http://schemas.microsoft.com/office/drawing/2014/main" id="{079AD4C0-A8F9-488B-B90B-3A69382AFEEF}"/>
                </a:ext>
              </a:extLst>
            </p:cNvPr>
            <p:cNvSpPr>
              <a:spLocks noChangeArrowheads="1"/>
            </p:cNvSpPr>
            <p:nvPr/>
          </p:nvSpPr>
          <p:spPr bwMode="auto">
            <a:xfrm>
              <a:off x="3840018" y="5772053"/>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5" name="Oval 184">
              <a:extLst>
                <a:ext uri="{FF2B5EF4-FFF2-40B4-BE49-F238E27FC236}">
                  <a16:creationId xmlns:a16="http://schemas.microsoft.com/office/drawing/2014/main" id="{D95A838C-AB8B-49B3-87FE-C5CB5373BEBD}"/>
                </a:ext>
              </a:extLst>
            </p:cNvPr>
            <p:cNvSpPr>
              <a:spLocks noChangeArrowheads="1"/>
            </p:cNvSpPr>
            <p:nvPr/>
          </p:nvSpPr>
          <p:spPr bwMode="auto">
            <a:xfrm>
              <a:off x="4484274" y="2927603"/>
              <a:ext cx="34731"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6" name="Oval 185">
              <a:extLst>
                <a:ext uri="{FF2B5EF4-FFF2-40B4-BE49-F238E27FC236}">
                  <a16:creationId xmlns:a16="http://schemas.microsoft.com/office/drawing/2014/main" id="{0CFF851F-2293-4BE8-8CC3-5E7E63B0B034}"/>
                </a:ext>
              </a:extLst>
            </p:cNvPr>
            <p:cNvSpPr>
              <a:spLocks noChangeArrowheads="1"/>
            </p:cNvSpPr>
            <p:nvPr/>
          </p:nvSpPr>
          <p:spPr bwMode="auto">
            <a:xfrm>
              <a:off x="860118" y="4278630"/>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7" name="Oval 186">
              <a:extLst>
                <a:ext uri="{FF2B5EF4-FFF2-40B4-BE49-F238E27FC236}">
                  <a16:creationId xmlns:a16="http://schemas.microsoft.com/office/drawing/2014/main" id="{2AA7CA53-88CA-41C1-A32A-D478356C1D8E}"/>
                </a:ext>
              </a:extLst>
            </p:cNvPr>
            <p:cNvSpPr>
              <a:spLocks noChangeArrowheads="1"/>
            </p:cNvSpPr>
            <p:nvPr/>
          </p:nvSpPr>
          <p:spPr bwMode="auto">
            <a:xfrm>
              <a:off x="5553114" y="4093688"/>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8" name="Oval 187">
              <a:extLst>
                <a:ext uri="{FF2B5EF4-FFF2-40B4-BE49-F238E27FC236}">
                  <a16:creationId xmlns:a16="http://schemas.microsoft.com/office/drawing/2014/main" id="{92537D73-E9EA-4C88-B774-6ABDC7DEB4DF}"/>
                </a:ext>
              </a:extLst>
            </p:cNvPr>
            <p:cNvSpPr>
              <a:spLocks noChangeArrowheads="1"/>
            </p:cNvSpPr>
            <p:nvPr/>
          </p:nvSpPr>
          <p:spPr bwMode="auto">
            <a:xfrm>
              <a:off x="7386030" y="3909615"/>
              <a:ext cx="79881"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29" name="Oval 188">
              <a:extLst>
                <a:ext uri="{FF2B5EF4-FFF2-40B4-BE49-F238E27FC236}">
                  <a16:creationId xmlns:a16="http://schemas.microsoft.com/office/drawing/2014/main" id="{4F771F34-32BD-4CAC-AC06-01FD240C844F}"/>
                </a:ext>
              </a:extLst>
            </p:cNvPr>
            <p:cNvSpPr>
              <a:spLocks noChangeArrowheads="1"/>
            </p:cNvSpPr>
            <p:nvPr/>
          </p:nvSpPr>
          <p:spPr bwMode="auto">
            <a:xfrm>
              <a:off x="6708780" y="4613781"/>
              <a:ext cx="149342"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0" name="Oval 189">
              <a:extLst>
                <a:ext uri="{FF2B5EF4-FFF2-40B4-BE49-F238E27FC236}">
                  <a16:creationId xmlns:a16="http://schemas.microsoft.com/office/drawing/2014/main" id="{7019973D-16F0-462D-8957-C783D0381B04}"/>
                </a:ext>
              </a:extLst>
            </p:cNvPr>
            <p:cNvSpPr>
              <a:spLocks noChangeArrowheads="1"/>
            </p:cNvSpPr>
            <p:nvPr/>
          </p:nvSpPr>
          <p:spPr bwMode="auto">
            <a:xfrm>
              <a:off x="6156560" y="4788304"/>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1" name="Freeform 190">
              <a:extLst>
                <a:ext uri="{FF2B5EF4-FFF2-40B4-BE49-F238E27FC236}">
                  <a16:creationId xmlns:a16="http://schemas.microsoft.com/office/drawing/2014/main" id="{A09586AF-19D6-4E9D-9D28-8AD5B8C64734}"/>
                </a:ext>
              </a:extLst>
            </p:cNvPr>
            <p:cNvSpPr/>
            <p:nvPr/>
          </p:nvSpPr>
          <p:spPr bwMode="auto">
            <a:xfrm>
              <a:off x="5584371" y="6541339"/>
              <a:ext cx="104192" cy="105061"/>
            </a:xfrm>
            <a:custGeom>
              <a:avLst/>
              <a:gdLst>
                <a:gd name="T0" fmla="*/ 14 w 51"/>
                <a:gd name="T1" fmla="*/ 38 h 51"/>
                <a:gd name="T2" fmla="*/ 38 w 51"/>
                <a:gd name="T3" fmla="*/ 14 h 51"/>
                <a:gd name="T4" fmla="*/ 14 w 51"/>
                <a:gd name="T5" fmla="*/ 38 h 51"/>
              </a:gdLst>
              <a:ahLst/>
              <a:cxnLst>
                <a:cxn ang="0">
                  <a:pos x="T0" y="T1"/>
                </a:cxn>
                <a:cxn ang="0">
                  <a:pos x="T2" y="T3"/>
                </a:cxn>
                <a:cxn ang="0">
                  <a:pos x="T4" y="T5"/>
                </a:cxn>
              </a:cxnLst>
              <a:rect l="0" t="0" r="r" b="b"/>
              <a:pathLst>
                <a:path w="51" h="51">
                  <a:moveTo>
                    <a:pt x="14" y="38"/>
                  </a:moveTo>
                  <a:cubicBezTo>
                    <a:pt x="0" y="20"/>
                    <a:pt x="20" y="0"/>
                    <a:pt x="38" y="14"/>
                  </a:cubicBezTo>
                  <a:cubicBezTo>
                    <a:pt x="51" y="31"/>
                    <a:pt x="31" y="51"/>
                    <a:pt x="14" y="38"/>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2" name="Oval 191">
              <a:extLst>
                <a:ext uri="{FF2B5EF4-FFF2-40B4-BE49-F238E27FC236}">
                  <a16:creationId xmlns:a16="http://schemas.microsoft.com/office/drawing/2014/main" id="{4289392E-D0C1-4DDB-9B43-26E0BE5F5CE9}"/>
                </a:ext>
              </a:extLst>
            </p:cNvPr>
            <p:cNvSpPr>
              <a:spLocks noChangeArrowheads="1"/>
            </p:cNvSpPr>
            <p:nvPr/>
          </p:nvSpPr>
          <p:spPr bwMode="auto">
            <a:xfrm>
              <a:off x="8590319" y="310038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3" name="Oval 192">
              <a:extLst>
                <a:ext uri="{FF2B5EF4-FFF2-40B4-BE49-F238E27FC236}">
                  <a16:creationId xmlns:a16="http://schemas.microsoft.com/office/drawing/2014/main" id="{B2FA60F4-52A0-4181-9A21-CD1133F116F4}"/>
                </a:ext>
              </a:extLst>
            </p:cNvPr>
            <p:cNvSpPr>
              <a:spLocks noChangeArrowheads="1"/>
            </p:cNvSpPr>
            <p:nvPr/>
          </p:nvSpPr>
          <p:spPr bwMode="auto">
            <a:xfrm>
              <a:off x="5042571" y="3135119"/>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4" name="Oval 193">
              <a:extLst>
                <a:ext uri="{FF2B5EF4-FFF2-40B4-BE49-F238E27FC236}">
                  <a16:creationId xmlns:a16="http://schemas.microsoft.com/office/drawing/2014/main" id="{56B77679-87CD-4FE8-9FCF-75B9E051389C}"/>
                </a:ext>
              </a:extLst>
            </p:cNvPr>
            <p:cNvSpPr>
              <a:spLocks noChangeArrowheads="1"/>
            </p:cNvSpPr>
            <p:nvPr/>
          </p:nvSpPr>
          <p:spPr bwMode="auto">
            <a:xfrm>
              <a:off x="3045552" y="5787681"/>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5" name="Oval 194">
              <a:extLst>
                <a:ext uri="{FF2B5EF4-FFF2-40B4-BE49-F238E27FC236}">
                  <a16:creationId xmlns:a16="http://schemas.microsoft.com/office/drawing/2014/main" id="{57D2008E-CC9A-4C56-AB6E-BAFBB2887647}"/>
                </a:ext>
              </a:extLst>
            </p:cNvPr>
            <p:cNvSpPr>
              <a:spLocks noChangeArrowheads="1"/>
            </p:cNvSpPr>
            <p:nvPr/>
          </p:nvSpPr>
          <p:spPr bwMode="auto">
            <a:xfrm>
              <a:off x="3858252" y="4769202"/>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6" name="Oval 195">
              <a:extLst>
                <a:ext uri="{FF2B5EF4-FFF2-40B4-BE49-F238E27FC236}">
                  <a16:creationId xmlns:a16="http://schemas.microsoft.com/office/drawing/2014/main" id="{C8DE9A44-07A0-45C1-809F-8FBD94D8CAFB}"/>
                </a:ext>
              </a:extLst>
            </p:cNvPr>
            <p:cNvSpPr>
              <a:spLocks noChangeArrowheads="1"/>
            </p:cNvSpPr>
            <p:nvPr/>
          </p:nvSpPr>
          <p:spPr bwMode="auto">
            <a:xfrm>
              <a:off x="3825258" y="4096293"/>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7" name="Oval 196">
              <a:extLst>
                <a:ext uri="{FF2B5EF4-FFF2-40B4-BE49-F238E27FC236}">
                  <a16:creationId xmlns:a16="http://schemas.microsoft.com/office/drawing/2014/main" id="{C0166D48-6099-475E-8A01-B9F3D2E68B1D}"/>
                </a:ext>
              </a:extLst>
            </p:cNvPr>
            <p:cNvSpPr>
              <a:spLocks noChangeArrowheads="1"/>
            </p:cNvSpPr>
            <p:nvPr/>
          </p:nvSpPr>
          <p:spPr bwMode="auto">
            <a:xfrm>
              <a:off x="1582518" y="3135119"/>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8" name="Oval 197">
              <a:extLst>
                <a:ext uri="{FF2B5EF4-FFF2-40B4-BE49-F238E27FC236}">
                  <a16:creationId xmlns:a16="http://schemas.microsoft.com/office/drawing/2014/main" id="{6B6170A0-3758-477C-92B1-438EC6B82670}"/>
                </a:ext>
              </a:extLst>
            </p:cNvPr>
            <p:cNvSpPr>
              <a:spLocks noChangeArrowheads="1"/>
            </p:cNvSpPr>
            <p:nvPr/>
          </p:nvSpPr>
          <p:spPr bwMode="auto">
            <a:xfrm>
              <a:off x="5103350" y="5588848"/>
              <a:ext cx="150211"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9" name="Oval 198">
              <a:extLst>
                <a:ext uri="{FF2B5EF4-FFF2-40B4-BE49-F238E27FC236}">
                  <a16:creationId xmlns:a16="http://schemas.microsoft.com/office/drawing/2014/main" id="{906DCC78-1C17-4BD2-B971-E67C8EC5558A}"/>
                </a:ext>
              </a:extLst>
            </p:cNvPr>
            <p:cNvSpPr>
              <a:spLocks noChangeArrowheads="1"/>
            </p:cNvSpPr>
            <p:nvPr/>
          </p:nvSpPr>
          <p:spPr bwMode="auto">
            <a:xfrm>
              <a:off x="2204199" y="4036383"/>
              <a:ext cx="147606"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0" name="Oval 199">
              <a:extLst>
                <a:ext uri="{FF2B5EF4-FFF2-40B4-BE49-F238E27FC236}">
                  <a16:creationId xmlns:a16="http://schemas.microsoft.com/office/drawing/2014/main" id="{C73D00FE-FD91-4F6F-B793-ADFB92DA6B32}"/>
                </a:ext>
              </a:extLst>
            </p:cNvPr>
            <p:cNvSpPr>
              <a:spLocks noChangeArrowheads="1"/>
            </p:cNvSpPr>
            <p:nvPr/>
          </p:nvSpPr>
          <p:spPr bwMode="auto">
            <a:xfrm>
              <a:off x="4097894" y="3142933"/>
              <a:ext cx="148474"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1" name="Oval 200">
              <a:extLst>
                <a:ext uri="{FF2B5EF4-FFF2-40B4-BE49-F238E27FC236}">
                  <a16:creationId xmlns:a16="http://schemas.microsoft.com/office/drawing/2014/main" id="{96EC754B-705A-4D75-89B5-B4866CB832BD}"/>
                </a:ext>
              </a:extLst>
            </p:cNvPr>
            <p:cNvSpPr>
              <a:spLocks noChangeArrowheads="1"/>
            </p:cNvSpPr>
            <p:nvPr/>
          </p:nvSpPr>
          <p:spPr bwMode="auto">
            <a:xfrm>
              <a:off x="7303544" y="3828866"/>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2" name="Oval 201">
              <a:extLst>
                <a:ext uri="{FF2B5EF4-FFF2-40B4-BE49-F238E27FC236}">
                  <a16:creationId xmlns:a16="http://schemas.microsoft.com/office/drawing/2014/main" id="{C21D620A-D55F-44B9-B20D-279160072515}"/>
                </a:ext>
              </a:extLst>
            </p:cNvPr>
            <p:cNvSpPr>
              <a:spLocks noChangeArrowheads="1"/>
            </p:cNvSpPr>
            <p:nvPr/>
          </p:nvSpPr>
          <p:spPr bwMode="auto">
            <a:xfrm>
              <a:off x="6608060" y="59873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3" name="Oval 202">
              <a:extLst>
                <a:ext uri="{FF2B5EF4-FFF2-40B4-BE49-F238E27FC236}">
                  <a16:creationId xmlns:a16="http://schemas.microsoft.com/office/drawing/2014/main" id="{D973ABA9-495D-4413-A2DA-7B43A5081989}"/>
                </a:ext>
              </a:extLst>
            </p:cNvPr>
            <p:cNvSpPr>
              <a:spLocks noChangeArrowheads="1"/>
            </p:cNvSpPr>
            <p:nvPr/>
          </p:nvSpPr>
          <p:spPr bwMode="auto">
            <a:xfrm>
              <a:off x="6575066" y="5952653"/>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4" name="Oval 203">
              <a:extLst>
                <a:ext uri="{FF2B5EF4-FFF2-40B4-BE49-F238E27FC236}">
                  <a16:creationId xmlns:a16="http://schemas.microsoft.com/office/drawing/2014/main" id="{3438B3F8-3C86-4E10-B906-3199F482C479}"/>
                </a:ext>
              </a:extLst>
            </p:cNvPr>
            <p:cNvSpPr>
              <a:spLocks noChangeArrowheads="1"/>
            </p:cNvSpPr>
            <p:nvPr/>
          </p:nvSpPr>
          <p:spPr bwMode="auto">
            <a:xfrm>
              <a:off x="4619724" y="4585129"/>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5" name="Oval 204">
              <a:extLst>
                <a:ext uri="{FF2B5EF4-FFF2-40B4-BE49-F238E27FC236}">
                  <a16:creationId xmlns:a16="http://schemas.microsoft.com/office/drawing/2014/main" id="{B6EA3DDE-0E99-4F79-A9F3-D415B85F7D22}"/>
                </a:ext>
              </a:extLst>
            </p:cNvPr>
            <p:cNvSpPr>
              <a:spLocks noChangeArrowheads="1"/>
            </p:cNvSpPr>
            <p:nvPr/>
          </p:nvSpPr>
          <p:spPr bwMode="auto">
            <a:xfrm>
              <a:off x="4584993" y="4552135"/>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6" name="Freeform 206">
              <a:extLst>
                <a:ext uri="{FF2B5EF4-FFF2-40B4-BE49-F238E27FC236}">
                  <a16:creationId xmlns:a16="http://schemas.microsoft.com/office/drawing/2014/main" id="{85E6FA17-97E4-4C4C-ABBB-489BDD93920A}"/>
                </a:ext>
              </a:extLst>
            </p:cNvPr>
            <p:cNvSpPr/>
            <p:nvPr/>
          </p:nvSpPr>
          <p:spPr bwMode="auto">
            <a:xfrm>
              <a:off x="6805158" y="2438767"/>
              <a:ext cx="192756" cy="193624"/>
            </a:xfrm>
            <a:custGeom>
              <a:avLst/>
              <a:gdLst>
                <a:gd name="T0" fmla="*/ 5 w 94"/>
                <a:gd name="T1" fmla="*/ 54 h 94"/>
                <a:gd name="T2" fmla="*/ 54 w 94"/>
                <a:gd name="T3" fmla="*/ 5 h 94"/>
                <a:gd name="T4" fmla="*/ 89 w 94"/>
                <a:gd name="T5" fmla="*/ 40 h 94"/>
                <a:gd name="T6" fmla="*/ 40 w 94"/>
                <a:gd name="T7" fmla="*/ 89 h 94"/>
                <a:gd name="T8" fmla="*/ 5 w 94"/>
                <a:gd name="T9" fmla="*/ 54 h 94"/>
              </a:gdLst>
              <a:ahLst/>
              <a:cxnLst>
                <a:cxn ang="0">
                  <a:pos x="T0" y="T1"/>
                </a:cxn>
                <a:cxn ang="0">
                  <a:pos x="T2" y="T3"/>
                </a:cxn>
                <a:cxn ang="0">
                  <a:pos x="T4" y="T5"/>
                </a:cxn>
                <a:cxn ang="0">
                  <a:pos x="T6" y="T7"/>
                </a:cxn>
                <a:cxn ang="0">
                  <a:pos x="T8" y="T9"/>
                </a:cxn>
              </a:cxnLst>
              <a:rect l="0" t="0" r="r" b="b"/>
              <a:pathLst>
                <a:path w="94" h="94">
                  <a:moveTo>
                    <a:pt x="5" y="54"/>
                  </a:moveTo>
                  <a:cubicBezTo>
                    <a:pt x="0" y="25"/>
                    <a:pt x="25" y="0"/>
                    <a:pt x="54" y="5"/>
                  </a:cubicBezTo>
                  <a:cubicBezTo>
                    <a:pt x="72" y="8"/>
                    <a:pt x="86" y="22"/>
                    <a:pt x="89" y="40"/>
                  </a:cubicBezTo>
                  <a:cubicBezTo>
                    <a:pt x="94" y="69"/>
                    <a:pt x="69" y="94"/>
                    <a:pt x="40" y="89"/>
                  </a:cubicBezTo>
                  <a:cubicBezTo>
                    <a:pt x="22" y="86"/>
                    <a:pt x="8" y="72"/>
                    <a:pt x="5" y="54"/>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7" name="Freeform 207">
              <a:extLst>
                <a:ext uri="{FF2B5EF4-FFF2-40B4-BE49-F238E27FC236}">
                  <a16:creationId xmlns:a16="http://schemas.microsoft.com/office/drawing/2014/main" id="{7C33B6BD-5249-4F58-805E-68B1F452AD9D}"/>
                </a:ext>
              </a:extLst>
            </p:cNvPr>
            <p:cNvSpPr/>
            <p:nvPr/>
          </p:nvSpPr>
          <p:spPr bwMode="auto">
            <a:xfrm>
              <a:off x="6772164" y="2405773"/>
              <a:ext cx="260481" cy="261349"/>
            </a:xfrm>
            <a:custGeom>
              <a:avLst/>
              <a:gdLst>
                <a:gd name="T0" fmla="*/ 4 w 127"/>
                <a:gd name="T1" fmla="*/ 71 h 127"/>
                <a:gd name="T2" fmla="*/ 71 w 127"/>
                <a:gd name="T3" fmla="*/ 5 h 127"/>
                <a:gd name="T4" fmla="*/ 122 w 127"/>
                <a:gd name="T5" fmla="*/ 56 h 127"/>
                <a:gd name="T6" fmla="*/ 55 w 127"/>
                <a:gd name="T7" fmla="*/ 122 h 127"/>
                <a:gd name="T8" fmla="*/ 4 w 127"/>
                <a:gd name="T9" fmla="*/ 71 h 127"/>
              </a:gdLst>
              <a:ahLst/>
              <a:cxnLst>
                <a:cxn ang="0">
                  <a:pos x="T0" y="T1"/>
                </a:cxn>
                <a:cxn ang="0">
                  <a:pos x="T2" y="T3"/>
                </a:cxn>
                <a:cxn ang="0">
                  <a:pos x="T4" y="T5"/>
                </a:cxn>
                <a:cxn ang="0">
                  <a:pos x="T6" y="T7"/>
                </a:cxn>
                <a:cxn ang="0">
                  <a:pos x="T8" y="T9"/>
                </a:cxn>
              </a:cxnLst>
              <a:rect l="0" t="0" r="r" b="b"/>
              <a:pathLst>
                <a:path w="127" h="127">
                  <a:moveTo>
                    <a:pt x="4" y="71"/>
                  </a:moveTo>
                  <a:cubicBezTo>
                    <a:pt x="0" y="32"/>
                    <a:pt x="32" y="0"/>
                    <a:pt x="71" y="5"/>
                  </a:cubicBezTo>
                  <a:cubicBezTo>
                    <a:pt x="97" y="8"/>
                    <a:pt x="119" y="29"/>
                    <a:pt x="122" y="56"/>
                  </a:cubicBezTo>
                  <a:cubicBezTo>
                    <a:pt x="127" y="94"/>
                    <a:pt x="94" y="127"/>
                    <a:pt x="55" y="122"/>
                  </a:cubicBezTo>
                  <a:cubicBezTo>
                    <a:pt x="29" y="119"/>
                    <a:pt x="8" y="97"/>
                    <a:pt x="4" y="71"/>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8" name="Oval 208">
              <a:extLst>
                <a:ext uri="{FF2B5EF4-FFF2-40B4-BE49-F238E27FC236}">
                  <a16:creationId xmlns:a16="http://schemas.microsoft.com/office/drawing/2014/main" id="{FC9B6EAD-2AE3-4E5E-8D6F-F8327262723F}"/>
                </a:ext>
              </a:extLst>
            </p:cNvPr>
            <p:cNvSpPr>
              <a:spLocks noChangeArrowheads="1"/>
            </p:cNvSpPr>
            <p:nvPr/>
          </p:nvSpPr>
          <p:spPr bwMode="auto">
            <a:xfrm>
              <a:off x="4356638" y="6214870"/>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49" name="Oval 209">
              <a:extLst>
                <a:ext uri="{FF2B5EF4-FFF2-40B4-BE49-F238E27FC236}">
                  <a16:creationId xmlns:a16="http://schemas.microsoft.com/office/drawing/2014/main" id="{7BF37FC1-90CA-4688-83A6-8B14EB6F2E6B}"/>
                </a:ext>
              </a:extLst>
            </p:cNvPr>
            <p:cNvSpPr>
              <a:spLocks noChangeArrowheads="1"/>
            </p:cNvSpPr>
            <p:nvPr/>
          </p:nvSpPr>
          <p:spPr bwMode="auto">
            <a:xfrm>
              <a:off x="4275021" y="6134990"/>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50" name="Oval 210">
              <a:extLst>
                <a:ext uri="{FF2B5EF4-FFF2-40B4-BE49-F238E27FC236}">
                  <a16:creationId xmlns:a16="http://schemas.microsoft.com/office/drawing/2014/main" id="{255F71FD-29D7-41AF-9B29-B410A3143CAF}"/>
                </a:ext>
              </a:extLst>
            </p:cNvPr>
            <p:cNvSpPr>
              <a:spLocks noChangeArrowheads="1"/>
            </p:cNvSpPr>
            <p:nvPr/>
          </p:nvSpPr>
          <p:spPr bwMode="auto">
            <a:xfrm>
              <a:off x="3021240" y="2843381"/>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1" name="Oval 211">
              <a:extLst>
                <a:ext uri="{FF2B5EF4-FFF2-40B4-BE49-F238E27FC236}">
                  <a16:creationId xmlns:a16="http://schemas.microsoft.com/office/drawing/2014/main" id="{397F8C7A-C3BA-40E4-9904-B8E3266EC941}"/>
                </a:ext>
              </a:extLst>
            </p:cNvPr>
            <p:cNvSpPr>
              <a:spLocks noChangeArrowheads="1"/>
            </p:cNvSpPr>
            <p:nvPr/>
          </p:nvSpPr>
          <p:spPr bwMode="auto">
            <a:xfrm>
              <a:off x="2940491" y="2763500"/>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52" name="Oval 212">
              <a:extLst>
                <a:ext uri="{FF2B5EF4-FFF2-40B4-BE49-F238E27FC236}">
                  <a16:creationId xmlns:a16="http://schemas.microsoft.com/office/drawing/2014/main" id="{9609BDEF-50D6-4F75-BA50-D418F197AAD4}"/>
                </a:ext>
              </a:extLst>
            </p:cNvPr>
            <p:cNvSpPr>
              <a:spLocks noChangeArrowheads="1"/>
            </p:cNvSpPr>
            <p:nvPr/>
          </p:nvSpPr>
          <p:spPr bwMode="auto">
            <a:xfrm>
              <a:off x="1615512" y="5223307"/>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3" name="Oval 213">
              <a:extLst>
                <a:ext uri="{FF2B5EF4-FFF2-40B4-BE49-F238E27FC236}">
                  <a16:creationId xmlns:a16="http://schemas.microsoft.com/office/drawing/2014/main" id="{4440A392-0CC3-407D-BDA4-D5019C126140}"/>
                </a:ext>
              </a:extLst>
            </p:cNvPr>
            <p:cNvSpPr>
              <a:spLocks noChangeArrowheads="1"/>
            </p:cNvSpPr>
            <p:nvPr/>
          </p:nvSpPr>
          <p:spPr bwMode="auto">
            <a:xfrm>
              <a:off x="1534763" y="5143426"/>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54" name="Oval 214">
              <a:extLst>
                <a:ext uri="{FF2B5EF4-FFF2-40B4-BE49-F238E27FC236}">
                  <a16:creationId xmlns:a16="http://schemas.microsoft.com/office/drawing/2014/main" id="{8DB5519E-4D02-4051-B193-E35D864F0C10}"/>
                </a:ext>
              </a:extLst>
            </p:cNvPr>
            <p:cNvSpPr>
              <a:spLocks noChangeArrowheads="1"/>
            </p:cNvSpPr>
            <p:nvPr/>
          </p:nvSpPr>
          <p:spPr bwMode="auto">
            <a:xfrm>
              <a:off x="3004743" y="5093935"/>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5" name="Oval 215">
              <a:extLst>
                <a:ext uri="{FF2B5EF4-FFF2-40B4-BE49-F238E27FC236}">
                  <a16:creationId xmlns:a16="http://schemas.microsoft.com/office/drawing/2014/main" id="{184EAC1D-D5D9-4AF9-9990-FD28A548B09B}"/>
                </a:ext>
              </a:extLst>
            </p:cNvPr>
            <p:cNvSpPr>
              <a:spLocks noChangeArrowheads="1"/>
            </p:cNvSpPr>
            <p:nvPr/>
          </p:nvSpPr>
          <p:spPr bwMode="auto">
            <a:xfrm>
              <a:off x="2923994" y="5014054"/>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56" name="Freeform 216">
              <a:extLst>
                <a:ext uri="{FF2B5EF4-FFF2-40B4-BE49-F238E27FC236}">
                  <a16:creationId xmlns:a16="http://schemas.microsoft.com/office/drawing/2014/main" id="{91DDBF69-14AC-42E2-8B8A-A8CF717C9D4E}"/>
                </a:ext>
              </a:extLst>
            </p:cNvPr>
            <p:cNvSpPr/>
            <p:nvPr/>
          </p:nvSpPr>
          <p:spPr bwMode="auto">
            <a:xfrm>
              <a:off x="7560552" y="3133383"/>
              <a:ext cx="1062762" cy="2017858"/>
            </a:xfrm>
            <a:custGeom>
              <a:avLst/>
              <a:gdLst>
                <a:gd name="T0" fmla="*/ 0 w 1224"/>
                <a:gd name="T1" fmla="*/ 2324 h 2324"/>
                <a:gd name="T2" fmla="*/ 1224 w 1224"/>
                <a:gd name="T3" fmla="*/ 0 h 2324"/>
                <a:gd name="T4" fmla="*/ 0 w 1224"/>
                <a:gd name="T5" fmla="*/ 2324 h 2324"/>
              </a:gdLst>
              <a:ahLst/>
              <a:cxnLst>
                <a:cxn ang="0">
                  <a:pos x="T0" y="T1"/>
                </a:cxn>
                <a:cxn ang="0">
                  <a:pos x="T2" y="T3"/>
                </a:cxn>
                <a:cxn ang="0">
                  <a:pos x="T4" y="T5"/>
                </a:cxn>
              </a:cxnLst>
              <a:rect l="0" t="0" r="r" b="b"/>
              <a:pathLst>
                <a:path w="1224" h="2324">
                  <a:moveTo>
                    <a:pt x="0" y="2324"/>
                  </a:moveTo>
                  <a:lnTo>
                    <a:pt x="1224" y="0"/>
                  </a:lnTo>
                  <a:lnTo>
                    <a:pt x="0" y="23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7" name="Line 217">
              <a:extLst>
                <a:ext uri="{FF2B5EF4-FFF2-40B4-BE49-F238E27FC236}">
                  <a16:creationId xmlns:a16="http://schemas.microsoft.com/office/drawing/2014/main" id="{2EF0A7DF-ACF7-4369-AEF3-C75E5A7CCA22}"/>
                </a:ext>
              </a:extLst>
            </p:cNvPr>
            <p:cNvSpPr>
              <a:spLocks noChangeShapeType="1"/>
            </p:cNvSpPr>
            <p:nvPr/>
          </p:nvSpPr>
          <p:spPr bwMode="auto">
            <a:xfrm flipV="1">
              <a:off x="7560552" y="3133383"/>
              <a:ext cx="1062762"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58" name="Freeform 218">
              <a:extLst>
                <a:ext uri="{FF2B5EF4-FFF2-40B4-BE49-F238E27FC236}">
                  <a16:creationId xmlns:a16="http://schemas.microsoft.com/office/drawing/2014/main" id="{954FCDD9-3487-4855-8DD7-221D759E058A}"/>
                </a:ext>
              </a:extLst>
            </p:cNvPr>
            <p:cNvSpPr/>
            <p:nvPr/>
          </p:nvSpPr>
          <p:spPr bwMode="auto">
            <a:xfrm>
              <a:off x="7426839" y="3133383"/>
              <a:ext cx="1196475" cy="817042"/>
            </a:xfrm>
            <a:custGeom>
              <a:avLst/>
              <a:gdLst>
                <a:gd name="T0" fmla="*/ 1378 w 1378"/>
                <a:gd name="T1" fmla="*/ 0 h 941"/>
                <a:gd name="T2" fmla="*/ 0 w 1378"/>
                <a:gd name="T3" fmla="*/ 941 h 941"/>
                <a:gd name="T4" fmla="*/ 1378 w 1378"/>
                <a:gd name="T5" fmla="*/ 0 h 941"/>
              </a:gdLst>
              <a:ahLst/>
              <a:cxnLst>
                <a:cxn ang="0">
                  <a:pos x="T0" y="T1"/>
                </a:cxn>
                <a:cxn ang="0">
                  <a:pos x="T2" y="T3"/>
                </a:cxn>
                <a:cxn ang="0">
                  <a:pos x="T4" y="T5"/>
                </a:cxn>
              </a:cxnLst>
              <a:rect l="0" t="0" r="r" b="b"/>
              <a:pathLst>
                <a:path w="1378" h="941">
                  <a:moveTo>
                    <a:pt x="1378" y="0"/>
                  </a:moveTo>
                  <a:lnTo>
                    <a:pt x="0" y="941"/>
                  </a:lnTo>
                  <a:lnTo>
                    <a:pt x="137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9" name="Line 219">
              <a:extLst>
                <a:ext uri="{FF2B5EF4-FFF2-40B4-BE49-F238E27FC236}">
                  <a16:creationId xmlns:a16="http://schemas.microsoft.com/office/drawing/2014/main" id="{BAD3C12C-2FA8-4F30-AC05-6E82FE92F864}"/>
                </a:ext>
              </a:extLst>
            </p:cNvPr>
            <p:cNvSpPr>
              <a:spLocks noChangeShapeType="1"/>
            </p:cNvSpPr>
            <p:nvPr/>
          </p:nvSpPr>
          <p:spPr bwMode="auto">
            <a:xfrm flipH="1">
              <a:off x="7426839" y="3133383"/>
              <a:ext cx="1196475"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0" name="Freeform 220">
              <a:extLst>
                <a:ext uri="{FF2B5EF4-FFF2-40B4-BE49-F238E27FC236}">
                  <a16:creationId xmlns:a16="http://schemas.microsoft.com/office/drawing/2014/main" id="{D4A4685D-1D5C-437B-B221-24861F0976AB}"/>
                </a:ext>
              </a:extLst>
            </p:cNvPr>
            <p:cNvSpPr/>
            <p:nvPr/>
          </p:nvSpPr>
          <p:spPr bwMode="auto">
            <a:xfrm>
              <a:off x="6901535" y="2519516"/>
              <a:ext cx="533117" cy="1414411"/>
            </a:xfrm>
            <a:custGeom>
              <a:avLst/>
              <a:gdLst>
                <a:gd name="T0" fmla="*/ 614 w 614"/>
                <a:gd name="T1" fmla="*/ 1629 h 1629"/>
                <a:gd name="T2" fmla="*/ 0 w 614"/>
                <a:gd name="T3" fmla="*/ 0 h 1629"/>
                <a:gd name="T4" fmla="*/ 614 w 614"/>
                <a:gd name="T5" fmla="*/ 1629 h 1629"/>
              </a:gdLst>
              <a:ahLst/>
              <a:cxnLst>
                <a:cxn ang="0">
                  <a:pos x="T0" y="T1"/>
                </a:cxn>
                <a:cxn ang="0">
                  <a:pos x="T2" y="T3"/>
                </a:cxn>
                <a:cxn ang="0">
                  <a:pos x="T4" y="T5"/>
                </a:cxn>
              </a:cxnLst>
              <a:rect l="0" t="0" r="r" b="b"/>
              <a:pathLst>
                <a:path w="614" h="1629">
                  <a:moveTo>
                    <a:pt x="614" y="1629"/>
                  </a:moveTo>
                  <a:lnTo>
                    <a:pt x="0" y="0"/>
                  </a:lnTo>
                  <a:lnTo>
                    <a:pt x="614" y="162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61" name="Line 221">
              <a:extLst>
                <a:ext uri="{FF2B5EF4-FFF2-40B4-BE49-F238E27FC236}">
                  <a16:creationId xmlns:a16="http://schemas.microsoft.com/office/drawing/2014/main" id="{80B6C5FF-F407-47DC-A7D3-E9621B0F84A0}"/>
                </a:ext>
              </a:extLst>
            </p:cNvPr>
            <p:cNvSpPr>
              <a:spLocks noChangeShapeType="1"/>
            </p:cNvSpPr>
            <p:nvPr/>
          </p:nvSpPr>
          <p:spPr bwMode="auto">
            <a:xfrm flipH="1" flipV="1">
              <a:off x="6901535" y="2519516"/>
              <a:ext cx="533117" cy="141441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2" name="Freeform 222">
              <a:extLst>
                <a:ext uri="{FF2B5EF4-FFF2-40B4-BE49-F238E27FC236}">
                  <a16:creationId xmlns:a16="http://schemas.microsoft.com/office/drawing/2014/main" id="{E32FA7C6-E66F-4D21-9DD8-6CCA9B2F348B}"/>
                </a:ext>
              </a:extLst>
            </p:cNvPr>
            <p:cNvSpPr/>
            <p:nvPr/>
          </p:nvSpPr>
          <p:spPr bwMode="auto">
            <a:xfrm>
              <a:off x="6696624" y="2519516"/>
              <a:ext cx="204912" cy="3553826"/>
            </a:xfrm>
            <a:custGeom>
              <a:avLst/>
              <a:gdLst>
                <a:gd name="T0" fmla="*/ 236 w 236"/>
                <a:gd name="T1" fmla="*/ 0 h 4093"/>
                <a:gd name="T2" fmla="*/ 0 w 236"/>
                <a:gd name="T3" fmla="*/ 4093 h 4093"/>
                <a:gd name="T4" fmla="*/ 236 w 236"/>
                <a:gd name="T5" fmla="*/ 0 h 4093"/>
              </a:gdLst>
              <a:ahLst/>
              <a:cxnLst>
                <a:cxn ang="0">
                  <a:pos x="T0" y="T1"/>
                </a:cxn>
                <a:cxn ang="0">
                  <a:pos x="T2" y="T3"/>
                </a:cxn>
                <a:cxn ang="0">
                  <a:pos x="T4" y="T5"/>
                </a:cxn>
              </a:cxnLst>
              <a:rect l="0" t="0" r="r" b="b"/>
              <a:pathLst>
                <a:path w="236" h="4093">
                  <a:moveTo>
                    <a:pt x="236" y="0"/>
                  </a:moveTo>
                  <a:lnTo>
                    <a:pt x="0" y="4093"/>
                  </a:lnTo>
                  <a:lnTo>
                    <a:pt x="23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63" name="Line 223">
              <a:extLst>
                <a:ext uri="{FF2B5EF4-FFF2-40B4-BE49-F238E27FC236}">
                  <a16:creationId xmlns:a16="http://schemas.microsoft.com/office/drawing/2014/main" id="{256C42B2-B8CA-460C-BAED-DF9B470677D7}"/>
                </a:ext>
              </a:extLst>
            </p:cNvPr>
            <p:cNvSpPr>
              <a:spLocks noChangeShapeType="1"/>
            </p:cNvSpPr>
            <p:nvPr/>
          </p:nvSpPr>
          <p:spPr bwMode="auto">
            <a:xfrm flipH="1">
              <a:off x="6696624" y="2519516"/>
              <a:ext cx="204912" cy="355382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4" name="Freeform 224">
              <a:extLst>
                <a:ext uri="{FF2B5EF4-FFF2-40B4-BE49-F238E27FC236}">
                  <a16:creationId xmlns:a16="http://schemas.microsoft.com/office/drawing/2014/main" id="{B2BC5834-B7AB-4D7E-9354-580BEBD5B117}"/>
                </a:ext>
              </a:extLst>
            </p:cNvPr>
            <p:cNvSpPr/>
            <p:nvPr/>
          </p:nvSpPr>
          <p:spPr bwMode="auto">
            <a:xfrm>
              <a:off x="6696624" y="4687585"/>
              <a:ext cx="85959" cy="1403992"/>
            </a:xfrm>
            <a:custGeom>
              <a:avLst/>
              <a:gdLst>
                <a:gd name="T0" fmla="*/ 0 w 99"/>
                <a:gd name="T1" fmla="*/ 1617 h 1617"/>
                <a:gd name="T2" fmla="*/ 99 w 99"/>
                <a:gd name="T3" fmla="*/ 0 h 1617"/>
                <a:gd name="T4" fmla="*/ 0 w 99"/>
                <a:gd name="T5" fmla="*/ 1617 h 1617"/>
              </a:gdLst>
              <a:ahLst/>
              <a:cxnLst>
                <a:cxn ang="0">
                  <a:pos x="T0" y="T1"/>
                </a:cxn>
                <a:cxn ang="0">
                  <a:pos x="T2" y="T3"/>
                </a:cxn>
                <a:cxn ang="0">
                  <a:pos x="T4" y="T5"/>
                </a:cxn>
              </a:cxnLst>
              <a:rect l="0" t="0" r="r" b="b"/>
              <a:pathLst>
                <a:path w="99" h="1617">
                  <a:moveTo>
                    <a:pt x="0" y="1617"/>
                  </a:moveTo>
                  <a:lnTo>
                    <a:pt x="99" y="0"/>
                  </a:lnTo>
                  <a:lnTo>
                    <a:pt x="0" y="16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65" name="Line 225">
              <a:extLst>
                <a:ext uri="{FF2B5EF4-FFF2-40B4-BE49-F238E27FC236}">
                  <a16:creationId xmlns:a16="http://schemas.microsoft.com/office/drawing/2014/main" id="{86D46B03-69FE-487E-A06C-B1C63DB694C6}"/>
                </a:ext>
              </a:extLst>
            </p:cNvPr>
            <p:cNvSpPr>
              <a:spLocks noChangeShapeType="1"/>
            </p:cNvSpPr>
            <p:nvPr/>
          </p:nvSpPr>
          <p:spPr bwMode="auto">
            <a:xfrm flipV="1">
              <a:off x="6696624" y="4687585"/>
              <a:ext cx="85959"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6" name="Freeform 226">
              <a:extLst>
                <a:ext uri="{FF2B5EF4-FFF2-40B4-BE49-F238E27FC236}">
                  <a16:creationId xmlns:a16="http://schemas.microsoft.com/office/drawing/2014/main" id="{31E191C3-8412-4462-8FB2-7EC1B3A16862}"/>
                </a:ext>
              </a:extLst>
            </p:cNvPr>
            <p:cNvSpPr/>
            <p:nvPr/>
          </p:nvSpPr>
          <p:spPr bwMode="auto">
            <a:xfrm>
              <a:off x="6191291" y="4687585"/>
              <a:ext cx="591292" cy="133713"/>
            </a:xfrm>
            <a:custGeom>
              <a:avLst/>
              <a:gdLst>
                <a:gd name="T0" fmla="*/ 681 w 681"/>
                <a:gd name="T1" fmla="*/ 0 h 154"/>
                <a:gd name="T2" fmla="*/ 0 w 681"/>
                <a:gd name="T3" fmla="*/ 154 h 154"/>
                <a:gd name="T4" fmla="*/ 681 w 681"/>
                <a:gd name="T5" fmla="*/ 0 h 154"/>
              </a:gdLst>
              <a:ahLst/>
              <a:cxnLst>
                <a:cxn ang="0">
                  <a:pos x="T0" y="T1"/>
                </a:cxn>
                <a:cxn ang="0">
                  <a:pos x="T2" y="T3"/>
                </a:cxn>
                <a:cxn ang="0">
                  <a:pos x="T4" y="T5"/>
                </a:cxn>
              </a:cxnLst>
              <a:rect l="0" t="0" r="r" b="b"/>
              <a:pathLst>
                <a:path w="681" h="154">
                  <a:moveTo>
                    <a:pt x="681" y="0"/>
                  </a:moveTo>
                  <a:lnTo>
                    <a:pt x="0" y="154"/>
                  </a:lnTo>
                  <a:lnTo>
                    <a:pt x="68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67" name="Line 227">
              <a:extLst>
                <a:ext uri="{FF2B5EF4-FFF2-40B4-BE49-F238E27FC236}">
                  <a16:creationId xmlns:a16="http://schemas.microsoft.com/office/drawing/2014/main" id="{B27D1D3F-73D0-4F8E-BDCD-878ECAE96E87}"/>
                </a:ext>
              </a:extLst>
            </p:cNvPr>
            <p:cNvSpPr>
              <a:spLocks noChangeShapeType="1"/>
            </p:cNvSpPr>
            <p:nvPr/>
          </p:nvSpPr>
          <p:spPr bwMode="auto">
            <a:xfrm flipH="1">
              <a:off x="6191291" y="4687585"/>
              <a:ext cx="591292"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8" name="Freeform 228">
              <a:extLst>
                <a:ext uri="{FF2B5EF4-FFF2-40B4-BE49-F238E27FC236}">
                  <a16:creationId xmlns:a16="http://schemas.microsoft.com/office/drawing/2014/main" id="{4D2CD4FC-9FCD-4B06-90AC-DFC087C41D3D}"/>
                </a:ext>
              </a:extLst>
            </p:cNvPr>
            <p:cNvSpPr/>
            <p:nvPr/>
          </p:nvSpPr>
          <p:spPr bwMode="auto">
            <a:xfrm>
              <a:off x="6191291" y="3950424"/>
              <a:ext cx="1235547" cy="870874"/>
            </a:xfrm>
            <a:custGeom>
              <a:avLst/>
              <a:gdLst>
                <a:gd name="T0" fmla="*/ 0 w 1423"/>
                <a:gd name="T1" fmla="*/ 1003 h 1003"/>
                <a:gd name="T2" fmla="*/ 1423 w 1423"/>
                <a:gd name="T3" fmla="*/ 0 h 1003"/>
                <a:gd name="T4" fmla="*/ 0 w 1423"/>
                <a:gd name="T5" fmla="*/ 1003 h 1003"/>
              </a:gdLst>
              <a:ahLst/>
              <a:cxnLst>
                <a:cxn ang="0">
                  <a:pos x="T0" y="T1"/>
                </a:cxn>
                <a:cxn ang="0">
                  <a:pos x="T2" y="T3"/>
                </a:cxn>
                <a:cxn ang="0">
                  <a:pos x="T4" y="T5"/>
                </a:cxn>
              </a:cxnLst>
              <a:rect l="0" t="0" r="r" b="b"/>
              <a:pathLst>
                <a:path w="1423" h="1003">
                  <a:moveTo>
                    <a:pt x="0" y="1003"/>
                  </a:moveTo>
                  <a:lnTo>
                    <a:pt x="1423" y="0"/>
                  </a:lnTo>
                  <a:lnTo>
                    <a:pt x="0" y="10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69" name="Line 229">
              <a:extLst>
                <a:ext uri="{FF2B5EF4-FFF2-40B4-BE49-F238E27FC236}">
                  <a16:creationId xmlns:a16="http://schemas.microsoft.com/office/drawing/2014/main" id="{7F100AC5-E46D-48A3-95C6-43B5570231E5}"/>
                </a:ext>
              </a:extLst>
            </p:cNvPr>
            <p:cNvSpPr>
              <a:spLocks noChangeShapeType="1"/>
            </p:cNvSpPr>
            <p:nvPr/>
          </p:nvSpPr>
          <p:spPr bwMode="auto">
            <a:xfrm flipV="1">
              <a:off x="6191291" y="3950424"/>
              <a:ext cx="1235547"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70" name="Freeform 230">
              <a:extLst>
                <a:ext uri="{FF2B5EF4-FFF2-40B4-BE49-F238E27FC236}">
                  <a16:creationId xmlns:a16="http://schemas.microsoft.com/office/drawing/2014/main" id="{BA78319E-9788-421E-963C-47C0D1FE9D10}"/>
                </a:ext>
              </a:extLst>
            </p:cNvPr>
            <p:cNvSpPr/>
            <p:nvPr/>
          </p:nvSpPr>
          <p:spPr bwMode="auto">
            <a:xfrm>
              <a:off x="7426839" y="3950424"/>
              <a:ext cx="133713" cy="1200817"/>
            </a:xfrm>
            <a:custGeom>
              <a:avLst/>
              <a:gdLst>
                <a:gd name="T0" fmla="*/ 0 w 154"/>
                <a:gd name="T1" fmla="*/ 0 h 1383"/>
                <a:gd name="T2" fmla="*/ 154 w 154"/>
                <a:gd name="T3" fmla="*/ 1383 h 1383"/>
                <a:gd name="T4" fmla="*/ 0 w 154"/>
                <a:gd name="T5" fmla="*/ 0 h 1383"/>
              </a:gdLst>
              <a:ahLst/>
              <a:cxnLst>
                <a:cxn ang="0">
                  <a:pos x="T0" y="T1"/>
                </a:cxn>
                <a:cxn ang="0">
                  <a:pos x="T2" y="T3"/>
                </a:cxn>
                <a:cxn ang="0">
                  <a:pos x="T4" y="T5"/>
                </a:cxn>
              </a:cxnLst>
              <a:rect l="0" t="0" r="r" b="b"/>
              <a:pathLst>
                <a:path w="154" h="1383">
                  <a:moveTo>
                    <a:pt x="0" y="0"/>
                  </a:moveTo>
                  <a:lnTo>
                    <a:pt x="154" y="13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1" name="Line 231">
              <a:extLst>
                <a:ext uri="{FF2B5EF4-FFF2-40B4-BE49-F238E27FC236}">
                  <a16:creationId xmlns:a16="http://schemas.microsoft.com/office/drawing/2014/main" id="{72A51DD0-FEB8-414F-8785-C174E261B2EF}"/>
                </a:ext>
              </a:extLst>
            </p:cNvPr>
            <p:cNvSpPr>
              <a:spLocks noChangeShapeType="1"/>
            </p:cNvSpPr>
            <p:nvPr/>
          </p:nvSpPr>
          <p:spPr bwMode="auto">
            <a:xfrm>
              <a:off x="7426839" y="3950424"/>
              <a:ext cx="133713"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72" name="Freeform 232">
              <a:extLst>
                <a:ext uri="{FF2B5EF4-FFF2-40B4-BE49-F238E27FC236}">
                  <a16:creationId xmlns:a16="http://schemas.microsoft.com/office/drawing/2014/main" id="{57CDDE96-18FE-42DE-B87C-F2FC208DBF60}"/>
                </a:ext>
              </a:extLst>
            </p:cNvPr>
            <p:cNvSpPr/>
            <p:nvPr/>
          </p:nvSpPr>
          <p:spPr bwMode="auto">
            <a:xfrm>
              <a:off x="6734828" y="3950424"/>
              <a:ext cx="692011" cy="2128996"/>
            </a:xfrm>
            <a:custGeom>
              <a:avLst/>
              <a:gdLst>
                <a:gd name="T0" fmla="*/ 797 w 797"/>
                <a:gd name="T1" fmla="*/ 0 h 2452"/>
                <a:gd name="T2" fmla="*/ 0 w 797"/>
                <a:gd name="T3" fmla="*/ 2452 h 2452"/>
                <a:gd name="T4" fmla="*/ 797 w 797"/>
                <a:gd name="T5" fmla="*/ 0 h 2452"/>
              </a:gdLst>
              <a:ahLst/>
              <a:cxnLst>
                <a:cxn ang="0">
                  <a:pos x="T0" y="T1"/>
                </a:cxn>
                <a:cxn ang="0">
                  <a:pos x="T2" y="T3"/>
                </a:cxn>
                <a:cxn ang="0">
                  <a:pos x="T4" y="T5"/>
                </a:cxn>
              </a:cxnLst>
              <a:rect l="0" t="0" r="r" b="b"/>
              <a:pathLst>
                <a:path w="797" h="2452">
                  <a:moveTo>
                    <a:pt x="797" y="0"/>
                  </a:moveTo>
                  <a:lnTo>
                    <a:pt x="0" y="2452"/>
                  </a:lnTo>
                  <a:lnTo>
                    <a:pt x="79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3" name="Line 233">
              <a:extLst>
                <a:ext uri="{FF2B5EF4-FFF2-40B4-BE49-F238E27FC236}">
                  <a16:creationId xmlns:a16="http://schemas.microsoft.com/office/drawing/2014/main" id="{A0C17F24-197D-4F83-AA3E-55FA842B8089}"/>
                </a:ext>
              </a:extLst>
            </p:cNvPr>
            <p:cNvSpPr>
              <a:spLocks noChangeShapeType="1"/>
            </p:cNvSpPr>
            <p:nvPr/>
          </p:nvSpPr>
          <p:spPr bwMode="auto">
            <a:xfrm flipH="1">
              <a:off x="6734828" y="3950424"/>
              <a:ext cx="692011"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74" name="Freeform 234">
              <a:extLst>
                <a:ext uri="{FF2B5EF4-FFF2-40B4-BE49-F238E27FC236}">
                  <a16:creationId xmlns:a16="http://schemas.microsoft.com/office/drawing/2014/main" id="{5BC7EEBA-188A-4100-B3F8-389DEAAA7561}"/>
                </a:ext>
              </a:extLst>
            </p:cNvPr>
            <p:cNvSpPr/>
            <p:nvPr/>
          </p:nvSpPr>
          <p:spPr bwMode="auto">
            <a:xfrm>
              <a:off x="6734828" y="5173815"/>
              <a:ext cx="806622" cy="905605"/>
            </a:xfrm>
            <a:custGeom>
              <a:avLst/>
              <a:gdLst>
                <a:gd name="T0" fmla="*/ 0 w 929"/>
                <a:gd name="T1" fmla="*/ 1043 h 1043"/>
                <a:gd name="T2" fmla="*/ 929 w 929"/>
                <a:gd name="T3" fmla="*/ 0 h 1043"/>
                <a:gd name="T4" fmla="*/ 0 w 929"/>
                <a:gd name="T5" fmla="*/ 1043 h 1043"/>
              </a:gdLst>
              <a:ahLst/>
              <a:cxnLst>
                <a:cxn ang="0">
                  <a:pos x="T0" y="T1"/>
                </a:cxn>
                <a:cxn ang="0">
                  <a:pos x="T2" y="T3"/>
                </a:cxn>
                <a:cxn ang="0">
                  <a:pos x="T4" y="T5"/>
                </a:cxn>
              </a:cxnLst>
              <a:rect l="0" t="0" r="r" b="b"/>
              <a:pathLst>
                <a:path w="929" h="1043">
                  <a:moveTo>
                    <a:pt x="0" y="1043"/>
                  </a:moveTo>
                  <a:lnTo>
                    <a:pt x="929" y="0"/>
                  </a:lnTo>
                  <a:lnTo>
                    <a:pt x="0" y="104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5" name="Line 235">
              <a:extLst>
                <a:ext uri="{FF2B5EF4-FFF2-40B4-BE49-F238E27FC236}">
                  <a16:creationId xmlns:a16="http://schemas.microsoft.com/office/drawing/2014/main" id="{651AA5B1-9C28-42B8-90BC-34EDC0A5A174}"/>
                </a:ext>
              </a:extLst>
            </p:cNvPr>
            <p:cNvSpPr>
              <a:spLocks noChangeShapeType="1"/>
            </p:cNvSpPr>
            <p:nvPr/>
          </p:nvSpPr>
          <p:spPr bwMode="auto">
            <a:xfrm flipV="1">
              <a:off x="6734828" y="5173815"/>
              <a:ext cx="806622"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76" name="Freeform 236">
              <a:extLst>
                <a:ext uri="{FF2B5EF4-FFF2-40B4-BE49-F238E27FC236}">
                  <a16:creationId xmlns:a16="http://schemas.microsoft.com/office/drawing/2014/main" id="{1ED19524-49EC-4472-896D-6D45549AED45}"/>
                </a:ext>
              </a:extLst>
            </p:cNvPr>
            <p:cNvSpPr/>
            <p:nvPr/>
          </p:nvSpPr>
          <p:spPr bwMode="auto">
            <a:xfrm>
              <a:off x="6191291" y="4821298"/>
              <a:ext cx="466261" cy="1270278"/>
            </a:xfrm>
            <a:custGeom>
              <a:avLst/>
              <a:gdLst>
                <a:gd name="T0" fmla="*/ 537 w 537"/>
                <a:gd name="T1" fmla="*/ 1463 h 1463"/>
                <a:gd name="T2" fmla="*/ 0 w 537"/>
                <a:gd name="T3" fmla="*/ 0 h 1463"/>
                <a:gd name="T4" fmla="*/ 537 w 537"/>
                <a:gd name="T5" fmla="*/ 1463 h 1463"/>
              </a:gdLst>
              <a:ahLst/>
              <a:cxnLst>
                <a:cxn ang="0">
                  <a:pos x="T0" y="T1"/>
                </a:cxn>
                <a:cxn ang="0">
                  <a:pos x="T2" y="T3"/>
                </a:cxn>
                <a:cxn ang="0">
                  <a:pos x="T4" y="T5"/>
                </a:cxn>
              </a:cxnLst>
              <a:rect l="0" t="0" r="r" b="b"/>
              <a:pathLst>
                <a:path w="537" h="1463">
                  <a:moveTo>
                    <a:pt x="537" y="1463"/>
                  </a:moveTo>
                  <a:lnTo>
                    <a:pt x="0" y="0"/>
                  </a:lnTo>
                  <a:lnTo>
                    <a:pt x="537" y="146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7" name="Line 237">
              <a:extLst>
                <a:ext uri="{FF2B5EF4-FFF2-40B4-BE49-F238E27FC236}">
                  <a16:creationId xmlns:a16="http://schemas.microsoft.com/office/drawing/2014/main" id="{0675A6DC-9BF4-476E-8D10-1C6F455DE18A}"/>
                </a:ext>
              </a:extLst>
            </p:cNvPr>
            <p:cNvSpPr>
              <a:spLocks noChangeShapeType="1"/>
            </p:cNvSpPr>
            <p:nvPr/>
          </p:nvSpPr>
          <p:spPr bwMode="auto">
            <a:xfrm flipH="1" flipV="1">
              <a:off x="6191291" y="482129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78" name="Freeform 238">
              <a:extLst>
                <a:ext uri="{FF2B5EF4-FFF2-40B4-BE49-F238E27FC236}">
                  <a16:creationId xmlns:a16="http://schemas.microsoft.com/office/drawing/2014/main" id="{EC70ED9A-FD92-4D44-8869-F5C6C3164CC4}"/>
                </a:ext>
              </a:extLst>
            </p:cNvPr>
            <p:cNvSpPr/>
            <p:nvPr/>
          </p:nvSpPr>
          <p:spPr bwMode="auto">
            <a:xfrm>
              <a:off x="5587844" y="2535145"/>
              <a:ext cx="1315428" cy="1577645"/>
            </a:xfrm>
            <a:custGeom>
              <a:avLst/>
              <a:gdLst>
                <a:gd name="T0" fmla="*/ 1515 w 1515"/>
                <a:gd name="T1" fmla="*/ 0 h 1817"/>
                <a:gd name="T2" fmla="*/ 0 w 1515"/>
                <a:gd name="T3" fmla="*/ 1817 h 1817"/>
                <a:gd name="T4" fmla="*/ 1515 w 1515"/>
                <a:gd name="T5" fmla="*/ 0 h 1817"/>
              </a:gdLst>
              <a:ahLst/>
              <a:cxnLst>
                <a:cxn ang="0">
                  <a:pos x="T0" y="T1"/>
                </a:cxn>
                <a:cxn ang="0">
                  <a:pos x="T2" y="T3"/>
                </a:cxn>
                <a:cxn ang="0">
                  <a:pos x="T4" y="T5"/>
                </a:cxn>
              </a:cxnLst>
              <a:rect l="0" t="0" r="r" b="b"/>
              <a:pathLst>
                <a:path w="1515" h="1817">
                  <a:moveTo>
                    <a:pt x="1515" y="0"/>
                  </a:moveTo>
                  <a:lnTo>
                    <a:pt x="0" y="1817"/>
                  </a:lnTo>
                  <a:lnTo>
                    <a:pt x="151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9" name="Line 239">
              <a:extLst>
                <a:ext uri="{FF2B5EF4-FFF2-40B4-BE49-F238E27FC236}">
                  <a16:creationId xmlns:a16="http://schemas.microsoft.com/office/drawing/2014/main" id="{A4A0276C-8355-4B40-9D95-2425B1EBADA4}"/>
                </a:ext>
              </a:extLst>
            </p:cNvPr>
            <p:cNvSpPr>
              <a:spLocks noChangeShapeType="1"/>
            </p:cNvSpPr>
            <p:nvPr/>
          </p:nvSpPr>
          <p:spPr bwMode="auto">
            <a:xfrm flipH="1">
              <a:off x="5587844" y="2535145"/>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0" name="Freeform 240">
              <a:extLst>
                <a:ext uri="{FF2B5EF4-FFF2-40B4-BE49-F238E27FC236}">
                  <a16:creationId xmlns:a16="http://schemas.microsoft.com/office/drawing/2014/main" id="{382067B4-ADBD-475B-8534-A292A075A392}"/>
                </a:ext>
              </a:extLst>
            </p:cNvPr>
            <p:cNvSpPr/>
            <p:nvPr/>
          </p:nvSpPr>
          <p:spPr bwMode="auto">
            <a:xfrm>
              <a:off x="5074697" y="3169850"/>
              <a:ext cx="494913" cy="923838"/>
            </a:xfrm>
            <a:custGeom>
              <a:avLst/>
              <a:gdLst>
                <a:gd name="T0" fmla="*/ 570 w 570"/>
                <a:gd name="T1" fmla="*/ 1064 h 1064"/>
                <a:gd name="T2" fmla="*/ 0 w 570"/>
                <a:gd name="T3" fmla="*/ 0 h 1064"/>
                <a:gd name="T4" fmla="*/ 570 w 570"/>
                <a:gd name="T5" fmla="*/ 1064 h 1064"/>
              </a:gdLst>
              <a:ahLst/>
              <a:cxnLst>
                <a:cxn ang="0">
                  <a:pos x="T0" y="T1"/>
                </a:cxn>
                <a:cxn ang="0">
                  <a:pos x="T2" y="T3"/>
                </a:cxn>
                <a:cxn ang="0">
                  <a:pos x="T4" y="T5"/>
                </a:cxn>
              </a:cxnLst>
              <a:rect l="0" t="0" r="r" b="b"/>
              <a:pathLst>
                <a:path w="570" h="1064">
                  <a:moveTo>
                    <a:pt x="570" y="1064"/>
                  </a:moveTo>
                  <a:lnTo>
                    <a:pt x="0" y="0"/>
                  </a:lnTo>
                  <a:lnTo>
                    <a:pt x="57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81" name="Line 241">
              <a:extLst>
                <a:ext uri="{FF2B5EF4-FFF2-40B4-BE49-F238E27FC236}">
                  <a16:creationId xmlns:a16="http://schemas.microsoft.com/office/drawing/2014/main" id="{5F171B3F-09A7-4FBE-B1EF-23E7D36924B1}"/>
                </a:ext>
              </a:extLst>
            </p:cNvPr>
            <p:cNvSpPr>
              <a:spLocks noChangeShapeType="1"/>
            </p:cNvSpPr>
            <p:nvPr/>
          </p:nvSpPr>
          <p:spPr bwMode="auto">
            <a:xfrm flipH="1" flipV="1">
              <a:off x="5074697" y="3169850"/>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2" name="Freeform 242">
              <a:extLst>
                <a:ext uri="{FF2B5EF4-FFF2-40B4-BE49-F238E27FC236}">
                  <a16:creationId xmlns:a16="http://schemas.microsoft.com/office/drawing/2014/main" id="{AE86D060-D010-457B-B364-6EAB823803E1}"/>
                </a:ext>
              </a:extLst>
            </p:cNvPr>
            <p:cNvSpPr/>
            <p:nvPr/>
          </p:nvSpPr>
          <p:spPr bwMode="auto">
            <a:xfrm>
              <a:off x="5074697" y="2535145"/>
              <a:ext cx="1828575" cy="634705"/>
            </a:xfrm>
            <a:custGeom>
              <a:avLst/>
              <a:gdLst>
                <a:gd name="T0" fmla="*/ 0 w 2106"/>
                <a:gd name="T1" fmla="*/ 731 h 731"/>
                <a:gd name="T2" fmla="*/ 2106 w 2106"/>
                <a:gd name="T3" fmla="*/ 0 h 731"/>
                <a:gd name="T4" fmla="*/ 0 w 2106"/>
                <a:gd name="T5" fmla="*/ 731 h 731"/>
              </a:gdLst>
              <a:ahLst/>
              <a:cxnLst>
                <a:cxn ang="0">
                  <a:pos x="T0" y="T1"/>
                </a:cxn>
                <a:cxn ang="0">
                  <a:pos x="T2" y="T3"/>
                </a:cxn>
                <a:cxn ang="0">
                  <a:pos x="T4" y="T5"/>
                </a:cxn>
              </a:cxnLst>
              <a:rect l="0" t="0" r="r" b="b"/>
              <a:pathLst>
                <a:path w="2106" h="731">
                  <a:moveTo>
                    <a:pt x="0" y="731"/>
                  </a:moveTo>
                  <a:lnTo>
                    <a:pt x="2106" y="0"/>
                  </a:lnTo>
                  <a:lnTo>
                    <a:pt x="0" y="7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83" name="Line 243">
              <a:extLst>
                <a:ext uri="{FF2B5EF4-FFF2-40B4-BE49-F238E27FC236}">
                  <a16:creationId xmlns:a16="http://schemas.microsoft.com/office/drawing/2014/main" id="{8B9F5DFA-7E51-4ADC-8BB0-DDDC2A13EDF4}"/>
                </a:ext>
              </a:extLst>
            </p:cNvPr>
            <p:cNvSpPr>
              <a:spLocks noChangeShapeType="1"/>
            </p:cNvSpPr>
            <p:nvPr/>
          </p:nvSpPr>
          <p:spPr bwMode="auto">
            <a:xfrm flipV="1">
              <a:off x="5074697" y="253514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4" name="Freeform 244">
              <a:extLst>
                <a:ext uri="{FF2B5EF4-FFF2-40B4-BE49-F238E27FC236}">
                  <a16:creationId xmlns:a16="http://schemas.microsoft.com/office/drawing/2014/main" id="{35023358-DBFD-4AAA-83EC-C64547C1EF62}"/>
                </a:ext>
              </a:extLst>
            </p:cNvPr>
            <p:cNvSpPr/>
            <p:nvPr/>
          </p:nvSpPr>
          <p:spPr bwMode="auto">
            <a:xfrm>
              <a:off x="6191291" y="2570744"/>
              <a:ext cx="710244" cy="2250554"/>
            </a:xfrm>
            <a:custGeom>
              <a:avLst/>
              <a:gdLst>
                <a:gd name="T0" fmla="*/ 0 w 818"/>
                <a:gd name="T1" fmla="*/ 2592 h 2592"/>
                <a:gd name="T2" fmla="*/ 818 w 818"/>
                <a:gd name="T3" fmla="*/ 0 h 2592"/>
                <a:gd name="T4" fmla="*/ 0 w 818"/>
                <a:gd name="T5" fmla="*/ 2592 h 2592"/>
              </a:gdLst>
              <a:ahLst/>
              <a:cxnLst>
                <a:cxn ang="0">
                  <a:pos x="T0" y="T1"/>
                </a:cxn>
                <a:cxn ang="0">
                  <a:pos x="T2" y="T3"/>
                </a:cxn>
                <a:cxn ang="0">
                  <a:pos x="T4" y="T5"/>
                </a:cxn>
              </a:cxnLst>
              <a:rect l="0" t="0" r="r" b="b"/>
              <a:pathLst>
                <a:path w="818" h="2592">
                  <a:moveTo>
                    <a:pt x="0" y="2592"/>
                  </a:moveTo>
                  <a:lnTo>
                    <a:pt x="818" y="0"/>
                  </a:lnTo>
                  <a:lnTo>
                    <a:pt x="0" y="25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85" name="Line 245">
              <a:extLst>
                <a:ext uri="{FF2B5EF4-FFF2-40B4-BE49-F238E27FC236}">
                  <a16:creationId xmlns:a16="http://schemas.microsoft.com/office/drawing/2014/main" id="{0A9315C8-3F9C-4D2A-BF32-E34F836940BF}"/>
                </a:ext>
              </a:extLst>
            </p:cNvPr>
            <p:cNvSpPr>
              <a:spLocks noChangeShapeType="1"/>
            </p:cNvSpPr>
            <p:nvPr/>
          </p:nvSpPr>
          <p:spPr bwMode="auto">
            <a:xfrm flipV="1">
              <a:off x="6191291" y="2570744"/>
              <a:ext cx="710244"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6" name="Freeform 246">
              <a:extLst>
                <a:ext uri="{FF2B5EF4-FFF2-40B4-BE49-F238E27FC236}">
                  <a16:creationId xmlns:a16="http://schemas.microsoft.com/office/drawing/2014/main" id="{0F6B4E89-DE29-4398-8106-F71F321F667A}"/>
                </a:ext>
              </a:extLst>
            </p:cNvPr>
            <p:cNvSpPr/>
            <p:nvPr/>
          </p:nvSpPr>
          <p:spPr bwMode="auto">
            <a:xfrm>
              <a:off x="5196255" y="4821298"/>
              <a:ext cx="995037" cy="829197"/>
            </a:xfrm>
            <a:custGeom>
              <a:avLst/>
              <a:gdLst>
                <a:gd name="T0" fmla="*/ 1146 w 1146"/>
                <a:gd name="T1" fmla="*/ 0 h 955"/>
                <a:gd name="T2" fmla="*/ 0 w 1146"/>
                <a:gd name="T3" fmla="*/ 955 h 955"/>
                <a:gd name="T4" fmla="*/ 1146 w 1146"/>
                <a:gd name="T5" fmla="*/ 0 h 955"/>
              </a:gdLst>
              <a:ahLst/>
              <a:cxnLst>
                <a:cxn ang="0">
                  <a:pos x="T0" y="T1"/>
                </a:cxn>
                <a:cxn ang="0">
                  <a:pos x="T2" y="T3"/>
                </a:cxn>
                <a:cxn ang="0">
                  <a:pos x="T4" y="T5"/>
                </a:cxn>
              </a:cxnLst>
              <a:rect l="0" t="0" r="r" b="b"/>
              <a:pathLst>
                <a:path w="1146" h="955">
                  <a:moveTo>
                    <a:pt x="1146" y="0"/>
                  </a:moveTo>
                  <a:lnTo>
                    <a:pt x="0" y="955"/>
                  </a:lnTo>
                  <a:lnTo>
                    <a:pt x="114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87" name="Line 247">
              <a:extLst>
                <a:ext uri="{FF2B5EF4-FFF2-40B4-BE49-F238E27FC236}">
                  <a16:creationId xmlns:a16="http://schemas.microsoft.com/office/drawing/2014/main" id="{E2D1C6D2-EAD7-45E8-942E-7E865874008A}"/>
                </a:ext>
              </a:extLst>
            </p:cNvPr>
            <p:cNvSpPr>
              <a:spLocks noChangeShapeType="1"/>
            </p:cNvSpPr>
            <p:nvPr/>
          </p:nvSpPr>
          <p:spPr bwMode="auto">
            <a:xfrm flipH="1">
              <a:off x="5196255" y="4821298"/>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8" name="Freeform 248">
              <a:extLst>
                <a:ext uri="{FF2B5EF4-FFF2-40B4-BE49-F238E27FC236}">
                  <a16:creationId xmlns:a16="http://schemas.microsoft.com/office/drawing/2014/main" id="{C4266BEB-66A9-49DF-90F2-DC13A5A815B1}"/>
                </a:ext>
              </a:extLst>
            </p:cNvPr>
            <p:cNvSpPr/>
            <p:nvPr/>
          </p:nvSpPr>
          <p:spPr bwMode="auto">
            <a:xfrm>
              <a:off x="5754552" y="4821298"/>
              <a:ext cx="436740" cy="669436"/>
            </a:xfrm>
            <a:custGeom>
              <a:avLst/>
              <a:gdLst>
                <a:gd name="T0" fmla="*/ 0 w 503"/>
                <a:gd name="T1" fmla="*/ 771 h 771"/>
                <a:gd name="T2" fmla="*/ 503 w 503"/>
                <a:gd name="T3" fmla="*/ 0 h 771"/>
                <a:gd name="T4" fmla="*/ 0 w 503"/>
                <a:gd name="T5" fmla="*/ 771 h 771"/>
              </a:gdLst>
              <a:ahLst/>
              <a:cxnLst>
                <a:cxn ang="0">
                  <a:pos x="T0" y="T1"/>
                </a:cxn>
                <a:cxn ang="0">
                  <a:pos x="T2" y="T3"/>
                </a:cxn>
                <a:cxn ang="0">
                  <a:pos x="T4" y="T5"/>
                </a:cxn>
              </a:cxnLst>
              <a:rect l="0" t="0" r="r" b="b"/>
              <a:pathLst>
                <a:path w="503" h="771">
                  <a:moveTo>
                    <a:pt x="0" y="771"/>
                  </a:moveTo>
                  <a:lnTo>
                    <a:pt x="503" y="0"/>
                  </a:lnTo>
                  <a:lnTo>
                    <a:pt x="0" y="7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89" name="Line 249">
              <a:extLst>
                <a:ext uri="{FF2B5EF4-FFF2-40B4-BE49-F238E27FC236}">
                  <a16:creationId xmlns:a16="http://schemas.microsoft.com/office/drawing/2014/main" id="{A21C9314-A9FE-4A8C-83CB-74B6F40D940E}"/>
                </a:ext>
              </a:extLst>
            </p:cNvPr>
            <p:cNvSpPr>
              <a:spLocks noChangeShapeType="1"/>
            </p:cNvSpPr>
            <p:nvPr/>
          </p:nvSpPr>
          <p:spPr bwMode="auto">
            <a:xfrm flipV="1">
              <a:off x="5754552" y="4821298"/>
              <a:ext cx="436740" cy="6694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90" name="Freeform 250">
              <a:extLst>
                <a:ext uri="{FF2B5EF4-FFF2-40B4-BE49-F238E27FC236}">
                  <a16:creationId xmlns:a16="http://schemas.microsoft.com/office/drawing/2014/main" id="{F48570D8-AECE-4E50-B045-B0D560089AB5}"/>
                </a:ext>
              </a:extLst>
            </p:cNvPr>
            <p:cNvSpPr/>
            <p:nvPr/>
          </p:nvSpPr>
          <p:spPr bwMode="auto">
            <a:xfrm>
              <a:off x="5772785" y="5508967"/>
              <a:ext cx="923838" cy="570453"/>
            </a:xfrm>
            <a:custGeom>
              <a:avLst/>
              <a:gdLst>
                <a:gd name="T0" fmla="*/ 0 w 1064"/>
                <a:gd name="T1" fmla="*/ 0 h 657"/>
                <a:gd name="T2" fmla="*/ 1064 w 1064"/>
                <a:gd name="T3" fmla="*/ 657 h 657"/>
                <a:gd name="T4" fmla="*/ 0 w 1064"/>
                <a:gd name="T5" fmla="*/ 0 h 657"/>
              </a:gdLst>
              <a:ahLst/>
              <a:cxnLst>
                <a:cxn ang="0">
                  <a:pos x="T0" y="T1"/>
                </a:cxn>
                <a:cxn ang="0">
                  <a:pos x="T2" y="T3"/>
                </a:cxn>
                <a:cxn ang="0">
                  <a:pos x="T4" y="T5"/>
                </a:cxn>
              </a:cxnLst>
              <a:rect l="0" t="0" r="r" b="b"/>
              <a:pathLst>
                <a:path w="1064" h="657">
                  <a:moveTo>
                    <a:pt x="0" y="0"/>
                  </a:moveTo>
                  <a:lnTo>
                    <a:pt x="1064" y="657"/>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1" name="Line 251">
              <a:extLst>
                <a:ext uri="{FF2B5EF4-FFF2-40B4-BE49-F238E27FC236}">
                  <a16:creationId xmlns:a16="http://schemas.microsoft.com/office/drawing/2014/main" id="{C8B630DE-6222-4DEE-BF03-D38893682D8A}"/>
                </a:ext>
              </a:extLst>
            </p:cNvPr>
            <p:cNvSpPr>
              <a:spLocks noChangeShapeType="1"/>
            </p:cNvSpPr>
            <p:nvPr/>
          </p:nvSpPr>
          <p:spPr bwMode="auto">
            <a:xfrm>
              <a:off x="5772785" y="5508967"/>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92" name="Freeform 252">
              <a:extLst>
                <a:ext uri="{FF2B5EF4-FFF2-40B4-BE49-F238E27FC236}">
                  <a16:creationId xmlns:a16="http://schemas.microsoft.com/office/drawing/2014/main" id="{29AF642C-288A-46F1-B9DC-665B84427D6F}"/>
                </a:ext>
              </a:extLst>
            </p:cNvPr>
            <p:cNvSpPr/>
            <p:nvPr/>
          </p:nvSpPr>
          <p:spPr bwMode="auto">
            <a:xfrm>
              <a:off x="5637335" y="6071606"/>
              <a:ext cx="1032372" cy="523567"/>
            </a:xfrm>
            <a:custGeom>
              <a:avLst/>
              <a:gdLst>
                <a:gd name="T0" fmla="*/ 0 w 1189"/>
                <a:gd name="T1" fmla="*/ 603 h 603"/>
                <a:gd name="T2" fmla="*/ 1189 w 1189"/>
                <a:gd name="T3" fmla="*/ 0 h 603"/>
                <a:gd name="T4" fmla="*/ 0 w 1189"/>
                <a:gd name="T5" fmla="*/ 603 h 603"/>
              </a:gdLst>
              <a:ahLst/>
              <a:cxnLst>
                <a:cxn ang="0">
                  <a:pos x="T0" y="T1"/>
                </a:cxn>
                <a:cxn ang="0">
                  <a:pos x="T2" y="T3"/>
                </a:cxn>
                <a:cxn ang="0">
                  <a:pos x="T4" y="T5"/>
                </a:cxn>
              </a:cxnLst>
              <a:rect l="0" t="0" r="r" b="b"/>
              <a:pathLst>
                <a:path w="1189" h="603">
                  <a:moveTo>
                    <a:pt x="0" y="603"/>
                  </a:moveTo>
                  <a:lnTo>
                    <a:pt x="1189" y="0"/>
                  </a:lnTo>
                  <a:lnTo>
                    <a:pt x="0" y="6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3" name="Line 253">
              <a:extLst>
                <a:ext uri="{FF2B5EF4-FFF2-40B4-BE49-F238E27FC236}">
                  <a16:creationId xmlns:a16="http://schemas.microsoft.com/office/drawing/2014/main" id="{9F5030AB-D207-4AE5-8C53-162B9B682E1E}"/>
                </a:ext>
              </a:extLst>
            </p:cNvPr>
            <p:cNvSpPr>
              <a:spLocks noChangeShapeType="1"/>
            </p:cNvSpPr>
            <p:nvPr/>
          </p:nvSpPr>
          <p:spPr bwMode="auto">
            <a:xfrm flipV="1">
              <a:off x="5637335" y="6071606"/>
              <a:ext cx="1032372"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94" name="Freeform 254">
              <a:extLst>
                <a:ext uri="{FF2B5EF4-FFF2-40B4-BE49-F238E27FC236}">
                  <a16:creationId xmlns:a16="http://schemas.microsoft.com/office/drawing/2014/main" id="{0131FF9F-B82E-47CB-8078-C38E4CDC61FA}"/>
                </a:ext>
              </a:extLst>
            </p:cNvPr>
            <p:cNvSpPr/>
            <p:nvPr/>
          </p:nvSpPr>
          <p:spPr bwMode="auto">
            <a:xfrm>
              <a:off x="4697868" y="3169850"/>
              <a:ext cx="376829" cy="1546388"/>
            </a:xfrm>
            <a:custGeom>
              <a:avLst/>
              <a:gdLst>
                <a:gd name="T0" fmla="*/ 434 w 434"/>
                <a:gd name="T1" fmla="*/ 0 h 1781"/>
                <a:gd name="T2" fmla="*/ 0 w 434"/>
                <a:gd name="T3" fmla="*/ 1781 h 1781"/>
                <a:gd name="T4" fmla="*/ 434 w 434"/>
                <a:gd name="T5" fmla="*/ 0 h 1781"/>
              </a:gdLst>
              <a:ahLst/>
              <a:cxnLst>
                <a:cxn ang="0">
                  <a:pos x="T0" y="T1"/>
                </a:cxn>
                <a:cxn ang="0">
                  <a:pos x="T2" y="T3"/>
                </a:cxn>
                <a:cxn ang="0">
                  <a:pos x="T4" y="T5"/>
                </a:cxn>
              </a:cxnLst>
              <a:rect l="0" t="0" r="r" b="b"/>
              <a:pathLst>
                <a:path w="434" h="1781">
                  <a:moveTo>
                    <a:pt x="434" y="0"/>
                  </a:moveTo>
                  <a:lnTo>
                    <a:pt x="0" y="1781"/>
                  </a:lnTo>
                  <a:lnTo>
                    <a:pt x="43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5" name="Line 255">
              <a:extLst>
                <a:ext uri="{FF2B5EF4-FFF2-40B4-BE49-F238E27FC236}">
                  <a16:creationId xmlns:a16="http://schemas.microsoft.com/office/drawing/2014/main" id="{9773DFCA-9AB1-4C76-8FDA-D06B23A56D97}"/>
                </a:ext>
              </a:extLst>
            </p:cNvPr>
            <p:cNvSpPr>
              <a:spLocks noChangeShapeType="1"/>
            </p:cNvSpPr>
            <p:nvPr/>
          </p:nvSpPr>
          <p:spPr bwMode="auto">
            <a:xfrm flipH="1">
              <a:off x="4697868" y="3169850"/>
              <a:ext cx="376829"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96" name="Freeform 256">
              <a:extLst>
                <a:ext uri="{FF2B5EF4-FFF2-40B4-BE49-F238E27FC236}">
                  <a16:creationId xmlns:a16="http://schemas.microsoft.com/office/drawing/2014/main" id="{291C621F-1114-4EF4-87A9-BF02B022E31C}"/>
                </a:ext>
              </a:extLst>
            </p:cNvPr>
            <p:cNvSpPr/>
            <p:nvPr/>
          </p:nvSpPr>
          <p:spPr bwMode="auto">
            <a:xfrm>
              <a:off x="5193650" y="4131024"/>
              <a:ext cx="375961" cy="1515130"/>
            </a:xfrm>
            <a:custGeom>
              <a:avLst/>
              <a:gdLst>
                <a:gd name="T0" fmla="*/ 433 w 433"/>
                <a:gd name="T1" fmla="*/ 0 h 1745"/>
                <a:gd name="T2" fmla="*/ 0 w 433"/>
                <a:gd name="T3" fmla="*/ 1745 h 1745"/>
                <a:gd name="T4" fmla="*/ 433 w 433"/>
                <a:gd name="T5" fmla="*/ 0 h 1745"/>
              </a:gdLst>
              <a:ahLst/>
              <a:cxnLst>
                <a:cxn ang="0">
                  <a:pos x="T0" y="T1"/>
                </a:cxn>
                <a:cxn ang="0">
                  <a:pos x="T2" y="T3"/>
                </a:cxn>
                <a:cxn ang="0">
                  <a:pos x="T4" y="T5"/>
                </a:cxn>
              </a:cxnLst>
              <a:rect l="0" t="0" r="r" b="b"/>
              <a:pathLst>
                <a:path w="433" h="1745">
                  <a:moveTo>
                    <a:pt x="433" y="0"/>
                  </a:moveTo>
                  <a:lnTo>
                    <a:pt x="0" y="1745"/>
                  </a:lnTo>
                  <a:lnTo>
                    <a:pt x="4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7" name="Line 257">
              <a:extLst>
                <a:ext uri="{FF2B5EF4-FFF2-40B4-BE49-F238E27FC236}">
                  <a16:creationId xmlns:a16="http://schemas.microsoft.com/office/drawing/2014/main" id="{BFA6A54F-3BDE-4EFD-AF36-DF6506242DF0}"/>
                </a:ext>
              </a:extLst>
            </p:cNvPr>
            <p:cNvSpPr>
              <a:spLocks noChangeShapeType="1"/>
            </p:cNvSpPr>
            <p:nvPr/>
          </p:nvSpPr>
          <p:spPr bwMode="auto">
            <a:xfrm flipH="1">
              <a:off x="5193650" y="4131024"/>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98" name="Freeform 258">
              <a:extLst>
                <a:ext uri="{FF2B5EF4-FFF2-40B4-BE49-F238E27FC236}">
                  <a16:creationId xmlns:a16="http://schemas.microsoft.com/office/drawing/2014/main" id="{F05F8B74-1CC7-4A63-B138-E6EE84084663}"/>
                </a:ext>
              </a:extLst>
            </p:cNvPr>
            <p:cNvSpPr/>
            <p:nvPr/>
          </p:nvSpPr>
          <p:spPr bwMode="auto">
            <a:xfrm>
              <a:off x="5196255" y="2570744"/>
              <a:ext cx="1705281" cy="3079751"/>
            </a:xfrm>
            <a:custGeom>
              <a:avLst/>
              <a:gdLst>
                <a:gd name="T0" fmla="*/ 0 w 1964"/>
                <a:gd name="T1" fmla="*/ 3547 h 3547"/>
                <a:gd name="T2" fmla="*/ 1964 w 1964"/>
                <a:gd name="T3" fmla="*/ 0 h 3547"/>
                <a:gd name="T4" fmla="*/ 0 w 1964"/>
                <a:gd name="T5" fmla="*/ 3547 h 3547"/>
              </a:gdLst>
              <a:ahLst/>
              <a:cxnLst>
                <a:cxn ang="0">
                  <a:pos x="T0" y="T1"/>
                </a:cxn>
                <a:cxn ang="0">
                  <a:pos x="T2" y="T3"/>
                </a:cxn>
                <a:cxn ang="0">
                  <a:pos x="T4" y="T5"/>
                </a:cxn>
              </a:cxnLst>
              <a:rect l="0" t="0" r="r" b="b"/>
              <a:pathLst>
                <a:path w="1964" h="3547">
                  <a:moveTo>
                    <a:pt x="0" y="3547"/>
                  </a:moveTo>
                  <a:lnTo>
                    <a:pt x="1964" y="0"/>
                  </a:lnTo>
                  <a:lnTo>
                    <a:pt x="0" y="354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9" name="Freeform 260">
              <a:extLst>
                <a:ext uri="{FF2B5EF4-FFF2-40B4-BE49-F238E27FC236}">
                  <a16:creationId xmlns:a16="http://schemas.microsoft.com/office/drawing/2014/main" id="{C9DA2C53-7C8E-44A7-A826-6A1FEB02750F}"/>
                </a:ext>
              </a:extLst>
            </p:cNvPr>
            <p:cNvSpPr/>
            <p:nvPr/>
          </p:nvSpPr>
          <p:spPr bwMode="auto">
            <a:xfrm>
              <a:off x="4707419" y="4740549"/>
              <a:ext cx="488836" cy="909946"/>
            </a:xfrm>
            <a:custGeom>
              <a:avLst/>
              <a:gdLst>
                <a:gd name="T0" fmla="*/ 563 w 563"/>
                <a:gd name="T1" fmla="*/ 1048 h 1048"/>
                <a:gd name="T2" fmla="*/ 0 w 563"/>
                <a:gd name="T3" fmla="*/ 0 h 1048"/>
                <a:gd name="T4" fmla="*/ 563 w 563"/>
                <a:gd name="T5" fmla="*/ 1048 h 1048"/>
              </a:gdLst>
              <a:ahLst/>
              <a:cxnLst>
                <a:cxn ang="0">
                  <a:pos x="T0" y="T1"/>
                </a:cxn>
                <a:cxn ang="0">
                  <a:pos x="T2" y="T3"/>
                </a:cxn>
                <a:cxn ang="0">
                  <a:pos x="T4" y="T5"/>
                </a:cxn>
              </a:cxnLst>
              <a:rect l="0" t="0" r="r" b="b"/>
              <a:pathLst>
                <a:path w="563" h="1048">
                  <a:moveTo>
                    <a:pt x="563" y="1048"/>
                  </a:moveTo>
                  <a:lnTo>
                    <a:pt x="0" y="0"/>
                  </a:lnTo>
                  <a:lnTo>
                    <a:pt x="563" y="10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00" name="Line 261">
              <a:extLst>
                <a:ext uri="{FF2B5EF4-FFF2-40B4-BE49-F238E27FC236}">
                  <a16:creationId xmlns:a16="http://schemas.microsoft.com/office/drawing/2014/main" id="{BDD7B72C-4331-4424-8459-8BEC15E71845}"/>
                </a:ext>
              </a:extLst>
            </p:cNvPr>
            <p:cNvSpPr>
              <a:spLocks noChangeShapeType="1"/>
            </p:cNvSpPr>
            <p:nvPr/>
          </p:nvSpPr>
          <p:spPr bwMode="auto">
            <a:xfrm flipH="1" flipV="1">
              <a:off x="4707419" y="4740549"/>
              <a:ext cx="488836"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1" name="Freeform 262">
              <a:extLst>
                <a:ext uri="{FF2B5EF4-FFF2-40B4-BE49-F238E27FC236}">
                  <a16:creationId xmlns:a16="http://schemas.microsoft.com/office/drawing/2014/main" id="{36179E72-F298-4436-ABF4-7F3E4C4D46FB}"/>
                </a:ext>
              </a:extLst>
            </p:cNvPr>
            <p:cNvSpPr/>
            <p:nvPr/>
          </p:nvSpPr>
          <p:spPr bwMode="auto">
            <a:xfrm>
              <a:off x="4397447" y="5650495"/>
              <a:ext cx="798808" cy="606052"/>
            </a:xfrm>
            <a:custGeom>
              <a:avLst/>
              <a:gdLst>
                <a:gd name="T0" fmla="*/ 920 w 920"/>
                <a:gd name="T1" fmla="*/ 0 h 698"/>
                <a:gd name="T2" fmla="*/ 0 w 920"/>
                <a:gd name="T3" fmla="*/ 698 h 698"/>
                <a:gd name="T4" fmla="*/ 920 w 920"/>
                <a:gd name="T5" fmla="*/ 0 h 698"/>
              </a:gdLst>
              <a:ahLst/>
              <a:cxnLst>
                <a:cxn ang="0">
                  <a:pos x="T0" y="T1"/>
                </a:cxn>
                <a:cxn ang="0">
                  <a:pos x="T2" y="T3"/>
                </a:cxn>
                <a:cxn ang="0">
                  <a:pos x="T4" y="T5"/>
                </a:cxn>
              </a:cxnLst>
              <a:rect l="0" t="0" r="r" b="b"/>
              <a:pathLst>
                <a:path w="920" h="698">
                  <a:moveTo>
                    <a:pt x="920" y="0"/>
                  </a:moveTo>
                  <a:lnTo>
                    <a:pt x="0" y="698"/>
                  </a:lnTo>
                  <a:lnTo>
                    <a:pt x="9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02" name="Line 263">
              <a:extLst>
                <a:ext uri="{FF2B5EF4-FFF2-40B4-BE49-F238E27FC236}">
                  <a16:creationId xmlns:a16="http://schemas.microsoft.com/office/drawing/2014/main" id="{BF29CCB5-CC56-4FE6-8569-0E75807CFBD4}"/>
                </a:ext>
              </a:extLst>
            </p:cNvPr>
            <p:cNvSpPr>
              <a:spLocks noChangeShapeType="1"/>
            </p:cNvSpPr>
            <p:nvPr/>
          </p:nvSpPr>
          <p:spPr bwMode="auto">
            <a:xfrm flipH="1">
              <a:off x="4397447" y="5650495"/>
              <a:ext cx="798808"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3" name="Freeform 264">
              <a:extLst>
                <a:ext uri="{FF2B5EF4-FFF2-40B4-BE49-F238E27FC236}">
                  <a16:creationId xmlns:a16="http://schemas.microsoft.com/office/drawing/2014/main" id="{765A8F29-E326-4306-AE7A-200EB54163B4}"/>
                </a:ext>
              </a:extLst>
            </p:cNvPr>
            <p:cNvSpPr/>
            <p:nvPr/>
          </p:nvSpPr>
          <p:spPr bwMode="auto">
            <a:xfrm>
              <a:off x="4397447" y="4716238"/>
              <a:ext cx="338625" cy="1540310"/>
            </a:xfrm>
            <a:custGeom>
              <a:avLst/>
              <a:gdLst>
                <a:gd name="T0" fmla="*/ 0 w 390"/>
                <a:gd name="T1" fmla="*/ 1774 h 1774"/>
                <a:gd name="T2" fmla="*/ 390 w 390"/>
                <a:gd name="T3" fmla="*/ 0 h 1774"/>
                <a:gd name="T4" fmla="*/ 0 w 390"/>
                <a:gd name="T5" fmla="*/ 1774 h 1774"/>
              </a:gdLst>
              <a:ahLst/>
              <a:cxnLst>
                <a:cxn ang="0">
                  <a:pos x="T0" y="T1"/>
                </a:cxn>
                <a:cxn ang="0">
                  <a:pos x="T2" y="T3"/>
                </a:cxn>
                <a:cxn ang="0">
                  <a:pos x="T4" y="T5"/>
                </a:cxn>
              </a:cxnLst>
              <a:rect l="0" t="0" r="r" b="b"/>
              <a:pathLst>
                <a:path w="390" h="1774">
                  <a:moveTo>
                    <a:pt x="0" y="1774"/>
                  </a:moveTo>
                  <a:lnTo>
                    <a:pt x="390" y="0"/>
                  </a:lnTo>
                  <a:lnTo>
                    <a:pt x="0" y="17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04" name="Line 265">
              <a:extLst>
                <a:ext uri="{FF2B5EF4-FFF2-40B4-BE49-F238E27FC236}">
                  <a16:creationId xmlns:a16="http://schemas.microsoft.com/office/drawing/2014/main" id="{D4A57EE6-E90F-4276-8590-47894851FC98}"/>
                </a:ext>
              </a:extLst>
            </p:cNvPr>
            <p:cNvSpPr>
              <a:spLocks noChangeShapeType="1"/>
            </p:cNvSpPr>
            <p:nvPr/>
          </p:nvSpPr>
          <p:spPr bwMode="auto">
            <a:xfrm flipV="1">
              <a:off x="4397447" y="4716238"/>
              <a:ext cx="338625"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5" name="Freeform 266">
              <a:extLst>
                <a:ext uri="{FF2B5EF4-FFF2-40B4-BE49-F238E27FC236}">
                  <a16:creationId xmlns:a16="http://schemas.microsoft.com/office/drawing/2014/main" id="{0214A81B-C24A-4D4A-A844-4D239F2826E7}"/>
                </a:ext>
              </a:extLst>
            </p:cNvPr>
            <p:cNvSpPr/>
            <p:nvPr/>
          </p:nvSpPr>
          <p:spPr bwMode="auto">
            <a:xfrm>
              <a:off x="4736072" y="4716238"/>
              <a:ext cx="1018480" cy="774496"/>
            </a:xfrm>
            <a:custGeom>
              <a:avLst/>
              <a:gdLst>
                <a:gd name="T0" fmla="*/ 0 w 1173"/>
                <a:gd name="T1" fmla="*/ 0 h 892"/>
                <a:gd name="T2" fmla="*/ 1173 w 1173"/>
                <a:gd name="T3" fmla="*/ 892 h 892"/>
                <a:gd name="T4" fmla="*/ 0 w 1173"/>
                <a:gd name="T5" fmla="*/ 0 h 892"/>
              </a:gdLst>
              <a:ahLst/>
              <a:cxnLst>
                <a:cxn ang="0">
                  <a:pos x="T0" y="T1"/>
                </a:cxn>
                <a:cxn ang="0">
                  <a:pos x="T2" y="T3"/>
                </a:cxn>
                <a:cxn ang="0">
                  <a:pos x="T4" y="T5"/>
                </a:cxn>
              </a:cxnLst>
              <a:rect l="0" t="0" r="r" b="b"/>
              <a:pathLst>
                <a:path w="1173" h="892">
                  <a:moveTo>
                    <a:pt x="0" y="0"/>
                  </a:moveTo>
                  <a:lnTo>
                    <a:pt x="1173" y="89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06" name="Line 267">
              <a:extLst>
                <a:ext uri="{FF2B5EF4-FFF2-40B4-BE49-F238E27FC236}">
                  <a16:creationId xmlns:a16="http://schemas.microsoft.com/office/drawing/2014/main" id="{78B8E3E9-5E92-4D48-9385-ED03A768CC06}"/>
                </a:ext>
              </a:extLst>
            </p:cNvPr>
            <p:cNvSpPr>
              <a:spLocks noChangeShapeType="1"/>
            </p:cNvSpPr>
            <p:nvPr/>
          </p:nvSpPr>
          <p:spPr bwMode="auto">
            <a:xfrm>
              <a:off x="4736072" y="4716238"/>
              <a:ext cx="1018480" cy="7744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7" name="Freeform 268">
              <a:extLst>
                <a:ext uri="{FF2B5EF4-FFF2-40B4-BE49-F238E27FC236}">
                  <a16:creationId xmlns:a16="http://schemas.microsoft.com/office/drawing/2014/main" id="{6374CA8F-A6BC-40A6-8BCE-C90EA8B1CCF5}"/>
                </a:ext>
              </a:extLst>
            </p:cNvPr>
            <p:cNvSpPr/>
            <p:nvPr/>
          </p:nvSpPr>
          <p:spPr bwMode="auto">
            <a:xfrm>
              <a:off x="5635599" y="5527201"/>
              <a:ext cx="118953" cy="1063630"/>
            </a:xfrm>
            <a:custGeom>
              <a:avLst/>
              <a:gdLst>
                <a:gd name="T0" fmla="*/ 0 w 137"/>
                <a:gd name="T1" fmla="*/ 1225 h 1225"/>
                <a:gd name="T2" fmla="*/ 137 w 137"/>
                <a:gd name="T3" fmla="*/ 0 h 1225"/>
                <a:gd name="T4" fmla="*/ 0 w 137"/>
                <a:gd name="T5" fmla="*/ 1225 h 1225"/>
              </a:gdLst>
              <a:ahLst/>
              <a:cxnLst>
                <a:cxn ang="0">
                  <a:pos x="T0" y="T1"/>
                </a:cxn>
                <a:cxn ang="0">
                  <a:pos x="T2" y="T3"/>
                </a:cxn>
                <a:cxn ang="0">
                  <a:pos x="T4" y="T5"/>
                </a:cxn>
              </a:cxnLst>
              <a:rect l="0" t="0" r="r" b="b"/>
              <a:pathLst>
                <a:path w="137" h="1225">
                  <a:moveTo>
                    <a:pt x="0" y="1225"/>
                  </a:moveTo>
                  <a:lnTo>
                    <a:pt x="137" y="0"/>
                  </a:lnTo>
                  <a:lnTo>
                    <a:pt x="0" y="122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08" name="Line 269">
              <a:extLst>
                <a:ext uri="{FF2B5EF4-FFF2-40B4-BE49-F238E27FC236}">
                  <a16:creationId xmlns:a16="http://schemas.microsoft.com/office/drawing/2014/main" id="{57A9CEA1-1F30-44FB-BFE5-5259BCEF1BF1}"/>
                </a:ext>
              </a:extLst>
            </p:cNvPr>
            <p:cNvSpPr>
              <a:spLocks noChangeShapeType="1"/>
            </p:cNvSpPr>
            <p:nvPr/>
          </p:nvSpPr>
          <p:spPr bwMode="auto">
            <a:xfrm flipV="1">
              <a:off x="5635599" y="5527201"/>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9" name="Freeform 270">
              <a:extLst>
                <a:ext uri="{FF2B5EF4-FFF2-40B4-BE49-F238E27FC236}">
                  <a16:creationId xmlns:a16="http://schemas.microsoft.com/office/drawing/2014/main" id="{05CA223E-9918-4EA6-8881-392B1EB06F07}"/>
                </a:ext>
              </a:extLst>
            </p:cNvPr>
            <p:cNvSpPr/>
            <p:nvPr/>
          </p:nvSpPr>
          <p:spPr bwMode="auto">
            <a:xfrm>
              <a:off x="5178021" y="5508967"/>
              <a:ext cx="557429" cy="165840"/>
            </a:xfrm>
            <a:custGeom>
              <a:avLst/>
              <a:gdLst>
                <a:gd name="T0" fmla="*/ 642 w 642"/>
                <a:gd name="T1" fmla="*/ 0 h 191"/>
                <a:gd name="T2" fmla="*/ 0 w 642"/>
                <a:gd name="T3" fmla="*/ 191 h 191"/>
                <a:gd name="T4" fmla="*/ 642 w 642"/>
                <a:gd name="T5" fmla="*/ 0 h 191"/>
              </a:gdLst>
              <a:ahLst/>
              <a:cxnLst>
                <a:cxn ang="0">
                  <a:pos x="T0" y="T1"/>
                </a:cxn>
                <a:cxn ang="0">
                  <a:pos x="T2" y="T3"/>
                </a:cxn>
                <a:cxn ang="0">
                  <a:pos x="T4" y="T5"/>
                </a:cxn>
              </a:cxnLst>
              <a:rect l="0" t="0" r="r" b="b"/>
              <a:pathLst>
                <a:path w="642" h="191">
                  <a:moveTo>
                    <a:pt x="642" y="0"/>
                  </a:moveTo>
                  <a:lnTo>
                    <a:pt x="0" y="191"/>
                  </a:lnTo>
                  <a:lnTo>
                    <a:pt x="6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0" name="Line 271">
              <a:extLst>
                <a:ext uri="{FF2B5EF4-FFF2-40B4-BE49-F238E27FC236}">
                  <a16:creationId xmlns:a16="http://schemas.microsoft.com/office/drawing/2014/main" id="{86B16F76-967D-4290-A5C6-1486A50C7FC8}"/>
                </a:ext>
              </a:extLst>
            </p:cNvPr>
            <p:cNvSpPr>
              <a:spLocks noChangeShapeType="1"/>
            </p:cNvSpPr>
            <p:nvPr/>
          </p:nvSpPr>
          <p:spPr bwMode="auto">
            <a:xfrm flipH="1">
              <a:off x="5178021" y="5508967"/>
              <a:ext cx="557429"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11" name="Freeform 272">
              <a:extLst>
                <a:ext uri="{FF2B5EF4-FFF2-40B4-BE49-F238E27FC236}">
                  <a16:creationId xmlns:a16="http://schemas.microsoft.com/office/drawing/2014/main" id="{B00EEE0E-81AE-4EDB-8D4E-4DF444896C33}"/>
                </a:ext>
              </a:extLst>
            </p:cNvPr>
            <p:cNvSpPr/>
            <p:nvPr/>
          </p:nvSpPr>
          <p:spPr bwMode="auto">
            <a:xfrm>
              <a:off x="5178021" y="5674807"/>
              <a:ext cx="457578" cy="916024"/>
            </a:xfrm>
            <a:custGeom>
              <a:avLst/>
              <a:gdLst>
                <a:gd name="T0" fmla="*/ 0 w 527"/>
                <a:gd name="T1" fmla="*/ 0 h 1055"/>
                <a:gd name="T2" fmla="*/ 527 w 527"/>
                <a:gd name="T3" fmla="*/ 1055 h 1055"/>
                <a:gd name="T4" fmla="*/ 0 w 527"/>
                <a:gd name="T5" fmla="*/ 0 h 1055"/>
              </a:gdLst>
              <a:ahLst/>
              <a:cxnLst>
                <a:cxn ang="0">
                  <a:pos x="T0" y="T1"/>
                </a:cxn>
                <a:cxn ang="0">
                  <a:pos x="T2" y="T3"/>
                </a:cxn>
                <a:cxn ang="0">
                  <a:pos x="T4" y="T5"/>
                </a:cxn>
              </a:cxnLst>
              <a:rect l="0" t="0" r="r" b="b"/>
              <a:pathLst>
                <a:path w="527" h="1055">
                  <a:moveTo>
                    <a:pt x="0" y="0"/>
                  </a:moveTo>
                  <a:lnTo>
                    <a:pt x="527" y="1055"/>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2" name="Line 273">
              <a:extLst>
                <a:ext uri="{FF2B5EF4-FFF2-40B4-BE49-F238E27FC236}">
                  <a16:creationId xmlns:a16="http://schemas.microsoft.com/office/drawing/2014/main" id="{2BB6D184-C22E-4D41-BEFE-7BD1110615E2}"/>
                </a:ext>
              </a:extLst>
            </p:cNvPr>
            <p:cNvSpPr>
              <a:spLocks noChangeShapeType="1"/>
            </p:cNvSpPr>
            <p:nvPr/>
          </p:nvSpPr>
          <p:spPr bwMode="auto">
            <a:xfrm>
              <a:off x="5178021" y="5674807"/>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13" name="Freeform 274">
              <a:extLst>
                <a:ext uri="{FF2B5EF4-FFF2-40B4-BE49-F238E27FC236}">
                  <a16:creationId xmlns:a16="http://schemas.microsoft.com/office/drawing/2014/main" id="{411AD4C1-E546-43B7-A932-995F43E8A6D2}"/>
                </a:ext>
              </a:extLst>
            </p:cNvPr>
            <p:cNvSpPr/>
            <p:nvPr/>
          </p:nvSpPr>
          <p:spPr bwMode="auto">
            <a:xfrm>
              <a:off x="5637335" y="3950424"/>
              <a:ext cx="1789503" cy="2644748"/>
            </a:xfrm>
            <a:custGeom>
              <a:avLst/>
              <a:gdLst>
                <a:gd name="T0" fmla="*/ 0 w 2061"/>
                <a:gd name="T1" fmla="*/ 3046 h 3046"/>
                <a:gd name="T2" fmla="*/ 2061 w 2061"/>
                <a:gd name="T3" fmla="*/ 0 h 3046"/>
                <a:gd name="T4" fmla="*/ 0 w 2061"/>
                <a:gd name="T5" fmla="*/ 3046 h 3046"/>
              </a:gdLst>
              <a:ahLst/>
              <a:cxnLst>
                <a:cxn ang="0">
                  <a:pos x="T0" y="T1"/>
                </a:cxn>
                <a:cxn ang="0">
                  <a:pos x="T2" y="T3"/>
                </a:cxn>
                <a:cxn ang="0">
                  <a:pos x="T4" y="T5"/>
                </a:cxn>
              </a:cxnLst>
              <a:rect l="0" t="0" r="r" b="b"/>
              <a:pathLst>
                <a:path w="2061" h="3046">
                  <a:moveTo>
                    <a:pt x="0" y="3046"/>
                  </a:moveTo>
                  <a:lnTo>
                    <a:pt x="2061" y="0"/>
                  </a:lnTo>
                  <a:lnTo>
                    <a:pt x="0" y="30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4" name="Line 275">
              <a:extLst>
                <a:ext uri="{FF2B5EF4-FFF2-40B4-BE49-F238E27FC236}">
                  <a16:creationId xmlns:a16="http://schemas.microsoft.com/office/drawing/2014/main" id="{A91D2B16-CD43-44D3-AE85-18587688AFD9}"/>
                </a:ext>
              </a:extLst>
            </p:cNvPr>
            <p:cNvSpPr>
              <a:spLocks noChangeShapeType="1"/>
            </p:cNvSpPr>
            <p:nvPr/>
          </p:nvSpPr>
          <p:spPr bwMode="auto">
            <a:xfrm flipV="1">
              <a:off x="5637335" y="3950424"/>
              <a:ext cx="1789503"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15" name="Freeform 276">
              <a:extLst>
                <a:ext uri="{FF2B5EF4-FFF2-40B4-BE49-F238E27FC236}">
                  <a16:creationId xmlns:a16="http://schemas.microsoft.com/office/drawing/2014/main" id="{B9B29E91-AC7C-4B43-96CC-332C766EF0AD}"/>
                </a:ext>
              </a:extLst>
            </p:cNvPr>
            <p:cNvSpPr/>
            <p:nvPr/>
          </p:nvSpPr>
          <p:spPr bwMode="auto">
            <a:xfrm>
              <a:off x="5074697" y="3169850"/>
              <a:ext cx="1707886" cy="1517735"/>
            </a:xfrm>
            <a:custGeom>
              <a:avLst/>
              <a:gdLst>
                <a:gd name="T0" fmla="*/ 1967 w 1967"/>
                <a:gd name="T1" fmla="*/ 1748 h 1748"/>
                <a:gd name="T2" fmla="*/ 0 w 1967"/>
                <a:gd name="T3" fmla="*/ 0 h 1748"/>
                <a:gd name="T4" fmla="*/ 1967 w 1967"/>
                <a:gd name="T5" fmla="*/ 1748 h 1748"/>
              </a:gdLst>
              <a:ahLst/>
              <a:cxnLst>
                <a:cxn ang="0">
                  <a:pos x="T0" y="T1"/>
                </a:cxn>
                <a:cxn ang="0">
                  <a:pos x="T2" y="T3"/>
                </a:cxn>
                <a:cxn ang="0">
                  <a:pos x="T4" y="T5"/>
                </a:cxn>
              </a:cxnLst>
              <a:rect l="0" t="0" r="r" b="b"/>
              <a:pathLst>
                <a:path w="1967" h="1748">
                  <a:moveTo>
                    <a:pt x="1967" y="1748"/>
                  </a:moveTo>
                  <a:lnTo>
                    <a:pt x="0" y="0"/>
                  </a:lnTo>
                  <a:lnTo>
                    <a:pt x="1967" y="17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6" name="Line 277">
              <a:extLst>
                <a:ext uri="{FF2B5EF4-FFF2-40B4-BE49-F238E27FC236}">
                  <a16:creationId xmlns:a16="http://schemas.microsoft.com/office/drawing/2014/main" id="{CC527925-BEB5-4904-A8D0-DB0422637322}"/>
                </a:ext>
              </a:extLst>
            </p:cNvPr>
            <p:cNvSpPr>
              <a:spLocks noChangeShapeType="1"/>
            </p:cNvSpPr>
            <p:nvPr/>
          </p:nvSpPr>
          <p:spPr bwMode="auto">
            <a:xfrm flipH="1" flipV="1">
              <a:off x="5074697" y="3169850"/>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17" name="Freeform 278">
              <a:extLst>
                <a:ext uri="{FF2B5EF4-FFF2-40B4-BE49-F238E27FC236}">
                  <a16:creationId xmlns:a16="http://schemas.microsoft.com/office/drawing/2014/main" id="{DE2B3F47-DBC4-465D-A945-6BB5C2D6A36D}"/>
                </a:ext>
              </a:extLst>
            </p:cNvPr>
            <p:cNvSpPr/>
            <p:nvPr/>
          </p:nvSpPr>
          <p:spPr bwMode="auto">
            <a:xfrm>
              <a:off x="4723916" y="4687585"/>
              <a:ext cx="1467375" cy="133713"/>
            </a:xfrm>
            <a:custGeom>
              <a:avLst/>
              <a:gdLst>
                <a:gd name="T0" fmla="*/ 1690 w 1690"/>
                <a:gd name="T1" fmla="*/ 154 h 154"/>
                <a:gd name="T2" fmla="*/ 0 w 1690"/>
                <a:gd name="T3" fmla="*/ 0 h 154"/>
                <a:gd name="T4" fmla="*/ 1690 w 1690"/>
                <a:gd name="T5" fmla="*/ 154 h 154"/>
              </a:gdLst>
              <a:ahLst/>
              <a:cxnLst>
                <a:cxn ang="0">
                  <a:pos x="T0" y="T1"/>
                </a:cxn>
                <a:cxn ang="0">
                  <a:pos x="T2" y="T3"/>
                </a:cxn>
                <a:cxn ang="0">
                  <a:pos x="T4" y="T5"/>
                </a:cxn>
              </a:cxnLst>
              <a:rect l="0" t="0" r="r" b="b"/>
              <a:pathLst>
                <a:path w="1690" h="154">
                  <a:moveTo>
                    <a:pt x="1690" y="154"/>
                  </a:moveTo>
                  <a:lnTo>
                    <a:pt x="0" y="0"/>
                  </a:lnTo>
                  <a:lnTo>
                    <a:pt x="169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8" name="Line 279">
              <a:extLst>
                <a:ext uri="{FF2B5EF4-FFF2-40B4-BE49-F238E27FC236}">
                  <a16:creationId xmlns:a16="http://schemas.microsoft.com/office/drawing/2014/main" id="{6845A17A-7ACE-4EEC-8D31-F466FA0EA4A5}"/>
                </a:ext>
              </a:extLst>
            </p:cNvPr>
            <p:cNvSpPr>
              <a:spLocks noChangeShapeType="1"/>
            </p:cNvSpPr>
            <p:nvPr/>
          </p:nvSpPr>
          <p:spPr bwMode="auto">
            <a:xfrm flipH="1" flipV="1">
              <a:off x="4723916" y="4687585"/>
              <a:ext cx="1467375"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19" name="Freeform 280">
              <a:extLst>
                <a:ext uri="{FF2B5EF4-FFF2-40B4-BE49-F238E27FC236}">
                  <a16:creationId xmlns:a16="http://schemas.microsoft.com/office/drawing/2014/main" id="{C48DAA8A-C258-462F-B38A-776DEF50905C}"/>
                </a:ext>
              </a:extLst>
            </p:cNvPr>
            <p:cNvSpPr/>
            <p:nvPr/>
          </p:nvSpPr>
          <p:spPr bwMode="auto">
            <a:xfrm>
              <a:off x="6782583" y="3133383"/>
              <a:ext cx="1840731" cy="1554202"/>
            </a:xfrm>
            <a:custGeom>
              <a:avLst/>
              <a:gdLst>
                <a:gd name="T0" fmla="*/ 0 w 2120"/>
                <a:gd name="T1" fmla="*/ 1790 h 1790"/>
                <a:gd name="T2" fmla="*/ 2120 w 2120"/>
                <a:gd name="T3" fmla="*/ 0 h 1790"/>
                <a:gd name="T4" fmla="*/ 0 w 2120"/>
                <a:gd name="T5" fmla="*/ 1790 h 1790"/>
              </a:gdLst>
              <a:ahLst/>
              <a:cxnLst>
                <a:cxn ang="0">
                  <a:pos x="T0" y="T1"/>
                </a:cxn>
                <a:cxn ang="0">
                  <a:pos x="T2" y="T3"/>
                </a:cxn>
                <a:cxn ang="0">
                  <a:pos x="T4" y="T5"/>
                </a:cxn>
              </a:cxnLst>
              <a:rect l="0" t="0" r="r" b="b"/>
              <a:pathLst>
                <a:path w="2120" h="1790">
                  <a:moveTo>
                    <a:pt x="0" y="1790"/>
                  </a:moveTo>
                  <a:lnTo>
                    <a:pt x="2120" y="0"/>
                  </a:lnTo>
                  <a:lnTo>
                    <a:pt x="0" y="17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20" name="Line 281">
              <a:extLst>
                <a:ext uri="{FF2B5EF4-FFF2-40B4-BE49-F238E27FC236}">
                  <a16:creationId xmlns:a16="http://schemas.microsoft.com/office/drawing/2014/main" id="{31DB3C9F-C034-4469-AFC5-A24014BCFCDD}"/>
                </a:ext>
              </a:extLst>
            </p:cNvPr>
            <p:cNvSpPr>
              <a:spLocks noChangeShapeType="1"/>
            </p:cNvSpPr>
            <p:nvPr/>
          </p:nvSpPr>
          <p:spPr bwMode="auto">
            <a:xfrm flipV="1">
              <a:off x="6782583" y="3133383"/>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1" name="Freeform 282">
              <a:extLst>
                <a:ext uri="{FF2B5EF4-FFF2-40B4-BE49-F238E27FC236}">
                  <a16:creationId xmlns:a16="http://schemas.microsoft.com/office/drawing/2014/main" id="{19E4BCF2-2B58-4243-A5E4-90A52F7B8990}"/>
                </a:ext>
              </a:extLst>
            </p:cNvPr>
            <p:cNvSpPr/>
            <p:nvPr/>
          </p:nvSpPr>
          <p:spPr bwMode="auto">
            <a:xfrm>
              <a:off x="4171697" y="3163772"/>
              <a:ext cx="903000" cy="79881"/>
            </a:xfrm>
            <a:custGeom>
              <a:avLst/>
              <a:gdLst>
                <a:gd name="T0" fmla="*/ 1040 w 1040"/>
                <a:gd name="T1" fmla="*/ 0 h 92"/>
                <a:gd name="T2" fmla="*/ 0 w 1040"/>
                <a:gd name="T3" fmla="*/ 92 h 92"/>
                <a:gd name="T4" fmla="*/ 1040 w 1040"/>
                <a:gd name="T5" fmla="*/ 0 h 92"/>
              </a:gdLst>
              <a:ahLst/>
              <a:cxnLst>
                <a:cxn ang="0">
                  <a:pos x="T0" y="T1"/>
                </a:cxn>
                <a:cxn ang="0">
                  <a:pos x="T2" y="T3"/>
                </a:cxn>
                <a:cxn ang="0">
                  <a:pos x="T4" y="T5"/>
                </a:cxn>
              </a:cxnLst>
              <a:rect l="0" t="0" r="r" b="b"/>
              <a:pathLst>
                <a:path w="1040" h="92">
                  <a:moveTo>
                    <a:pt x="1040" y="0"/>
                  </a:moveTo>
                  <a:lnTo>
                    <a:pt x="0" y="92"/>
                  </a:lnTo>
                  <a:lnTo>
                    <a:pt x="104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22" name="Line 283">
              <a:extLst>
                <a:ext uri="{FF2B5EF4-FFF2-40B4-BE49-F238E27FC236}">
                  <a16:creationId xmlns:a16="http://schemas.microsoft.com/office/drawing/2014/main" id="{A6904979-3A90-4EED-A609-2FB89AFBF1E4}"/>
                </a:ext>
              </a:extLst>
            </p:cNvPr>
            <p:cNvSpPr>
              <a:spLocks noChangeShapeType="1"/>
            </p:cNvSpPr>
            <p:nvPr/>
          </p:nvSpPr>
          <p:spPr bwMode="auto">
            <a:xfrm flipH="1">
              <a:off x="4171697" y="3163772"/>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3" name="Freeform 284">
              <a:extLst>
                <a:ext uri="{FF2B5EF4-FFF2-40B4-BE49-F238E27FC236}">
                  <a16:creationId xmlns:a16="http://schemas.microsoft.com/office/drawing/2014/main" id="{6E75D9DD-421E-42BC-AA34-D75CD9284B7D}"/>
                </a:ext>
              </a:extLst>
            </p:cNvPr>
            <p:cNvSpPr/>
            <p:nvPr/>
          </p:nvSpPr>
          <p:spPr bwMode="auto">
            <a:xfrm>
              <a:off x="3069863" y="2882453"/>
              <a:ext cx="1101834" cy="335152"/>
            </a:xfrm>
            <a:custGeom>
              <a:avLst/>
              <a:gdLst>
                <a:gd name="T0" fmla="*/ 1269 w 1269"/>
                <a:gd name="T1" fmla="*/ 386 h 386"/>
                <a:gd name="T2" fmla="*/ 0 w 1269"/>
                <a:gd name="T3" fmla="*/ 0 h 386"/>
                <a:gd name="T4" fmla="*/ 1269 w 1269"/>
                <a:gd name="T5" fmla="*/ 386 h 386"/>
              </a:gdLst>
              <a:ahLst/>
              <a:cxnLst>
                <a:cxn ang="0">
                  <a:pos x="T0" y="T1"/>
                </a:cxn>
                <a:cxn ang="0">
                  <a:pos x="T2" y="T3"/>
                </a:cxn>
                <a:cxn ang="0">
                  <a:pos x="T4" y="T5"/>
                </a:cxn>
              </a:cxnLst>
              <a:rect l="0" t="0" r="r" b="b"/>
              <a:pathLst>
                <a:path w="1269" h="386">
                  <a:moveTo>
                    <a:pt x="1269" y="386"/>
                  </a:moveTo>
                  <a:lnTo>
                    <a:pt x="0" y="0"/>
                  </a:lnTo>
                  <a:lnTo>
                    <a:pt x="1269" y="38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24" name="Line 285">
              <a:extLst>
                <a:ext uri="{FF2B5EF4-FFF2-40B4-BE49-F238E27FC236}">
                  <a16:creationId xmlns:a16="http://schemas.microsoft.com/office/drawing/2014/main" id="{697DDE34-722D-4149-A4C1-03534D55065A}"/>
                </a:ext>
              </a:extLst>
            </p:cNvPr>
            <p:cNvSpPr>
              <a:spLocks noChangeShapeType="1"/>
            </p:cNvSpPr>
            <p:nvPr/>
          </p:nvSpPr>
          <p:spPr bwMode="auto">
            <a:xfrm flipH="1" flipV="1">
              <a:off x="3069863" y="2882453"/>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5" name="Freeform 286">
              <a:extLst>
                <a:ext uri="{FF2B5EF4-FFF2-40B4-BE49-F238E27FC236}">
                  <a16:creationId xmlns:a16="http://schemas.microsoft.com/office/drawing/2014/main" id="{3AFA8C02-8C76-45D0-908E-13C8D9E07503}"/>
                </a:ext>
              </a:extLst>
            </p:cNvPr>
            <p:cNvSpPr/>
            <p:nvPr/>
          </p:nvSpPr>
          <p:spPr bwMode="auto">
            <a:xfrm>
              <a:off x="3069863" y="2882453"/>
              <a:ext cx="1414411" cy="61647"/>
            </a:xfrm>
            <a:custGeom>
              <a:avLst/>
              <a:gdLst>
                <a:gd name="T0" fmla="*/ 0 w 1629"/>
                <a:gd name="T1" fmla="*/ 0 h 71"/>
                <a:gd name="T2" fmla="*/ 1629 w 1629"/>
                <a:gd name="T3" fmla="*/ 71 h 71"/>
                <a:gd name="T4" fmla="*/ 0 w 1629"/>
                <a:gd name="T5" fmla="*/ 0 h 71"/>
              </a:gdLst>
              <a:ahLst/>
              <a:cxnLst>
                <a:cxn ang="0">
                  <a:pos x="T0" y="T1"/>
                </a:cxn>
                <a:cxn ang="0">
                  <a:pos x="T2" y="T3"/>
                </a:cxn>
                <a:cxn ang="0">
                  <a:pos x="T4" y="T5"/>
                </a:cxn>
              </a:cxnLst>
              <a:rect l="0" t="0" r="r" b="b"/>
              <a:pathLst>
                <a:path w="1629" h="71">
                  <a:moveTo>
                    <a:pt x="0" y="0"/>
                  </a:moveTo>
                  <a:lnTo>
                    <a:pt x="1629" y="71"/>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26" name="Line 287">
              <a:extLst>
                <a:ext uri="{FF2B5EF4-FFF2-40B4-BE49-F238E27FC236}">
                  <a16:creationId xmlns:a16="http://schemas.microsoft.com/office/drawing/2014/main" id="{FEA07ABB-72E2-425D-B500-9E7F4979BE88}"/>
                </a:ext>
              </a:extLst>
            </p:cNvPr>
            <p:cNvSpPr>
              <a:spLocks noChangeShapeType="1"/>
            </p:cNvSpPr>
            <p:nvPr/>
          </p:nvSpPr>
          <p:spPr bwMode="auto">
            <a:xfrm>
              <a:off x="3069863" y="2882453"/>
              <a:ext cx="1414411"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7" name="Freeform 288">
              <a:extLst>
                <a:ext uri="{FF2B5EF4-FFF2-40B4-BE49-F238E27FC236}">
                  <a16:creationId xmlns:a16="http://schemas.microsoft.com/office/drawing/2014/main" id="{8A0FEA1E-0722-4F85-B64E-9FAD64CF3D5E}"/>
                </a:ext>
              </a:extLst>
            </p:cNvPr>
            <p:cNvSpPr/>
            <p:nvPr/>
          </p:nvSpPr>
          <p:spPr bwMode="auto">
            <a:xfrm>
              <a:off x="3892982" y="2962333"/>
              <a:ext cx="607788" cy="1842467"/>
            </a:xfrm>
            <a:custGeom>
              <a:avLst/>
              <a:gdLst>
                <a:gd name="T0" fmla="*/ 700 w 700"/>
                <a:gd name="T1" fmla="*/ 0 h 2122"/>
                <a:gd name="T2" fmla="*/ 0 w 700"/>
                <a:gd name="T3" fmla="*/ 2122 h 2122"/>
                <a:gd name="T4" fmla="*/ 700 w 700"/>
                <a:gd name="T5" fmla="*/ 0 h 2122"/>
              </a:gdLst>
              <a:ahLst/>
              <a:cxnLst>
                <a:cxn ang="0">
                  <a:pos x="T0" y="T1"/>
                </a:cxn>
                <a:cxn ang="0">
                  <a:pos x="T2" y="T3"/>
                </a:cxn>
                <a:cxn ang="0">
                  <a:pos x="T4" y="T5"/>
                </a:cxn>
              </a:cxnLst>
              <a:rect l="0" t="0" r="r" b="b"/>
              <a:pathLst>
                <a:path w="700" h="2122">
                  <a:moveTo>
                    <a:pt x="700" y="0"/>
                  </a:moveTo>
                  <a:lnTo>
                    <a:pt x="0" y="2122"/>
                  </a:lnTo>
                  <a:lnTo>
                    <a:pt x="7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28" name="Line 289">
              <a:extLst>
                <a:ext uri="{FF2B5EF4-FFF2-40B4-BE49-F238E27FC236}">
                  <a16:creationId xmlns:a16="http://schemas.microsoft.com/office/drawing/2014/main" id="{307FD0CE-14FD-444D-B195-8149BFC0CA8C}"/>
                </a:ext>
              </a:extLst>
            </p:cNvPr>
            <p:cNvSpPr>
              <a:spLocks noChangeShapeType="1"/>
            </p:cNvSpPr>
            <p:nvPr/>
          </p:nvSpPr>
          <p:spPr bwMode="auto">
            <a:xfrm flipH="1">
              <a:off x="3892982" y="2962333"/>
              <a:ext cx="607788"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9" name="Freeform 290">
              <a:extLst>
                <a:ext uri="{FF2B5EF4-FFF2-40B4-BE49-F238E27FC236}">
                  <a16:creationId xmlns:a16="http://schemas.microsoft.com/office/drawing/2014/main" id="{89799C45-A6FB-49FB-8BF0-BBD3FBD251BA}"/>
                </a:ext>
              </a:extLst>
            </p:cNvPr>
            <p:cNvSpPr/>
            <p:nvPr/>
          </p:nvSpPr>
          <p:spPr bwMode="auto">
            <a:xfrm>
              <a:off x="3892982" y="4716238"/>
              <a:ext cx="804886" cy="88563"/>
            </a:xfrm>
            <a:custGeom>
              <a:avLst/>
              <a:gdLst>
                <a:gd name="T0" fmla="*/ 0 w 927"/>
                <a:gd name="T1" fmla="*/ 102 h 102"/>
                <a:gd name="T2" fmla="*/ 927 w 927"/>
                <a:gd name="T3" fmla="*/ 0 h 102"/>
                <a:gd name="T4" fmla="*/ 0 w 927"/>
                <a:gd name="T5" fmla="*/ 102 h 102"/>
              </a:gdLst>
              <a:ahLst/>
              <a:cxnLst>
                <a:cxn ang="0">
                  <a:pos x="T0" y="T1"/>
                </a:cxn>
                <a:cxn ang="0">
                  <a:pos x="T2" y="T3"/>
                </a:cxn>
                <a:cxn ang="0">
                  <a:pos x="T4" y="T5"/>
                </a:cxn>
              </a:cxnLst>
              <a:rect l="0" t="0" r="r" b="b"/>
              <a:pathLst>
                <a:path w="927" h="102">
                  <a:moveTo>
                    <a:pt x="0" y="102"/>
                  </a:moveTo>
                  <a:lnTo>
                    <a:pt x="927" y="0"/>
                  </a:lnTo>
                  <a:lnTo>
                    <a:pt x="0" y="10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0" name="Line 291">
              <a:extLst>
                <a:ext uri="{FF2B5EF4-FFF2-40B4-BE49-F238E27FC236}">
                  <a16:creationId xmlns:a16="http://schemas.microsoft.com/office/drawing/2014/main" id="{B9D3F046-0117-47A5-8C2A-B465C63E9921}"/>
                </a:ext>
              </a:extLst>
            </p:cNvPr>
            <p:cNvSpPr>
              <a:spLocks noChangeShapeType="1"/>
            </p:cNvSpPr>
            <p:nvPr/>
          </p:nvSpPr>
          <p:spPr bwMode="auto">
            <a:xfrm flipV="1">
              <a:off x="3892982" y="4716238"/>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31" name="Freeform 292">
              <a:extLst>
                <a:ext uri="{FF2B5EF4-FFF2-40B4-BE49-F238E27FC236}">
                  <a16:creationId xmlns:a16="http://schemas.microsoft.com/office/drawing/2014/main" id="{10462E45-024A-44E3-AF3E-948DD6D8DEC9}"/>
                </a:ext>
              </a:extLst>
            </p:cNvPr>
            <p:cNvSpPr/>
            <p:nvPr/>
          </p:nvSpPr>
          <p:spPr bwMode="auto">
            <a:xfrm>
              <a:off x="3870407" y="4669351"/>
              <a:ext cx="853509" cy="1106175"/>
            </a:xfrm>
            <a:custGeom>
              <a:avLst/>
              <a:gdLst>
                <a:gd name="T0" fmla="*/ 983 w 983"/>
                <a:gd name="T1" fmla="*/ 0 h 1274"/>
                <a:gd name="T2" fmla="*/ 0 w 983"/>
                <a:gd name="T3" fmla="*/ 1274 h 1274"/>
                <a:gd name="T4" fmla="*/ 983 w 983"/>
                <a:gd name="T5" fmla="*/ 0 h 1274"/>
              </a:gdLst>
              <a:ahLst/>
              <a:cxnLst>
                <a:cxn ang="0">
                  <a:pos x="T0" y="T1"/>
                </a:cxn>
                <a:cxn ang="0">
                  <a:pos x="T2" y="T3"/>
                </a:cxn>
                <a:cxn ang="0">
                  <a:pos x="T4" y="T5"/>
                </a:cxn>
              </a:cxnLst>
              <a:rect l="0" t="0" r="r" b="b"/>
              <a:pathLst>
                <a:path w="983" h="1274">
                  <a:moveTo>
                    <a:pt x="983" y="0"/>
                  </a:moveTo>
                  <a:lnTo>
                    <a:pt x="0" y="1274"/>
                  </a:lnTo>
                  <a:lnTo>
                    <a:pt x="98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2" name="Line 293">
              <a:extLst>
                <a:ext uri="{FF2B5EF4-FFF2-40B4-BE49-F238E27FC236}">
                  <a16:creationId xmlns:a16="http://schemas.microsoft.com/office/drawing/2014/main" id="{47AE59DB-BD20-4377-82B4-425A7FA3B9A3}"/>
                </a:ext>
              </a:extLst>
            </p:cNvPr>
            <p:cNvSpPr>
              <a:spLocks noChangeShapeType="1"/>
            </p:cNvSpPr>
            <p:nvPr/>
          </p:nvSpPr>
          <p:spPr bwMode="auto">
            <a:xfrm flipH="1">
              <a:off x="3870407" y="4669351"/>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33" name="Freeform 294">
              <a:extLst>
                <a:ext uri="{FF2B5EF4-FFF2-40B4-BE49-F238E27FC236}">
                  <a16:creationId xmlns:a16="http://schemas.microsoft.com/office/drawing/2014/main" id="{080F3C96-667E-4E19-B802-FB9A9DA23D10}"/>
                </a:ext>
              </a:extLst>
            </p:cNvPr>
            <p:cNvSpPr/>
            <p:nvPr/>
          </p:nvSpPr>
          <p:spPr bwMode="auto">
            <a:xfrm>
              <a:off x="3045551" y="5134744"/>
              <a:ext cx="830934" cy="652938"/>
            </a:xfrm>
            <a:custGeom>
              <a:avLst/>
              <a:gdLst>
                <a:gd name="T0" fmla="*/ 957 w 957"/>
                <a:gd name="T1" fmla="*/ 752 h 752"/>
                <a:gd name="T2" fmla="*/ 0 w 957"/>
                <a:gd name="T3" fmla="*/ 0 h 752"/>
                <a:gd name="T4" fmla="*/ 957 w 957"/>
                <a:gd name="T5" fmla="*/ 752 h 752"/>
              </a:gdLst>
              <a:ahLst/>
              <a:cxnLst>
                <a:cxn ang="0">
                  <a:pos x="T0" y="T1"/>
                </a:cxn>
                <a:cxn ang="0">
                  <a:pos x="T2" y="T3"/>
                </a:cxn>
                <a:cxn ang="0">
                  <a:pos x="T4" y="T5"/>
                </a:cxn>
              </a:cxnLst>
              <a:rect l="0" t="0" r="r" b="b"/>
              <a:pathLst>
                <a:path w="957" h="752">
                  <a:moveTo>
                    <a:pt x="957" y="752"/>
                  </a:moveTo>
                  <a:lnTo>
                    <a:pt x="0" y="0"/>
                  </a:lnTo>
                  <a:lnTo>
                    <a:pt x="957" y="7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4" name="Line 295">
              <a:extLst>
                <a:ext uri="{FF2B5EF4-FFF2-40B4-BE49-F238E27FC236}">
                  <a16:creationId xmlns:a16="http://schemas.microsoft.com/office/drawing/2014/main" id="{E5F90F54-2FBD-4374-A455-02EB158B9614}"/>
                </a:ext>
              </a:extLst>
            </p:cNvPr>
            <p:cNvSpPr>
              <a:spLocks noChangeShapeType="1"/>
            </p:cNvSpPr>
            <p:nvPr/>
          </p:nvSpPr>
          <p:spPr bwMode="auto">
            <a:xfrm flipH="1" flipV="1">
              <a:off x="3045551" y="5134744"/>
              <a:ext cx="830934"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35" name="Freeform 296">
              <a:extLst>
                <a:ext uri="{FF2B5EF4-FFF2-40B4-BE49-F238E27FC236}">
                  <a16:creationId xmlns:a16="http://schemas.microsoft.com/office/drawing/2014/main" id="{E957849C-F9F4-483C-A10B-39A4D5F648AB}"/>
                </a:ext>
              </a:extLst>
            </p:cNvPr>
            <p:cNvSpPr/>
            <p:nvPr/>
          </p:nvSpPr>
          <p:spPr bwMode="auto">
            <a:xfrm>
              <a:off x="3045551" y="5134744"/>
              <a:ext cx="32994" cy="688538"/>
            </a:xfrm>
            <a:custGeom>
              <a:avLst/>
              <a:gdLst>
                <a:gd name="T0" fmla="*/ 0 w 38"/>
                <a:gd name="T1" fmla="*/ 0 h 793"/>
                <a:gd name="T2" fmla="*/ 38 w 38"/>
                <a:gd name="T3" fmla="*/ 793 h 793"/>
                <a:gd name="T4" fmla="*/ 0 w 38"/>
                <a:gd name="T5" fmla="*/ 0 h 793"/>
              </a:gdLst>
              <a:ahLst/>
              <a:cxnLst>
                <a:cxn ang="0">
                  <a:pos x="T0" y="T1"/>
                </a:cxn>
                <a:cxn ang="0">
                  <a:pos x="T2" y="T3"/>
                </a:cxn>
                <a:cxn ang="0">
                  <a:pos x="T4" y="T5"/>
                </a:cxn>
              </a:cxnLst>
              <a:rect l="0" t="0" r="r" b="b"/>
              <a:pathLst>
                <a:path w="38" h="793">
                  <a:moveTo>
                    <a:pt x="0" y="0"/>
                  </a:moveTo>
                  <a:lnTo>
                    <a:pt x="38" y="79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6" name="Line 297">
              <a:extLst>
                <a:ext uri="{FF2B5EF4-FFF2-40B4-BE49-F238E27FC236}">
                  <a16:creationId xmlns:a16="http://schemas.microsoft.com/office/drawing/2014/main" id="{B5B79ECF-CF3B-4DCB-9937-005154A52AEB}"/>
                </a:ext>
              </a:extLst>
            </p:cNvPr>
            <p:cNvSpPr>
              <a:spLocks noChangeShapeType="1"/>
            </p:cNvSpPr>
            <p:nvPr/>
          </p:nvSpPr>
          <p:spPr bwMode="auto">
            <a:xfrm>
              <a:off x="3045551" y="5134744"/>
              <a:ext cx="32994"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37" name="Freeform 298">
              <a:extLst>
                <a:ext uri="{FF2B5EF4-FFF2-40B4-BE49-F238E27FC236}">
                  <a16:creationId xmlns:a16="http://schemas.microsoft.com/office/drawing/2014/main" id="{822CA512-92F6-485E-91B1-236210A15968}"/>
                </a:ext>
              </a:extLst>
            </p:cNvPr>
            <p:cNvSpPr/>
            <p:nvPr/>
          </p:nvSpPr>
          <p:spPr bwMode="auto">
            <a:xfrm>
              <a:off x="3078546" y="5823281"/>
              <a:ext cx="1327584" cy="430662"/>
            </a:xfrm>
            <a:custGeom>
              <a:avLst/>
              <a:gdLst>
                <a:gd name="T0" fmla="*/ 0 w 1529"/>
                <a:gd name="T1" fmla="*/ 0 h 496"/>
                <a:gd name="T2" fmla="*/ 1529 w 1529"/>
                <a:gd name="T3" fmla="*/ 496 h 496"/>
                <a:gd name="T4" fmla="*/ 0 w 1529"/>
                <a:gd name="T5" fmla="*/ 0 h 496"/>
              </a:gdLst>
              <a:ahLst/>
              <a:cxnLst>
                <a:cxn ang="0">
                  <a:pos x="T0" y="T1"/>
                </a:cxn>
                <a:cxn ang="0">
                  <a:pos x="T2" y="T3"/>
                </a:cxn>
                <a:cxn ang="0">
                  <a:pos x="T4" y="T5"/>
                </a:cxn>
              </a:cxnLst>
              <a:rect l="0" t="0" r="r" b="b"/>
              <a:pathLst>
                <a:path w="1529" h="496">
                  <a:moveTo>
                    <a:pt x="0" y="0"/>
                  </a:moveTo>
                  <a:lnTo>
                    <a:pt x="1529" y="49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8" name="Line 299">
              <a:extLst>
                <a:ext uri="{FF2B5EF4-FFF2-40B4-BE49-F238E27FC236}">
                  <a16:creationId xmlns:a16="http://schemas.microsoft.com/office/drawing/2014/main" id="{DEAFEFBF-4C6A-4DA2-B34C-AC89304712A3}"/>
                </a:ext>
              </a:extLst>
            </p:cNvPr>
            <p:cNvSpPr>
              <a:spLocks noChangeShapeType="1"/>
            </p:cNvSpPr>
            <p:nvPr/>
          </p:nvSpPr>
          <p:spPr bwMode="auto">
            <a:xfrm>
              <a:off x="3078546" y="5823281"/>
              <a:ext cx="1327584"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39" name="Freeform 300">
              <a:extLst>
                <a:ext uri="{FF2B5EF4-FFF2-40B4-BE49-F238E27FC236}">
                  <a16:creationId xmlns:a16="http://schemas.microsoft.com/office/drawing/2014/main" id="{D40A6C73-549D-4942-84C3-88A0A732F0B3}"/>
                </a:ext>
              </a:extLst>
            </p:cNvPr>
            <p:cNvSpPr/>
            <p:nvPr/>
          </p:nvSpPr>
          <p:spPr bwMode="auto">
            <a:xfrm>
              <a:off x="3874749" y="3207185"/>
              <a:ext cx="296948" cy="923838"/>
            </a:xfrm>
            <a:custGeom>
              <a:avLst/>
              <a:gdLst>
                <a:gd name="T0" fmla="*/ 342 w 342"/>
                <a:gd name="T1" fmla="*/ 0 h 1064"/>
                <a:gd name="T2" fmla="*/ 0 w 342"/>
                <a:gd name="T3" fmla="*/ 1064 h 1064"/>
                <a:gd name="T4" fmla="*/ 342 w 342"/>
                <a:gd name="T5" fmla="*/ 0 h 1064"/>
              </a:gdLst>
              <a:ahLst/>
              <a:cxnLst>
                <a:cxn ang="0">
                  <a:pos x="T0" y="T1"/>
                </a:cxn>
                <a:cxn ang="0">
                  <a:pos x="T2" y="T3"/>
                </a:cxn>
                <a:cxn ang="0">
                  <a:pos x="T4" y="T5"/>
                </a:cxn>
              </a:cxnLst>
              <a:rect l="0" t="0" r="r" b="b"/>
              <a:pathLst>
                <a:path w="342" h="1064">
                  <a:moveTo>
                    <a:pt x="342" y="0"/>
                  </a:moveTo>
                  <a:lnTo>
                    <a:pt x="0" y="1064"/>
                  </a:lnTo>
                  <a:lnTo>
                    <a:pt x="3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40" name="Line 301">
              <a:extLst>
                <a:ext uri="{FF2B5EF4-FFF2-40B4-BE49-F238E27FC236}">
                  <a16:creationId xmlns:a16="http://schemas.microsoft.com/office/drawing/2014/main" id="{26B83EC6-94CC-47F1-B83F-BC775964CE39}"/>
                </a:ext>
              </a:extLst>
            </p:cNvPr>
            <p:cNvSpPr>
              <a:spLocks noChangeShapeType="1"/>
            </p:cNvSpPr>
            <p:nvPr/>
          </p:nvSpPr>
          <p:spPr bwMode="auto">
            <a:xfrm flipH="1">
              <a:off x="3874749" y="3207185"/>
              <a:ext cx="296948"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1" name="Freeform 302">
              <a:extLst>
                <a:ext uri="{FF2B5EF4-FFF2-40B4-BE49-F238E27FC236}">
                  <a16:creationId xmlns:a16="http://schemas.microsoft.com/office/drawing/2014/main" id="{F679296F-A67C-4D71-B479-4EF3A03246A8}"/>
                </a:ext>
              </a:extLst>
            </p:cNvPr>
            <p:cNvSpPr/>
            <p:nvPr/>
          </p:nvSpPr>
          <p:spPr bwMode="auto">
            <a:xfrm>
              <a:off x="3858251" y="4131024"/>
              <a:ext cx="34731" cy="665094"/>
            </a:xfrm>
            <a:custGeom>
              <a:avLst/>
              <a:gdLst>
                <a:gd name="T0" fmla="*/ 0 w 40"/>
                <a:gd name="T1" fmla="*/ 0 h 766"/>
                <a:gd name="T2" fmla="*/ 40 w 40"/>
                <a:gd name="T3" fmla="*/ 766 h 766"/>
                <a:gd name="T4" fmla="*/ 0 w 40"/>
                <a:gd name="T5" fmla="*/ 0 h 766"/>
              </a:gdLst>
              <a:ahLst/>
              <a:cxnLst>
                <a:cxn ang="0">
                  <a:pos x="T0" y="T1"/>
                </a:cxn>
                <a:cxn ang="0">
                  <a:pos x="T2" y="T3"/>
                </a:cxn>
                <a:cxn ang="0">
                  <a:pos x="T4" y="T5"/>
                </a:cxn>
              </a:cxnLst>
              <a:rect l="0" t="0" r="r" b="b"/>
              <a:pathLst>
                <a:path w="40" h="766">
                  <a:moveTo>
                    <a:pt x="0" y="0"/>
                  </a:moveTo>
                  <a:lnTo>
                    <a:pt x="40" y="76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42" name="Line 303">
              <a:extLst>
                <a:ext uri="{FF2B5EF4-FFF2-40B4-BE49-F238E27FC236}">
                  <a16:creationId xmlns:a16="http://schemas.microsoft.com/office/drawing/2014/main" id="{562894C2-1576-4396-AB96-15F2850806DE}"/>
                </a:ext>
              </a:extLst>
            </p:cNvPr>
            <p:cNvSpPr>
              <a:spLocks noChangeShapeType="1"/>
            </p:cNvSpPr>
            <p:nvPr/>
          </p:nvSpPr>
          <p:spPr bwMode="auto">
            <a:xfrm>
              <a:off x="3858251" y="4131024"/>
              <a:ext cx="34731"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3" name="Freeform 304">
              <a:extLst>
                <a:ext uri="{FF2B5EF4-FFF2-40B4-BE49-F238E27FC236}">
                  <a16:creationId xmlns:a16="http://schemas.microsoft.com/office/drawing/2014/main" id="{D94D9CE6-69DF-43E9-9920-AE553FFB06EF}"/>
                </a:ext>
              </a:extLst>
            </p:cNvPr>
            <p:cNvSpPr/>
            <p:nvPr/>
          </p:nvSpPr>
          <p:spPr bwMode="auto">
            <a:xfrm>
              <a:off x="3057707" y="4796119"/>
              <a:ext cx="835275" cy="338625"/>
            </a:xfrm>
            <a:custGeom>
              <a:avLst/>
              <a:gdLst>
                <a:gd name="T0" fmla="*/ 962 w 962"/>
                <a:gd name="T1" fmla="*/ 0 h 390"/>
                <a:gd name="T2" fmla="*/ 0 w 962"/>
                <a:gd name="T3" fmla="*/ 390 h 390"/>
                <a:gd name="T4" fmla="*/ 962 w 962"/>
                <a:gd name="T5" fmla="*/ 0 h 390"/>
              </a:gdLst>
              <a:ahLst/>
              <a:cxnLst>
                <a:cxn ang="0">
                  <a:pos x="T0" y="T1"/>
                </a:cxn>
                <a:cxn ang="0">
                  <a:pos x="T2" y="T3"/>
                </a:cxn>
                <a:cxn ang="0">
                  <a:pos x="T4" y="T5"/>
                </a:cxn>
              </a:cxnLst>
              <a:rect l="0" t="0" r="r" b="b"/>
              <a:pathLst>
                <a:path w="962" h="390">
                  <a:moveTo>
                    <a:pt x="962" y="0"/>
                  </a:moveTo>
                  <a:lnTo>
                    <a:pt x="0" y="390"/>
                  </a:lnTo>
                  <a:lnTo>
                    <a:pt x="96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44" name="Line 305">
              <a:extLst>
                <a:ext uri="{FF2B5EF4-FFF2-40B4-BE49-F238E27FC236}">
                  <a16:creationId xmlns:a16="http://schemas.microsoft.com/office/drawing/2014/main" id="{F302CFE2-673E-4E3B-95FC-7EA71F78AE90}"/>
                </a:ext>
              </a:extLst>
            </p:cNvPr>
            <p:cNvSpPr>
              <a:spLocks noChangeShapeType="1"/>
            </p:cNvSpPr>
            <p:nvPr/>
          </p:nvSpPr>
          <p:spPr bwMode="auto">
            <a:xfrm flipH="1">
              <a:off x="3057707" y="4796119"/>
              <a:ext cx="835275"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5" name="Freeform 306">
              <a:extLst>
                <a:ext uri="{FF2B5EF4-FFF2-40B4-BE49-F238E27FC236}">
                  <a16:creationId xmlns:a16="http://schemas.microsoft.com/office/drawing/2014/main" id="{62B2DAF5-6FFF-458F-868C-255950F322F2}"/>
                </a:ext>
              </a:extLst>
            </p:cNvPr>
            <p:cNvSpPr/>
            <p:nvPr/>
          </p:nvSpPr>
          <p:spPr bwMode="auto">
            <a:xfrm>
              <a:off x="2278001" y="4123210"/>
              <a:ext cx="1596747" cy="7815"/>
            </a:xfrm>
            <a:custGeom>
              <a:avLst/>
              <a:gdLst>
                <a:gd name="T0" fmla="*/ 1839 w 1839"/>
                <a:gd name="T1" fmla="*/ 9 h 9"/>
                <a:gd name="T2" fmla="*/ 0 w 1839"/>
                <a:gd name="T3" fmla="*/ 0 h 9"/>
                <a:gd name="T4" fmla="*/ 1839 w 1839"/>
                <a:gd name="T5" fmla="*/ 9 h 9"/>
              </a:gdLst>
              <a:ahLst/>
              <a:cxnLst>
                <a:cxn ang="0">
                  <a:pos x="T0" y="T1"/>
                </a:cxn>
                <a:cxn ang="0">
                  <a:pos x="T2" y="T3"/>
                </a:cxn>
                <a:cxn ang="0">
                  <a:pos x="T4" y="T5"/>
                </a:cxn>
              </a:cxnLst>
              <a:rect l="0" t="0" r="r" b="b"/>
              <a:pathLst>
                <a:path w="1839" h="9">
                  <a:moveTo>
                    <a:pt x="1839" y="9"/>
                  </a:moveTo>
                  <a:lnTo>
                    <a:pt x="0" y="0"/>
                  </a:lnTo>
                  <a:lnTo>
                    <a:pt x="1839" y="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46" name="Line 307">
              <a:extLst>
                <a:ext uri="{FF2B5EF4-FFF2-40B4-BE49-F238E27FC236}">
                  <a16:creationId xmlns:a16="http://schemas.microsoft.com/office/drawing/2014/main" id="{80345E1A-1DF8-4590-BCEF-357DC025FADE}"/>
                </a:ext>
              </a:extLst>
            </p:cNvPr>
            <p:cNvSpPr>
              <a:spLocks noChangeShapeType="1"/>
            </p:cNvSpPr>
            <p:nvPr/>
          </p:nvSpPr>
          <p:spPr bwMode="auto">
            <a:xfrm flipH="1" flipV="1">
              <a:off x="2278001" y="4123210"/>
              <a:ext cx="1596747" cy="781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7" name="Freeform 308">
              <a:extLst>
                <a:ext uri="{FF2B5EF4-FFF2-40B4-BE49-F238E27FC236}">
                  <a16:creationId xmlns:a16="http://schemas.microsoft.com/office/drawing/2014/main" id="{1AC2FE57-2228-4B2F-A4DF-3288F36F6C6A}"/>
                </a:ext>
              </a:extLst>
            </p:cNvPr>
            <p:cNvSpPr/>
            <p:nvPr/>
          </p:nvSpPr>
          <p:spPr bwMode="auto">
            <a:xfrm>
              <a:off x="896585" y="4123210"/>
              <a:ext cx="1381417" cy="155420"/>
            </a:xfrm>
            <a:custGeom>
              <a:avLst/>
              <a:gdLst>
                <a:gd name="T0" fmla="*/ 1591 w 1591"/>
                <a:gd name="T1" fmla="*/ 0 h 179"/>
                <a:gd name="T2" fmla="*/ 0 w 1591"/>
                <a:gd name="T3" fmla="*/ 179 h 179"/>
                <a:gd name="T4" fmla="*/ 1591 w 1591"/>
                <a:gd name="T5" fmla="*/ 0 h 179"/>
              </a:gdLst>
              <a:ahLst/>
              <a:cxnLst>
                <a:cxn ang="0">
                  <a:pos x="T0" y="T1"/>
                </a:cxn>
                <a:cxn ang="0">
                  <a:pos x="T2" y="T3"/>
                </a:cxn>
                <a:cxn ang="0">
                  <a:pos x="T4" y="T5"/>
                </a:cxn>
              </a:cxnLst>
              <a:rect l="0" t="0" r="r" b="b"/>
              <a:pathLst>
                <a:path w="1591" h="179">
                  <a:moveTo>
                    <a:pt x="1591" y="0"/>
                  </a:moveTo>
                  <a:lnTo>
                    <a:pt x="0" y="179"/>
                  </a:lnTo>
                  <a:lnTo>
                    <a:pt x="159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48" name="Line 309">
              <a:extLst>
                <a:ext uri="{FF2B5EF4-FFF2-40B4-BE49-F238E27FC236}">
                  <a16:creationId xmlns:a16="http://schemas.microsoft.com/office/drawing/2014/main" id="{30CA1DBC-3741-44FF-90FC-5814750AFFFA}"/>
                </a:ext>
              </a:extLst>
            </p:cNvPr>
            <p:cNvSpPr>
              <a:spLocks noChangeShapeType="1"/>
            </p:cNvSpPr>
            <p:nvPr/>
          </p:nvSpPr>
          <p:spPr bwMode="auto">
            <a:xfrm flipH="1">
              <a:off x="896585" y="4123210"/>
              <a:ext cx="1381417" cy="15542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9" name="Freeform 310">
              <a:extLst>
                <a:ext uri="{FF2B5EF4-FFF2-40B4-BE49-F238E27FC236}">
                  <a16:creationId xmlns:a16="http://schemas.microsoft.com/office/drawing/2014/main" id="{2BAC6E10-D344-4930-9840-F5404C39D876}"/>
                </a:ext>
              </a:extLst>
            </p:cNvPr>
            <p:cNvSpPr/>
            <p:nvPr/>
          </p:nvSpPr>
          <p:spPr bwMode="auto">
            <a:xfrm>
              <a:off x="1615512" y="3182006"/>
              <a:ext cx="662490" cy="941204"/>
            </a:xfrm>
            <a:custGeom>
              <a:avLst/>
              <a:gdLst>
                <a:gd name="T0" fmla="*/ 763 w 763"/>
                <a:gd name="T1" fmla="*/ 1084 h 1084"/>
                <a:gd name="T2" fmla="*/ 0 w 763"/>
                <a:gd name="T3" fmla="*/ 0 h 1084"/>
                <a:gd name="T4" fmla="*/ 763 w 763"/>
                <a:gd name="T5" fmla="*/ 1084 h 1084"/>
              </a:gdLst>
              <a:ahLst/>
              <a:cxnLst>
                <a:cxn ang="0">
                  <a:pos x="T0" y="T1"/>
                </a:cxn>
                <a:cxn ang="0">
                  <a:pos x="T2" y="T3"/>
                </a:cxn>
                <a:cxn ang="0">
                  <a:pos x="T4" y="T5"/>
                </a:cxn>
              </a:cxnLst>
              <a:rect l="0" t="0" r="r" b="b"/>
              <a:pathLst>
                <a:path w="763" h="1084">
                  <a:moveTo>
                    <a:pt x="763" y="1084"/>
                  </a:moveTo>
                  <a:lnTo>
                    <a:pt x="0" y="0"/>
                  </a:lnTo>
                  <a:lnTo>
                    <a:pt x="763" y="108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0" name="Line 311">
              <a:extLst>
                <a:ext uri="{FF2B5EF4-FFF2-40B4-BE49-F238E27FC236}">
                  <a16:creationId xmlns:a16="http://schemas.microsoft.com/office/drawing/2014/main" id="{88A8C9DD-EBE3-4EB3-AC5D-79B4AD544599}"/>
                </a:ext>
              </a:extLst>
            </p:cNvPr>
            <p:cNvSpPr>
              <a:spLocks noChangeShapeType="1"/>
            </p:cNvSpPr>
            <p:nvPr/>
          </p:nvSpPr>
          <p:spPr bwMode="auto">
            <a:xfrm flipH="1" flipV="1">
              <a:off x="1615512" y="3182006"/>
              <a:ext cx="662490" cy="94120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51" name="Freeform 312">
              <a:extLst>
                <a:ext uri="{FF2B5EF4-FFF2-40B4-BE49-F238E27FC236}">
                  <a16:creationId xmlns:a16="http://schemas.microsoft.com/office/drawing/2014/main" id="{3CDFD4CD-BB82-4C3B-8844-B341336727AB}"/>
                </a:ext>
              </a:extLst>
            </p:cNvPr>
            <p:cNvSpPr/>
            <p:nvPr/>
          </p:nvSpPr>
          <p:spPr bwMode="auto">
            <a:xfrm>
              <a:off x="1662399" y="4131024"/>
              <a:ext cx="2212350" cy="1135696"/>
            </a:xfrm>
            <a:custGeom>
              <a:avLst/>
              <a:gdLst>
                <a:gd name="T0" fmla="*/ 2548 w 2548"/>
                <a:gd name="T1" fmla="*/ 0 h 1308"/>
                <a:gd name="T2" fmla="*/ 0 w 2548"/>
                <a:gd name="T3" fmla="*/ 1308 h 1308"/>
                <a:gd name="T4" fmla="*/ 2548 w 2548"/>
                <a:gd name="T5" fmla="*/ 0 h 1308"/>
              </a:gdLst>
              <a:ahLst/>
              <a:cxnLst>
                <a:cxn ang="0">
                  <a:pos x="T0" y="T1"/>
                </a:cxn>
                <a:cxn ang="0">
                  <a:pos x="T2" y="T3"/>
                </a:cxn>
                <a:cxn ang="0">
                  <a:pos x="T4" y="T5"/>
                </a:cxn>
              </a:cxnLst>
              <a:rect l="0" t="0" r="r" b="b"/>
              <a:pathLst>
                <a:path w="2548" h="1308">
                  <a:moveTo>
                    <a:pt x="2548" y="0"/>
                  </a:moveTo>
                  <a:lnTo>
                    <a:pt x="0" y="1308"/>
                  </a:lnTo>
                  <a:lnTo>
                    <a:pt x="25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2" name="Line 313">
              <a:extLst>
                <a:ext uri="{FF2B5EF4-FFF2-40B4-BE49-F238E27FC236}">
                  <a16:creationId xmlns:a16="http://schemas.microsoft.com/office/drawing/2014/main" id="{179E536A-C5C4-46DA-81C7-427D08FC743F}"/>
                </a:ext>
              </a:extLst>
            </p:cNvPr>
            <p:cNvSpPr>
              <a:spLocks noChangeShapeType="1"/>
            </p:cNvSpPr>
            <p:nvPr/>
          </p:nvSpPr>
          <p:spPr bwMode="auto">
            <a:xfrm flipH="1">
              <a:off x="1662399" y="413102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53" name="Freeform 314">
              <a:extLst>
                <a:ext uri="{FF2B5EF4-FFF2-40B4-BE49-F238E27FC236}">
                  <a16:creationId xmlns:a16="http://schemas.microsoft.com/office/drawing/2014/main" id="{F6C75BE3-955A-4490-8CB3-2E7F81EA0ADD}"/>
                </a:ext>
              </a:extLst>
            </p:cNvPr>
            <p:cNvSpPr/>
            <p:nvPr/>
          </p:nvSpPr>
          <p:spPr bwMode="auto">
            <a:xfrm>
              <a:off x="878351" y="4313361"/>
              <a:ext cx="784047" cy="953360"/>
            </a:xfrm>
            <a:custGeom>
              <a:avLst/>
              <a:gdLst>
                <a:gd name="T0" fmla="*/ 903 w 903"/>
                <a:gd name="T1" fmla="*/ 1098 h 1098"/>
                <a:gd name="T2" fmla="*/ 0 w 903"/>
                <a:gd name="T3" fmla="*/ 0 h 1098"/>
                <a:gd name="T4" fmla="*/ 903 w 903"/>
                <a:gd name="T5" fmla="*/ 1098 h 1098"/>
              </a:gdLst>
              <a:ahLst/>
              <a:cxnLst>
                <a:cxn ang="0">
                  <a:pos x="T0" y="T1"/>
                </a:cxn>
                <a:cxn ang="0">
                  <a:pos x="T2" y="T3"/>
                </a:cxn>
                <a:cxn ang="0">
                  <a:pos x="T4" y="T5"/>
                </a:cxn>
              </a:cxnLst>
              <a:rect l="0" t="0" r="r" b="b"/>
              <a:pathLst>
                <a:path w="903" h="1098">
                  <a:moveTo>
                    <a:pt x="903" y="1098"/>
                  </a:moveTo>
                  <a:lnTo>
                    <a:pt x="0" y="0"/>
                  </a:lnTo>
                  <a:lnTo>
                    <a:pt x="903" y="10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4" name="Line 315">
              <a:extLst>
                <a:ext uri="{FF2B5EF4-FFF2-40B4-BE49-F238E27FC236}">
                  <a16:creationId xmlns:a16="http://schemas.microsoft.com/office/drawing/2014/main" id="{8873E9A0-9FF2-4C06-87B8-73218329C4BC}"/>
                </a:ext>
              </a:extLst>
            </p:cNvPr>
            <p:cNvSpPr>
              <a:spLocks noChangeShapeType="1"/>
            </p:cNvSpPr>
            <p:nvPr/>
          </p:nvSpPr>
          <p:spPr bwMode="auto">
            <a:xfrm flipH="1" flipV="1">
              <a:off x="878351" y="4313361"/>
              <a:ext cx="784047"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55" name="Freeform 316">
              <a:extLst>
                <a:ext uri="{FF2B5EF4-FFF2-40B4-BE49-F238E27FC236}">
                  <a16:creationId xmlns:a16="http://schemas.microsoft.com/office/drawing/2014/main" id="{7D0A97DE-F253-4BD7-9513-B89E9D6299DE}"/>
                </a:ext>
              </a:extLst>
            </p:cNvPr>
            <p:cNvSpPr/>
            <p:nvPr/>
          </p:nvSpPr>
          <p:spPr bwMode="auto">
            <a:xfrm>
              <a:off x="878351" y="4313361"/>
              <a:ext cx="2179356" cy="821383"/>
            </a:xfrm>
            <a:custGeom>
              <a:avLst/>
              <a:gdLst>
                <a:gd name="T0" fmla="*/ 0 w 2510"/>
                <a:gd name="T1" fmla="*/ 0 h 946"/>
                <a:gd name="T2" fmla="*/ 2510 w 2510"/>
                <a:gd name="T3" fmla="*/ 946 h 946"/>
                <a:gd name="T4" fmla="*/ 0 w 2510"/>
                <a:gd name="T5" fmla="*/ 0 h 946"/>
              </a:gdLst>
              <a:ahLst/>
              <a:cxnLst>
                <a:cxn ang="0">
                  <a:pos x="T0" y="T1"/>
                </a:cxn>
                <a:cxn ang="0">
                  <a:pos x="T2" y="T3"/>
                </a:cxn>
                <a:cxn ang="0">
                  <a:pos x="T4" y="T5"/>
                </a:cxn>
              </a:cxnLst>
              <a:rect l="0" t="0" r="r" b="b"/>
              <a:pathLst>
                <a:path w="2510" h="946">
                  <a:moveTo>
                    <a:pt x="0" y="0"/>
                  </a:moveTo>
                  <a:lnTo>
                    <a:pt x="2510" y="94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6" name="Line 317">
              <a:extLst>
                <a:ext uri="{FF2B5EF4-FFF2-40B4-BE49-F238E27FC236}">
                  <a16:creationId xmlns:a16="http://schemas.microsoft.com/office/drawing/2014/main" id="{27594C9D-723F-4F39-BD66-BE893CC0E89E}"/>
                </a:ext>
              </a:extLst>
            </p:cNvPr>
            <p:cNvSpPr>
              <a:spLocks noChangeShapeType="1"/>
            </p:cNvSpPr>
            <p:nvPr/>
          </p:nvSpPr>
          <p:spPr bwMode="auto">
            <a:xfrm>
              <a:off x="878351" y="431336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57" name="Freeform 318">
              <a:extLst>
                <a:ext uri="{FF2B5EF4-FFF2-40B4-BE49-F238E27FC236}">
                  <a16:creationId xmlns:a16="http://schemas.microsoft.com/office/drawing/2014/main" id="{6D68B9B7-CC64-47EE-8365-E4360B6F11F6}"/>
                </a:ext>
              </a:extLst>
            </p:cNvPr>
            <p:cNvSpPr/>
            <p:nvPr/>
          </p:nvSpPr>
          <p:spPr bwMode="auto">
            <a:xfrm>
              <a:off x="3078546" y="5787682"/>
              <a:ext cx="761472" cy="35599"/>
            </a:xfrm>
            <a:custGeom>
              <a:avLst/>
              <a:gdLst>
                <a:gd name="T0" fmla="*/ 877 w 877"/>
                <a:gd name="T1" fmla="*/ 0 h 41"/>
                <a:gd name="T2" fmla="*/ 0 w 877"/>
                <a:gd name="T3" fmla="*/ 41 h 41"/>
                <a:gd name="T4" fmla="*/ 877 w 877"/>
                <a:gd name="T5" fmla="*/ 0 h 41"/>
              </a:gdLst>
              <a:ahLst/>
              <a:cxnLst>
                <a:cxn ang="0">
                  <a:pos x="T0" y="T1"/>
                </a:cxn>
                <a:cxn ang="0">
                  <a:pos x="T2" y="T3"/>
                </a:cxn>
                <a:cxn ang="0">
                  <a:pos x="T4" y="T5"/>
                </a:cxn>
              </a:cxnLst>
              <a:rect l="0" t="0" r="r" b="b"/>
              <a:pathLst>
                <a:path w="877" h="41">
                  <a:moveTo>
                    <a:pt x="877" y="0"/>
                  </a:moveTo>
                  <a:lnTo>
                    <a:pt x="0" y="41"/>
                  </a:lnTo>
                  <a:lnTo>
                    <a:pt x="87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8" name="Line 319">
              <a:extLst>
                <a:ext uri="{FF2B5EF4-FFF2-40B4-BE49-F238E27FC236}">
                  <a16:creationId xmlns:a16="http://schemas.microsoft.com/office/drawing/2014/main" id="{0C4A301B-0A67-45CF-9672-CC1756BF1ADF}"/>
                </a:ext>
              </a:extLst>
            </p:cNvPr>
            <p:cNvSpPr>
              <a:spLocks noChangeShapeType="1"/>
            </p:cNvSpPr>
            <p:nvPr/>
          </p:nvSpPr>
          <p:spPr bwMode="auto">
            <a:xfrm flipH="1">
              <a:off x="3078546" y="5787682"/>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59" name="Freeform 320">
              <a:extLst>
                <a:ext uri="{FF2B5EF4-FFF2-40B4-BE49-F238E27FC236}">
                  <a16:creationId xmlns:a16="http://schemas.microsoft.com/office/drawing/2014/main" id="{2DEFF024-84BA-40E9-8239-A6188BCE594C}"/>
                </a:ext>
              </a:extLst>
            </p:cNvPr>
            <p:cNvSpPr/>
            <p:nvPr/>
          </p:nvSpPr>
          <p:spPr bwMode="auto">
            <a:xfrm>
              <a:off x="1656321" y="3243653"/>
              <a:ext cx="2515376" cy="2020463"/>
            </a:xfrm>
            <a:custGeom>
              <a:avLst/>
              <a:gdLst>
                <a:gd name="T0" fmla="*/ 0 w 2897"/>
                <a:gd name="T1" fmla="*/ 2327 h 2327"/>
                <a:gd name="T2" fmla="*/ 2897 w 2897"/>
                <a:gd name="T3" fmla="*/ 0 h 2327"/>
                <a:gd name="T4" fmla="*/ 0 w 2897"/>
                <a:gd name="T5" fmla="*/ 2327 h 2327"/>
              </a:gdLst>
              <a:ahLst/>
              <a:cxnLst>
                <a:cxn ang="0">
                  <a:pos x="T0" y="T1"/>
                </a:cxn>
                <a:cxn ang="0">
                  <a:pos x="T2" y="T3"/>
                </a:cxn>
                <a:cxn ang="0">
                  <a:pos x="T4" y="T5"/>
                </a:cxn>
              </a:cxnLst>
              <a:rect l="0" t="0" r="r" b="b"/>
              <a:pathLst>
                <a:path w="2897" h="2327">
                  <a:moveTo>
                    <a:pt x="0" y="2327"/>
                  </a:moveTo>
                  <a:lnTo>
                    <a:pt x="2897" y="0"/>
                  </a:lnTo>
                  <a:lnTo>
                    <a:pt x="0" y="232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0" name="Line 321">
              <a:extLst>
                <a:ext uri="{FF2B5EF4-FFF2-40B4-BE49-F238E27FC236}">
                  <a16:creationId xmlns:a16="http://schemas.microsoft.com/office/drawing/2014/main" id="{6E360AE3-BD2A-4E74-BB2D-BEE1998EFC79}"/>
                </a:ext>
              </a:extLst>
            </p:cNvPr>
            <p:cNvSpPr>
              <a:spLocks noChangeShapeType="1"/>
            </p:cNvSpPr>
            <p:nvPr/>
          </p:nvSpPr>
          <p:spPr bwMode="auto">
            <a:xfrm flipV="1">
              <a:off x="1656321" y="3243653"/>
              <a:ext cx="2515376"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1" name="Freeform 322">
              <a:extLst>
                <a:ext uri="{FF2B5EF4-FFF2-40B4-BE49-F238E27FC236}">
                  <a16:creationId xmlns:a16="http://schemas.microsoft.com/office/drawing/2014/main" id="{D6A8C264-FCD9-4429-BBC4-ED825882FD9E}"/>
                </a:ext>
              </a:extLst>
            </p:cNvPr>
            <p:cNvSpPr/>
            <p:nvPr/>
          </p:nvSpPr>
          <p:spPr bwMode="auto">
            <a:xfrm>
              <a:off x="3925976" y="3163772"/>
              <a:ext cx="1148721" cy="1641029"/>
            </a:xfrm>
            <a:custGeom>
              <a:avLst/>
              <a:gdLst>
                <a:gd name="T0" fmla="*/ 0 w 1323"/>
                <a:gd name="T1" fmla="*/ 1890 h 1890"/>
                <a:gd name="T2" fmla="*/ 1323 w 1323"/>
                <a:gd name="T3" fmla="*/ 0 h 1890"/>
                <a:gd name="T4" fmla="*/ 0 w 1323"/>
                <a:gd name="T5" fmla="*/ 1890 h 1890"/>
              </a:gdLst>
              <a:ahLst/>
              <a:cxnLst>
                <a:cxn ang="0">
                  <a:pos x="T0" y="T1"/>
                </a:cxn>
                <a:cxn ang="0">
                  <a:pos x="T2" y="T3"/>
                </a:cxn>
                <a:cxn ang="0">
                  <a:pos x="T4" y="T5"/>
                </a:cxn>
              </a:cxnLst>
              <a:rect l="0" t="0" r="r" b="b"/>
              <a:pathLst>
                <a:path w="1323" h="1890">
                  <a:moveTo>
                    <a:pt x="0" y="1890"/>
                  </a:moveTo>
                  <a:lnTo>
                    <a:pt x="1323" y="0"/>
                  </a:lnTo>
                  <a:lnTo>
                    <a:pt x="0" y="18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2" name="Line 323">
              <a:extLst>
                <a:ext uri="{FF2B5EF4-FFF2-40B4-BE49-F238E27FC236}">
                  <a16:creationId xmlns:a16="http://schemas.microsoft.com/office/drawing/2014/main" id="{39BADDAE-12F0-4799-A3C3-0DE5433BEB48}"/>
                </a:ext>
              </a:extLst>
            </p:cNvPr>
            <p:cNvSpPr>
              <a:spLocks noChangeShapeType="1"/>
            </p:cNvSpPr>
            <p:nvPr/>
          </p:nvSpPr>
          <p:spPr bwMode="auto">
            <a:xfrm flipV="1">
              <a:off x="4073581" y="3223682"/>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3" name="Freeform 324">
              <a:extLst>
                <a:ext uri="{FF2B5EF4-FFF2-40B4-BE49-F238E27FC236}">
                  <a16:creationId xmlns:a16="http://schemas.microsoft.com/office/drawing/2014/main" id="{AE06A9FD-E68A-4BC4-A0AD-03483C70C843}"/>
                </a:ext>
              </a:extLst>
            </p:cNvPr>
            <p:cNvSpPr/>
            <p:nvPr/>
          </p:nvSpPr>
          <p:spPr bwMode="auto">
            <a:xfrm>
              <a:off x="3041210" y="3243653"/>
              <a:ext cx="1130487" cy="1901510"/>
            </a:xfrm>
            <a:custGeom>
              <a:avLst/>
              <a:gdLst>
                <a:gd name="T0" fmla="*/ 0 w 1302"/>
                <a:gd name="T1" fmla="*/ 2190 h 2190"/>
                <a:gd name="T2" fmla="*/ 1302 w 1302"/>
                <a:gd name="T3" fmla="*/ 0 h 2190"/>
                <a:gd name="T4" fmla="*/ 0 w 1302"/>
                <a:gd name="T5" fmla="*/ 2190 h 2190"/>
              </a:gdLst>
              <a:ahLst/>
              <a:cxnLst>
                <a:cxn ang="0">
                  <a:pos x="T0" y="T1"/>
                </a:cxn>
                <a:cxn ang="0">
                  <a:pos x="T2" y="T3"/>
                </a:cxn>
                <a:cxn ang="0">
                  <a:pos x="T4" y="T5"/>
                </a:cxn>
              </a:cxnLst>
              <a:rect l="0" t="0" r="r" b="b"/>
              <a:pathLst>
                <a:path w="1302" h="2190">
                  <a:moveTo>
                    <a:pt x="0" y="2190"/>
                  </a:moveTo>
                  <a:lnTo>
                    <a:pt x="1302" y="0"/>
                  </a:lnTo>
                  <a:lnTo>
                    <a:pt x="0" y="21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4" name="Line 325">
              <a:extLst>
                <a:ext uri="{FF2B5EF4-FFF2-40B4-BE49-F238E27FC236}">
                  <a16:creationId xmlns:a16="http://schemas.microsoft.com/office/drawing/2014/main" id="{E4F1C1ED-44E2-4C97-8981-32969A045661}"/>
                </a:ext>
              </a:extLst>
            </p:cNvPr>
            <p:cNvSpPr>
              <a:spLocks noChangeShapeType="1"/>
            </p:cNvSpPr>
            <p:nvPr/>
          </p:nvSpPr>
          <p:spPr bwMode="auto">
            <a:xfrm flipV="1">
              <a:off x="3041210" y="3243653"/>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5" name="Freeform 326">
              <a:extLst>
                <a:ext uri="{FF2B5EF4-FFF2-40B4-BE49-F238E27FC236}">
                  <a16:creationId xmlns:a16="http://schemas.microsoft.com/office/drawing/2014/main" id="{D8EA58D3-223B-4BF6-BCBF-C7B6A686BEC8}"/>
                </a:ext>
              </a:extLst>
            </p:cNvPr>
            <p:cNvSpPr/>
            <p:nvPr/>
          </p:nvSpPr>
          <p:spPr bwMode="auto">
            <a:xfrm>
              <a:off x="1662399" y="5145163"/>
              <a:ext cx="1378812" cy="121558"/>
            </a:xfrm>
            <a:custGeom>
              <a:avLst/>
              <a:gdLst>
                <a:gd name="T0" fmla="*/ 1588 w 1588"/>
                <a:gd name="T1" fmla="*/ 0 h 140"/>
                <a:gd name="T2" fmla="*/ 0 w 1588"/>
                <a:gd name="T3" fmla="*/ 140 h 140"/>
                <a:gd name="T4" fmla="*/ 1588 w 1588"/>
                <a:gd name="T5" fmla="*/ 0 h 140"/>
              </a:gdLst>
              <a:ahLst/>
              <a:cxnLst>
                <a:cxn ang="0">
                  <a:pos x="T0" y="T1"/>
                </a:cxn>
                <a:cxn ang="0">
                  <a:pos x="T2" y="T3"/>
                </a:cxn>
                <a:cxn ang="0">
                  <a:pos x="T4" y="T5"/>
                </a:cxn>
              </a:cxnLst>
              <a:rect l="0" t="0" r="r" b="b"/>
              <a:pathLst>
                <a:path w="1588" h="140">
                  <a:moveTo>
                    <a:pt x="1588" y="0"/>
                  </a:moveTo>
                  <a:lnTo>
                    <a:pt x="0" y="140"/>
                  </a:lnTo>
                  <a:lnTo>
                    <a:pt x="15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6" name="Line 327">
              <a:extLst>
                <a:ext uri="{FF2B5EF4-FFF2-40B4-BE49-F238E27FC236}">
                  <a16:creationId xmlns:a16="http://schemas.microsoft.com/office/drawing/2014/main" id="{9F4C9730-4125-4575-8751-746D785ACEF2}"/>
                </a:ext>
              </a:extLst>
            </p:cNvPr>
            <p:cNvSpPr>
              <a:spLocks noChangeShapeType="1"/>
            </p:cNvSpPr>
            <p:nvPr/>
          </p:nvSpPr>
          <p:spPr bwMode="auto">
            <a:xfrm flipH="1">
              <a:off x="1662399" y="5145163"/>
              <a:ext cx="1378812"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7" name="Freeform 328">
              <a:extLst>
                <a:ext uri="{FF2B5EF4-FFF2-40B4-BE49-F238E27FC236}">
                  <a16:creationId xmlns:a16="http://schemas.microsoft.com/office/drawing/2014/main" id="{F3454A21-2C68-42DF-8868-A6DFB59569A7}"/>
                </a:ext>
              </a:extLst>
            </p:cNvPr>
            <p:cNvSpPr/>
            <p:nvPr/>
          </p:nvSpPr>
          <p:spPr bwMode="auto">
            <a:xfrm>
              <a:off x="2278001" y="4123210"/>
              <a:ext cx="763209" cy="1021953"/>
            </a:xfrm>
            <a:custGeom>
              <a:avLst/>
              <a:gdLst>
                <a:gd name="T0" fmla="*/ 879 w 879"/>
                <a:gd name="T1" fmla="*/ 1177 h 1177"/>
                <a:gd name="T2" fmla="*/ 0 w 879"/>
                <a:gd name="T3" fmla="*/ 0 h 1177"/>
                <a:gd name="T4" fmla="*/ 879 w 879"/>
                <a:gd name="T5" fmla="*/ 1177 h 1177"/>
              </a:gdLst>
              <a:ahLst/>
              <a:cxnLst>
                <a:cxn ang="0">
                  <a:pos x="T0" y="T1"/>
                </a:cxn>
                <a:cxn ang="0">
                  <a:pos x="T2" y="T3"/>
                </a:cxn>
                <a:cxn ang="0">
                  <a:pos x="T4" y="T5"/>
                </a:cxn>
              </a:cxnLst>
              <a:rect l="0" t="0" r="r" b="b"/>
              <a:pathLst>
                <a:path w="879" h="1177">
                  <a:moveTo>
                    <a:pt x="879" y="1177"/>
                  </a:moveTo>
                  <a:lnTo>
                    <a:pt x="0" y="0"/>
                  </a:lnTo>
                  <a:lnTo>
                    <a:pt x="879" y="11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68" name="Line 329">
              <a:extLst>
                <a:ext uri="{FF2B5EF4-FFF2-40B4-BE49-F238E27FC236}">
                  <a16:creationId xmlns:a16="http://schemas.microsoft.com/office/drawing/2014/main" id="{6BBC8621-6ABD-422B-AF0D-672136414A6D}"/>
                </a:ext>
              </a:extLst>
            </p:cNvPr>
            <p:cNvSpPr>
              <a:spLocks noChangeShapeType="1"/>
            </p:cNvSpPr>
            <p:nvPr/>
          </p:nvSpPr>
          <p:spPr bwMode="auto">
            <a:xfrm flipH="1" flipV="1">
              <a:off x="2278001" y="4123210"/>
              <a:ext cx="763209" cy="10219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9" name="Freeform 330">
              <a:extLst>
                <a:ext uri="{FF2B5EF4-FFF2-40B4-BE49-F238E27FC236}">
                  <a16:creationId xmlns:a16="http://schemas.microsoft.com/office/drawing/2014/main" id="{6AA8E3C2-36AE-4662-B930-B5BEA30769FE}"/>
                </a:ext>
              </a:extLst>
            </p:cNvPr>
            <p:cNvSpPr/>
            <p:nvPr/>
          </p:nvSpPr>
          <p:spPr bwMode="auto">
            <a:xfrm>
              <a:off x="878351" y="3169850"/>
              <a:ext cx="737161" cy="1108780"/>
            </a:xfrm>
            <a:custGeom>
              <a:avLst/>
              <a:gdLst>
                <a:gd name="T0" fmla="*/ 0 w 849"/>
                <a:gd name="T1" fmla="*/ 1277 h 1277"/>
                <a:gd name="T2" fmla="*/ 849 w 849"/>
                <a:gd name="T3" fmla="*/ 0 h 1277"/>
                <a:gd name="T4" fmla="*/ 0 w 849"/>
                <a:gd name="T5" fmla="*/ 1277 h 1277"/>
              </a:gdLst>
              <a:ahLst/>
              <a:cxnLst>
                <a:cxn ang="0">
                  <a:pos x="T0" y="T1"/>
                </a:cxn>
                <a:cxn ang="0">
                  <a:pos x="T2" y="T3"/>
                </a:cxn>
                <a:cxn ang="0">
                  <a:pos x="T4" y="T5"/>
                </a:cxn>
              </a:cxnLst>
              <a:rect l="0" t="0" r="r" b="b"/>
              <a:pathLst>
                <a:path w="849" h="1277">
                  <a:moveTo>
                    <a:pt x="0" y="1277"/>
                  </a:moveTo>
                  <a:lnTo>
                    <a:pt x="849" y="0"/>
                  </a:lnTo>
                  <a:lnTo>
                    <a:pt x="0" y="12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0" name="Line 331">
              <a:extLst>
                <a:ext uri="{FF2B5EF4-FFF2-40B4-BE49-F238E27FC236}">
                  <a16:creationId xmlns:a16="http://schemas.microsoft.com/office/drawing/2014/main" id="{D814E2EB-74EB-42DE-9013-D9DA48FA131A}"/>
                </a:ext>
              </a:extLst>
            </p:cNvPr>
            <p:cNvSpPr>
              <a:spLocks noChangeShapeType="1"/>
            </p:cNvSpPr>
            <p:nvPr/>
          </p:nvSpPr>
          <p:spPr bwMode="auto">
            <a:xfrm flipV="1">
              <a:off x="878351" y="3169850"/>
              <a:ext cx="737161"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1" name="Freeform 332">
              <a:extLst>
                <a:ext uri="{FF2B5EF4-FFF2-40B4-BE49-F238E27FC236}">
                  <a16:creationId xmlns:a16="http://schemas.microsoft.com/office/drawing/2014/main" id="{285B3239-D6D6-4A47-A6DF-92B36B138B3C}"/>
                </a:ext>
              </a:extLst>
            </p:cNvPr>
            <p:cNvSpPr/>
            <p:nvPr/>
          </p:nvSpPr>
          <p:spPr bwMode="auto">
            <a:xfrm>
              <a:off x="1615512" y="2882453"/>
              <a:ext cx="1454351" cy="287397"/>
            </a:xfrm>
            <a:custGeom>
              <a:avLst/>
              <a:gdLst>
                <a:gd name="T0" fmla="*/ 0 w 1675"/>
                <a:gd name="T1" fmla="*/ 331 h 331"/>
                <a:gd name="T2" fmla="*/ 1675 w 1675"/>
                <a:gd name="T3" fmla="*/ 0 h 331"/>
                <a:gd name="T4" fmla="*/ 0 w 1675"/>
                <a:gd name="T5" fmla="*/ 331 h 331"/>
              </a:gdLst>
              <a:ahLst/>
              <a:cxnLst>
                <a:cxn ang="0">
                  <a:pos x="T0" y="T1"/>
                </a:cxn>
                <a:cxn ang="0">
                  <a:pos x="T2" y="T3"/>
                </a:cxn>
                <a:cxn ang="0">
                  <a:pos x="T4" y="T5"/>
                </a:cxn>
              </a:cxnLst>
              <a:rect l="0" t="0" r="r" b="b"/>
              <a:pathLst>
                <a:path w="1675" h="331">
                  <a:moveTo>
                    <a:pt x="0" y="331"/>
                  </a:moveTo>
                  <a:lnTo>
                    <a:pt x="1675" y="0"/>
                  </a:lnTo>
                  <a:lnTo>
                    <a:pt x="0" y="3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2" name="Line 333">
              <a:extLst>
                <a:ext uri="{FF2B5EF4-FFF2-40B4-BE49-F238E27FC236}">
                  <a16:creationId xmlns:a16="http://schemas.microsoft.com/office/drawing/2014/main" id="{059C82F3-1CDC-4ACB-A46D-9DF3E51016C9}"/>
                </a:ext>
              </a:extLst>
            </p:cNvPr>
            <p:cNvSpPr>
              <a:spLocks noChangeShapeType="1"/>
            </p:cNvSpPr>
            <p:nvPr/>
          </p:nvSpPr>
          <p:spPr bwMode="auto">
            <a:xfrm flipV="1">
              <a:off x="1615512" y="2882453"/>
              <a:ext cx="1454351"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3" name="Freeform 334">
              <a:extLst>
                <a:ext uri="{FF2B5EF4-FFF2-40B4-BE49-F238E27FC236}">
                  <a16:creationId xmlns:a16="http://schemas.microsoft.com/office/drawing/2014/main" id="{92243E31-610D-4EFA-B23F-2788F024D7F6}"/>
                </a:ext>
              </a:extLst>
            </p:cNvPr>
            <p:cNvSpPr/>
            <p:nvPr/>
          </p:nvSpPr>
          <p:spPr bwMode="auto">
            <a:xfrm>
              <a:off x="3041210" y="2882453"/>
              <a:ext cx="28653" cy="2240135"/>
            </a:xfrm>
            <a:custGeom>
              <a:avLst/>
              <a:gdLst>
                <a:gd name="T0" fmla="*/ 0 w 33"/>
                <a:gd name="T1" fmla="*/ 2580 h 2580"/>
                <a:gd name="T2" fmla="*/ 33 w 33"/>
                <a:gd name="T3" fmla="*/ 0 h 2580"/>
                <a:gd name="T4" fmla="*/ 0 w 33"/>
                <a:gd name="T5" fmla="*/ 2580 h 2580"/>
              </a:gdLst>
              <a:ahLst/>
              <a:cxnLst>
                <a:cxn ang="0">
                  <a:pos x="T0" y="T1"/>
                </a:cxn>
                <a:cxn ang="0">
                  <a:pos x="T2" y="T3"/>
                </a:cxn>
                <a:cxn ang="0">
                  <a:pos x="T4" y="T5"/>
                </a:cxn>
              </a:cxnLst>
              <a:rect l="0" t="0" r="r" b="b"/>
              <a:pathLst>
                <a:path w="33" h="2580">
                  <a:moveTo>
                    <a:pt x="0" y="2580"/>
                  </a:moveTo>
                  <a:lnTo>
                    <a:pt x="33" y="0"/>
                  </a:lnTo>
                  <a:lnTo>
                    <a:pt x="0" y="25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4" name="Line 335">
              <a:extLst>
                <a:ext uri="{FF2B5EF4-FFF2-40B4-BE49-F238E27FC236}">
                  <a16:creationId xmlns:a16="http://schemas.microsoft.com/office/drawing/2014/main" id="{0795627A-F992-4ED0-B7F4-9F533662C3E1}"/>
                </a:ext>
              </a:extLst>
            </p:cNvPr>
            <p:cNvSpPr>
              <a:spLocks noChangeShapeType="1"/>
            </p:cNvSpPr>
            <p:nvPr/>
          </p:nvSpPr>
          <p:spPr bwMode="auto">
            <a:xfrm flipV="1">
              <a:off x="3041210" y="2882453"/>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5" name="Freeform 336">
              <a:extLst>
                <a:ext uri="{FF2B5EF4-FFF2-40B4-BE49-F238E27FC236}">
                  <a16:creationId xmlns:a16="http://schemas.microsoft.com/office/drawing/2014/main" id="{BCC146A5-1B0A-4172-989F-534A34B6E03D}"/>
                </a:ext>
              </a:extLst>
            </p:cNvPr>
            <p:cNvSpPr/>
            <p:nvPr/>
          </p:nvSpPr>
          <p:spPr bwMode="auto">
            <a:xfrm>
              <a:off x="4182116" y="3217604"/>
              <a:ext cx="541800" cy="1451746"/>
            </a:xfrm>
            <a:custGeom>
              <a:avLst/>
              <a:gdLst>
                <a:gd name="T0" fmla="*/ 624 w 624"/>
                <a:gd name="T1" fmla="*/ 1672 h 1672"/>
                <a:gd name="T2" fmla="*/ 0 w 624"/>
                <a:gd name="T3" fmla="*/ 0 h 1672"/>
                <a:gd name="T4" fmla="*/ 624 w 624"/>
                <a:gd name="T5" fmla="*/ 1672 h 1672"/>
              </a:gdLst>
              <a:ahLst/>
              <a:cxnLst>
                <a:cxn ang="0">
                  <a:pos x="T0" y="T1"/>
                </a:cxn>
                <a:cxn ang="0">
                  <a:pos x="T2" y="T3"/>
                </a:cxn>
                <a:cxn ang="0">
                  <a:pos x="T4" y="T5"/>
                </a:cxn>
              </a:cxnLst>
              <a:rect l="0" t="0" r="r" b="b"/>
              <a:pathLst>
                <a:path w="624" h="1672">
                  <a:moveTo>
                    <a:pt x="624" y="1672"/>
                  </a:moveTo>
                  <a:lnTo>
                    <a:pt x="0" y="0"/>
                  </a:lnTo>
                  <a:lnTo>
                    <a:pt x="624" y="167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6" name="Line 337">
              <a:extLst>
                <a:ext uri="{FF2B5EF4-FFF2-40B4-BE49-F238E27FC236}">
                  <a16:creationId xmlns:a16="http://schemas.microsoft.com/office/drawing/2014/main" id="{0607E696-5E42-4665-ACFF-9ECE1A702A1E}"/>
                </a:ext>
              </a:extLst>
            </p:cNvPr>
            <p:cNvSpPr>
              <a:spLocks noChangeShapeType="1"/>
            </p:cNvSpPr>
            <p:nvPr/>
          </p:nvSpPr>
          <p:spPr bwMode="auto">
            <a:xfrm flipH="1" flipV="1">
              <a:off x="4182116" y="3217604"/>
              <a:ext cx="541800"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7" name="Freeform 338">
              <a:extLst>
                <a:ext uri="{FF2B5EF4-FFF2-40B4-BE49-F238E27FC236}">
                  <a16:creationId xmlns:a16="http://schemas.microsoft.com/office/drawing/2014/main" id="{B9C18F44-0DC1-40E2-B7CC-C9D8AC6AC2F2}"/>
                </a:ext>
              </a:extLst>
            </p:cNvPr>
            <p:cNvSpPr/>
            <p:nvPr/>
          </p:nvSpPr>
          <p:spPr bwMode="auto">
            <a:xfrm>
              <a:off x="3888641" y="4808274"/>
              <a:ext cx="494913" cy="1448273"/>
            </a:xfrm>
            <a:custGeom>
              <a:avLst/>
              <a:gdLst>
                <a:gd name="T0" fmla="*/ 570 w 570"/>
                <a:gd name="T1" fmla="*/ 1668 h 1668"/>
                <a:gd name="T2" fmla="*/ 0 w 570"/>
                <a:gd name="T3" fmla="*/ 0 h 1668"/>
                <a:gd name="T4" fmla="*/ 570 w 570"/>
                <a:gd name="T5" fmla="*/ 1668 h 1668"/>
              </a:gdLst>
              <a:ahLst/>
              <a:cxnLst>
                <a:cxn ang="0">
                  <a:pos x="T0" y="T1"/>
                </a:cxn>
                <a:cxn ang="0">
                  <a:pos x="T2" y="T3"/>
                </a:cxn>
                <a:cxn ang="0">
                  <a:pos x="T4" y="T5"/>
                </a:cxn>
              </a:cxnLst>
              <a:rect l="0" t="0" r="r" b="b"/>
              <a:pathLst>
                <a:path w="570" h="1668">
                  <a:moveTo>
                    <a:pt x="570" y="1668"/>
                  </a:moveTo>
                  <a:lnTo>
                    <a:pt x="0" y="0"/>
                  </a:lnTo>
                  <a:lnTo>
                    <a:pt x="570" y="166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8" name="Line 339">
              <a:extLst>
                <a:ext uri="{FF2B5EF4-FFF2-40B4-BE49-F238E27FC236}">
                  <a16:creationId xmlns:a16="http://schemas.microsoft.com/office/drawing/2014/main" id="{BD898D34-D4E5-4C40-95AE-00573667416D}"/>
                </a:ext>
              </a:extLst>
            </p:cNvPr>
            <p:cNvSpPr>
              <a:spLocks noChangeShapeType="1"/>
            </p:cNvSpPr>
            <p:nvPr/>
          </p:nvSpPr>
          <p:spPr bwMode="auto">
            <a:xfrm flipH="1" flipV="1">
              <a:off x="3888641" y="4808274"/>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79" name="Freeform 340">
              <a:extLst>
                <a:ext uri="{FF2B5EF4-FFF2-40B4-BE49-F238E27FC236}">
                  <a16:creationId xmlns:a16="http://schemas.microsoft.com/office/drawing/2014/main" id="{96BF795E-DFBB-4B4B-9753-F6D00DC42F0E}"/>
                </a:ext>
              </a:extLst>
            </p:cNvPr>
            <p:cNvSpPr/>
            <p:nvPr/>
          </p:nvSpPr>
          <p:spPr bwMode="auto">
            <a:xfrm>
              <a:off x="3892982" y="4796119"/>
              <a:ext cx="1285039" cy="878688"/>
            </a:xfrm>
            <a:custGeom>
              <a:avLst/>
              <a:gdLst>
                <a:gd name="T0" fmla="*/ 1480 w 1480"/>
                <a:gd name="T1" fmla="*/ 1012 h 1012"/>
                <a:gd name="T2" fmla="*/ 0 w 1480"/>
                <a:gd name="T3" fmla="*/ 0 h 1012"/>
                <a:gd name="T4" fmla="*/ 1480 w 1480"/>
                <a:gd name="T5" fmla="*/ 1012 h 1012"/>
              </a:gdLst>
              <a:ahLst/>
              <a:cxnLst>
                <a:cxn ang="0">
                  <a:pos x="T0" y="T1"/>
                </a:cxn>
                <a:cxn ang="0">
                  <a:pos x="T2" y="T3"/>
                </a:cxn>
                <a:cxn ang="0">
                  <a:pos x="T4" y="T5"/>
                </a:cxn>
              </a:cxnLst>
              <a:rect l="0" t="0" r="r" b="b"/>
              <a:pathLst>
                <a:path w="1480" h="1012">
                  <a:moveTo>
                    <a:pt x="1480" y="1012"/>
                  </a:moveTo>
                  <a:lnTo>
                    <a:pt x="0" y="0"/>
                  </a:lnTo>
                  <a:lnTo>
                    <a:pt x="1480" y="101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80" name="Line 341">
              <a:extLst>
                <a:ext uri="{FF2B5EF4-FFF2-40B4-BE49-F238E27FC236}">
                  <a16:creationId xmlns:a16="http://schemas.microsoft.com/office/drawing/2014/main" id="{A59E6E76-CB68-4D7F-9E95-547842F6191D}"/>
                </a:ext>
              </a:extLst>
            </p:cNvPr>
            <p:cNvSpPr>
              <a:spLocks noChangeShapeType="1"/>
            </p:cNvSpPr>
            <p:nvPr/>
          </p:nvSpPr>
          <p:spPr bwMode="auto">
            <a:xfrm flipH="1" flipV="1">
              <a:off x="3892982" y="4796119"/>
              <a:ext cx="1285039"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1" name="Freeform 342">
              <a:extLst>
                <a:ext uri="{FF2B5EF4-FFF2-40B4-BE49-F238E27FC236}">
                  <a16:creationId xmlns:a16="http://schemas.microsoft.com/office/drawing/2014/main" id="{787E6E25-2CE2-45F8-87E0-228B384A9DAF}"/>
                </a:ext>
              </a:extLst>
            </p:cNvPr>
            <p:cNvSpPr/>
            <p:nvPr/>
          </p:nvSpPr>
          <p:spPr bwMode="auto">
            <a:xfrm>
              <a:off x="3078546" y="4796119"/>
              <a:ext cx="814437" cy="1027163"/>
            </a:xfrm>
            <a:custGeom>
              <a:avLst/>
              <a:gdLst>
                <a:gd name="T0" fmla="*/ 938 w 938"/>
                <a:gd name="T1" fmla="*/ 0 h 1183"/>
                <a:gd name="T2" fmla="*/ 0 w 938"/>
                <a:gd name="T3" fmla="*/ 1183 h 1183"/>
                <a:gd name="T4" fmla="*/ 938 w 938"/>
                <a:gd name="T5" fmla="*/ 0 h 1183"/>
              </a:gdLst>
              <a:ahLst/>
              <a:cxnLst>
                <a:cxn ang="0">
                  <a:pos x="T0" y="T1"/>
                </a:cxn>
                <a:cxn ang="0">
                  <a:pos x="T2" y="T3"/>
                </a:cxn>
                <a:cxn ang="0">
                  <a:pos x="T4" y="T5"/>
                </a:cxn>
              </a:cxnLst>
              <a:rect l="0" t="0" r="r" b="b"/>
              <a:pathLst>
                <a:path w="938" h="1183">
                  <a:moveTo>
                    <a:pt x="938" y="0"/>
                  </a:moveTo>
                  <a:lnTo>
                    <a:pt x="0" y="1183"/>
                  </a:lnTo>
                  <a:lnTo>
                    <a:pt x="93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82" name="Line 343">
              <a:extLst>
                <a:ext uri="{FF2B5EF4-FFF2-40B4-BE49-F238E27FC236}">
                  <a16:creationId xmlns:a16="http://schemas.microsoft.com/office/drawing/2014/main" id="{8BC2FC4B-F249-4D2E-9362-790448413EFE}"/>
                </a:ext>
              </a:extLst>
            </p:cNvPr>
            <p:cNvSpPr>
              <a:spLocks noChangeShapeType="1"/>
            </p:cNvSpPr>
            <p:nvPr/>
          </p:nvSpPr>
          <p:spPr bwMode="auto">
            <a:xfrm flipH="1">
              <a:off x="3078546" y="4796119"/>
              <a:ext cx="814437"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3" name="Freeform 344">
              <a:extLst>
                <a:ext uri="{FF2B5EF4-FFF2-40B4-BE49-F238E27FC236}">
                  <a16:creationId xmlns:a16="http://schemas.microsoft.com/office/drawing/2014/main" id="{28113BF3-4779-45D7-B708-7AF965E92E62}"/>
                </a:ext>
              </a:extLst>
            </p:cNvPr>
            <p:cNvSpPr/>
            <p:nvPr/>
          </p:nvSpPr>
          <p:spPr bwMode="auto">
            <a:xfrm>
              <a:off x="2271924" y="2882453"/>
              <a:ext cx="797940" cy="1219919"/>
            </a:xfrm>
            <a:custGeom>
              <a:avLst/>
              <a:gdLst>
                <a:gd name="T0" fmla="*/ 0 w 919"/>
                <a:gd name="T1" fmla="*/ 1405 h 1405"/>
                <a:gd name="T2" fmla="*/ 919 w 919"/>
                <a:gd name="T3" fmla="*/ 0 h 1405"/>
                <a:gd name="T4" fmla="*/ 0 w 919"/>
                <a:gd name="T5" fmla="*/ 1405 h 1405"/>
              </a:gdLst>
              <a:ahLst/>
              <a:cxnLst>
                <a:cxn ang="0">
                  <a:pos x="T0" y="T1"/>
                </a:cxn>
                <a:cxn ang="0">
                  <a:pos x="T2" y="T3"/>
                </a:cxn>
                <a:cxn ang="0">
                  <a:pos x="T4" y="T5"/>
                </a:cxn>
              </a:cxnLst>
              <a:rect l="0" t="0" r="r" b="b"/>
              <a:pathLst>
                <a:path w="919" h="1405">
                  <a:moveTo>
                    <a:pt x="0" y="1405"/>
                  </a:moveTo>
                  <a:lnTo>
                    <a:pt x="919" y="0"/>
                  </a:lnTo>
                  <a:lnTo>
                    <a:pt x="0" y="140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84" name="Line 345">
              <a:extLst>
                <a:ext uri="{FF2B5EF4-FFF2-40B4-BE49-F238E27FC236}">
                  <a16:creationId xmlns:a16="http://schemas.microsoft.com/office/drawing/2014/main" id="{63C3FCE4-0B79-434D-95C9-287F18297CC0}"/>
                </a:ext>
              </a:extLst>
            </p:cNvPr>
            <p:cNvSpPr>
              <a:spLocks noChangeShapeType="1"/>
            </p:cNvSpPr>
            <p:nvPr/>
          </p:nvSpPr>
          <p:spPr bwMode="auto">
            <a:xfrm flipV="1">
              <a:off x="2271924" y="288245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5" name="Freeform 346">
              <a:extLst>
                <a:ext uri="{FF2B5EF4-FFF2-40B4-BE49-F238E27FC236}">
                  <a16:creationId xmlns:a16="http://schemas.microsoft.com/office/drawing/2014/main" id="{4699391A-7338-4EB1-8065-A18BABD8E382}"/>
                </a:ext>
              </a:extLst>
            </p:cNvPr>
            <p:cNvSpPr/>
            <p:nvPr/>
          </p:nvSpPr>
          <p:spPr bwMode="auto">
            <a:xfrm>
              <a:off x="4707419" y="3950424"/>
              <a:ext cx="2719419" cy="722400"/>
            </a:xfrm>
            <a:custGeom>
              <a:avLst/>
              <a:gdLst>
                <a:gd name="T0" fmla="*/ 3132 w 3132"/>
                <a:gd name="T1" fmla="*/ 0 h 832"/>
                <a:gd name="T2" fmla="*/ 0 w 3132"/>
                <a:gd name="T3" fmla="*/ 832 h 832"/>
                <a:gd name="T4" fmla="*/ 3132 w 3132"/>
                <a:gd name="T5" fmla="*/ 0 h 832"/>
              </a:gdLst>
              <a:ahLst/>
              <a:cxnLst>
                <a:cxn ang="0">
                  <a:pos x="T0" y="T1"/>
                </a:cxn>
                <a:cxn ang="0">
                  <a:pos x="T2" y="T3"/>
                </a:cxn>
                <a:cxn ang="0">
                  <a:pos x="T4" y="T5"/>
                </a:cxn>
              </a:cxnLst>
              <a:rect l="0" t="0" r="r" b="b"/>
              <a:pathLst>
                <a:path w="3132" h="832">
                  <a:moveTo>
                    <a:pt x="3132" y="0"/>
                  </a:moveTo>
                  <a:lnTo>
                    <a:pt x="0" y="832"/>
                  </a:lnTo>
                  <a:lnTo>
                    <a:pt x="313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86" name="Line 347">
              <a:extLst>
                <a:ext uri="{FF2B5EF4-FFF2-40B4-BE49-F238E27FC236}">
                  <a16:creationId xmlns:a16="http://schemas.microsoft.com/office/drawing/2014/main" id="{6F538483-5EC4-4C4C-B822-7B82423C7789}"/>
                </a:ext>
              </a:extLst>
            </p:cNvPr>
            <p:cNvSpPr>
              <a:spLocks noChangeShapeType="1"/>
            </p:cNvSpPr>
            <p:nvPr/>
          </p:nvSpPr>
          <p:spPr bwMode="auto">
            <a:xfrm flipH="1">
              <a:off x="4707419" y="3950424"/>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7" name="Freeform 348">
              <a:extLst>
                <a:ext uri="{FF2B5EF4-FFF2-40B4-BE49-F238E27FC236}">
                  <a16:creationId xmlns:a16="http://schemas.microsoft.com/office/drawing/2014/main" id="{5E8CD49B-6B8A-42BE-B536-E96148BDB5D1}"/>
                </a:ext>
              </a:extLst>
            </p:cNvPr>
            <p:cNvSpPr/>
            <p:nvPr/>
          </p:nvSpPr>
          <p:spPr bwMode="auto">
            <a:xfrm>
              <a:off x="3874749" y="4131024"/>
              <a:ext cx="832670" cy="541800"/>
            </a:xfrm>
            <a:custGeom>
              <a:avLst/>
              <a:gdLst>
                <a:gd name="T0" fmla="*/ 959 w 959"/>
                <a:gd name="T1" fmla="*/ 624 h 624"/>
                <a:gd name="T2" fmla="*/ 0 w 959"/>
                <a:gd name="T3" fmla="*/ 0 h 624"/>
                <a:gd name="T4" fmla="*/ 959 w 959"/>
                <a:gd name="T5" fmla="*/ 624 h 624"/>
              </a:gdLst>
              <a:ahLst/>
              <a:cxnLst>
                <a:cxn ang="0">
                  <a:pos x="T0" y="T1"/>
                </a:cxn>
                <a:cxn ang="0">
                  <a:pos x="T2" y="T3"/>
                </a:cxn>
                <a:cxn ang="0">
                  <a:pos x="T4" y="T5"/>
                </a:cxn>
              </a:cxnLst>
              <a:rect l="0" t="0" r="r" b="b"/>
              <a:pathLst>
                <a:path w="959" h="624">
                  <a:moveTo>
                    <a:pt x="959" y="624"/>
                  </a:moveTo>
                  <a:lnTo>
                    <a:pt x="0" y="0"/>
                  </a:lnTo>
                  <a:lnTo>
                    <a:pt x="959" y="6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88" name="Line 349">
              <a:extLst>
                <a:ext uri="{FF2B5EF4-FFF2-40B4-BE49-F238E27FC236}">
                  <a16:creationId xmlns:a16="http://schemas.microsoft.com/office/drawing/2014/main" id="{1FE7030F-EEA2-4ABD-BB0C-C163F3F2EB22}"/>
                </a:ext>
              </a:extLst>
            </p:cNvPr>
            <p:cNvSpPr>
              <a:spLocks noChangeShapeType="1"/>
            </p:cNvSpPr>
            <p:nvPr/>
          </p:nvSpPr>
          <p:spPr bwMode="auto">
            <a:xfrm flipH="1" flipV="1">
              <a:off x="3874749" y="4131024"/>
              <a:ext cx="832670"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9" name="Freeform 350">
              <a:extLst>
                <a:ext uri="{FF2B5EF4-FFF2-40B4-BE49-F238E27FC236}">
                  <a16:creationId xmlns:a16="http://schemas.microsoft.com/office/drawing/2014/main" id="{EB6515D0-32E8-4E79-B732-8B81E95E3C35}"/>
                </a:ext>
              </a:extLst>
            </p:cNvPr>
            <p:cNvSpPr/>
            <p:nvPr/>
          </p:nvSpPr>
          <p:spPr bwMode="auto">
            <a:xfrm>
              <a:off x="2271924" y="3207185"/>
              <a:ext cx="1899773" cy="895186"/>
            </a:xfrm>
            <a:custGeom>
              <a:avLst/>
              <a:gdLst>
                <a:gd name="T0" fmla="*/ 0 w 2188"/>
                <a:gd name="T1" fmla="*/ 1031 h 1031"/>
                <a:gd name="T2" fmla="*/ 2188 w 2188"/>
                <a:gd name="T3" fmla="*/ 0 h 1031"/>
                <a:gd name="T4" fmla="*/ 0 w 2188"/>
                <a:gd name="T5" fmla="*/ 1031 h 1031"/>
              </a:gdLst>
              <a:ahLst/>
              <a:cxnLst>
                <a:cxn ang="0">
                  <a:pos x="T0" y="T1"/>
                </a:cxn>
                <a:cxn ang="0">
                  <a:pos x="T2" y="T3"/>
                </a:cxn>
                <a:cxn ang="0">
                  <a:pos x="T4" y="T5"/>
                </a:cxn>
              </a:cxnLst>
              <a:rect l="0" t="0" r="r" b="b"/>
              <a:pathLst>
                <a:path w="2188" h="1031">
                  <a:moveTo>
                    <a:pt x="0" y="1031"/>
                  </a:moveTo>
                  <a:lnTo>
                    <a:pt x="2188" y="0"/>
                  </a:lnTo>
                  <a:lnTo>
                    <a:pt x="0" y="10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0" name="Line 351">
              <a:extLst>
                <a:ext uri="{FF2B5EF4-FFF2-40B4-BE49-F238E27FC236}">
                  <a16:creationId xmlns:a16="http://schemas.microsoft.com/office/drawing/2014/main" id="{610E474F-E819-4839-B3C5-61CEE0EDA756}"/>
                </a:ext>
              </a:extLst>
            </p:cNvPr>
            <p:cNvSpPr>
              <a:spLocks noChangeShapeType="1"/>
            </p:cNvSpPr>
            <p:nvPr/>
          </p:nvSpPr>
          <p:spPr bwMode="auto">
            <a:xfrm flipV="1">
              <a:off x="2271924" y="3207185"/>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1" name="Freeform 352">
              <a:extLst>
                <a:ext uri="{FF2B5EF4-FFF2-40B4-BE49-F238E27FC236}">
                  <a16:creationId xmlns:a16="http://schemas.microsoft.com/office/drawing/2014/main" id="{A0C28526-D970-42BC-9CF7-D7DFF64BFEF0}"/>
                </a:ext>
              </a:extLst>
            </p:cNvPr>
            <p:cNvSpPr/>
            <p:nvPr/>
          </p:nvSpPr>
          <p:spPr bwMode="auto">
            <a:xfrm>
              <a:off x="1662399" y="4102371"/>
              <a:ext cx="609525" cy="1164349"/>
            </a:xfrm>
            <a:custGeom>
              <a:avLst/>
              <a:gdLst>
                <a:gd name="T0" fmla="*/ 702 w 702"/>
                <a:gd name="T1" fmla="*/ 0 h 1341"/>
                <a:gd name="T2" fmla="*/ 0 w 702"/>
                <a:gd name="T3" fmla="*/ 1341 h 1341"/>
                <a:gd name="T4" fmla="*/ 702 w 702"/>
                <a:gd name="T5" fmla="*/ 0 h 1341"/>
              </a:gdLst>
              <a:ahLst/>
              <a:cxnLst>
                <a:cxn ang="0">
                  <a:pos x="T0" y="T1"/>
                </a:cxn>
                <a:cxn ang="0">
                  <a:pos x="T2" y="T3"/>
                </a:cxn>
                <a:cxn ang="0">
                  <a:pos x="T4" y="T5"/>
                </a:cxn>
              </a:cxnLst>
              <a:rect l="0" t="0" r="r" b="b"/>
              <a:pathLst>
                <a:path w="702" h="1341">
                  <a:moveTo>
                    <a:pt x="702" y="0"/>
                  </a:moveTo>
                  <a:lnTo>
                    <a:pt x="0" y="1341"/>
                  </a:lnTo>
                  <a:lnTo>
                    <a:pt x="7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2" name="Line 353">
              <a:extLst>
                <a:ext uri="{FF2B5EF4-FFF2-40B4-BE49-F238E27FC236}">
                  <a16:creationId xmlns:a16="http://schemas.microsoft.com/office/drawing/2014/main" id="{6E58A508-23A7-4962-A043-53A0BB17B1D4}"/>
                </a:ext>
              </a:extLst>
            </p:cNvPr>
            <p:cNvSpPr>
              <a:spLocks noChangeShapeType="1"/>
            </p:cNvSpPr>
            <p:nvPr/>
          </p:nvSpPr>
          <p:spPr bwMode="auto">
            <a:xfrm flipH="1">
              <a:off x="1662399" y="4102371"/>
              <a:ext cx="609525"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3" name="Freeform 354">
              <a:extLst>
                <a:ext uri="{FF2B5EF4-FFF2-40B4-BE49-F238E27FC236}">
                  <a16:creationId xmlns:a16="http://schemas.microsoft.com/office/drawing/2014/main" id="{57847633-636F-4694-ABC9-5E2E381998BC}"/>
                </a:ext>
              </a:extLst>
            </p:cNvPr>
            <p:cNvSpPr/>
            <p:nvPr/>
          </p:nvSpPr>
          <p:spPr bwMode="auto">
            <a:xfrm>
              <a:off x="3078546" y="4812615"/>
              <a:ext cx="3112746" cy="1010665"/>
            </a:xfrm>
            <a:custGeom>
              <a:avLst/>
              <a:gdLst>
                <a:gd name="T0" fmla="*/ 3585 w 3585"/>
                <a:gd name="T1" fmla="*/ 0 h 1164"/>
                <a:gd name="T2" fmla="*/ 0 w 3585"/>
                <a:gd name="T3" fmla="*/ 1164 h 1164"/>
                <a:gd name="T4" fmla="*/ 3585 w 3585"/>
                <a:gd name="T5" fmla="*/ 0 h 1164"/>
              </a:gdLst>
              <a:ahLst/>
              <a:cxnLst>
                <a:cxn ang="0">
                  <a:pos x="T0" y="T1"/>
                </a:cxn>
                <a:cxn ang="0">
                  <a:pos x="T2" y="T3"/>
                </a:cxn>
                <a:cxn ang="0">
                  <a:pos x="T4" y="T5"/>
                </a:cxn>
              </a:cxnLst>
              <a:rect l="0" t="0" r="r" b="b"/>
              <a:pathLst>
                <a:path w="3585" h="1164">
                  <a:moveTo>
                    <a:pt x="3585" y="0"/>
                  </a:moveTo>
                  <a:lnTo>
                    <a:pt x="0" y="1164"/>
                  </a:lnTo>
                  <a:lnTo>
                    <a:pt x="358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4" name="Line 355">
              <a:extLst>
                <a:ext uri="{FF2B5EF4-FFF2-40B4-BE49-F238E27FC236}">
                  <a16:creationId xmlns:a16="http://schemas.microsoft.com/office/drawing/2014/main" id="{98A2C70B-3B2B-42B0-BDFA-CEC9E45A0A94}"/>
                </a:ext>
              </a:extLst>
            </p:cNvPr>
            <p:cNvSpPr>
              <a:spLocks noChangeShapeType="1"/>
            </p:cNvSpPr>
            <p:nvPr/>
          </p:nvSpPr>
          <p:spPr bwMode="auto">
            <a:xfrm flipH="1">
              <a:off x="3078546" y="4812615"/>
              <a:ext cx="3112746"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95" name="Freeform 356">
              <a:extLst>
                <a:ext uri="{FF2B5EF4-FFF2-40B4-BE49-F238E27FC236}">
                  <a16:creationId xmlns:a16="http://schemas.microsoft.com/office/drawing/2014/main" id="{D708ADF9-BC34-47A8-A7FB-D29BD9162623}"/>
                </a:ext>
              </a:extLst>
            </p:cNvPr>
            <p:cNvSpPr/>
            <p:nvPr/>
          </p:nvSpPr>
          <p:spPr bwMode="auto">
            <a:xfrm>
              <a:off x="3069863" y="2882453"/>
              <a:ext cx="823119" cy="1913665"/>
            </a:xfrm>
            <a:custGeom>
              <a:avLst/>
              <a:gdLst>
                <a:gd name="T0" fmla="*/ 948 w 948"/>
                <a:gd name="T1" fmla="*/ 2204 h 2204"/>
                <a:gd name="T2" fmla="*/ 0 w 948"/>
                <a:gd name="T3" fmla="*/ 0 h 2204"/>
                <a:gd name="T4" fmla="*/ 948 w 948"/>
                <a:gd name="T5" fmla="*/ 2204 h 2204"/>
              </a:gdLst>
              <a:ahLst/>
              <a:cxnLst>
                <a:cxn ang="0">
                  <a:pos x="T0" y="T1"/>
                </a:cxn>
                <a:cxn ang="0">
                  <a:pos x="T2" y="T3"/>
                </a:cxn>
                <a:cxn ang="0">
                  <a:pos x="T4" y="T5"/>
                </a:cxn>
              </a:cxnLst>
              <a:rect l="0" t="0" r="r" b="b"/>
              <a:pathLst>
                <a:path w="948" h="2204">
                  <a:moveTo>
                    <a:pt x="948" y="2204"/>
                  </a:moveTo>
                  <a:lnTo>
                    <a:pt x="0" y="0"/>
                  </a:lnTo>
                  <a:lnTo>
                    <a:pt x="948" y="220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6" name="Line 357">
              <a:extLst>
                <a:ext uri="{FF2B5EF4-FFF2-40B4-BE49-F238E27FC236}">
                  <a16:creationId xmlns:a16="http://schemas.microsoft.com/office/drawing/2014/main" id="{67CB669B-BFC8-4B87-98DC-98BF30777AEC}"/>
                </a:ext>
              </a:extLst>
            </p:cNvPr>
            <p:cNvSpPr>
              <a:spLocks noChangeShapeType="1"/>
            </p:cNvSpPr>
            <p:nvPr/>
          </p:nvSpPr>
          <p:spPr bwMode="auto">
            <a:xfrm flipH="1" flipV="1">
              <a:off x="3069863" y="2882453"/>
              <a:ext cx="823119"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grpSp>
    </p:spTree>
    <p:extLst>
      <p:ext uri="{BB962C8B-B14F-4D97-AF65-F5344CB8AC3E}">
        <p14:creationId xmlns:p14="http://schemas.microsoft.com/office/powerpoint/2010/main" val="5159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4"/>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5"/>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6"/>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7"/>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8"/>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9"/>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0"/>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1"/>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2"/>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2"/>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3"/>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3"/>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4"/>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5"/>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6"/>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7"/>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8"/>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19"/>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0"/>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375"/>
                                        <p:tgtEl>
                                          <p:spTgt spid="22"/>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22"/>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375"/>
                                        <p:tgtEl>
                                          <p:spTgt spid="24"/>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24"/>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375"/>
                                        <p:tgtEl>
                                          <p:spTgt spid="23"/>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23"/>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23"/>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23"/>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375"/>
                                        <p:tgtEl>
                                          <p:spTgt spid="21"/>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1"/>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375"/>
                                        <p:tgtEl>
                                          <p:spTgt spid="37"/>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37"/>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37"/>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37"/>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375"/>
                                        <p:tgtEl>
                                          <p:spTgt spid="2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2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25"/>
                                        </p:tgtEl>
                                      </p:cBhvr>
                                      <p:by x="300000" y="300000"/>
                                    </p:animScale>
                                  </p:childTnLst>
                                </p:cTn>
                              </p:par>
                              <p:par>
                                <p:cTn id="92" presetID="6" presetClass="emph" presetSubtype="0" fill="hold" grpId="3" nodeType="withEffect">
                                  <p:stCondLst>
                                    <p:cond delay="3265"/>
                                  </p:stCondLst>
                                  <p:childTnLst>
                                    <p:animScale>
                                      <p:cBhvr>
                                        <p:cTn id="93" dur="1313" fill="hold"/>
                                        <p:tgtEl>
                                          <p:spTgt spid="2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375"/>
                                        <p:tgtEl>
                                          <p:spTgt spid="42"/>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42"/>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375"/>
                                        <p:tgtEl>
                                          <p:spTgt spid="38"/>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38"/>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375"/>
                                        <p:tgtEl>
                                          <p:spTgt spid="40"/>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40"/>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40"/>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40"/>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375"/>
                                        <p:tgtEl>
                                          <p:spTgt spid="2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2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2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2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28"/>
                                        </p:tgtEl>
                                        <p:attrNameLst>
                                          <p:attrName>style.visibility</p:attrName>
                                        </p:attrNameLst>
                                      </p:cBhvr>
                                      <p:to>
                                        <p:strVal val="visible"/>
                                      </p:to>
                                    </p:set>
                                    <p:animEffect transition="in" filter="fade">
                                      <p:cBhvr>
                                        <p:cTn id="124" dur="375"/>
                                        <p:tgtEl>
                                          <p:spTgt spid="2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2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2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2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375"/>
                                        <p:tgtEl>
                                          <p:spTgt spid="29"/>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29"/>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34"/>
                                        </p:tgtEl>
                                        <p:attrNameLst>
                                          <p:attrName>style.visibility</p:attrName>
                                        </p:attrNameLst>
                                      </p:cBhvr>
                                      <p:to>
                                        <p:strVal val="visible"/>
                                      </p:to>
                                    </p:set>
                                    <p:animEffect transition="in" filter="fade">
                                      <p:cBhvr>
                                        <p:cTn id="138" dur="375"/>
                                        <p:tgtEl>
                                          <p:spTgt spid="3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3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31"/>
                                        </p:tgtEl>
                                        <p:attrNameLst>
                                          <p:attrName>style.visibility</p:attrName>
                                        </p:attrNameLst>
                                      </p:cBhvr>
                                      <p:to>
                                        <p:strVal val="visible"/>
                                      </p:to>
                                    </p:set>
                                    <p:animEffect transition="in" filter="fade">
                                      <p:cBhvr>
                                        <p:cTn id="143" dur="375"/>
                                        <p:tgtEl>
                                          <p:spTgt spid="31"/>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31"/>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31"/>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31"/>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33"/>
                                        </p:tgtEl>
                                        <p:attrNameLst>
                                          <p:attrName>style.visibility</p:attrName>
                                        </p:attrNameLst>
                                      </p:cBhvr>
                                      <p:to>
                                        <p:strVal val="visible"/>
                                      </p:to>
                                    </p:set>
                                    <p:animEffect transition="in" filter="fade">
                                      <p:cBhvr>
                                        <p:cTn id="152" dur="375"/>
                                        <p:tgtEl>
                                          <p:spTgt spid="33"/>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33"/>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26"/>
                                        </p:tgtEl>
                                        <p:attrNameLst>
                                          <p:attrName>style.visibility</p:attrName>
                                        </p:attrNameLst>
                                      </p:cBhvr>
                                      <p:to>
                                        <p:strVal val="visible"/>
                                      </p:to>
                                    </p:set>
                                    <p:animEffect transition="in" filter="fade">
                                      <p:cBhvr>
                                        <p:cTn id="157" dur="375"/>
                                        <p:tgtEl>
                                          <p:spTgt spid="2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2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2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2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35"/>
                                        </p:tgtEl>
                                        <p:attrNameLst>
                                          <p:attrName>style.visibility</p:attrName>
                                        </p:attrNameLst>
                                      </p:cBhvr>
                                      <p:to>
                                        <p:strVal val="visible"/>
                                      </p:to>
                                    </p:set>
                                    <p:animEffect transition="in" filter="fade">
                                      <p:cBhvr>
                                        <p:cTn id="166" dur="375"/>
                                        <p:tgtEl>
                                          <p:spTgt spid="3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3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36"/>
                                        </p:tgtEl>
                                        <p:attrNameLst>
                                          <p:attrName>style.visibility</p:attrName>
                                        </p:attrNameLst>
                                      </p:cBhvr>
                                      <p:to>
                                        <p:strVal val="visible"/>
                                      </p:to>
                                    </p:set>
                                    <p:animEffect transition="in" filter="fade">
                                      <p:cBhvr>
                                        <p:cTn id="171" dur="375"/>
                                        <p:tgtEl>
                                          <p:spTgt spid="36"/>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36"/>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32"/>
                                        </p:tgtEl>
                                        <p:attrNameLst>
                                          <p:attrName>style.visibility</p:attrName>
                                        </p:attrNameLst>
                                      </p:cBhvr>
                                      <p:to>
                                        <p:strVal val="visible"/>
                                      </p:to>
                                    </p:set>
                                    <p:animEffect transition="in" filter="fade">
                                      <p:cBhvr>
                                        <p:cTn id="176" dur="375"/>
                                        <p:tgtEl>
                                          <p:spTgt spid="32"/>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32"/>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30"/>
                                        </p:tgtEl>
                                        <p:attrNameLst>
                                          <p:attrName>style.visibility</p:attrName>
                                        </p:attrNameLst>
                                      </p:cBhvr>
                                      <p:to>
                                        <p:strVal val="visible"/>
                                      </p:to>
                                    </p:set>
                                    <p:animEffect transition="in" filter="fade">
                                      <p:cBhvr>
                                        <p:cTn id="181" dur="375"/>
                                        <p:tgtEl>
                                          <p:spTgt spid="30"/>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30"/>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30"/>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30"/>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39"/>
                                        </p:tgtEl>
                                        <p:attrNameLst>
                                          <p:attrName>style.visibility</p:attrName>
                                        </p:attrNameLst>
                                      </p:cBhvr>
                                      <p:to>
                                        <p:strVal val="visible"/>
                                      </p:to>
                                    </p:set>
                                    <p:animEffect transition="in" filter="fade">
                                      <p:cBhvr>
                                        <p:cTn id="190" dur="375"/>
                                        <p:tgtEl>
                                          <p:spTgt spid="39"/>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39"/>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39"/>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39"/>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41"/>
                                        </p:tgtEl>
                                        <p:attrNameLst>
                                          <p:attrName>style.visibility</p:attrName>
                                        </p:attrNameLst>
                                      </p:cBhvr>
                                      <p:to>
                                        <p:strVal val="visible"/>
                                      </p:to>
                                    </p:set>
                                    <p:animEffect transition="in" filter="fade">
                                      <p:cBhvr>
                                        <p:cTn id="199" dur="375"/>
                                        <p:tgtEl>
                                          <p:spTgt spid="41"/>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41"/>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41"/>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41"/>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43"/>
                                        </p:tgtEl>
                                        <p:attrNameLst>
                                          <p:attrName>style.visibility</p:attrName>
                                        </p:attrNameLst>
                                      </p:cBhvr>
                                      <p:to>
                                        <p:strVal val="visible"/>
                                      </p:to>
                                    </p:set>
                                    <p:animEffect transition="in" filter="fade">
                                      <p:cBhvr>
                                        <p:cTn id="208" dur="2000"/>
                                        <p:tgtEl>
                                          <p:spTgt spid="43"/>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43"/>
                                        </p:tgtEl>
                                        <p:attrNameLst>
                                          <p:attrName>style.visibility</p:attrName>
                                        </p:attrNameLst>
                                      </p:cBhvr>
                                      <p:to>
                                        <p:strVal val="visible"/>
                                      </p:to>
                                    </p:set>
                                    <p:animEffect transition="in" filter="fade">
                                      <p:cBhvr>
                                        <p:cTn id="211" dur="1500"/>
                                        <p:tgtEl>
                                          <p:spTgt spid="43"/>
                                        </p:tgtEl>
                                      </p:cBhvr>
                                    </p:animEffect>
                                    <p:anim calcmode="lin" valueType="num">
                                      <p:cBhvr>
                                        <p:cTn id="212" dur="1500" fill="hold"/>
                                        <p:tgtEl>
                                          <p:spTgt spid="43"/>
                                        </p:tgtEl>
                                        <p:attrNameLst>
                                          <p:attrName>ppt_x</p:attrName>
                                        </p:attrNameLst>
                                      </p:cBhvr>
                                      <p:tavLst>
                                        <p:tav tm="0">
                                          <p:val>
                                            <p:strVal val="#ppt_x"/>
                                          </p:val>
                                        </p:tav>
                                        <p:tav tm="100000">
                                          <p:val>
                                            <p:strVal val="#ppt_x"/>
                                          </p:val>
                                        </p:tav>
                                      </p:tavLst>
                                    </p:anim>
                                    <p:anim calcmode="lin" valueType="num">
                                      <p:cBhvr>
                                        <p:cTn id="213" dur="1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44"/>
                                        </p:tgtEl>
                                        <p:attrNameLst>
                                          <p:attrName>style.visibility</p:attrName>
                                        </p:attrNameLst>
                                      </p:cBhvr>
                                      <p:to>
                                        <p:strVal val="visible"/>
                                      </p:to>
                                    </p:set>
                                    <p:animEffect transition="in" filter="fade">
                                      <p:cBhvr>
                                        <p:cTn id="21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1" grpId="1" animBg="1"/>
      <p:bldP spid="22" grpId="0" animBg="1"/>
      <p:bldP spid="22" grpId="1" animBg="1"/>
      <p:bldP spid="23" grpId="0" animBg="1"/>
      <p:bldP spid="23" grpId="1" animBg="1"/>
      <p:bldP spid="23" grpId="2" animBg="1"/>
      <p:bldP spid="23" grpId="3" animBg="1"/>
      <p:bldP spid="24" grpId="0" animBg="1"/>
      <p:bldP spid="24" grpId="1" animBg="1"/>
      <p:bldP spid="25" grpId="0" animBg="1"/>
      <p:bldP spid="25" grpId="1" animBg="1"/>
      <p:bldP spid="25" grpId="2" animBg="1"/>
      <p:bldP spid="25" grpId="3" animBg="1"/>
      <p:bldP spid="26" grpId="0" animBg="1"/>
      <p:bldP spid="26" grpId="1" animBg="1"/>
      <p:bldP spid="26" grpId="2" animBg="1"/>
      <p:bldP spid="26" grpId="3"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30" grpId="0" animBg="1"/>
      <p:bldP spid="30" grpId="1" animBg="1"/>
      <p:bldP spid="30" grpId="2" animBg="1"/>
      <p:bldP spid="30" grpId="3" animBg="1"/>
      <p:bldP spid="31" grpId="0" animBg="1"/>
      <p:bldP spid="31" grpId="1" animBg="1"/>
      <p:bldP spid="31" grpId="2" animBg="1"/>
      <p:bldP spid="31" grpId="3"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7" grpId="2" animBg="1"/>
      <p:bldP spid="37" grpId="3" animBg="1"/>
      <p:bldP spid="38" grpId="0" animBg="1"/>
      <p:bldP spid="38" grpId="1"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3" grpId="0"/>
      <p:bldP spid="43" grpId="1"/>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07F9E556-F228-4703-B298-F2F3C0E57B0E}"/>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0AEEBF23-9E32-4A54-8EC7-9BE8A896CBAA}"/>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4F396B9B-9424-49B4-AB8C-54F11F83A699}"/>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7C3B6B9B-E0C3-445F-8165-AAF4B2376DC2}"/>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1A970F42-26B7-4BC5-87A4-2515471B713C}"/>
              </a:ext>
            </a:extLst>
          </p:cNvPr>
          <p:cNvSpPr txBox="1"/>
          <p:nvPr/>
        </p:nvSpPr>
        <p:spPr>
          <a:xfrm>
            <a:off x="801057" y="489278"/>
            <a:ext cx="4502332" cy="5863144"/>
          </a:xfrm>
          <a:prstGeom prst="rect">
            <a:avLst/>
          </a:prstGeom>
          <a:noFill/>
        </p:spPr>
        <p:txBody>
          <a:bodyPr wrap="square" rtlCol="0" anchor="ctr">
            <a:spAutoFit/>
          </a:bodyPr>
          <a:lstStyle/>
          <a:p>
            <a:pPr algn="ctr">
              <a:lnSpc>
                <a:spcPct val="150000"/>
              </a:lnSpc>
            </a:pPr>
            <a:r>
              <a:rPr lang="en-US" altLang="zh-CN" sz="25000" dirty="0">
                <a:latin typeface="Agency FB" panose="020B0503020202020204" pitchFamily="34" charset="0"/>
                <a:cs typeface="+mn-ea"/>
                <a:sym typeface="+mn-lt"/>
              </a:rPr>
              <a:t>1</a:t>
            </a:r>
          </a:p>
        </p:txBody>
      </p:sp>
      <p:sp>
        <p:nvSpPr>
          <p:cNvPr id="8" name="矩形 7">
            <a:extLst>
              <a:ext uri="{FF2B5EF4-FFF2-40B4-BE49-F238E27FC236}">
                <a16:creationId xmlns:a16="http://schemas.microsoft.com/office/drawing/2014/main" id="{C86D06B8-2EC7-44D7-B021-E2E2716336B0}"/>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EF2C955C-9754-4C84-A895-F52FA4558371}"/>
              </a:ext>
            </a:extLst>
          </p:cNvPr>
          <p:cNvSpPr txBox="1"/>
          <p:nvPr/>
        </p:nvSpPr>
        <p:spPr>
          <a:xfrm>
            <a:off x="7128930" y="3305875"/>
            <a:ext cx="4372087" cy="584775"/>
          </a:xfrm>
          <a:prstGeom prst="rect">
            <a:avLst/>
          </a:prstGeom>
          <a:noFill/>
        </p:spPr>
        <p:txBody>
          <a:bodyPr wrap="square" rtlCol="0">
            <a:spAutoFit/>
          </a:bodyPr>
          <a:lstStyle/>
          <a:p>
            <a:r>
              <a:rPr lang="zh-CN" altLang="en-US" sz="3200" dirty="0">
                <a:solidFill>
                  <a:schemeClr val="tx1">
                    <a:lumMod val="50000"/>
                    <a:lumOff val="50000"/>
                  </a:schemeClr>
                </a:solidFill>
                <a:cs typeface="+mn-ea"/>
                <a:sym typeface="+mn-lt"/>
              </a:rPr>
              <a:t>程序功能和实现环境</a:t>
            </a:r>
          </a:p>
        </p:txBody>
      </p:sp>
      <p:sp>
        <p:nvSpPr>
          <p:cNvPr id="10" name="矩形 9">
            <a:extLst>
              <a:ext uri="{FF2B5EF4-FFF2-40B4-BE49-F238E27FC236}">
                <a16:creationId xmlns:a16="http://schemas.microsoft.com/office/drawing/2014/main" id="{C855883B-9AB2-4D03-8A14-BCDF50134D64}"/>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01</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19FF39D9-D768-4F77-B0C9-3E2E3CE71495}"/>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7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 calcmode="lin" valueType="num">
                                      <p:cBhvr>
                                        <p:cTn id="16" dur="750" fill="hold"/>
                                        <p:tgtEl>
                                          <p:spTgt spid="3"/>
                                        </p:tgtEl>
                                        <p:attrNameLst>
                                          <p:attrName>ppt_w</p:attrName>
                                        </p:attrNameLst>
                                      </p:cBhvr>
                                      <p:tavLst>
                                        <p:tav tm="0">
                                          <p:val>
                                            <p:fltVal val="0"/>
                                          </p:val>
                                        </p:tav>
                                        <p:tav tm="100000">
                                          <p:val>
                                            <p:strVal val="#ppt_w"/>
                                          </p:val>
                                        </p:tav>
                                      </p:tavLst>
                                    </p:anim>
                                    <p:anim calcmode="lin" valueType="num">
                                      <p:cBhvr>
                                        <p:cTn id="17" dur="750" fill="hold"/>
                                        <p:tgtEl>
                                          <p:spTgt spid="3"/>
                                        </p:tgtEl>
                                        <p:attrNameLst>
                                          <p:attrName>ppt_h</p:attrName>
                                        </p:attrNameLst>
                                      </p:cBhvr>
                                      <p:tavLst>
                                        <p:tav tm="0">
                                          <p:val>
                                            <p:fltVal val="0"/>
                                          </p:val>
                                        </p:tav>
                                        <p:tav tm="100000">
                                          <p:val>
                                            <p:strVal val="#ppt_h"/>
                                          </p:val>
                                        </p:tav>
                                      </p:tavLst>
                                    </p:anim>
                                    <p:animEffect transition="in" filter="fade">
                                      <p:cBhvr>
                                        <p:cTn id="18" dur="750"/>
                                        <p:tgtEl>
                                          <p:spTgt spid="3"/>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fltVal val="0"/>
                                          </p:val>
                                        </p:tav>
                                        <p:tav tm="100000">
                                          <p:val>
                                            <p:strVal val="#ppt_w"/>
                                          </p:val>
                                        </p:tav>
                                      </p:tavLst>
                                    </p:anim>
                                    <p:anim calcmode="lin" valueType="num">
                                      <p:cBhvr>
                                        <p:cTn id="22" dur="750" fill="hold"/>
                                        <p:tgtEl>
                                          <p:spTgt spid="4"/>
                                        </p:tgtEl>
                                        <p:attrNameLst>
                                          <p:attrName>ppt_h</p:attrName>
                                        </p:attrNameLst>
                                      </p:cBhvr>
                                      <p:tavLst>
                                        <p:tav tm="0">
                                          <p:val>
                                            <p:fltVal val="0"/>
                                          </p:val>
                                        </p:tav>
                                        <p:tav tm="100000">
                                          <p:val>
                                            <p:strVal val="#ppt_h"/>
                                          </p:val>
                                        </p:tav>
                                      </p:tavLst>
                                    </p:anim>
                                    <p:animEffect transition="in" filter="fade">
                                      <p:cBhvr>
                                        <p:cTn id="23" dur="750"/>
                                        <p:tgtEl>
                                          <p:spTgt spid="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animEffect transition="in" filter="fade">
                                      <p:cBhvr>
                                        <p:cTn id="33" dur="750"/>
                                        <p:tgtEl>
                                          <p:spTgt spid="6"/>
                                        </p:tgtEl>
                                      </p:cBhvr>
                                    </p:animEffect>
                                  </p:childTnLst>
                                </p:cTn>
                              </p:par>
                              <p:par>
                                <p:cTn id="34" presetID="10" presetClass="entr" presetSubtype="0" fill="hold"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64" presetClass="path" presetSubtype="0" decel="30000" fill="hold" nodeType="withEffect">
                                  <p:stCondLst>
                                    <p:cond delay="500"/>
                                  </p:stCondLst>
                                  <p:childTnLst>
                                    <p:animMotion origin="layout" path="M 2.29167E-6 0.03889 L 2.29167E-6 -0.07176 " pathEditMode="relative" rAng="0" ptsTypes="AA">
                                      <p:cBhvr>
                                        <p:cTn id="38" dur="750" spd="-100000" fill="hold"/>
                                        <p:tgtEl>
                                          <p:spTgt spid="11"/>
                                        </p:tgtEl>
                                        <p:attrNameLst>
                                          <p:attrName>ppt_x</p:attrName>
                                          <p:attrName>ppt_y</p:attrName>
                                        </p:attrNameLst>
                                      </p:cBhvr>
                                      <p:rCtr x="0" y="-5532"/>
                                    </p:animMotion>
                                  </p:childTnLst>
                                </p:cTn>
                              </p:par>
                              <p:par>
                                <p:cTn id="39" presetID="64" presetClass="path" presetSubtype="0" accel="30000" decel="30000" fill="hold" nodeType="withEffect">
                                  <p:stCondLst>
                                    <p:cond delay="1250"/>
                                  </p:stCondLst>
                                  <p:childTnLst>
                                    <p:animMotion origin="layout" path="M 3.95833E-6 0.03842 L 3.95833E-6 2.96296E-6 " pathEditMode="relative" rAng="0" ptsTypes="AA">
                                      <p:cBhvr>
                                        <p:cTn id="40" dur="750" fill="hold"/>
                                        <p:tgtEl>
                                          <p:spTgt spid="11"/>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833AE-6197-4935-89F9-84969AC6BF57}"/>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01</a:t>
            </a:r>
            <a:endParaRPr lang="zh-CN" altLang="en-US" dirty="0">
              <a:sym typeface="+mn-lt"/>
            </a:endParaRPr>
          </a:p>
        </p:txBody>
      </p:sp>
      <p:cxnSp>
        <p:nvCxnSpPr>
          <p:cNvPr id="3" name="直接连接符 2">
            <a:extLst>
              <a:ext uri="{FF2B5EF4-FFF2-40B4-BE49-F238E27FC236}">
                <a16:creationId xmlns:a16="http://schemas.microsoft.com/office/drawing/2014/main" id="{3A4510C1-FFA9-45D0-AC6A-37E5CAE40A2D}"/>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72DD9305-F066-40C5-8E03-EACE81BCB533}"/>
              </a:ext>
            </a:extLst>
          </p:cNvPr>
          <p:cNvGrpSpPr/>
          <p:nvPr/>
        </p:nvGrpSpPr>
        <p:grpSpPr>
          <a:xfrm>
            <a:off x="5570479" y="2325743"/>
            <a:ext cx="6408261" cy="2320917"/>
            <a:chOff x="5570479" y="2325743"/>
            <a:chExt cx="6408261" cy="2320917"/>
          </a:xfrm>
        </p:grpSpPr>
        <p:sp>
          <p:nvSpPr>
            <p:cNvPr id="5" name="Freeform 77">
              <a:extLst>
                <a:ext uri="{FF2B5EF4-FFF2-40B4-BE49-F238E27FC236}">
                  <a16:creationId xmlns:a16="http://schemas.microsoft.com/office/drawing/2014/main" id="{7CCF48F8-1E1D-467B-9E38-40E9F0F9246F}"/>
                </a:ext>
              </a:extLst>
            </p:cNvPr>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78">
              <a:extLst>
                <a:ext uri="{FF2B5EF4-FFF2-40B4-BE49-F238E27FC236}">
                  <a16:creationId xmlns:a16="http://schemas.microsoft.com/office/drawing/2014/main" id="{FD738395-06AE-4897-A15B-9A92230AF571}"/>
                </a:ext>
              </a:extLst>
            </p:cNvPr>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Freeform 79">
              <a:extLst>
                <a:ext uri="{FF2B5EF4-FFF2-40B4-BE49-F238E27FC236}">
                  <a16:creationId xmlns:a16="http://schemas.microsoft.com/office/drawing/2014/main" id="{B6DCC8C0-4FDE-424B-A3AD-E6F67DD4C209}"/>
                </a:ext>
              </a:extLst>
            </p:cNvPr>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Freeform 80">
              <a:extLst>
                <a:ext uri="{FF2B5EF4-FFF2-40B4-BE49-F238E27FC236}">
                  <a16:creationId xmlns:a16="http://schemas.microsoft.com/office/drawing/2014/main" id="{4246474A-DD08-4A9F-B6F1-C7FDA3E805C5}"/>
                </a:ext>
              </a:extLst>
            </p:cNvPr>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81">
              <a:extLst>
                <a:ext uri="{FF2B5EF4-FFF2-40B4-BE49-F238E27FC236}">
                  <a16:creationId xmlns:a16="http://schemas.microsoft.com/office/drawing/2014/main" id="{5FD1F190-BD81-4A2D-B6FD-16187572D3ED}"/>
                </a:ext>
              </a:extLst>
            </p:cNvPr>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2">
              <a:extLst>
                <a:ext uri="{FF2B5EF4-FFF2-40B4-BE49-F238E27FC236}">
                  <a16:creationId xmlns:a16="http://schemas.microsoft.com/office/drawing/2014/main" id="{A3CB54BA-A07B-490C-B7C0-CFD581CF0D06}"/>
                </a:ext>
              </a:extLst>
            </p:cNvPr>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83">
              <a:extLst>
                <a:ext uri="{FF2B5EF4-FFF2-40B4-BE49-F238E27FC236}">
                  <a16:creationId xmlns:a16="http://schemas.microsoft.com/office/drawing/2014/main" id="{2AA33771-C992-457E-BD1E-1723B78A170F}"/>
                </a:ext>
              </a:extLst>
            </p:cNvPr>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84">
              <a:extLst>
                <a:ext uri="{FF2B5EF4-FFF2-40B4-BE49-F238E27FC236}">
                  <a16:creationId xmlns:a16="http://schemas.microsoft.com/office/drawing/2014/main" id="{9D5DC25E-7956-4405-80A9-3E790B4A7F9B}"/>
                </a:ext>
              </a:extLst>
            </p:cNvPr>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85">
              <a:extLst>
                <a:ext uri="{FF2B5EF4-FFF2-40B4-BE49-F238E27FC236}">
                  <a16:creationId xmlns:a16="http://schemas.microsoft.com/office/drawing/2014/main" id="{9296344E-3C85-490D-9661-C1A5EE3E2CF2}"/>
                </a:ext>
              </a:extLst>
            </p:cNvPr>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86">
              <a:extLst>
                <a:ext uri="{FF2B5EF4-FFF2-40B4-BE49-F238E27FC236}">
                  <a16:creationId xmlns:a16="http://schemas.microsoft.com/office/drawing/2014/main" id="{E558D1BF-C2BA-47A5-B082-0BA81B90D9FC}"/>
                </a:ext>
              </a:extLst>
            </p:cNvPr>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Freeform 88">
              <a:extLst>
                <a:ext uri="{FF2B5EF4-FFF2-40B4-BE49-F238E27FC236}">
                  <a16:creationId xmlns:a16="http://schemas.microsoft.com/office/drawing/2014/main" id="{CF6A2AE6-E22B-4EB2-A3D8-D715E33730C6}"/>
                </a:ext>
              </a:extLst>
            </p:cNvPr>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89">
              <a:extLst>
                <a:ext uri="{FF2B5EF4-FFF2-40B4-BE49-F238E27FC236}">
                  <a16:creationId xmlns:a16="http://schemas.microsoft.com/office/drawing/2014/main" id="{03BFDB93-B004-486D-909D-DA163117B875}"/>
                </a:ext>
              </a:extLst>
            </p:cNvPr>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90">
              <a:extLst>
                <a:ext uri="{FF2B5EF4-FFF2-40B4-BE49-F238E27FC236}">
                  <a16:creationId xmlns:a16="http://schemas.microsoft.com/office/drawing/2014/main" id="{2D836737-A921-4526-9083-E718D384C3B9}"/>
                </a:ext>
              </a:extLst>
            </p:cNvPr>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91">
              <a:extLst>
                <a:ext uri="{FF2B5EF4-FFF2-40B4-BE49-F238E27FC236}">
                  <a16:creationId xmlns:a16="http://schemas.microsoft.com/office/drawing/2014/main" id="{914931AC-6F65-4A3A-A898-A66C46DC0C40}"/>
                </a:ext>
              </a:extLst>
            </p:cNvPr>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92">
              <a:extLst>
                <a:ext uri="{FF2B5EF4-FFF2-40B4-BE49-F238E27FC236}">
                  <a16:creationId xmlns:a16="http://schemas.microsoft.com/office/drawing/2014/main" id="{F0EFD0F6-EE1E-4EF3-A7C7-D7583A6213A6}"/>
                </a:ext>
              </a:extLst>
            </p:cNvPr>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93">
              <a:extLst>
                <a:ext uri="{FF2B5EF4-FFF2-40B4-BE49-F238E27FC236}">
                  <a16:creationId xmlns:a16="http://schemas.microsoft.com/office/drawing/2014/main" id="{4CAE802C-63E6-4978-932C-7D74B3AE6547}"/>
                </a:ext>
              </a:extLst>
            </p:cNvPr>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94">
              <a:extLst>
                <a:ext uri="{FF2B5EF4-FFF2-40B4-BE49-F238E27FC236}">
                  <a16:creationId xmlns:a16="http://schemas.microsoft.com/office/drawing/2014/main" id="{6329CA3E-56C2-43A4-96AD-3A969B2D7431}"/>
                </a:ext>
              </a:extLst>
            </p:cNvPr>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95">
              <a:extLst>
                <a:ext uri="{FF2B5EF4-FFF2-40B4-BE49-F238E27FC236}">
                  <a16:creationId xmlns:a16="http://schemas.microsoft.com/office/drawing/2014/main" id="{1C7822E3-AAAD-4E6D-930D-568454C38F41}"/>
                </a:ext>
              </a:extLst>
            </p:cNvPr>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96">
              <a:extLst>
                <a:ext uri="{FF2B5EF4-FFF2-40B4-BE49-F238E27FC236}">
                  <a16:creationId xmlns:a16="http://schemas.microsoft.com/office/drawing/2014/main" id="{DFEB9A28-5836-4690-AAF3-C7E8D4F50125}"/>
                </a:ext>
              </a:extLst>
            </p:cNvPr>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97">
              <a:extLst>
                <a:ext uri="{FF2B5EF4-FFF2-40B4-BE49-F238E27FC236}">
                  <a16:creationId xmlns:a16="http://schemas.microsoft.com/office/drawing/2014/main" id="{3E48BE1C-B2AB-468E-93A8-FBABF3D89D4B}"/>
                </a:ext>
              </a:extLst>
            </p:cNvPr>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98">
              <a:extLst>
                <a:ext uri="{FF2B5EF4-FFF2-40B4-BE49-F238E27FC236}">
                  <a16:creationId xmlns:a16="http://schemas.microsoft.com/office/drawing/2014/main" id="{52BF7B02-7BC1-4E01-901D-5B22B3AEB6E3}"/>
                </a:ext>
              </a:extLst>
            </p:cNvPr>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99">
              <a:extLst>
                <a:ext uri="{FF2B5EF4-FFF2-40B4-BE49-F238E27FC236}">
                  <a16:creationId xmlns:a16="http://schemas.microsoft.com/office/drawing/2014/main" id="{878A4D5C-8FCE-49BC-B7F3-7D60A011E9DA}"/>
                </a:ext>
              </a:extLst>
            </p:cNvPr>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100">
              <a:extLst>
                <a:ext uri="{FF2B5EF4-FFF2-40B4-BE49-F238E27FC236}">
                  <a16:creationId xmlns:a16="http://schemas.microsoft.com/office/drawing/2014/main" id="{FAB10234-7195-440D-81D3-53AD6C8BC4EA}"/>
                </a:ext>
              </a:extLst>
            </p:cNvPr>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101">
              <a:extLst>
                <a:ext uri="{FF2B5EF4-FFF2-40B4-BE49-F238E27FC236}">
                  <a16:creationId xmlns:a16="http://schemas.microsoft.com/office/drawing/2014/main" id="{D5496CBE-A6D9-4C0A-A44D-DC8B147797C4}"/>
                </a:ext>
              </a:extLst>
            </p:cNvPr>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102">
              <a:extLst>
                <a:ext uri="{FF2B5EF4-FFF2-40B4-BE49-F238E27FC236}">
                  <a16:creationId xmlns:a16="http://schemas.microsoft.com/office/drawing/2014/main" id="{AA310FBC-A2B1-48C1-B74A-601C76D21F24}"/>
                </a:ext>
              </a:extLst>
            </p:cNvPr>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103">
              <a:extLst>
                <a:ext uri="{FF2B5EF4-FFF2-40B4-BE49-F238E27FC236}">
                  <a16:creationId xmlns:a16="http://schemas.microsoft.com/office/drawing/2014/main" id="{1FC23BC3-42D7-437D-8494-D5C65B2D1ECC}"/>
                </a:ext>
              </a:extLst>
            </p:cNvPr>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104">
              <a:extLst>
                <a:ext uri="{FF2B5EF4-FFF2-40B4-BE49-F238E27FC236}">
                  <a16:creationId xmlns:a16="http://schemas.microsoft.com/office/drawing/2014/main" id="{CD1DC8EA-5FA3-4A7D-B131-3D0FFECC254F}"/>
                </a:ext>
              </a:extLst>
            </p:cNvPr>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Freeform 105">
              <a:extLst>
                <a:ext uri="{FF2B5EF4-FFF2-40B4-BE49-F238E27FC236}">
                  <a16:creationId xmlns:a16="http://schemas.microsoft.com/office/drawing/2014/main" id="{B37A1365-B864-46C4-9AA9-A4EB3B476B62}"/>
                </a:ext>
              </a:extLst>
            </p:cNvPr>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106">
              <a:extLst>
                <a:ext uri="{FF2B5EF4-FFF2-40B4-BE49-F238E27FC236}">
                  <a16:creationId xmlns:a16="http://schemas.microsoft.com/office/drawing/2014/main" id="{F7B2ACEB-58CA-4287-800E-A794D5DF17A4}"/>
                </a:ext>
              </a:extLst>
            </p:cNvPr>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Freeform 107">
              <a:extLst>
                <a:ext uri="{FF2B5EF4-FFF2-40B4-BE49-F238E27FC236}">
                  <a16:creationId xmlns:a16="http://schemas.microsoft.com/office/drawing/2014/main" id="{80C5EF7F-845E-4256-A7B2-4B7921525D69}"/>
                </a:ext>
              </a:extLst>
            </p:cNvPr>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Freeform 108">
              <a:extLst>
                <a:ext uri="{FF2B5EF4-FFF2-40B4-BE49-F238E27FC236}">
                  <a16:creationId xmlns:a16="http://schemas.microsoft.com/office/drawing/2014/main" id="{A98FA81D-2925-4487-B9EE-C9757475184B}"/>
                </a:ext>
              </a:extLst>
            </p:cNvPr>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109">
              <a:extLst>
                <a:ext uri="{FF2B5EF4-FFF2-40B4-BE49-F238E27FC236}">
                  <a16:creationId xmlns:a16="http://schemas.microsoft.com/office/drawing/2014/main" id="{B9C70529-AD57-4417-B63D-85644339536C}"/>
                </a:ext>
              </a:extLst>
            </p:cNvPr>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Freeform 110">
              <a:extLst>
                <a:ext uri="{FF2B5EF4-FFF2-40B4-BE49-F238E27FC236}">
                  <a16:creationId xmlns:a16="http://schemas.microsoft.com/office/drawing/2014/main" id="{AAE3022A-6B66-4B9D-B87D-A3C6C92FEF0E}"/>
                </a:ext>
              </a:extLst>
            </p:cNvPr>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Freeform 111">
              <a:extLst>
                <a:ext uri="{FF2B5EF4-FFF2-40B4-BE49-F238E27FC236}">
                  <a16:creationId xmlns:a16="http://schemas.microsoft.com/office/drawing/2014/main" id="{B65288C2-D292-4B1B-A94C-C7AB1403ED09}"/>
                </a:ext>
              </a:extLst>
            </p:cNvPr>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Freeform 112">
              <a:extLst>
                <a:ext uri="{FF2B5EF4-FFF2-40B4-BE49-F238E27FC236}">
                  <a16:creationId xmlns:a16="http://schemas.microsoft.com/office/drawing/2014/main" id="{DFD0B4CE-E34D-4B8F-A6BF-909E78BD29FE}"/>
                </a:ext>
              </a:extLst>
            </p:cNvPr>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Freeform 113">
              <a:extLst>
                <a:ext uri="{FF2B5EF4-FFF2-40B4-BE49-F238E27FC236}">
                  <a16:creationId xmlns:a16="http://schemas.microsoft.com/office/drawing/2014/main" id="{5830E979-A340-4DA1-8209-94CEACD0E766}"/>
                </a:ext>
              </a:extLst>
            </p:cNvPr>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Freeform 114">
              <a:extLst>
                <a:ext uri="{FF2B5EF4-FFF2-40B4-BE49-F238E27FC236}">
                  <a16:creationId xmlns:a16="http://schemas.microsoft.com/office/drawing/2014/main" id="{F090A512-00CC-4A66-BB67-DE892A5919E6}"/>
                </a:ext>
              </a:extLst>
            </p:cNvPr>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Freeform 115">
              <a:extLst>
                <a:ext uri="{FF2B5EF4-FFF2-40B4-BE49-F238E27FC236}">
                  <a16:creationId xmlns:a16="http://schemas.microsoft.com/office/drawing/2014/main" id="{7425DEE4-7B9A-413D-938F-73618F6C33FC}"/>
                </a:ext>
              </a:extLst>
            </p:cNvPr>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Freeform 116">
              <a:extLst>
                <a:ext uri="{FF2B5EF4-FFF2-40B4-BE49-F238E27FC236}">
                  <a16:creationId xmlns:a16="http://schemas.microsoft.com/office/drawing/2014/main" id="{66F87C58-2FF2-43A5-B65B-F26406C5364A}"/>
                </a:ext>
              </a:extLst>
            </p:cNvPr>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Freeform 117">
              <a:extLst>
                <a:ext uri="{FF2B5EF4-FFF2-40B4-BE49-F238E27FC236}">
                  <a16:creationId xmlns:a16="http://schemas.microsoft.com/office/drawing/2014/main" id="{3C54F24D-755B-44FF-95DB-0A889DA8F50F}"/>
                </a:ext>
              </a:extLst>
            </p:cNvPr>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Freeform 118">
              <a:extLst>
                <a:ext uri="{FF2B5EF4-FFF2-40B4-BE49-F238E27FC236}">
                  <a16:creationId xmlns:a16="http://schemas.microsoft.com/office/drawing/2014/main" id="{0F953584-7DC0-4F29-80BA-D97A2434167C}"/>
                </a:ext>
              </a:extLst>
            </p:cNvPr>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Freeform 119">
              <a:extLst>
                <a:ext uri="{FF2B5EF4-FFF2-40B4-BE49-F238E27FC236}">
                  <a16:creationId xmlns:a16="http://schemas.microsoft.com/office/drawing/2014/main" id="{54278EA1-E025-461E-9715-658968F66179}"/>
                </a:ext>
              </a:extLst>
            </p:cNvPr>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Freeform 120">
              <a:extLst>
                <a:ext uri="{FF2B5EF4-FFF2-40B4-BE49-F238E27FC236}">
                  <a16:creationId xmlns:a16="http://schemas.microsoft.com/office/drawing/2014/main" id="{FC50F694-ED96-406B-B6C3-B0564A967031}"/>
                </a:ext>
              </a:extLst>
            </p:cNvPr>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Freeform 121">
              <a:extLst>
                <a:ext uri="{FF2B5EF4-FFF2-40B4-BE49-F238E27FC236}">
                  <a16:creationId xmlns:a16="http://schemas.microsoft.com/office/drawing/2014/main" id="{5C08A3EE-98C5-4D3D-A04E-4E287C98BD9F}"/>
                </a:ext>
              </a:extLst>
            </p:cNvPr>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Freeform 5">
              <a:extLst>
                <a:ext uri="{FF2B5EF4-FFF2-40B4-BE49-F238E27FC236}">
                  <a16:creationId xmlns:a16="http://schemas.microsoft.com/office/drawing/2014/main" id="{77F2DCD8-0B34-44E7-9671-64823AADBF46}"/>
                </a:ext>
              </a:extLst>
            </p:cNvPr>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0" name="Freeform 6">
              <a:extLst>
                <a:ext uri="{FF2B5EF4-FFF2-40B4-BE49-F238E27FC236}">
                  <a16:creationId xmlns:a16="http://schemas.microsoft.com/office/drawing/2014/main" id="{AEAE7F98-BCA2-40E8-9AFB-FDFB83BD39DD}"/>
                </a:ext>
              </a:extLst>
            </p:cNvPr>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1" name="Freeform 7">
              <a:extLst>
                <a:ext uri="{FF2B5EF4-FFF2-40B4-BE49-F238E27FC236}">
                  <a16:creationId xmlns:a16="http://schemas.microsoft.com/office/drawing/2014/main" id="{19AFE720-9E46-4996-A22E-3235D7F0A4A1}"/>
                </a:ext>
              </a:extLst>
            </p:cNvPr>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2" name="Freeform 8">
              <a:extLst>
                <a:ext uri="{FF2B5EF4-FFF2-40B4-BE49-F238E27FC236}">
                  <a16:creationId xmlns:a16="http://schemas.microsoft.com/office/drawing/2014/main" id="{D1C81A38-773D-4E2D-8D9D-2408446EAD68}"/>
                </a:ext>
              </a:extLst>
            </p:cNvPr>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3" name="Freeform 9">
              <a:extLst>
                <a:ext uri="{FF2B5EF4-FFF2-40B4-BE49-F238E27FC236}">
                  <a16:creationId xmlns:a16="http://schemas.microsoft.com/office/drawing/2014/main" id="{6A921771-8073-41E5-AA89-B1E20CB2ECE9}"/>
                </a:ext>
              </a:extLst>
            </p:cNvPr>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4" name="Freeform 10">
              <a:extLst>
                <a:ext uri="{FF2B5EF4-FFF2-40B4-BE49-F238E27FC236}">
                  <a16:creationId xmlns:a16="http://schemas.microsoft.com/office/drawing/2014/main" id="{EC20AF5C-83CA-4711-9BE1-704296CC9A6D}"/>
                </a:ext>
              </a:extLst>
            </p:cNvPr>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5" name="Freeform 11">
              <a:extLst>
                <a:ext uri="{FF2B5EF4-FFF2-40B4-BE49-F238E27FC236}">
                  <a16:creationId xmlns:a16="http://schemas.microsoft.com/office/drawing/2014/main" id="{CA28B23A-31CA-4CD8-B4EF-C27F55565E08}"/>
                </a:ext>
              </a:extLst>
            </p:cNvPr>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6" name="Freeform 12">
              <a:extLst>
                <a:ext uri="{FF2B5EF4-FFF2-40B4-BE49-F238E27FC236}">
                  <a16:creationId xmlns:a16="http://schemas.microsoft.com/office/drawing/2014/main" id="{C35A9012-2D80-4F07-9D19-3B6BB9CC75AF}"/>
                </a:ext>
              </a:extLst>
            </p:cNvPr>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7" name="Freeform 13">
              <a:extLst>
                <a:ext uri="{FF2B5EF4-FFF2-40B4-BE49-F238E27FC236}">
                  <a16:creationId xmlns:a16="http://schemas.microsoft.com/office/drawing/2014/main" id="{3B2DC76F-012F-408E-AF8C-F61CBE6347AC}"/>
                </a:ext>
              </a:extLst>
            </p:cNvPr>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Freeform 14">
              <a:extLst>
                <a:ext uri="{FF2B5EF4-FFF2-40B4-BE49-F238E27FC236}">
                  <a16:creationId xmlns:a16="http://schemas.microsoft.com/office/drawing/2014/main" id="{A7556D04-7DF6-4C2F-B28A-425867155EE3}"/>
                </a:ext>
              </a:extLst>
            </p:cNvPr>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Freeform 15">
              <a:extLst>
                <a:ext uri="{FF2B5EF4-FFF2-40B4-BE49-F238E27FC236}">
                  <a16:creationId xmlns:a16="http://schemas.microsoft.com/office/drawing/2014/main" id="{C5C1A354-8240-4560-B924-ABFD0F7A255E}"/>
                </a:ext>
              </a:extLst>
            </p:cNvPr>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Freeform 16">
              <a:extLst>
                <a:ext uri="{FF2B5EF4-FFF2-40B4-BE49-F238E27FC236}">
                  <a16:creationId xmlns:a16="http://schemas.microsoft.com/office/drawing/2014/main" id="{85A19973-9987-41DC-A76A-461D59DCC571}"/>
                </a:ext>
              </a:extLst>
            </p:cNvPr>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1" name="Freeform 17">
              <a:extLst>
                <a:ext uri="{FF2B5EF4-FFF2-40B4-BE49-F238E27FC236}">
                  <a16:creationId xmlns:a16="http://schemas.microsoft.com/office/drawing/2014/main" id="{6950E0B1-E964-4543-813F-FFBF8F7C7FB0}"/>
                </a:ext>
              </a:extLst>
            </p:cNvPr>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2" name="Freeform 18">
              <a:extLst>
                <a:ext uri="{FF2B5EF4-FFF2-40B4-BE49-F238E27FC236}">
                  <a16:creationId xmlns:a16="http://schemas.microsoft.com/office/drawing/2014/main" id="{10E0F118-E02C-44F7-9E41-B14960180AA1}"/>
                </a:ext>
              </a:extLst>
            </p:cNvPr>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Freeform 19">
              <a:extLst>
                <a:ext uri="{FF2B5EF4-FFF2-40B4-BE49-F238E27FC236}">
                  <a16:creationId xmlns:a16="http://schemas.microsoft.com/office/drawing/2014/main" id="{131AC5BC-9996-42C9-9299-893D61DF7F22}"/>
                </a:ext>
              </a:extLst>
            </p:cNvPr>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4" name="Freeform 20">
              <a:extLst>
                <a:ext uri="{FF2B5EF4-FFF2-40B4-BE49-F238E27FC236}">
                  <a16:creationId xmlns:a16="http://schemas.microsoft.com/office/drawing/2014/main" id="{3E749AF3-05F4-4A61-804B-2728F46695F8}"/>
                </a:ext>
              </a:extLst>
            </p:cNvPr>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5" name="Freeform 21">
              <a:extLst>
                <a:ext uri="{FF2B5EF4-FFF2-40B4-BE49-F238E27FC236}">
                  <a16:creationId xmlns:a16="http://schemas.microsoft.com/office/drawing/2014/main" id="{FC39D1D7-C0B2-40C1-87B0-B11FD231E2FB}"/>
                </a:ext>
              </a:extLst>
            </p:cNvPr>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6" name="Freeform 22">
              <a:extLst>
                <a:ext uri="{FF2B5EF4-FFF2-40B4-BE49-F238E27FC236}">
                  <a16:creationId xmlns:a16="http://schemas.microsoft.com/office/drawing/2014/main" id="{2A517DFE-7399-4C87-9EE2-7D4D66AD538E}"/>
                </a:ext>
              </a:extLst>
            </p:cNvPr>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7" name="Freeform 23">
              <a:extLst>
                <a:ext uri="{FF2B5EF4-FFF2-40B4-BE49-F238E27FC236}">
                  <a16:creationId xmlns:a16="http://schemas.microsoft.com/office/drawing/2014/main" id="{9DAC2E9C-A97B-47BF-8C8E-0E988EF37217}"/>
                </a:ext>
              </a:extLst>
            </p:cNvPr>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8" name="Freeform 24">
              <a:extLst>
                <a:ext uri="{FF2B5EF4-FFF2-40B4-BE49-F238E27FC236}">
                  <a16:creationId xmlns:a16="http://schemas.microsoft.com/office/drawing/2014/main" id="{06B55665-DE39-4F85-A3FE-54C0ACAB1969}"/>
                </a:ext>
              </a:extLst>
            </p:cNvPr>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69" name="Freeform 25">
              <a:extLst>
                <a:ext uri="{FF2B5EF4-FFF2-40B4-BE49-F238E27FC236}">
                  <a16:creationId xmlns:a16="http://schemas.microsoft.com/office/drawing/2014/main" id="{DE65E0EB-D5C5-4AAC-8441-C4D1BA9FD850}"/>
                </a:ext>
              </a:extLst>
            </p:cNvPr>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0" name="Freeform 26">
              <a:extLst>
                <a:ext uri="{FF2B5EF4-FFF2-40B4-BE49-F238E27FC236}">
                  <a16:creationId xmlns:a16="http://schemas.microsoft.com/office/drawing/2014/main" id="{7409FAE4-4E64-442D-8FCF-745BB193D323}"/>
                </a:ext>
              </a:extLst>
            </p:cNvPr>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1" name="Freeform 27">
              <a:extLst>
                <a:ext uri="{FF2B5EF4-FFF2-40B4-BE49-F238E27FC236}">
                  <a16:creationId xmlns:a16="http://schemas.microsoft.com/office/drawing/2014/main" id="{E8A20D4C-7B79-4529-A438-08F438FE2246}"/>
                </a:ext>
              </a:extLst>
            </p:cNvPr>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2" name="Freeform 28">
              <a:extLst>
                <a:ext uri="{FF2B5EF4-FFF2-40B4-BE49-F238E27FC236}">
                  <a16:creationId xmlns:a16="http://schemas.microsoft.com/office/drawing/2014/main" id="{C8738610-3A79-4FD9-BEF7-7412DFED548C}"/>
                </a:ext>
              </a:extLst>
            </p:cNvPr>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3" name="Freeform 29">
              <a:extLst>
                <a:ext uri="{FF2B5EF4-FFF2-40B4-BE49-F238E27FC236}">
                  <a16:creationId xmlns:a16="http://schemas.microsoft.com/office/drawing/2014/main" id="{1C975857-D678-4C12-82AA-76416E7128D3}"/>
                </a:ext>
              </a:extLst>
            </p:cNvPr>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4" name="Freeform 30">
              <a:extLst>
                <a:ext uri="{FF2B5EF4-FFF2-40B4-BE49-F238E27FC236}">
                  <a16:creationId xmlns:a16="http://schemas.microsoft.com/office/drawing/2014/main" id="{723BBB8F-BCBB-40E2-87F9-468C943AB8CA}"/>
                </a:ext>
              </a:extLst>
            </p:cNvPr>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5" name="Freeform 31">
              <a:extLst>
                <a:ext uri="{FF2B5EF4-FFF2-40B4-BE49-F238E27FC236}">
                  <a16:creationId xmlns:a16="http://schemas.microsoft.com/office/drawing/2014/main" id="{03B47D4D-E719-4166-B9BD-95341E450D01}"/>
                </a:ext>
              </a:extLst>
            </p:cNvPr>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6" name="Freeform 32">
              <a:extLst>
                <a:ext uri="{FF2B5EF4-FFF2-40B4-BE49-F238E27FC236}">
                  <a16:creationId xmlns:a16="http://schemas.microsoft.com/office/drawing/2014/main" id="{173F385C-CC34-46CA-BB22-E15D798A0E50}"/>
                </a:ext>
              </a:extLst>
            </p:cNvPr>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7" name="Freeform 33">
              <a:extLst>
                <a:ext uri="{FF2B5EF4-FFF2-40B4-BE49-F238E27FC236}">
                  <a16:creationId xmlns:a16="http://schemas.microsoft.com/office/drawing/2014/main" id="{45BC41D0-FE8A-44CF-AFBA-1CEDF60B79D1}"/>
                </a:ext>
              </a:extLst>
            </p:cNvPr>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8" name="Freeform 34">
              <a:extLst>
                <a:ext uri="{FF2B5EF4-FFF2-40B4-BE49-F238E27FC236}">
                  <a16:creationId xmlns:a16="http://schemas.microsoft.com/office/drawing/2014/main" id="{06ACEB09-3289-4A57-B578-F5F30892848B}"/>
                </a:ext>
              </a:extLst>
            </p:cNvPr>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79" name="Freeform 35">
              <a:extLst>
                <a:ext uri="{FF2B5EF4-FFF2-40B4-BE49-F238E27FC236}">
                  <a16:creationId xmlns:a16="http://schemas.microsoft.com/office/drawing/2014/main" id="{A1F01753-9339-4E4D-82A6-99649CD5C7F1}"/>
                </a:ext>
              </a:extLst>
            </p:cNvPr>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0" name="Freeform 36">
              <a:extLst>
                <a:ext uri="{FF2B5EF4-FFF2-40B4-BE49-F238E27FC236}">
                  <a16:creationId xmlns:a16="http://schemas.microsoft.com/office/drawing/2014/main" id="{9667687A-A8D0-429B-9D3C-EBCD5E780AB5}"/>
                </a:ext>
              </a:extLst>
            </p:cNvPr>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1" name="Freeform 37">
              <a:extLst>
                <a:ext uri="{FF2B5EF4-FFF2-40B4-BE49-F238E27FC236}">
                  <a16:creationId xmlns:a16="http://schemas.microsoft.com/office/drawing/2014/main" id="{D3D978B9-1C82-45AF-84A9-8D93CA8CAFAC}"/>
                </a:ext>
              </a:extLst>
            </p:cNvPr>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2" name="Freeform 38">
              <a:extLst>
                <a:ext uri="{FF2B5EF4-FFF2-40B4-BE49-F238E27FC236}">
                  <a16:creationId xmlns:a16="http://schemas.microsoft.com/office/drawing/2014/main" id="{59B2B5AE-78C9-4130-B81E-4C62DB841B29}"/>
                </a:ext>
              </a:extLst>
            </p:cNvPr>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3" name="Freeform 39">
              <a:extLst>
                <a:ext uri="{FF2B5EF4-FFF2-40B4-BE49-F238E27FC236}">
                  <a16:creationId xmlns:a16="http://schemas.microsoft.com/office/drawing/2014/main" id="{8F271DF4-FE42-4058-9CAA-C7E4BE14F552}"/>
                </a:ext>
              </a:extLst>
            </p:cNvPr>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4" name="Freeform 40">
              <a:extLst>
                <a:ext uri="{FF2B5EF4-FFF2-40B4-BE49-F238E27FC236}">
                  <a16:creationId xmlns:a16="http://schemas.microsoft.com/office/drawing/2014/main" id="{8E4608BF-CF9D-4DA7-8722-444E2670AA53}"/>
                </a:ext>
              </a:extLst>
            </p:cNvPr>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5" name="Freeform 41">
              <a:extLst>
                <a:ext uri="{FF2B5EF4-FFF2-40B4-BE49-F238E27FC236}">
                  <a16:creationId xmlns:a16="http://schemas.microsoft.com/office/drawing/2014/main" id="{9F47520F-DEE8-46C1-BFD0-A902BEFD9952}"/>
                </a:ext>
              </a:extLst>
            </p:cNvPr>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Freeform 42">
              <a:extLst>
                <a:ext uri="{FF2B5EF4-FFF2-40B4-BE49-F238E27FC236}">
                  <a16:creationId xmlns:a16="http://schemas.microsoft.com/office/drawing/2014/main" id="{F0ECAB1D-B81E-4A9C-B643-D63057C753E2}"/>
                </a:ext>
              </a:extLst>
            </p:cNvPr>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7" name="Freeform 43">
              <a:extLst>
                <a:ext uri="{FF2B5EF4-FFF2-40B4-BE49-F238E27FC236}">
                  <a16:creationId xmlns:a16="http://schemas.microsoft.com/office/drawing/2014/main" id="{1D0879D3-4B57-451B-A10E-329DCF1C00D3}"/>
                </a:ext>
              </a:extLst>
            </p:cNvPr>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8" name="Freeform 44">
              <a:extLst>
                <a:ext uri="{FF2B5EF4-FFF2-40B4-BE49-F238E27FC236}">
                  <a16:creationId xmlns:a16="http://schemas.microsoft.com/office/drawing/2014/main" id="{34E4C5CA-3EB9-4447-AB1D-1427B7378435}"/>
                </a:ext>
              </a:extLst>
            </p:cNvPr>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89" name="Freeform 45">
              <a:extLst>
                <a:ext uri="{FF2B5EF4-FFF2-40B4-BE49-F238E27FC236}">
                  <a16:creationId xmlns:a16="http://schemas.microsoft.com/office/drawing/2014/main" id="{5C62E47E-46CD-4E81-A679-FB00DDF95594}"/>
                </a:ext>
              </a:extLst>
            </p:cNvPr>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0" name="Freeform 46">
              <a:extLst>
                <a:ext uri="{FF2B5EF4-FFF2-40B4-BE49-F238E27FC236}">
                  <a16:creationId xmlns:a16="http://schemas.microsoft.com/office/drawing/2014/main" id="{EB914560-9F1D-49AF-84F9-13322A27945D}"/>
                </a:ext>
              </a:extLst>
            </p:cNvPr>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1" name="Freeform 47">
              <a:extLst>
                <a:ext uri="{FF2B5EF4-FFF2-40B4-BE49-F238E27FC236}">
                  <a16:creationId xmlns:a16="http://schemas.microsoft.com/office/drawing/2014/main" id="{75F51ED4-825C-4679-B9C0-40928114E007}"/>
                </a:ext>
              </a:extLst>
            </p:cNvPr>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2" name="Freeform 48">
              <a:extLst>
                <a:ext uri="{FF2B5EF4-FFF2-40B4-BE49-F238E27FC236}">
                  <a16:creationId xmlns:a16="http://schemas.microsoft.com/office/drawing/2014/main" id="{6EEC8A0C-5553-4E54-BC56-0A237B9BD0C9}"/>
                </a:ext>
              </a:extLst>
            </p:cNvPr>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3" name="Freeform 49">
              <a:extLst>
                <a:ext uri="{FF2B5EF4-FFF2-40B4-BE49-F238E27FC236}">
                  <a16:creationId xmlns:a16="http://schemas.microsoft.com/office/drawing/2014/main" id="{7D7774E5-4081-4A3F-9F00-D71DB9C4CC3A}"/>
                </a:ext>
              </a:extLst>
            </p:cNvPr>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4" name="Freeform 50">
              <a:extLst>
                <a:ext uri="{FF2B5EF4-FFF2-40B4-BE49-F238E27FC236}">
                  <a16:creationId xmlns:a16="http://schemas.microsoft.com/office/drawing/2014/main" id="{406B4E0D-0FDE-411F-B5E3-2CA1F1F55D2F}"/>
                </a:ext>
              </a:extLst>
            </p:cNvPr>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5" name="Freeform 51">
              <a:extLst>
                <a:ext uri="{FF2B5EF4-FFF2-40B4-BE49-F238E27FC236}">
                  <a16:creationId xmlns:a16="http://schemas.microsoft.com/office/drawing/2014/main" id="{83879568-BF31-43C0-AC63-E2A7AC415FC3}"/>
                </a:ext>
              </a:extLst>
            </p:cNvPr>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6" name="Freeform 52">
              <a:extLst>
                <a:ext uri="{FF2B5EF4-FFF2-40B4-BE49-F238E27FC236}">
                  <a16:creationId xmlns:a16="http://schemas.microsoft.com/office/drawing/2014/main" id="{CC575B12-C55F-4C2E-80F3-81349318E3F6}"/>
                </a:ext>
              </a:extLst>
            </p:cNvPr>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7" name="Freeform 53">
              <a:extLst>
                <a:ext uri="{FF2B5EF4-FFF2-40B4-BE49-F238E27FC236}">
                  <a16:creationId xmlns:a16="http://schemas.microsoft.com/office/drawing/2014/main" id="{88ACE3F1-8C28-4EFA-8799-A4CB5A968DFB}"/>
                </a:ext>
              </a:extLst>
            </p:cNvPr>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8" name="Freeform 54">
              <a:extLst>
                <a:ext uri="{FF2B5EF4-FFF2-40B4-BE49-F238E27FC236}">
                  <a16:creationId xmlns:a16="http://schemas.microsoft.com/office/drawing/2014/main" id="{2E2A3BAF-9F2A-4174-8845-045EF1E971DD}"/>
                </a:ext>
              </a:extLst>
            </p:cNvPr>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99" name="Freeform 55">
              <a:extLst>
                <a:ext uri="{FF2B5EF4-FFF2-40B4-BE49-F238E27FC236}">
                  <a16:creationId xmlns:a16="http://schemas.microsoft.com/office/drawing/2014/main" id="{3E3438BD-91CC-456A-985C-10C6C74B2102}"/>
                </a:ext>
              </a:extLst>
            </p:cNvPr>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0" name="Freeform 56">
              <a:extLst>
                <a:ext uri="{FF2B5EF4-FFF2-40B4-BE49-F238E27FC236}">
                  <a16:creationId xmlns:a16="http://schemas.microsoft.com/office/drawing/2014/main" id="{51DE358C-C3F3-4504-8514-2AB750D55346}"/>
                </a:ext>
              </a:extLst>
            </p:cNvPr>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1" name="Freeform 57">
              <a:extLst>
                <a:ext uri="{FF2B5EF4-FFF2-40B4-BE49-F238E27FC236}">
                  <a16:creationId xmlns:a16="http://schemas.microsoft.com/office/drawing/2014/main" id="{494262B9-B5FA-4C8C-9562-7B0DA3C89BF2}"/>
                </a:ext>
              </a:extLst>
            </p:cNvPr>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2" name="Freeform 58">
              <a:extLst>
                <a:ext uri="{FF2B5EF4-FFF2-40B4-BE49-F238E27FC236}">
                  <a16:creationId xmlns:a16="http://schemas.microsoft.com/office/drawing/2014/main" id="{E8FACF6D-11DD-492E-9987-FEB90B0ECC74}"/>
                </a:ext>
              </a:extLst>
            </p:cNvPr>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3" name="Freeform 59">
              <a:extLst>
                <a:ext uri="{FF2B5EF4-FFF2-40B4-BE49-F238E27FC236}">
                  <a16:creationId xmlns:a16="http://schemas.microsoft.com/office/drawing/2014/main" id="{67B8B53C-1C40-41F3-BFAE-17208DA6846B}"/>
                </a:ext>
              </a:extLst>
            </p:cNvPr>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4" name="Freeform 60">
              <a:extLst>
                <a:ext uri="{FF2B5EF4-FFF2-40B4-BE49-F238E27FC236}">
                  <a16:creationId xmlns:a16="http://schemas.microsoft.com/office/drawing/2014/main" id="{3CB61AAA-A167-424D-B405-63E19F9742C8}"/>
                </a:ext>
              </a:extLst>
            </p:cNvPr>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5" name="Freeform 61">
              <a:extLst>
                <a:ext uri="{FF2B5EF4-FFF2-40B4-BE49-F238E27FC236}">
                  <a16:creationId xmlns:a16="http://schemas.microsoft.com/office/drawing/2014/main" id="{22587A27-75DB-4FA2-AB77-7ED985ADBFE3}"/>
                </a:ext>
              </a:extLst>
            </p:cNvPr>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6" name="Freeform 62">
              <a:extLst>
                <a:ext uri="{FF2B5EF4-FFF2-40B4-BE49-F238E27FC236}">
                  <a16:creationId xmlns:a16="http://schemas.microsoft.com/office/drawing/2014/main" id="{A470483A-788A-4202-82E7-D91D03207152}"/>
                </a:ext>
              </a:extLst>
            </p:cNvPr>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7" name="Freeform 63">
              <a:extLst>
                <a:ext uri="{FF2B5EF4-FFF2-40B4-BE49-F238E27FC236}">
                  <a16:creationId xmlns:a16="http://schemas.microsoft.com/office/drawing/2014/main" id="{083E6C97-5D04-4B3D-A3FC-9B054C02BFD5}"/>
                </a:ext>
              </a:extLst>
            </p:cNvPr>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8" name="Freeform 64">
              <a:extLst>
                <a:ext uri="{FF2B5EF4-FFF2-40B4-BE49-F238E27FC236}">
                  <a16:creationId xmlns:a16="http://schemas.microsoft.com/office/drawing/2014/main" id="{8607B8D3-F035-4B7B-B06C-D92ADEDC2240}"/>
                </a:ext>
              </a:extLst>
            </p:cNvPr>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09" name="Freeform 65">
              <a:extLst>
                <a:ext uri="{FF2B5EF4-FFF2-40B4-BE49-F238E27FC236}">
                  <a16:creationId xmlns:a16="http://schemas.microsoft.com/office/drawing/2014/main" id="{DA1CE3EB-C584-4BE5-BDE7-D2F8D52625CF}"/>
                </a:ext>
              </a:extLst>
            </p:cNvPr>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0" name="Freeform 66">
              <a:extLst>
                <a:ext uri="{FF2B5EF4-FFF2-40B4-BE49-F238E27FC236}">
                  <a16:creationId xmlns:a16="http://schemas.microsoft.com/office/drawing/2014/main" id="{BA97ECFF-8A55-4A27-BCF8-E68CA499EB5D}"/>
                </a:ext>
              </a:extLst>
            </p:cNvPr>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1" name="Freeform 67">
              <a:extLst>
                <a:ext uri="{FF2B5EF4-FFF2-40B4-BE49-F238E27FC236}">
                  <a16:creationId xmlns:a16="http://schemas.microsoft.com/office/drawing/2014/main" id="{E3BEE9BF-319B-4468-AF86-844ECBA9E50F}"/>
                </a:ext>
              </a:extLst>
            </p:cNvPr>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2" name="Freeform 68">
              <a:extLst>
                <a:ext uri="{FF2B5EF4-FFF2-40B4-BE49-F238E27FC236}">
                  <a16:creationId xmlns:a16="http://schemas.microsoft.com/office/drawing/2014/main" id="{813956FA-AD56-418F-A33E-B06086376C79}"/>
                </a:ext>
              </a:extLst>
            </p:cNvPr>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3" name="Freeform 69">
              <a:extLst>
                <a:ext uri="{FF2B5EF4-FFF2-40B4-BE49-F238E27FC236}">
                  <a16:creationId xmlns:a16="http://schemas.microsoft.com/office/drawing/2014/main" id="{04FFF66B-6532-4857-8D5C-FC6616D3ECAE}"/>
                </a:ext>
              </a:extLst>
            </p:cNvPr>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4" name="Freeform 70">
              <a:extLst>
                <a:ext uri="{FF2B5EF4-FFF2-40B4-BE49-F238E27FC236}">
                  <a16:creationId xmlns:a16="http://schemas.microsoft.com/office/drawing/2014/main" id="{622F07EC-AC7A-486D-AAFA-EC9365CBD442}"/>
                </a:ext>
              </a:extLst>
            </p:cNvPr>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5" name="Freeform 71">
              <a:extLst>
                <a:ext uri="{FF2B5EF4-FFF2-40B4-BE49-F238E27FC236}">
                  <a16:creationId xmlns:a16="http://schemas.microsoft.com/office/drawing/2014/main" id="{F1EAFED3-6926-4002-B0ED-9374EF5E1E7A}"/>
                </a:ext>
              </a:extLst>
            </p:cNvPr>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6" name="Freeform 72">
              <a:extLst>
                <a:ext uri="{FF2B5EF4-FFF2-40B4-BE49-F238E27FC236}">
                  <a16:creationId xmlns:a16="http://schemas.microsoft.com/office/drawing/2014/main" id="{FD0B9796-FFF7-4FA2-8D66-DF575D770CF2}"/>
                </a:ext>
              </a:extLst>
            </p:cNvPr>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7" name="Freeform 73">
              <a:extLst>
                <a:ext uri="{FF2B5EF4-FFF2-40B4-BE49-F238E27FC236}">
                  <a16:creationId xmlns:a16="http://schemas.microsoft.com/office/drawing/2014/main" id="{AEAECC91-FE6D-494A-8DED-F1E917928F43}"/>
                </a:ext>
              </a:extLst>
            </p:cNvPr>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8" name="Freeform 74">
              <a:extLst>
                <a:ext uri="{FF2B5EF4-FFF2-40B4-BE49-F238E27FC236}">
                  <a16:creationId xmlns:a16="http://schemas.microsoft.com/office/drawing/2014/main" id="{12AB9455-07A1-42B5-BBFC-44B8AD5278F4}"/>
                </a:ext>
              </a:extLst>
            </p:cNvPr>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9" name="Freeform 75">
              <a:extLst>
                <a:ext uri="{FF2B5EF4-FFF2-40B4-BE49-F238E27FC236}">
                  <a16:creationId xmlns:a16="http://schemas.microsoft.com/office/drawing/2014/main" id="{B2F4ADB9-7C9C-4768-A736-1A9F29B4E87C}"/>
                </a:ext>
              </a:extLst>
            </p:cNvPr>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0" name="Freeform 76">
              <a:extLst>
                <a:ext uri="{FF2B5EF4-FFF2-40B4-BE49-F238E27FC236}">
                  <a16:creationId xmlns:a16="http://schemas.microsoft.com/office/drawing/2014/main" id="{98F94EA0-48F8-4764-8E42-4AD9E9923EFC}"/>
                </a:ext>
              </a:extLst>
            </p:cNvPr>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1" name="Freeform 87">
              <a:extLst>
                <a:ext uri="{FF2B5EF4-FFF2-40B4-BE49-F238E27FC236}">
                  <a16:creationId xmlns:a16="http://schemas.microsoft.com/office/drawing/2014/main" id="{ECE110A6-B1C7-461B-990E-7B09B116763D}"/>
                </a:ext>
              </a:extLst>
            </p:cNvPr>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2" name="Freeform 122">
              <a:extLst>
                <a:ext uri="{FF2B5EF4-FFF2-40B4-BE49-F238E27FC236}">
                  <a16:creationId xmlns:a16="http://schemas.microsoft.com/office/drawing/2014/main" id="{25A222A8-6DB4-495D-A71D-E24B369A82FD}"/>
                </a:ext>
              </a:extLst>
            </p:cNvPr>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23" name="椭圆 122">
            <a:extLst>
              <a:ext uri="{FF2B5EF4-FFF2-40B4-BE49-F238E27FC236}">
                <a16:creationId xmlns:a16="http://schemas.microsoft.com/office/drawing/2014/main" id="{5391FD0A-C9B3-4542-AB88-C705A812433A}"/>
              </a:ext>
            </a:extLst>
          </p:cNvPr>
          <p:cNvSpPr/>
          <p:nvPr/>
        </p:nvSpPr>
        <p:spPr>
          <a:xfrm>
            <a:off x="5519461" y="4920651"/>
            <a:ext cx="6481469" cy="718897"/>
          </a:xfrm>
          <a:prstGeom prst="ellipse">
            <a:avLst/>
          </a:prstGeom>
          <a:gradFill flip="none" rotWithShape="1">
            <a:gsLst>
              <a:gs pos="0">
                <a:schemeClr val="tx1">
                  <a:lumMod val="75000"/>
                  <a:lumOff val="25000"/>
                </a:schemeClr>
              </a:gs>
              <a:gs pos="100000">
                <a:srgbClr val="FBFBFB">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4" name="椭圆 123">
            <a:extLst>
              <a:ext uri="{FF2B5EF4-FFF2-40B4-BE49-F238E27FC236}">
                <a16:creationId xmlns:a16="http://schemas.microsoft.com/office/drawing/2014/main" id="{025C0E47-6C23-4F4D-8B65-5F4D7709E102}"/>
              </a:ext>
            </a:extLst>
          </p:cNvPr>
          <p:cNvSpPr/>
          <p:nvPr/>
        </p:nvSpPr>
        <p:spPr>
          <a:xfrm>
            <a:off x="2438016" y="2351503"/>
            <a:ext cx="1493930" cy="149393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25" name="组合 124">
            <a:extLst>
              <a:ext uri="{FF2B5EF4-FFF2-40B4-BE49-F238E27FC236}">
                <a16:creationId xmlns:a16="http://schemas.microsoft.com/office/drawing/2014/main" id="{113C1036-C452-45E2-9985-D95AEBC9BA37}"/>
              </a:ext>
            </a:extLst>
          </p:cNvPr>
          <p:cNvGrpSpPr/>
          <p:nvPr/>
        </p:nvGrpSpPr>
        <p:grpSpPr>
          <a:xfrm>
            <a:off x="2972992" y="2594539"/>
            <a:ext cx="423978" cy="425715"/>
            <a:chOff x="11522075" y="5773738"/>
            <a:chExt cx="387350" cy="388938"/>
          </a:xfrm>
        </p:grpSpPr>
        <p:sp>
          <p:nvSpPr>
            <p:cNvPr id="126" name="Freeform 7">
              <a:extLst>
                <a:ext uri="{FF2B5EF4-FFF2-40B4-BE49-F238E27FC236}">
                  <a16:creationId xmlns:a16="http://schemas.microsoft.com/office/drawing/2014/main" id="{C830C7CB-14BC-4BA6-B524-C73F076F0E89}"/>
                </a:ext>
              </a:extLst>
            </p:cNvPr>
            <p:cNvSpPr/>
            <p:nvPr/>
          </p:nvSpPr>
          <p:spPr bwMode="auto">
            <a:xfrm>
              <a:off x="11536363" y="5773738"/>
              <a:ext cx="357188" cy="115888"/>
            </a:xfrm>
            <a:custGeom>
              <a:avLst/>
              <a:gdLst>
                <a:gd name="T0" fmla="*/ 225 w 225"/>
                <a:gd name="T1" fmla="*/ 73 h 73"/>
                <a:gd name="T2" fmla="*/ 113 w 225"/>
                <a:gd name="T3" fmla="*/ 0 h 73"/>
                <a:gd name="T4" fmla="*/ 0 w 225"/>
                <a:gd name="T5" fmla="*/ 73 h 73"/>
                <a:gd name="T6" fmla="*/ 225 w 225"/>
                <a:gd name="T7" fmla="*/ 73 h 73"/>
              </a:gdLst>
              <a:ahLst/>
              <a:cxnLst>
                <a:cxn ang="0">
                  <a:pos x="T0" y="T1"/>
                </a:cxn>
                <a:cxn ang="0">
                  <a:pos x="T2" y="T3"/>
                </a:cxn>
                <a:cxn ang="0">
                  <a:pos x="T4" y="T5"/>
                </a:cxn>
                <a:cxn ang="0">
                  <a:pos x="T6" y="T7"/>
                </a:cxn>
              </a:cxnLst>
              <a:rect l="0" t="0" r="r" b="b"/>
              <a:pathLst>
                <a:path w="225" h="73">
                  <a:moveTo>
                    <a:pt x="225" y="73"/>
                  </a:moveTo>
                  <a:lnTo>
                    <a:pt x="113" y="0"/>
                  </a:lnTo>
                  <a:lnTo>
                    <a:pt x="0" y="73"/>
                  </a:lnTo>
                  <a:lnTo>
                    <a:pt x="225" y="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Rectangle 8">
              <a:extLst>
                <a:ext uri="{FF2B5EF4-FFF2-40B4-BE49-F238E27FC236}">
                  <a16:creationId xmlns:a16="http://schemas.microsoft.com/office/drawing/2014/main" id="{4A814744-5549-486A-BBF7-AD11A1F7A6C3}"/>
                </a:ext>
              </a:extLst>
            </p:cNvPr>
            <p:cNvSpPr>
              <a:spLocks noChangeArrowheads="1"/>
            </p:cNvSpPr>
            <p:nvPr/>
          </p:nvSpPr>
          <p:spPr bwMode="auto">
            <a:xfrm>
              <a:off x="11522075" y="6118226"/>
              <a:ext cx="387350"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8" name="Rectangle 9">
              <a:extLst>
                <a:ext uri="{FF2B5EF4-FFF2-40B4-BE49-F238E27FC236}">
                  <a16:creationId xmlns:a16="http://schemas.microsoft.com/office/drawing/2014/main" id="{68E70035-26F2-4322-A478-55F1F551D2D0}"/>
                </a:ext>
              </a:extLst>
            </p:cNvPr>
            <p:cNvSpPr>
              <a:spLocks noChangeArrowheads="1"/>
            </p:cNvSpPr>
            <p:nvPr/>
          </p:nvSpPr>
          <p:spPr bwMode="auto">
            <a:xfrm>
              <a:off x="11549063" y="6057901"/>
              <a:ext cx="331788" cy="42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Rectangle 10">
              <a:extLst>
                <a:ext uri="{FF2B5EF4-FFF2-40B4-BE49-F238E27FC236}">
                  <a16:creationId xmlns:a16="http://schemas.microsoft.com/office/drawing/2014/main" id="{0A4CB93E-F132-42CF-825D-0DF94C258A2C}"/>
                </a:ext>
              </a:extLst>
            </p:cNvPr>
            <p:cNvSpPr>
              <a:spLocks noChangeArrowheads="1"/>
            </p:cNvSpPr>
            <p:nvPr/>
          </p:nvSpPr>
          <p:spPr bwMode="auto">
            <a:xfrm>
              <a:off x="11580813" y="5903913"/>
              <a:ext cx="587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0" name="Rectangle 11">
              <a:extLst>
                <a:ext uri="{FF2B5EF4-FFF2-40B4-BE49-F238E27FC236}">
                  <a16:creationId xmlns:a16="http://schemas.microsoft.com/office/drawing/2014/main" id="{0D34C631-E89A-4E62-9AF5-54EEE38985E2}"/>
                </a:ext>
              </a:extLst>
            </p:cNvPr>
            <p:cNvSpPr>
              <a:spLocks noChangeArrowheads="1"/>
            </p:cNvSpPr>
            <p:nvPr/>
          </p:nvSpPr>
          <p:spPr bwMode="auto">
            <a:xfrm>
              <a:off x="11791950" y="5903913"/>
              <a:ext cx="587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Rectangle 12">
              <a:extLst>
                <a:ext uri="{FF2B5EF4-FFF2-40B4-BE49-F238E27FC236}">
                  <a16:creationId xmlns:a16="http://schemas.microsoft.com/office/drawing/2014/main" id="{D69D15C5-6918-4DF4-9B25-9F596306888B}"/>
                </a:ext>
              </a:extLst>
            </p:cNvPr>
            <p:cNvSpPr>
              <a:spLocks noChangeArrowheads="1"/>
            </p:cNvSpPr>
            <p:nvPr/>
          </p:nvSpPr>
          <p:spPr bwMode="auto">
            <a:xfrm>
              <a:off x="11685588" y="5903913"/>
              <a:ext cx="60325"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Freeform 13">
              <a:extLst>
                <a:ext uri="{FF2B5EF4-FFF2-40B4-BE49-F238E27FC236}">
                  <a16:creationId xmlns:a16="http://schemas.microsoft.com/office/drawing/2014/main" id="{0EC4CE45-6E5D-4948-9BFE-229B633F472E}"/>
                </a:ext>
              </a:extLst>
            </p:cNvPr>
            <p:cNvSpPr/>
            <p:nvPr/>
          </p:nvSpPr>
          <p:spPr bwMode="auto">
            <a:xfrm>
              <a:off x="11522075" y="6100763"/>
              <a:ext cx="387350" cy="17463"/>
            </a:xfrm>
            <a:custGeom>
              <a:avLst/>
              <a:gdLst>
                <a:gd name="T0" fmla="*/ 226 w 244"/>
                <a:gd name="T1" fmla="*/ 0 h 11"/>
                <a:gd name="T2" fmla="*/ 17 w 244"/>
                <a:gd name="T3" fmla="*/ 0 h 11"/>
                <a:gd name="T4" fmla="*/ 0 w 244"/>
                <a:gd name="T5" fmla="*/ 11 h 11"/>
                <a:gd name="T6" fmla="*/ 244 w 244"/>
                <a:gd name="T7" fmla="*/ 11 h 11"/>
                <a:gd name="T8" fmla="*/ 226 w 244"/>
                <a:gd name="T9" fmla="*/ 0 h 11"/>
              </a:gdLst>
              <a:ahLst/>
              <a:cxnLst>
                <a:cxn ang="0">
                  <a:pos x="T0" y="T1"/>
                </a:cxn>
                <a:cxn ang="0">
                  <a:pos x="T2" y="T3"/>
                </a:cxn>
                <a:cxn ang="0">
                  <a:pos x="T4" y="T5"/>
                </a:cxn>
                <a:cxn ang="0">
                  <a:pos x="T6" y="T7"/>
                </a:cxn>
                <a:cxn ang="0">
                  <a:pos x="T8" y="T9"/>
                </a:cxn>
              </a:cxnLst>
              <a:rect l="0" t="0" r="r" b="b"/>
              <a:pathLst>
                <a:path w="244" h="11">
                  <a:moveTo>
                    <a:pt x="226" y="0"/>
                  </a:moveTo>
                  <a:lnTo>
                    <a:pt x="17" y="0"/>
                  </a:lnTo>
                  <a:lnTo>
                    <a:pt x="0" y="11"/>
                  </a:lnTo>
                  <a:lnTo>
                    <a:pt x="244" y="11"/>
                  </a:lnTo>
                  <a:lnTo>
                    <a:pt x="22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3" name="Freeform 14">
              <a:extLst>
                <a:ext uri="{FF2B5EF4-FFF2-40B4-BE49-F238E27FC236}">
                  <a16:creationId xmlns:a16="http://schemas.microsoft.com/office/drawing/2014/main" id="{9403BF15-0D8D-4B85-9B51-BA316F67A9F1}"/>
                </a:ext>
              </a:extLst>
            </p:cNvPr>
            <p:cNvSpPr/>
            <p:nvPr/>
          </p:nvSpPr>
          <p:spPr bwMode="auto">
            <a:xfrm>
              <a:off x="11549063" y="6042026"/>
              <a:ext cx="331788" cy="15875"/>
            </a:xfrm>
            <a:custGeom>
              <a:avLst/>
              <a:gdLst>
                <a:gd name="T0" fmla="*/ 190 w 209"/>
                <a:gd name="T1" fmla="*/ 0 h 10"/>
                <a:gd name="T2" fmla="*/ 18 w 209"/>
                <a:gd name="T3" fmla="*/ 0 h 10"/>
                <a:gd name="T4" fmla="*/ 0 w 209"/>
                <a:gd name="T5" fmla="*/ 10 h 10"/>
                <a:gd name="T6" fmla="*/ 209 w 209"/>
                <a:gd name="T7" fmla="*/ 10 h 10"/>
                <a:gd name="T8" fmla="*/ 190 w 209"/>
                <a:gd name="T9" fmla="*/ 0 h 10"/>
              </a:gdLst>
              <a:ahLst/>
              <a:cxnLst>
                <a:cxn ang="0">
                  <a:pos x="T0" y="T1"/>
                </a:cxn>
                <a:cxn ang="0">
                  <a:pos x="T2" y="T3"/>
                </a:cxn>
                <a:cxn ang="0">
                  <a:pos x="T4" y="T5"/>
                </a:cxn>
                <a:cxn ang="0">
                  <a:pos x="T6" y="T7"/>
                </a:cxn>
                <a:cxn ang="0">
                  <a:pos x="T8" y="T9"/>
                </a:cxn>
              </a:cxnLst>
              <a:rect l="0" t="0" r="r" b="b"/>
              <a:pathLst>
                <a:path w="209" h="10">
                  <a:moveTo>
                    <a:pt x="190" y="0"/>
                  </a:moveTo>
                  <a:lnTo>
                    <a:pt x="18" y="0"/>
                  </a:lnTo>
                  <a:lnTo>
                    <a:pt x="0" y="10"/>
                  </a:lnTo>
                  <a:lnTo>
                    <a:pt x="209" y="10"/>
                  </a:lnTo>
                  <a:lnTo>
                    <a:pt x="19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Rectangle 15">
              <a:extLst>
                <a:ext uri="{FF2B5EF4-FFF2-40B4-BE49-F238E27FC236}">
                  <a16:creationId xmlns:a16="http://schemas.microsoft.com/office/drawing/2014/main" id="{82E73E24-0C82-4104-8C05-ADD9AC810517}"/>
                </a:ext>
              </a:extLst>
            </p:cNvPr>
            <p:cNvSpPr>
              <a:spLocks noChangeArrowheads="1"/>
            </p:cNvSpPr>
            <p:nvPr/>
          </p:nvSpPr>
          <p:spPr bwMode="auto">
            <a:xfrm>
              <a:off x="11536363" y="5889626"/>
              <a:ext cx="357188" cy="14288"/>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35" name="文本框 134">
            <a:extLst>
              <a:ext uri="{FF2B5EF4-FFF2-40B4-BE49-F238E27FC236}">
                <a16:creationId xmlns:a16="http://schemas.microsoft.com/office/drawing/2014/main" id="{39DB13EC-97EE-487A-894A-C83CAC2897B9}"/>
              </a:ext>
            </a:extLst>
          </p:cNvPr>
          <p:cNvSpPr txBox="1"/>
          <p:nvPr/>
        </p:nvSpPr>
        <p:spPr>
          <a:xfrm>
            <a:off x="2240991" y="3165210"/>
            <a:ext cx="1887980" cy="338554"/>
          </a:xfrm>
          <a:prstGeom prst="rect">
            <a:avLst/>
          </a:prstGeom>
          <a:noFill/>
        </p:spPr>
        <p:txBody>
          <a:bodyPr wrap="square" rtlCol="0">
            <a:spAutoFit/>
          </a:bodyPr>
          <a:lstStyle/>
          <a:p>
            <a:pPr algn="ctr"/>
            <a:r>
              <a:rPr lang="en-US" altLang="zh-CN" sz="1600" dirty="0">
                <a:solidFill>
                  <a:schemeClr val="bg1"/>
                </a:solidFill>
                <a:cs typeface="+mn-ea"/>
                <a:sym typeface="+mn-lt"/>
              </a:rPr>
              <a:t>PROGRAM</a:t>
            </a:r>
            <a:endParaRPr lang="zh-CN" altLang="en-US" sz="1600" dirty="0">
              <a:solidFill>
                <a:schemeClr val="bg1"/>
              </a:solidFill>
              <a:cs typeface="+mn-ea"/>
              <a:sym typeface="+mn-lt"/>
            </a:endParaRPr>
          </a:p>
        </p:txBody>
      </p:sp>
      <p:grpSp>
        <p:nvGrpSpPr>
          <p:cNvPr id="136" name="Group 4">
            <a:extLst>
              <a:ext uri="{FF2B5EF4-FFF2-40B4-BE49-F238E27FC236}">
                <a16:creationId xmlns:a16="http://schemas.microsoft.com/office/drawing/2014/main" id="{BCE24A43-8410-4A92-BF36-B9D81636F2F9}"/>
              </a:ext>
            </a:extLst>
          </p:cNvPr>
          <p:cNvGrpSpPr/>
          <p:nvPr/>
        </p:nvGrpSpPr>
        <p:grpSpPr>
          <a:xfrm>
            <a:off x="800880" y="4270849"/>
            <a:ext cx="5373597" cy="987016"/>
            <a:chOff x="3503711" y="1379564"/>
            <a:chExt cx="7164797" cy="1316021"/>
          </a:xfrm>
        </p:grpSpPr>
        <p:sp>
          <p:nvSpPr>
            <p:cNvPr id="137" name="TextBox 108">
              <a:extLst>
                <a:ext uri="{FF2B5EF4-FFF2-40B4-BE49-F238E27FC236}">
                  <a16:creationId xmlns:a16="http://schemas.microsoft.com/office/drawing/2014/main" id="{1D5993D5-FDD1-4776-BCED-F03569D67CF2}"/>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a:t>
              </a:r>
              <a:r>
                <a:rPr lang="en-US" altLang="zh-CN" sz="1050" dirty="0">
                  <a:solidFill>
                    <a:schemeClr val="bg1">
                      <a:lumMod val="50000"/>
                    </a:schemeClr>
                  </a:solidFill>
                  <a:cs typeface="+mn-ea"/>
                  <a:sym typeface="+mn-lt"/>
                </a:rPr>
                <a:t>1</a:t>
              </a:r>
              <a:r>
                <a:rPr lang="zh-CN" altLang="en-US" sz="1050" dirty="0">
                  <a:solidFill>
                    <a:schemeClr val="bg1">
                      <a:lumMod val="50000"/>
                    </a:schemeClr>
                  </a:solidFill>
                  <a:cs typeface="+mn-ea"/>
                  <a:sym typeface="+mn-lt"/>
                </a:rPr>
                <a:t>）程序启动时把</a:t>
              </a:r>
              <a:r>
                <a:rPr lang="en-US" altLang="zh-CN" sz="1050" dirty="0">
                  <a:solidFill>
                    <a:schemeClr val="bg1">
                      <a:lumMod val="50000"/>
                    </a:schemeClr>
                  </a:solidFill>
                  <a:cs typeface="+mn-ea"/>
                  <a:sym typeface="+mn-lt"/>
                </a:rPr>
                <a:t>Bucket</a:t>
              </a:r>
              <a:r>
                <a:rPr lang="zh-CN" altLang="en-US" sz="1050" dirty="0">
                  <a:solidFill>
                    <a:schemeClr val="bg1">
                      <a:lumMod val="50000"/>
                    </a:schemeClr>
                  </a:solidFill>
                  <a:cs typeface="+mn-ea"/>
                  <a:sym typeface="+mn-lt"/>
                </a:rPr>
                <a:t>中的文件同步到本地。需要处理文件冲突</a:t>
              </a:r>
            </a:p>
            <a:p>
              <a:pPr algn="l">
                <a:lnSpc>
                  <a:spcPct val="120000"/>
                </a:lnSpc>
                <a:spcBef>
                  <a:spcPct val="0"/>
                </a:spcBef>
              </a:pPr>
              <a:r>
                <a:rPr lang="zh-CN" altLang="en-US" sz="1050" dirty="0">
                  <a:solidFill>
                    <a:schemeClr val="bg1">
                      <a:lumMod val="50000"/>
                    </a:schemeClr>
                  </a:solidFill>
                  <a:cs typeface="+mn-ea"/>
                  <a:sym typeface="+mn-lt"/>
                </a:rPr>
                <a:t>（</a:t>
              </a:r>
              <a:r>
                <a:rPr lang="en-US" altLang="zh-CN" sz="1050" dirty="0">
                  <a:solidFill>
                    <a:schemeClr val="bg1">
                      <a:lumMod val="50000"/>
                    </a:schemeClr>
                  </a:solidFill>
                  <a:cs typeface="+mn-ea"/>
                  <a:sym typeface="+mn-lt"/>
                </a:rPr>
                <a:t>2</a:t>
              </a:r>
              <a:r>
                <a:rPr lang="zh-CN" altLang="en-US" sz="1050" dirty="0">
                  <a:solidFill>
                    <a:schemeClr val="bg1">
                      <a:lumMod val="50000"/>
                    </a:schemeClr>
                  </a:solidFill>
                  <a:cs typeface="+mn-ea"/>
                  <a:sym typeface="+mn-lt"/>
                </a:rPr>
                <a:t>）本地添加、修改了文件</a:t>
              </a:r>
              <a:r>
                <a:rPr lang="en-US" altLang="zh-CN" sz="1050" dirty="0">
                  <a:solidFill>
                    <a:schemeClr val="bg1">
                      <a:lumMod val="50000"/>
                    </a:schemeClr>
                  </a:solidFill>
                  <a:cs typeface="+mn-ea"/>
                  <a:sym typeface="+mn-lt"/>
                </a:rPr>
                <a:t>,</a:t>
              </a:r>
              <a:r>
                <a:rPr lang="zh-CN" altLang="en-US" sz="1050" dirty="0">
                  <a:solidFill>
                    <a:schemeClr val="bg1">
                      <a:lumMod val="50000"/>
                    </a:schemeClr>
                  </a:solidFill>
                  <a:cs typeface="+mn-ea"/>
                  <a:sym typeface="+mn-lt"/>
                </a:rPr>
                <a:t>需要上传到</a:t>
              </a:r>
              <a:r>
                <a:rPr lang="en-US" altLang="zh-CN" sz="1050" dirty="0">
                  <a:solidFill>
                    <a:schemeClr val="bg1">
                      <a:lumMod val="50000"/>
                    </a:schemeClr>
                  </a:solidFill>
                  <a:cs typeface="+mn-ea"/>
                  <a:sym typeface="+mn-lt"/>
                </a:rPr>
                <a:t>s3</a:t>
              </a:r>
              <a:r>
                <a:rPr lang="zh-CN" altLang="en-US" sz="1050" dirty="0">
                  <a:solidFill>
                    <a:schemeClr val="bg1">
                      <a:lumMod val="50000"/>
                    </a:schemeClr>
                  </a:solidFill>
                  <a:cs typeface="+mn-ea"/>
                  <a:sym typeface="+mn-lt"/>
                </a:rPr>
                <a:t>；本地删除了文件，也要删除</a:t>
              </a:r>
              <a:r>
                <a:rPr lang="en-US" altLang="zh-CN" sz="1050" dirty="0">
                  <a:solidFill>
                    <a:schemeClr val="bg1">
                      <a:lumMod val="50000"/>
                    </a:schemeClr>
                  </a:solidFill>
                  <a:cs typeface="+mn-ea"/>
                  <a:sym typeface="+mn-lt"/>
                </a:rPr>
                <a:t>s3</a:t>
              </a:r>
              <a:r>
                <a:rPr lang="zh-CN" altLang="en-US" sz="1050" dirty="0">
                  <a:solidFill>
                    <a:schemeClr val="bg1">
                      <a:lumMod val="50000"/>
                    </a:schemeClr>
                  </a:solidFill>
                  <a:cs typeface="+mn-ea"/>
                  <a:sym typeface="+mn-lt"/>
                </a:rPr>
                <a:t>上对应的文件。</a:t>
              </a:r>
            </a:p>
            <a:p>
              <a:pPr algn="l">
                <a:lnSpc>
                  <a:spcPct val="120000"/>
                </a:lnSpc>
                <a:spcBef>
                  <a:spcPct val="0"/>
                </a:spcBef>
              </a:pPr>
              <a:r>
                <a:rPr lang="zh-CN" altLang="en-US" sz="1050" dirty="0">
                  <a:solidFill>
                    <a:schemeClr val="bg1">
                      <a:lumMod val="50000"/>
                    </a:schemeClr>
                  </a:solidFill>
                  <a:cs typeface="+mn-ea"/>
                  <a:sym typeface="+mn-lt"/>
                </a:rPr>
                <a:t>（</a:t>
              </a:r>
              <a:r>
                <a:rPr lang="en-US" altLang="zh-CN" sz="1050" dirty="0">
                  <a:solidFill>
                    <a:schemeClr val="bg1">
                      <a:lumMod val="50000"/>
                    </a:schemeClr>
                  </a:solidFill>
                  <a:cs typeface="+mn-ea"/>
                  <a:sym typeface="+mn-lt"/>
                </a:rPr>
                <a:t>3</a:t>
              </a:r>
              <a:r>
                <a:rPr lang="zh-CN" altLang="en-US" sz="1050" dirty="0">
                  <a:solidFill>
                    <a:schemeClr val="bg1">
                      <a:lumMod val="50000"/>
                    </a:schemeClr>
                  </a:solidFill>
                  <a:cs typeface="+mn-ea"/>
                  <a:sym typeface="+mn-lt"/>
                </a:rPr>
                <a:t>）对于超过</a:t>
              </a:r>
              <a:r>
                <a:rPr lang="en-US" altLang="zh-CN" sz="1050" dirty="0">
                  <a:solidFill>
                    <a:schemeClr val="bg1">
                      <a:lumMod val="50000"/>
                    </a:schemeClr>
                  </a:solidFill>
                  <a:cs typeface="+mn-ea"/>
                  <a:sym typeface="+mn-lt"/>
                </a:rPr>
                <a:t>20MB</a:t>
              </a:r>
              <a:r>
                <a:rPr lang="zh-CN" altLang="en-US" sz="1050" dirty="0">
                  <a:solidFill>
                    <a:schemeClr val="bg1">
                      <a:lumMod val="50000"/>
                    </a:schemeClr>
                  </a:solidFill>
                  <a:cs typeface="+mn-ea"/>
                  <a:sym typeface="+mn-lt"/>
                </a:rPr>
                <a:t>的文件，使用分块上传</a:t>
              </a:r>
              <a:r>
                <a:rPr lang="en-US" altLang="zh-CN" sz="1050" dirty="0">
                  <a:solidFill>
                    <a:schemeClr val="bg1">
                      <a:lumMod val="50000"/>
                    </a:schemeClr>
                  </a:solidFill>
                  <a:cs typeface="+mn-ea"/>
                  <a:sym typeface="+mn-lt"/>
                </a:rPr>
                <a:t>/</a:t>
              </a:r>
              <a:r>
                <a:rPr lang="zh-CN" altLang="en-US" sz="1050" dirty="0">
                  <a:solidFill>
                    <a:schemeClr val="bg1">
                      <a:lumMod val="50000"/>
                    </a:schemeClr>
                  </a:solidFill>
                  <a:cs typeface="+mn-ea"/>
                  <a:sym typeface="+mn-lt"/>
                </a:rPr>
                <a:t>下载实现断点续传。</a:t>
              </a:r>
            </a:p>
          </p:txBody>
        </p:sp>
        <p:sp>
          <p:nvSpPr>
            <p:cNvPr id="138" name="Rectangle 2">
              <a:extLst>
                <a:ext uri="{FF2B5EF4-FFF2-40B4-BE49-F238E27FC236}">
                  <a16:creationId xmlns:a16="http://schemas.microsoft.com/office/drawing/2014/main" id="{DDB932C2-9F8E-41AC-A8DE-79E0306820F2}"/>
                </a:ext>
              </a:extLst>
            </p:cNvPr>
            <p:cNvSpPr/>
            <p:nvPr/>
          </p:nvSpPr>
          <p:spPr>
            <a:xfrm>
              <a:off x="4809003" y="1379564"/>
              <a:ext cx="4395247" cy="553997"/>
            </a:xfrm>
            <a:prstGeom prst="rect">
              <a:avLst/>
            </a:prstGeom>
          </p:spPr>
          <p:txBody>
            <a:bodyPr wrap="none" lIns="0" tIns="0" rIns="0" bIns="0">
              <a:normAutofit/>
            </a:bodyPr>
            <a:lstStyle/>
            <a:p>
              <a:r>
                <a:rPr lang="en-US" altLang="zh-CN" b="1" dirty="0">
                  <a:solidFill>
                    <a:schemeClr val="bg1">
                      <a:lumMod val="50000"/>
                    </a:schemeClr>
                  </a:solidFill>
                  <a:cs typeface="+mn-ea"/>
                  <a:sym typeface="+mn-lt"/>
                </a:rPr>
                <a:t>AWS S3 </a:t>
              </a:r>
              <a:r>
                <a:rPr lang="zh-CN" altLang="en-US" b="1" dirty="0">
                  <a:solidFill>
                    <a:schemeClr val="bg1">
                      <a:lumMod val="50000"/>
                    </a:schemeClr>
                  </a:solidFill>
                  <a:cs typeface="+mn-ea"/>
                  <a:sym typeface="+mn-lt"/>
                </a:rPr>
                <a:t>服务器同步程序</a:t>
              </a:r>
            </a:p>
          </p:txBody>
        </p:sp>
      </p:grpSp>
    </p:spTree>
    <p:extLst>
      <p:ext uri="{BB962C8B-B14F-4D97-AF65-F5344CB8AC3E}">
        <p14:creationId xmlns:p14="http://schemas.microsoft.com/office/powerpoint/2010/main" val="337367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2"/>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42" presetClass="path" presetSubtype="0" decel="30000" fill="hold" nodeType="withEffect">
                                  <p:stCondLst>
                                    <p:cond delay="0"/>
                                  </p:stCondLst>
                                  <p:childTnLst>
                                    <p:animMotion origin="layout" path="M -6.25E-7 -0.03982 L -6.25E-7 0.14814 " pathEditMode="relative" rAng="0" ptsTypes="AA">
                                      <p:cBhvr>
                                        <p:cTn id="20" dur="750" spd="-100000" fill="hold"/>
                                        <p:tgtEl>
                                          <p:spTgt spid="4"/>
                                        </p:tgtEl>
                                        <p:attrNameLst>
                                          <p:attrName>ppt_x</p:attrName>
                                          <p:attrName>ppt_y</p:attrName>
                                        </p:attrNameLst>
                                      </p:cBhvr>
                                      <p:rCtr x="0" y="9398"/>
                                    </p:animMotion>
                                  </p:childTnLst>
                                </p:cTn>
                              </p:par>
                              <p:par>
                                <p:cTn id="21" presetID="42" presetClass="path" presetSubtype="0" accel="30000" decel="30000" fill="hold" nodeType="withEffect">
                                  <p:stCondLst>
                                    <p:cond delay="750"/>
                                  </p:stCondLst>
                                  <p:childTnLst>
                                    <p:animMotion origin="layout" path="M -6.25E-7 -0.03982 L -6.25E-7 4.44444E-6 " pathEditMode="relative" rAng="0" ptsTypes="AA">
                                      <p:cBhvr>
                                        <p:cTn id="22" dur="750" fill="hold"/>
                                        <p:tgtEl>
                                          <p:spTgt spid="4"/>
                                        </p:tgtEl>
                                        <p:attrNameLst>
                                          <p:attrName>ppt_x</p:attrName>
                                          <p:attrName>ppt_y</p:attrName>
                                        </p:attrNameLst>
                                      </p:cBhvr>
                                      <p:rCtr x="0" y="1991"/>
                                    </p:animMotion>
                                  </p:childTnLst>
                                </p:cTn>
                              </p:par>
                              <p:par>
                                <p:cTn id="23" presetID="10" presetClass="entr" presetSubtype="0" fill="hold" grpId="0"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fade">
                                      <p:cBhvr>
                                        <p:cTn id="25" dur="1000"/>
                                        <p:tgtEl>
                                          <p:spTgt spid="1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fade">
                                      <p:cBhvr>
                                        <p:cTn id="28" dur="500"/>
                                        <p:tgtEl>
                                          <p:spTgt spid="124"/>
                                        </p:tgtEl>
                                      </p:cBhvr>
                                    </p:animEffect>
                                  </p:childTnLst>
                                </p:cTn>
                              </p:par>
                              <p:par>
                                <p:cTn id="29" presetID="63" presetClass="path" presetSubtype="0" decel="50000" fill="hold" grpId="1" nodeType="withEffect">
                                  <p:stCondLst>
                                    <p:cond delay="0"/>
                                  </p:stCondLst>
                                  <p:childTnLst>
                                    <p:animMotion origin="layout" path="M 0.01523 3.7037E-6 L -0.10886 3.7037E-6 " pathEditMode="relative" rAng="0" ptsTypes="AA">
                                      <p:cBhvr>
                                        <p:cTn id="30" dur="750" spd="-100000" fill="hold"/>
                                        <p:tgtEl>
                                          <p:spTgt spid="124"/>
                                        </p:tgtEl>
                                        <p:attrNameLst>
                                          <p:attrName>ppt_x</p:attrName>
                                          <p:attrName>ppt_y</p:attrName>
                                        </p:attrNameLst>
                                      </p:cBhvr>
                                      <p:rCtr x="-6211" y="0"/>
                                    </p:animMotion>
                                  </p:childTnLst>
                                </p:cTn>
                              </p:par>
                              <p:par>
                                <p:cTn id="31" presetID="35" presetClass="path" presetSubtype="0" accel="50000" decel="50000" fill="hold" grpId="2" nodeType="withEffect">
                                  <p:stCondLst>
                                    <p:cond delay="750"/>
                                  </p:stCondLst>
                                  <p:childTnLst>
                                    <p:animMotion origin="layout" path="M 0.01601 3.7037E-6 L 3.95833E-6 3.7037E-6 " pathEditMode="relative" rAng="0" ptsTypes="AA">
                                      <p:cBhvr>
                                        <p:cTn id="32" dur="750" fill="hold"/>
                                        <p:tgtEl>
                                          <p:spTgt spid="124"/>
                                        </p:tgtEl>
                                        <p:attrNameLst>
                                          <p:attrName>ppt_x</p:attrName>
                                          <p:attrName>ppt_y</p:attrName>
                                        </p:attrNameLst>
                                      </p:cBhvr>
                                      <p:rCtr x="-807" y="0"/>
                                    </p:animMotion>
                                  </p:childTnLst>
                                </p:cTn>
                              </p:par>
                              <p:par>
                                <p:cTn id="33" presetID="10" presetClass="entr" presetSubtype="0" fill="hold" grpId="0" nodeType="withEffect">
                                  <p:stCondLst>
                                    <p:cond delay="1000"/>
                                  </p:stCondLst>
                                  <p:childTnLst>
                                    <p:set>
                                      <p:cBhvr>
                                        <p:cTn id="34" dur="1" fill="hold">
                                          <p:stCondLst>
                                            <p:cond delay="0"/>
                                          </p:stCondLst>
                                        </p:cTn>
                                        <p:tgtEl>
                                          <p:spTgt spid="135"/>
                                        </p:tgtEl>
                                        <p:attrNameLst>
                                          <p:attrName>style.visibility</p:attrName>
                                        </p:attrNameLst>
                                      </p:cBhvr>
                                      <p:to>
                                        <p:strVal val="visible"/>
                                      </p:to>
                                    </p:set>
                                    <p:animEffect transition="in" filter="fade">
                                      <p:cBhvr>
                                        <p:cTn id="35" dur="500"/>
                                        <p:tgtEl>
                                          <p:spTgt spid="135"/>
                                        </p:tgtEl>
                                      </p:cBhvr>
                                    </p:animEffect>
                                  </p:childTnLst>
                                </p:cTn>
                              </p:par>
                              <p:par>
                                <p:cTn id="36" presetID="10" presetClass="entr" presetSubtype="0" fill="hold" nodeType="withEffect">
                                  <p:stCondLst>
                                    <p:cond delay="1000"/>
                                  </p:stCondLst>
                                  <p:childTnLst>
                                    <p:set>
                                      <p:cBhvr>
                                        <p:cTn id="37" dur="1" fill="hold">
                                          <p:stCondLst>
                                            <p:cond delay="0"/>
                                          </p:stCondLst>
                                        </p:cTn>
                                        <p:tgtEl>
                                          <p:spTgt spid="125"/>
                                        </p:tgtEl>
                                        <p:attrNameLst>
                                          <p:attrName>style.visibility</p:attrName>
                                        </p:attrNameLst>
                                      </p:cBhvr>
                                      <p:to>
                                        <p:strVal val="visible"/>
                                      </p:to>
                                    </p:set>
                                    <p:animEffect transition="in" filter="fade">
                                      <p:cBhvr>
                                        <p:cTn id="38" dur="500"/>
                                        <p:tgtEl>
                                          <p:spTgt spid="125"/>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fade">
                                      <p:cBhvr>
                                        <p:cTn id="43" dur="1000"/>
                                        <p:tgtEl>
                                          <p:spTgt spid="136"/>
                                        </p:tgtEl>
                                      </p:cBhvr>
                                    </p:animEffect>
                                    <p:anim calcmode="lin" valueType="num">
                                      <p:cBhvr>
                                        <p:cTn id="44" dur="1000" fill="hold"/>
                                        <p:tgtEl>
                                          <p:spTgt spid="136"/>
                                        </p:tgtEl>
                                        <p:attrNameLst>
                                          <p:attrName>ppt_x</p:attrName>
                                        </p:attrNameLst>
                                      </p:cBhvr>
                                      <p:tavLst>
                                        <p:tav tm="0">
                                          <p:val>
                                            <p:strVal val="#ppt_x"/>
                                          </p:val>
                                        </p:tav>
                                        <p:tav tm="100000">
                                          <p:val>
                                            <p:strVal val="#ppt_x"/>
                                          </p:val>
                                        </p:tav>
                                      </p:tavLst>
                                    </p:anim>
                                    <p:anim calcmode="lin" valueType="num">
                                      <p:cBhvr>
                                        <p:cTn id="45" dur="1000" fill="hold"/>
                                        <p:tgtEl>
                                          <p:spTgt spid="1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3" grpId="0" animBg="1"/>
      <p:bldP spid="124" grpId="0" animBg="1"/>
      <p:bldP spid="124" grpId="1" animBg="1"/>
      <p:bldP spid="124" grpId="2" animBg="1"/>
      <p:bldP spid="1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58">
            <a:extLst>
              <a:ext uri="{FF2B5EF4-FFF2-40B4-BE49-F238E27FC236}">
                <a16:creationId xmlns:a16="http://schemas.microsoft.com/office/drawing/2014/main" id="{4121501C-7B3B-485C-94DC-A710E4984EEC}"/>
              </a:ext>
            </a:extLst>
          </p:cNvPr>
          <p:cNvSpPr/>
          <p:nvPr/>
        </p:nvSpPr>
        <p:spPr bwMode="auto">
          <a:xfrm>
            <a:off x="921815" y="4931622"/>
            <a:ext cx="1443192" cy="2105653"/>
          </a:xfrm>
          <a:custGeom>
            <a:avLst/>
            <a:gdLst>
              <a:gd name="T0" fmla="*/ 1928 w 1928"/>
              <a:gd name="T1" fmla="*/ 0 h 2813"/>
              <a:gd name="T2" fmla="*/ 0 w 1928"/>
              <a:gd name="T3" fmla="*/ 2813 h 2813"/>
              <a:gd name="T4" fmla="*/ 1928 w 1928"/>
              <a:gd name="T5" fmla="*/ 0 h 2813"/>
            </a:gdLst>
            <a:ahLst/>
            <a:cxnLst>
              <a:cxn ang="0">
                <a:pos x="T0" y="T1"/>
              </a:cxn>
              <a:cxn ang="0">
                <a:pos x="T2" y="T3"/>
              </a:cxn>
              <a:cxn ang="0">
                <a:pos x="T4" y="T5"/>
              </a:cxn>
            </a:cxnLst>
            <a:rect l="0" t="0" r="r" b="b"/>
            <a:pathLst>
              <a:path w="1928" h="2813">
                <a:moveTo>
                  <a:pt x="1928" y="0"/>
                </a:moveTo>
                <a:lnTo>
                  <a:pt x="0" y="2813"/>
                </a:lnTo>
                <a:lnTo>
                  <a:pt x="1928"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 name="Line 1059">
            <a:extLst>
              <a:ext uri="{FF2B5EF4-FFF2-40B4-BE49-F238E27FC236}">
                <a16:creationId xmlns:a16="http://schemas.microsoft.com/office/drawing/2014/main" id="{7E5EC200-8953-46EC-A259-E79E93F52206}"/>
              </a:ext>
            </a:extLst>
          </p:cNvPr>
          <p:cNvSpPr>
            <a:spLocks noChangeShapeType="1"/>
          </p:cNvSpPr>
          <p:nvPr/>
        </p:nvSpPr>
        <p:spPr bwMode="auto">
          <a:xfrm flipH="1">
            <a:off x="921815" y="4931622"/>
            <a:ext cx="1443192" cy="210565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 name="Freeform 1060">
            <a:extLst>
              <a:ext uri="{FF2B5EF4-FFF2-40B4-BE49-F238E27FC236}">
                <a16:creationId xmlns:a16="http://schemas.microsoft.com/office/drawing/2014/main" id="{49BCA304-2D34-45B3-AAEB-EAA47BA49F3E}"/>
              </a:ext>
            </a:extLst>
          </p:cNvPr>
          <p:cNvSpPr/>
          <p:nvPr/>
        </p:nvSpPr>
        <p:spPr bwMode="auto">
          <a:xfrm>
            <a:off x="921815" y="6723635"/>
            <a:ext cx="1737370" cy="313640"/>
          </a:xfrm>
          <a:custGeom>
            <a:avLst/>
            <a:gdLst>
              <a:gd name="T0" fmla="*/ 2321 w 2321"/>
              <a:gd name="T1" fmla="*/ 0 h 419"/>
              <a:gd name="T2" fmla="*/ 0 w 2321"/>
              <a:gd name="T3" fmla="*/ 419 h 419"/>
              <a:gd name="T4" fmla="*/ 2321 w 2321"/>
              <a:gd name="T5" fmla="*/ 0 h 419"/>
            </a:gdLst>
            <a:ahLst/>
            <a:cxnLst>
              <a:cxn ang="0">
                <a:pos x="T0" y="T1"/>
              </a:cxn>
              <a:cxn ang="0">
                <a:pos x="T2" y="T3"/>
              </a:cxn>
              <a:cxn ang="0">
                <a:pos x="T4" y="T5"/>
              </a:cxn>
            </a:cxnLst>
            <a:rect l="0" t="0" r="r" b="b"/>
            <a:pathLst>
              <a:path w="2321" h="419">
                <a:moveTo>
                  <a:pt x="2321" y="0"/>
                </a:moveTo>
                <a:lnTo>
                  <a:pt x="0" y="419"/>
                </a:lnTo>
                <a:lnTo>
                  <a:pt x="232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 name="Line 1061">
            <a:extLst>
              <a:ext uri="{FF2B5EF4-FFF2-40B4-BE49-F238E27FC236}">
                <a16:creationId xmlns:a16="http://schemas.microsoft.com/office/drawing/2014/main" id="{4064BE02-EB4B-4EB8-A5B9-21E1E07BB74F}"/>
              </a:ext>
            </a:extLst>
          </p:cNvPr>
          <p:cNvSpPr>
            <a:spLocks noChangeShapeType="1"/>
          </p:cNvSpPr>
          <p:nvPr/>
        </p:nvSpPr>
        <p:spPr bwMode="auto">
          <a:xfrm flipH="1">
            <a:off x="921815" y="6723635"/>
            <a:ext cx="1737370" cy="3136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6" name="Freeform 1062">
            <a:extLst>
              <a:ext uri="{FF2B5EF4-FFF2-40B4-BE49-F238E27FC236}">
                <a16:creationId xmlns:a16="http://schemas.microsoft.com/office/drawing/2014/main" id="{3142B1DC-308E-4A1B-B2FE-E276119D54CE}"/>
              </a:ext>
            </a:extLst>
          </p:cNvPr>
          <p:cNvSpPr/>
          <p:nvPr/>
        </p:nvSpPr>
        <p:spPr bwMode="auto">
          <a:xfrm>
            <a:off x="963734" y="6710910"/>
            <a:ext cx="600332" cy="315137"/>
          </a:xfrm>
          <a:custGeom>
            <a:avLst/>
            <a:gdLst>
              <a:gd name="T0" fmla="*/ 802 w 802"/>
              <a:gd name="T1" fmla="*/ 0 h 421"/>
              <a:gd name="T2" fmla="*/ 0 w 802"/>
              <a:gd name="T3" fmla="*/ 421 h 421"/>
              <a:gd name="T4" fmla="*/ 802 w 802"/>
              <a:gd name="T5" fmla="*/ 0 h 421"/>
            </a:gdLst>
            <a:ahLst/>
            <a:cxnLst>
              <a:cxn ang="0">
                <a:pos x="T0" y="T1"/>
              </a:cxn>
              <a:cxn ang="0">
                <a:pos x="T2" y="T3"/>
              </a:cxn>
              <a:cxn ang="0">
                <a:pos x="T4" y="T5"/>
              </a:cxn>
            </a:cxnLst>
            <a:rect l="0" t="0" r="r" b="b"/>
            <a:pathLst>
              <a:path w="802" h="421">
                <a:moveTo>
                  <a:pt x="802" y="0"/>
                </a:moveTo>
                <a:lnTo>
                  <a:pt x="0" y="421"/>
                </a:lnTo>
                <a:lnTo>
                  <a:pt x="80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 name="Line 1063">
            <a:extLst>
              <a:ext uri="{FF2B5EF4-FFF2-40B4-BE49-F238E27FC236}">
                <a16:creationId xmlns:a16="http://schemas.microsoft.com/office/drawing/2014/main" id="{29DF9F74-2F28-471F-8799-52B2E6F23716}"/>
              </a:ext>
            </a:extLst>
          </p:cNvPr>
          <p:cNvSpPr>
            <a:spLocks noChangeShapeType="1"/>
          </p:cNvSpPr>
          <p:nvPr/>
        </p:nvSpPr>
        <p:spPr bwMode="auto">
          <a:xfrm flipH="1">
            <a:off x="963734" y="6710910"/>
            <a:ext cx="600332" cy="31513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 name="Freeform 1064">
            <a:extLst>
              <a:ext uri="{FF2B5EF4-FFF2-40B4-BE49-F238E27FC236}">
                <a16:creationId xmlns:a16="http://schemas.microsoft.com/office/drawing/2014/main" id="{9493193B-757A-45D3-AE43-786A06A71909}"/>
              </a:ext>
            </a:extLst>
          </p:cNvPr>
          <p:cNvSpPr/>
          <p:nvPr/>
        </p:nvSpPr>
        <p:spPr bwMode="auto">
          <a:xfrm>
            <a:off x="2659185" y="6201152"/>
            <a:ext cx="728333" cy="522483"/>
          </a:xfrm>
          <a:custGeom>
            <a:avLst/>
            <a:gdLst>
              <a:gd name="T0" fmla="*/ 0 w 973"/>
              <a:gd name="T1" fmla="*/ 698 h 698"/>
              <a:gd name="T2" fmla="*/ 973 w 973"/>
              <a:gd name="T3" fmla="*/ 0 h 698"/>
              <a:gd name="T4" fmla="*/ 0 w 973"/>
              <a:gd name="T5" fmla="*/ 698 h 698"/>
            </a:gdLst>
            <a:ahLst/>
            <a:cxnLst>
              <a:cxn ang="0">
                <a:pos x="T0" y="T1"/>
              </a:cxn>
              <a:cxn ang="0">
                <a:pos x="T2" y="T3"/>
              </a:cxn>
              <a:cxn ang="0">
                <a:pos x="T4" y="T5"/>
              </a:cxn>
            </a:cxnLst>
            <a:rect l="0" t="0" r="r" b="b"/>
            <a:pathLst>
              <a:path w="973" h="698">
                <a:moveTo>
                  <a:pt x="0" y="698"/>
                </a:moveTo>
                <a:lnTo>
                  <a:pt x="973" y="0"/>
                </a:lnTo>
                <a:lnTo>
                  <a:pt x="0" y="6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 name="Line 1065">
            <a:extLst>
              <a:ext uri="{FF2B5EF4-FFF2-40B4-BE49-F238E27FC236}">
                <a16:creationId xmlns:a16="http://schemas.microsoft.com/office/drawing/2014/main" id="{7684F899-A4F7-4763-9BA3-6614888B9E48}"/>
              </a:ext>
            </a:extLst>
          </p:cNvPr>
          <p:cNvSpPr>
            <a:spLocks noChangeShapeType="1"/>
          </p:cNvSpPr>
          <p:nvPr/>
        </p:nvSpPr>
        <p:spPr bwMode="auto">
          <a:xfrm flipV="1">
            <a:off x="2659185" y="6201152"/>
            <a:ext cx="728333"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 name="Freeform 1066">
            <a:extLst>
              <a:ext uri="{FF2B5EF4-FFF2-40B4-BE49-F238E27FC236}">
                <a16:creationId xmlns:a16="http://schemas.microsoft.com/office/drawing/2014/main" id="{67B412FA-484A-4775-A4D9-AAEB5DCB299D}"/>
              </a:ext>
            </a:extLst>
          </p:cNvPr>
          <p:cNvSpPr/>
          <p:nvPr/>
        </p:nvSpPr>
        <p:spPr bwMode="auto">
          <a:xfrm>
            <a:off x="3387518" y="6201152"/>
            <a:ext cx="90574" cy="1285249"/>
          </a:xfrm>
          <a:custGeom>
            <a:avLst/>
            <a:gdLst>
              <a:gd name="T0" fmla="*/ 0 w 121"/>
              <a:gd name="T1" fmla="*/ 0 h 1717"/>
              <a:gd name="T2" fmla="*/ 121 w 121"/>
              <a:gd name="T3" fmla="*/ 1717 h 1717"/>
              <a:gd name="T4" fmla="*/ 0 w 121"/>
              <a:gd name="T5" fmla="*/ 0 h 1717"/>
            </a:gdLst>
            <a:ahLst/>
            <a:cxnLst>
              <a:cxn ang="0">
                <a:pos x="T0" y="T1"/>
              </a:cxn>
              <a:cxn ang="0">
                <a:pos x="T2" y="T3"/>
              </a:cxn>
              <a:cxn ang="0">
                <a:pos x="T4" y="T5"/>
              </a:cxn>
            </a:cxnLst>
            <a:rect l="0" t="0" r="r" b="b"/>
            <a:pathLst>
              <a:path w="121" h="1717">
                <a:moveTo>
                  <a:pt x="0" y="0"/>
                </a:moveTo>
                <a:lnTo>
                  <a:pt x="121" y="1717"/>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 name="Line 1067">
            <a:extLst>
              <a:ext uri="{FF2B5EF4-FFF2-40B4-BE49-F238E27FC236}">
                <a16:creationId xmlns:a16="http://schemas.microsoft.com/office/drawing/2014/main" id="{F3E98DF3-11FC-4A16-BD37-A4EEF3FD727C}"/>
              </a:ext>
            </a:extLst>
          </p:cNvPr>
          <p:cNvSpPr>
            <a:spLocks noChangeShapeType="1"/>
          </p:cNvSpPr>
          <p:nvPr/>
        </p:nvSpPr>
        <p:spPr bwMode="auto">
          <a:xfrm>
            <a:off x="3387518" y="6201152"/>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 name="Freeform 1068">
            <a:extLst>
              <a:ext uri="{FF2B5EF4-FFF2-40B4-BE49-F238E27FC236}">
                <a16:creationId xmlns:a16="http://schemas.microsoft.com/office/drawing/2014/main" id="{C421E589-A50E-42CF-85EF-0EED1DF16A76}"/>
              </a:ext>
            </a:extLst>
          </p:cNvPr>
          <p:cNvSpPr/>
          <p:nvPr/>
        </p:nvSpPr>
        <p:spPr bwMode="auto">
          <a:xfrm>
            <a:off x="1710780" y="6723635"/>
            <a:ext cx="948405" cy="761269"/>
          </a:xfrm>
          <a:custGeom>
            <a:avLst/>
            <a:gdLst>
              <a:gd name="T0" fmla="*/ 1267 w 1267"/>
              <a:gd name="T1" fmla="*/ 0 h 1017"/>
              <a:gd name="T2" fmla="*/ 0 w 1267"/>
              <a:gd name="T3" fmla="*/ 1017 h 1017"/>
              <a:gd name="T4" fmla="*/ 1267 w 1267"/>
              <a:gd name="T5" fmla="*/ 0 h 1017"/>
            </a:gdLst>
            <a:ahLst/>
            <a:cxnLst>
              <a:cxn ang="0">
                <a:pos x="T0" y="T1"/>
              </a:cxn>
              <a:cxn ang="0">
                <a:pos x="T2" y="T3"/>
              </a:cxn>
              <a:cxn ang="0">
                <a:pos x="T4" y="T5"/>
              </a:cxn>
            </a:cxnLst>
            <a:rect l="0" t="0" r="r" b="b"/>
            <a:pathLst>
              <a:path w="1267" h="1017">
                <a:moveTo>
                  <a:pt x="1267" y="0"/>
                </a:moveTo>
                <a:lnTo>
                  <a:pt x="0" y="1017"/>
                </a:lnTo>
                <a:lnTo>
                  <a:pt x="12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 name="Line 1069">
            <a:extLst>
              <a:ext uri="{FF2B5EF4-FFF2-40B4-BE49-F238E27FC236}">
                <a16:creationId xmlns:a16="http://schemas.microsoft.com/office/drawing/2014/main" id="{ACE95834-08CE-4854-9678-E65B838ACF08}"/>
              </a:ext>
            </a:extLst>
          </p:cNvPr>
          <p:cNvSpPr>
            <a:spLocks noChangeShapeType="1"/>
          </p:cNvSpPr>
          <p:nvPr/>
        </p:nvSpPr>
        <p:spPr bwMode="auto">
          <a:xfrm flipH="1">
            <a:off x="1710780" y="6723635"/>
            <a:ext cx="948405"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 name="Freeform 1070">
            <a:extLst>
              <a:ext uri="{FF2B5EF4-FFF2-40B4-BE49-F238E27FC236}">
                <a16:creationId xmlns:a16="http://schemas.microsoft.com/office/drawing/2014/main" id="{AC4ACB1D-0C3D-414B-895E-9A34B15BED07}"/>
              </a:ext>
            </a:extLst>
          </p:cNvPr>
          <p:cNvSpPr/>
          <p:nvPr/>
        </p:nvSpPr>
        <p:spPr bwMode="auto">
          <a:xfrm>
            <a:off x="2365008" y="4931622"/>
            <a:ext cx="294178" cy="1792013"/>
          </a:xfrm>
          <a:custGeom>
            <a:avLst/>
            <a:gdLst>
              <a:gd name="T0" fmla="*/ 0 w 393"/>
              <a:gd name="T1" fmla="*/ 0 h 2394"/>
              <a:gd name="T2" fmla="*/ 393 w 393"/>
              <a:gd name="T3" fmla="*/ 2394 h 2394"/>
              <a:gd name="T4" fmla="*/ 0 w 393"/>
              <a:gd name="T5" fmla="*/ 0 h 2394"/>
            </a:gdLst>
            <a:ahLst/>
            <a:cxnLst>
              <a:cxn ang="0">
                <a:pos x="T0" y="T1"/>
              </a:cxn>
              <a:cxn ang="0">
                <a:pos x="T2" y="T3"/>
              </a:cxn>
              <a:cxn ang="0">
                <a:pos x="T4" y="T5"/>
              </a:cxn>
            </a:cxnLst>
            <a:rect l="0" t="0" r="r" b="b"/>
            <a:pathLst>
              <a:path w="393" h="2394">
                <a:moveTo>
                  <a:pt x="0" y="0"/>
                </a:moveTo>
                <a:lnTo>
                  <a:pt x="393" y="239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 name="Line 1071">
            <a:extLst>
              <a:ext uri="{FF2B5EF4-FFF2-40B4-BE49-F238E27FC236}">
                <a16:creationId xmlns:a16="http://schemas.microsoft.com/office/drawing/2014/main" id="{D977792F-3CCA-4971-9FE4-DE07A3A7123C}"/>
              </a:ext>
            </a:extLst>
          </p:cNvPr>
          <p:cNvSpPr>
            <a:spLocks noChangeShapeType="1"/>
          </p:cNvSpPr>
          <p:nvPr/>
        </p:nvSpPr>
        <p:spPr bwMode="auto">
          <a:xfrm>
            <a:off x="2365008" y="4931622"/>
            <a:ext cx="294178"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6" name="Freeform 1072">
            <a:extLst>
              <a:ext uri="{FF2B5EF4-FFF2-40B4-BE49-F238E27FC236}">
                <a16:creationId xmlns:a16="http://schemas.microsoft.com/office/drawing/2014/main" id="{A872A01F-A554-49F0-9F6C-2AD668EFDDF5}"/>
              </a:ext>
            </a:extLst>
          </p:cNvPr>
          <p:cNvSpPr/>
          <p:nvPr/>
        </p:nvSpPr>
        <p:spPr bwMode="auto">
          <a:xfrm>
            <a:off x="2659185" y="4813352"/>
            <a:ext cx="1163986" cy="1910283"/>
          </a:xfrm>
          <a:custGeom>
            <a:avLst/>
            <a:gdLst>
              <a:gd name="T0" fmla="*/ 1555 w 1555"/>
              <a:gd name="T1" fmla="*/ 0 h 2552"/>
              <a:gd name="T2" fmla="*/ 0 w 1555"/>
              <a:gd name="T3" fmla="*/ 2552 h 2552"/>
              <a:gd name="T4" fmla="*/ 1555 w 1555"/>
              <a:gd name="T5" fmla="*/ 0 h 2552"/>
            </a:gdLst>
            <a:ahLst/>
            <a:cxnLst>
              <a:cxn ang="0">
                <a:pos x="T0" y="T1"/>
              </a:cxn>
              <a:cxn ang="0">
                <a:pos x="T2" y="T3"/>
              </a:cxn>
              <a:cxn ang="0">
                <a:pos x="T4" y="T5"/>
              </a:cxn>
            </a:cxnLst>
            <a:rect l="0" t="0" r="r" b="b"/>
            <a:pathLst>
              <a:path w="1555" h="2552">
                <a:moveTo>
                  <a:pt x="1555" y="0"/>
                </a:moveTo>
                <a:lnTo>
                  <a:pt x="0" y="2552"/>
                </a:lnTo>
                <a:lnTo>
                  <a:pt x="155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7" name="Line 1073">
            <a:extLst>
              <a:ext uri="{FF2B5EF4-FFF2-40B4-BE49-F238E27FC236}">
                <a16:creationId xmlns:a16="http://schemas.microsoft.com/office/drawing/2014/main" id="{AB2D574D-5D75-4A72-B2F7-49CA9F12A5DA}"/>
              </a:ext>
            </a:extLst>
          </p:cNvPr>
          <p:cNvSpPr>
            <a:spLocks noChangeShapeType="1"/>
          </p:cNvSpPr>
          <p:nvPr/>
        </p:nvSpPr>
        <p:spPr bwMode="auto">
          <a:xfrm flipH="1">
            <a:off x="2659185" y="4813352"/>
            <a:ext cx="1163986" cy="19102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8" name="Freeform 1074">
            <a:extLst>
              <a:ext uri="{FF2B5EF4-FFF2-40B4-BE49-F238E27FC236}">
                <a16:creationId xmlns:a16="http://schemas.microsoft.com/office/drawing/2014/main" id="{2B3E5A12-A17F-4506-A413-5A9A413049D1}"/>
              </a:ext>
            </a:extLst>
          </p:cNvPr>
          <p:cNvSpPr/>
          <p:nvPr/>
        </p:nvSpPr>
        <p:spPr bwMode="auto">
          <a:xfrm>
            <a:off x="3387518" y="5611300"/>
            <a:ext cx="1681229" cy="589852"/>
          </a:xfrm>
          <a:custGeom>
            <a:avLst/>
            <a:gdLst>
              <a:gd name="T0" fmla="*/ 0 w 2246"/>
              <a:gd name="T1" fmla="*/ 788 h 788"/>
              <a:gd name="T2" fmla="*/ 2246 w 2246"/>
              <a:gd name="T3" fmla="*/ 0 h 788"/>
              <a:gd name="T4" fmla="*/ 0 w 2246"/>
              <a:gd name="T5" fmla="*/ 788 h 788"/>
            </a:gdLst>
            <a:ahLst/>
            <a:cxnLst>
              <a:cxn ang="0">
                <a:pos x="T0" y="T1"/>
              </a:cxn>
              <a:cxn ang="0">
                <a:pos x="T2" y="T3"/>
              </a:cxn>
              <a:cxn ang="0">
                <a:pos x="T4" y="T5"/>
              </a:cxn>
            </a:cxnLst>
            <a:rect l="0" t="0" r="r" b="b"/>
            <a:pathLst>
              <a:path w="2246" h="788">
                <a:moveTo>
                  <a:pt x="0" y="788"/>
                </a:moveTo>
                <a:lnTo>
                  <a:pt x="2246" y="0"/>
                </a:lnTo>
                <a:lnTo>
                  <a:pt x="0" y="78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9" name="Line 1075">
            <a:extLst>
              <a:ext uri="{FF2B5EF4-FFF2-40B4-BE49-F238E27FC236}">
                <a16:creationId xmlns:a16="http://schemas.microsoft.com/office/drawing/2014/main" id="{DF4C9813-9396-498D-A7F1-CEF4440BEBA5}"/>
              </a:ext>
            </a:extLst>
          </p:cNvPr>
          <p:cNvSpPr>
            <a:spLocks noChangeShapeType="1"/>
          </p:cNvSpPr>
          <p:nvPr/>
        </p:nvSpPr>
        <p:spPr bwMode="auto">
          <a:xfrm flipV="1">
            <a:off x="3387518" y="5611300"/>
            <a:ext cx="1681229"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0" name="Freeform 1076">
            <a:extLst>
              <a:ext uri="{FF2B5EF4-FFF2-40B4-BE49-F238E27FC236}">
                <a16:creationId xmlns:a16="http://schemas.microsoft.com/office/drawing/2014/main" id="{E3935D75-3B73-46F7-B8B3-01614862C31C}"/>
              </a:ext>
            </a:extLst>
          </p:cNvPr>
          <p:cNvSpPr/>
          <p:nvPr/>
        </p:nvSpPr>
        <p:spPr bwMode="auto">
          <a:xfrm>
            <a:off x="4850921" y="5639744"/>
            <a:ext cx="184142" cy="830883"/>
          </a:xfrm>
          <a:custGeom>
            <a:avLst/>
            <a:gdLst>
              <a:gd name="T0" fmla="*/ 246 w 246"/>
              <a:gd name="T1" fmla="*/ 0 h 1110"/>
              <a:gd name="T2" fmla="*/ 0 w 246"/>
              <a:gd name="T3" fmla="*/ 1110 h 1110"/>
              <a:gd name="T4" fmla="*/ 246 w 246"/>
              <a:gd name="T5" fmla="*/ 0 h 1110"/>
            </a:gdLst>
            <a:ahLst/>
            <a:cxnLst>
              <a:cxn ang="0">
                <a:pos x="T0" y="T1"/>
              </a:cxn>
              <a:cxn ang="0">
                <a:pos x="T2" y="T3"/>
              </a:cxn>
              <a:cxn ang="0">
                <a:pos x="T4" y="T5"/>
              </a:cxn>
            </a:cxnLst>
            <a:rect l="0" t="0" r="r" b="b"/>
            <a:pathLst>
              <a:path w="246" h="1110">
                <a:moveTo>
                  <a:pt x="246" y="0"/>
                </a:moveTo>
                <a:lnTo>
                  <a:pt x="0" y="1110"/>
                </a:lnTo>
                <a:lnTo>
                  <a:pt x="24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1" name="Line 1077">
            <a:extLst>
              <a:ext uri="{FF2B5EF4-FFF2-40B4-BE49-F238E27FC236}">
                <a16:creationId xmlns:a16="http://schemas.microsoft.com/office/drawing/2014/main" id="{573BBF6C-3EB2-4182-AD0E-A23400B137DA}"/>
              </a:ext>
            </a:extLst>
          </p:cNvPr>
          <p:cNvSpPr>
            <a:spLocks noChangeShapeType="1"/>
          </p:cNvSpPr>
          <p:nvPr/>
        </p:nvSpPr>
        <p:spPr bwMode="auto">
          <a:xfrm flipH="1">
            <a:off x="4850921" y="5639744"/>
            <a:ext cx="184142" cy="8308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2" name="Freeform 1078">
            <a:extLst>
              <a:ext uri="{FF2B5EF4-FFF2-40B4-BE49-F238E27FC236}">
                <a16:creationId xmlns:a16="http://schemas.microsoft.com/office/drawing/2014/main" id="{9AA120E3-E5E9-47B0-BFB3-726CC581D728}"/>
              </a:ext>
            </a:extLst>
          </p:cNvPr>
          <p:cNvSpPr/>
          <p:nvPr/>
        </p:nvSpPr>
        <p:spPr bwMode="auto">
          <a:xfrm>
            <a:off x="4709446" y="6470628"/>
            <a:ext cx="141475" cy="853340"/>
          </a:xfrm>
          <a:custGeom>
            <a:avLst/>
            <a:gdLst>
              <a:gd name="T0" fmla="*/ 189 w 189"/>
              <a:gd name="T1" fmla="*/ 0 h 1140"/>
              <a:gd name="T2" fmla="*/ 0 w 189"/>
              <a:gd name="T3" fmla="*/ 1140 h 1140"/>
              <a:gd name="T4" fmla="*/ 189 w 189"/>
              <a:gd name="T5" fmla="*/ 0 h 1140"/>
            </a:gdLst>
            <a:ahLst/>
            <a:cxnLst>
              <a:cxn ang="0">
                <a:pos x="T0" y="T1"/>
              </a:cxn>
              <a:cxn ang="0">
                <a:pos x="T2" y="T3"/>
              </a:cxn>
              <a:cxn ang="0">
                <a:pos x="T4" y="T5"/>
              </a:cxn>
            </a:cxnLst>
            <a:rect l="0" t="0" r="r" b="b"/>
            <a:pathLst>
              <a:path w="189" h="1140">
                <a:moveTo>
                  <a:pt x="189" y="0"/>
                </a:moveTo>
                <a:lnTo>
                  <a:pt x="0" y="1140"/>
                </a:lnTo>
                <a:lnTo>
                  <a:pt x="189"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3" name="Line 1079">
            <a:extLst>
              <a:ext uri="{FF2B5EF4-FFF2-40B4-BE49-F238E27FC236}">
                <a16:creationId xmlns:a16="http://schemas.microsoft.com/office/drawing/2014/main" id="{A42C8912-8549-4F8C-83ED-0CB29E9F0C59}"/>
              </a:ext>
            </a:extLst>
          </p:cNvPr>
          <p:cNvSpPr>
            <a:spLocks noChangeShapeType="1"/>
          </p:cNvSpPr>
          <p:nvPr/>
        </p:nvSpPr>
        <p:spPr bwMode="auto">
          <a:xfrm flipH="1">
            <a:off x="4709446" y="6470628"/>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4" name="Freeform 1080">
            <a:extLst>
              <a:ext uri="{FF2B5EF4-FFF2-40B4-BE49-F238E27FC236}">
                <a16:creationId xmlns:a16="http://schemas.microsoft.com/office/drawing/2014/main" id="{7E665E2B-DACB-46FF-B07D-7EB2DA2572A9}"/>
              </a:ext>
            </a:extLst>
          </p:cNvPr>
          <p:cNvSpPr/>
          <p:nvPr/>
        </p:nvSpPr>
        <p:spPr bwMode="auto">
          <a:xfrm>
            <a:off x="3478092" y="7323967"/>
            <a:ext cx="1231355" cy="162434"/>
          </a:xfrm>
          <a:custGeom>
            <a:avLst/>
            <a:gdLst>
              <a:gd name="T0" fmla="*/ 1645 w 1645"/>
              <a:gd name="T1" fmla="*/ 0 h 217"/>
              <a:gd name="T2" fmla="*/ 0 w 1645"/>
              <a:gd name="T3" fmla="*/ 217 h 217"/>
              <a:gd name="T4" fmla="*/ 1645 w 1645"/>
              <a:gd name="T5" fmla="*/ 0 h 217"/>
            </a:gdLst>
            <a:ahLst/>
            <a:cxnLst>
              <a:cxn ang="0">
                <a:pos x="T0" y="T1"/>
              </a:cxn>
              <a:cxn ang="0">
                <a:pos x="T2" y="T3"/>
              </a:cxn>
              <a:cxn ang="0">
                <a:pos x="T4" y="T5"/>
              </a:cxn>
            </a:cxnLst>
            <a:rect l="0" t="0" r="r" b="b"/>
            <a:pathLst>
              <a:path w="1645" h="217">
                <a:moveTo>
                  <a:pt x="1645" y="0"/>
                </a:moveTo>
                <a:lnTo>
                  <a:pt x="0" y="217"/>
                </a:lnTo>
                <a:lnTo>
                  <a:pt x="16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5" name="Line 1081">
            <a:extLst>
              <a:ext uri="{FF2B5EF4-FFF2-40B4-BE49-F238E27FC236}">
                <a16:creationId xmlns:a16="http://schemas.microsoft.com/office/drawing/2014/main" id="{F01D07CB-2237-46F2-BE82-40C3D5A6B999}"/>
              </a:ext>
            </a:extLst>
          </p:cNvPr>
          <p:cNvSpPr>
            <a:spLocks noChangeShapeType="1"/>
          </p:cNvSpPr>
          <p:nvPr/>
        </p:nvSpPr>
        <p:spPr bwMode="auto">
          <a:xfrm flipH="1">
            <a:off x="3478092" y="7323967"/>
            <a:ext cx="1231355" cy="1624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6" name="Freeform 1082">
            <a:extLst>
              <a:ext uri="{FF2B5EF4-FFF2-40B4-BE49-F238E27FC236}">
                <a16:creationId xmlns:a16="http://schemas.microsoft.com/office/drawing/2014/main" id="{59A02DEC-E768-4D0C-A1F2-6E5B2AE2CFD0}"/>
              </a:ext>
            </a:extLst>
          </p:cNvPr>
          <p:cNvSpPr/>
          <p:nvPr/>
        </p:nvSpPr>
        <p:spPr bwMode="auto">
          <a:xfrm>
            <a:off x="3387518" y="6201152"/>
            <a:ext cx="1321928" cy="1122815"/>
          </a:xfrm>
          <a:custGeom>
            <a:avLst/>
            <a:gdLst>
              <a:gd name="T0" fmla="*/ 1766 w 1766"/>
              <a:gd name="T1" fmla="*/ 1500 h 1500"/>
              <a:gd name="T2" fmla="*/ 0 w 1766"/>
              <a:gd name="T3" fmla="*/ 0 h 1500"/>
              <a:gd name="T4" fmla="*/ 1766 w 1766"/>
              <a:gd name="T5" fmla="*/ 1500 h 1500"/>
            </a:gdLst>
            <a:ahLst/>
            <a:cxnLst>
              <a:cxn ang="0">
                <a:pos x="T0" y="T1"/>
              </a:cxn>
              <a:cxn ang="0">
                <a:pos x="T2" y="T3"/>
              </a:cxn>
              <a:cxn ang="0">
                <a:pos x="T4" y="T5"/>
              </a:cxn>
            </a:cxnLst>
            <a:rect l="0" t="0" r="r" b="b"/>
            <a:pathLst>
              <a:path w="1766" h="1500">
                <a:moveTo>
                  <a:pt x="1766" y="1500"/>
                </a:moveTo>
                <a:lnTo>
                  <a:pt x="0" y="0"/>
                </a:lnTo>
                <a:lnTo>
                  <a:pt x="1766" y="150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7" name="Line 1083">
            <a:extLst>
              <a:ext uri="{FF2B5EF4-FFF2-40B4-BE49-F238E27FC236}">
                <a16:creationId xmlns:a16="http://schemas.microsoft.com/office/drawing/2014/main" id="{7645623E-EE83-4E07-B4A0-A91747F800ED}"/>
              </a:ext>
            </a:extLst>
          </p:cNvPr>
          <p:cNvSpPr>
            <a:spLocks noChangeShapeType="1"/>
          </p:cNvSpPr>
          <p:nvPr/>
        </p:nvSpPr>
        <p:spPr bwMode="auto">
          <a:xfrm flipH="1" flipV="1">
            <a:off x="3387518" y="6201152"/>
            <a:ext cx="1321928" cy="11228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8" name="Freeform 1084">
            <a:extLst>
              <a:ext uri="{FF2B5EF4-FFF2-40B4-BE49-F238E27FC236}">
                <a16:creationId xmlns:a16="http://schemas.microsoft.com/office/drawing/2014/main" id="{F46FDB8E-F2B9-46E8-B02C-11035A82ABE8}"/>
              </a:ext>
            </a:extLst>
          </p:cNvPr>
          <p:cNvSpPr/>
          <p:nvPr/>
        </p:nvSpPr>
        <p:spPr bwMode="auto">
          <a:xfrm>
            <a:off x="3478092" y="6470628"/>
            <a:ext cx="1372829" cy="1015774"/>
          </a:xfrm>
          <a:custGeom>
            <a:avLst/>
            <a:gdLst>
              <a:gd name="T0" fmla="*/ 1834 w 1834"/>
              <a:gd name="T1" fmla="*/ 0 h 1357"/>
              <a:gd name="T2" fmla="*/ 0 w 1834"/>
              <a:gd name="T3" fmla="*/ 1357 h 1357"/>
              <a:gd name="T4" fmla="*/ 1834 w 1834"/>
              <a:gd name="T5" fmla="*/ 0 h 1357"/>
            </a:gdLst>
            <a:ahLst/>
            <a:cxnLst>
              <a:cxn ang="0">
                <a:pos x="T0" y="T1"/>
              </a:cxn>
              <a:cxn ang="0">
                <a:pos x="T2" y="T3"/>
              </a:cxn>
              <a:cxn ang="0">
                <a:pos x="T4" y="T5"/>
              </a:cxn>
            </a:cxnLst>
            <a:rect l="0" t="0" r="r" b="b"/>
            <a:pathLst>
              <a:path w="1834" h="1357">
                <a:moveTo>
                  <a:pt x="1834" y="0"/>
                </a:moveTo>
                <a:lnTo>
                  <a:pt x="0" y="1357"/>
                </a:lnTo>
                <a:lnTo>
                  <a:pt x="183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29" name="Line 1085">
            <a:extLst>
              <a:ext uri="{FF2B5EF4-FFF2-40B4-BE49-F238E27FC236}">
                <a16:creationId xmlns:a16="http://schemas.microsoft.com/office/drawing/2014/main" id="{8BA09F26-5416-4DF5-AF4B-5EC2E4C5EAC2}"/>
              </a:ext>
            </a:extLst>
          </p:cNvPr>
          <p:cNvSpPr>
            <a:spLocks noChangeShapeType="1"/>
          </p:cNvSpPr>
          <p:nvPr/>
        </p:nvSpPr>
        <p:spPr bwMode="auto">
          <a:xfrm flipH="1">
            <a:off x="3478092" y="6470628"/>
            <a:ext cx="1372829" cy="101577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0" name="Freeform 1086">
            <a:extLst>
              <a:ext uri="{FF2B5EF4-FFF2-40B4-BE49-F238E27FC236}">
                <a16:creationId xmlns:a16="http://schemas.microsoft.com/office/drawing/2014/main" id="{5263A993-1333-4065-AD5A-83BDC8CF9D69}"/>
              </a:ext>
            </a:extLst>
          </p:cNvPr>
          <p:cNvSpPr/>
          <p:nvPr/>
        </p:nvSpPr>
        <p:spPr bwMode="auto">
          <a:xfrm>
            <a:off x="3478092" y="7486401"/>
            <a:ext cx="979844" cy="483559"/>
          </a:xfrm>
          <a:custGeom>
            <a:avLst/>
            <a:gdLst>
              <a:gd name="T0" fmla="*/ 0 w 1309"/>
              <a:gd name="T1" fmla="*/ 0 h 646"/>
              <a:gd name="T2" fmla="*/ 1309 w 1309"/>
              <a:gd name="T3" fmla="*/ 646 h 646"/>
              <a:gd name="T4" fmla="*/ 0 w 1309"/>
              <a:gd name="T5" fmla="*/ 0 h 646"/>
            </a:gdLst>
            <a:ahLst/>
            <a:cxnLst>
              <a:cxn ang="0">
                <a:pos x="T0" y="T1"/>
              </a:cxn>
              <a:cxn ang="0">
                <a:pos x="T2" y="T3"/>
              </a:cxn>
              <a:cxn ang="0">
                <a:pos x="T4" y="T5"/>
              </a:cxn>
            </a:cxnLst>
            <a:rect l="0" t="0" r="r" b="b"/>
            <a:pathLst>
              <a:path w="1309" h="646">
                <a:moveTo>
                  <a:pt x="0" y="0"/>
                </a:moveTo>
                <a:lnTo>
                  <a:pt x="1309" y="646"/>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1" name="Line 1087">
            <a:extLst>
              <a:ext uri="{FF2B5EF4-FFF2-40B4-BE49-F238E27FC236}">
                <a16:creationId xmlns:a16="http://schemas.microsoft.com/office/drawing/2014/main" id="{D4D2E5EA-5F40-4475-AA82-7F06DD24AEBA}"/>
              </a:ext>
            </a:extLst>
          </p:cNvPr>
          <p:cNvSpPr>
            <a:spLocks noChangeShapeType="1"/>
          </p:cNvSpPr>
          <p:nvPr/>
        </p:nvSpPr>
        <p:spPr bwMode="auto">
          <a:xfrm>
            <a:off x="3478092" y="7486401"/>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2" name="Freeform 1088">
            <a:extLst>
              <a:ext uri="{FF2B5EF4-FFF2-40B4-BE49-F238E27FC236}">
                <a16:creationId xmlns:a16="http://schemas.microsoft.com/office/drawing/2014/main" id="{996112E7-1880-4F38-8D4F-553EFB744228}"/>
              </a:ext>
            </a:extLst>
          </p:cNvPr>
          <p:cNvSpPr/>
          <p:nvPr/>
        </p:nvSpPr>
        <p:spPr bwMode="auto">
          <a:xfrm>
            <a:off x="4457936" y="7308248"/>
            <a:ext cx="1109342" cy="661712"/>
          </a:xfrm>
          <a:custGeom>
            <a:avLst/>
            <a:gdLst>
              <a:gd name="T0" fmla="*/ 0 w 1482"/>
              <a:gd name="T1" fmla="*/ 884 h 884"/>
              <a:gd name="T2" fmla="*/ 1482 w 1482"/>
              <a:gd name="T3" fmla="*/ 0 h 884"/>
              <a:gd name="T4" fmla="*/ 0 w 1482"/>
              <a:gd name="T5" fmla="*/ 884 h 884"/>
            </a:gdLst>
            <a:ahLst/>
            <a:cxnLst>
              <a:cxn ang="0">
                <a:pos x="T0" y="T1"/>
              </a:cxn>
              <a:cxn ang="0">
                <a:pos x="T2" y="T3"/>
              </a:cxn>
              <a:cxn ang="0">
                <a:pos x="T4" y="T5"/>
              </a:cxn>
            </a:cxnLst>
            <a:rect l="0" t="0" r="r" b="b"/>
            <a:pathLst>
              <a:path w="1482" h="884">
                <a:moveTo>
                  <a:pt x="0" y="884"/>
                </a:moveTo>
                <a:lnTo>
                  <a:pt x="1482" y="0"/>
                </a:lnTo>
                <a:lnTo>
                  <a:pt x="0" y="88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3" name="Line 1089">
            <a:extLst>
              <a:ext uri="{FF2B5EF4-FFF2-40B4-BE49-F238E27FC236}">
                <a16:creationId xmlns:a16="http://schemas.microsoft.com/office/drawing/2014/main" id="{9739C240-C4BB-4488-AA6F-E7D6A00C773F}"/>
              </a:ext>
            </a:extLst>
          </p:cNvPr>
          <p:cNvSpPr>
            <a:spLocks noChangeShapeType="1"/>
          </p:cNvSpPr>
          <p:nvPr/>
        </p:nvSpPr>
        <p:spPr bwMode="auto">
          <a:xfrm flipV="1">
            <a:off x="4457936" y="7308248"/>
            <a:ext cx="1109342" cy="6617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4" name="Freeform 1090">
            <a:extLst>
              <a:ext uri="{FF2B5EF4-FFF2-40B4-BE49-F238E27FC236}">
                <a16:creationId xmlns:a16="http://schemas.microsoft.com/office/drawing/2014/main" id="{28E5B4C2-FC4F-4C51-8BDE-76DA20D3737E}"/>
              </a:ext>
            </a:extLst>
          </p:cNvPr>
          <p:cNvSpPr/>
          <p:nvPr/>
        </p:nvSpPr>
        <p:spPr bwMode="auto">
          <a:xfrm>
            <a:off x="4831459" y="5639744"/>
            <a:ext cx="1586913" cy="802439"/>
          </a:xfrm>
          <a:custGeom>
            <a:avLst/>
            <a:gdLst>
              <a:gd name="T0" fmla="*/ 2120 w 2120"/>
              <a:gd name="T1" fmla="*/ 0 h 1072"/>
              <a:gd name="T2" fmla="*/ 0 w 2120"/>
              <a:gd name="T3" fmla="*/ 1072 h 1072"/>
              <a:gd name="T4" fmla="*/ 2120 w 2120"/>
              <a:gd name="T5" fmla="*/ 0 h 1072"/>
            </a:gdLst>
            <a:ahLst/>
            <a:cxnLst>
              <a:cxn ang="0">
                <a:pos x="T0" y="T1"/>
              </a:cxn>
              <a:cxn ang="0">
                <a:pos x="T2" y="T3"/>
              </a:cxn>
              <a:cxn ang="0">
                <a:pos x="T4" y="T5"/>
              </a:cxn>
            </a:cxnLst>
            <a:rect l="0" t="0" r="r" b="b"/>
            <a:pathLst>
              <a:path w="2120" h="1072">
                <a:moveTo>
                  <a:pt x="2120" y="0"/>
                </a:moveTo>
                <a:lnTo>
                  <a:pt x="0" y="1072"/>
                </a:lnTo>
                <a:lnTo>
                  <a:pt x="212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5" name="Line 1091">
            <a:extLst>
              <a:ext uri="{FF2B5EF4-FFF2-40B4-BE49-F238E27FC236}">
                <a16:creationId xmlns:a16="http://schemas.microsoft.com/office/drawing/2014/main" id="{536D4943-E61F-4B77-9D49-58B56ACA1B5D}"/>
              </a:ext>
            </a:extLst>
          </p:cNvPr>
          <p:cNvSpPr>
            <a:spLocks noChangeShapeType="1"/>
          </p:cNvSpPr>
          <p:nvPr/>
        </p:nvSpPr>
        <p:spPr bwMode="auto">
          <a:xfrm flipH="1">
            <a:off x="4831459" y="5639744"/>
            <a:ext cx="1586913" cy="80243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6" name="Freeform 1092">
            <a:extLst>
              <a:ext uri="{FF2B5EF4-FFF2-40B4-BE49-F238E27FC236}">
                <a16:creationId xmlns:a16="http://schemas.microsoft.com/office/drawing/2014/main" id="{5DCA0555-F97D-4224-B977-E6FABFF64BC9}"/>
              </a:ext>
            </a:extLst>
          </p:cNvPr>
          <p:cNvSpPr/>
          <p:nvPr/>
        </p:nvSpPr>
        <p:spPr bwMode="auto">
          <a:xfrm>
            <a:off x="3823171" y="4813352"/>
            <a:ext cx="886276" cy="2510615"/>
          </a:xfrm>
          <a:custGeom>
            <a:avLst/>
            <a:gdLst>
              <a:gd name="T0" fmla="*/ 0 w 1184"/>
              <a:gd name="T1" fmla="*/ 0 h 3354"/>
              <a:gd name="T2" fmla="*/ 1184 w 1184"/>
              <a:gd name="T3" fmla="*/ 3354 h 3354"/>
              <a:gd name="T4" fmla="*/ 0 w 1184"/>
              <a:gd name="T5" fmla="*/ 0 h 3354"/>
            </a:gdLst>
            <a:ahLst/>
            <a:cxnLst>
              <a:cxn ang="0">
                <a:pos x="T0" y="T1"/>
              </a:cxn>
              <a:cxn ang="0">
                <a:pos x="T2" y="T3"/>
              </a:cxn>
              <a:cxn ang="0">
                <a:pos x="T4" y="T5"/>
              </a:cxn>
            </a:cxnLst>
            <a:rect l="0" t="0" r="r" b="b"/>
            <a:pathLst>
              <a:path w="1184" h="3354">
                <a:moveTo>
                  <a:pt x="0" y="0"/>
                </a:moveTo>
                <a:lnTo>
                  <a:pt x="1184" y="335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7" name="Line 1093">
            <a:extLst>
              <a:ext uri="{FF2B5EF4-FFF2-40B4-BE49-F238E27FC236}">
                <a16:creationId xmlns:a16="http://schemas.microsoft.com/office/drawing/2014/main" id="{0A3C8644-93A3-43F6-87C3-1E70605D704A}"/>
              </a:ext>
            </a:extLst>
          </p:cNvPr>
          <p:cNvSpPr>
            <a:spLocks noChangeShapeType="1"/>
          </p:cNvSpPr>
          <p:nvPr/>
        </p:nvSpPr>
        <p:spPr bwMode="auto">
          <a:xfrm>
            <a:off x="3823171" y="4813352"/>
            <a:ext cx="886276"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38" name="Freeform 1094">
            <a:extLst>
              <a:ext uri="{FF2B5EF4-FFF2-40B4-BE49-F238E27FC236}">
                <a16:creationId xmlns:a16="http://schemas.microsoft.com/office/drawing/2014/main" id="{6FBAAE9E-FB5E-4FFB-B56C-4CC14C72313C}"/>
              </a:ext>
            </a:extLst>
          </p:cNvPr>
          <p:cNvSpPr/>
          <p:nvPr/>
        </p:nvSpPr>
        <p:spPr bwMode="auto">
          <a:xfrm>
            <a:off x="4850921" y="6470628"/>
            <a:ext cx="716357" cy="837620"/>
          </a:xfrm>
          <a:custGeom>
            <a:avLst/>
            <a:gdLst>
              <a:gd name="T0" fmla="*/ 0 w 957"/>
              <a:gd name="T1" fmla="*/ 0 h 1119"/>
              <a:gd name="T2" fmla="*/ 957 w 957"/>
              <a:gd name="T3" fmla="*/ 1119 h 1119"/>
              <a:gd name="T4" fmla="*/ 0 w 957"/>
              <a:gd name="T5" fmla="*/ 0 h 1119"/>
            </a:gdLst>
            <a:ahLst/>
            <a:cxnLst>
              <a:cxn ang="0">
                <a:pos x="T0" y="T1"/>
              </a:cxn>
              <a:cxn ang="0">
                <a:pos x="T2" y="T3"/>
              </a:cxn>
              <a:cxn ang="0">
                <a:pos x="T4" y="T5"/>
              </a:cxn>
            </a:cxnLst>
            <a:rect l="0" t="0" r="r" b="b"/>
            <a:pathLst>
              <a:path w="957" h="1119">
                <a:moveTo>
                  <a:pt x="0" y="0"/>
                </a:moveTo>
                <a:lnTo>
                  <a:pt x="957" y="111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39" name="Line 1095">
            <a:extLst>
              <a:ext uri="{FF2B5EF4-FFF2-40B4-BE49-F238E27FC236}">
                <a16:creationId xmlns:a16="http://schemas.microsoft.com/office/drawing/2014/main" id="{96DD99BE-8567-4EA8-B8F1-7C5536EEDA88}"/>
              </a:ext>
            </a:extLst>
          </p:cNvPr>
          <p:cNvSpPr>
            <a:spLocks noChangeShapeType="1"/>
          </p:cNvSpPr>
          <p:nvPr/>
        </p:nvSpPr>
        <p:spPr bwMode="auto">
          <a:xfrm>
            <a:off x="4850921" y="6470628"/>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0" name="Freeform 1096">
            <a:extLst>
              <a:ext uri="{FF2B5EF4-FFF2-40B4-BE49-F238E27FC236}">
                <a16:creationId xmlns:a16="http://schemas.microsoft.com/office/drawing/2014/main" id="{80AACF1A-EC75-471E-8717-8B1AADC987CF}"/>
              </a:ext>
            </a:extLst>
          </p:cNvPr>
          <p:cNvSpPr/>
          <p:nvPr/>
        </p:nvSpPr>
        <p:spPr bwMode="auto">
          <a:xfrm>
            <a:off x="1424088" y="5186876"/>
            <a:ext cx="1358607" cy="291932"/>
          </a:xfrm>
          <a:custGeom>
            <a:avLst/>
            <a:gdLst>
              <a:gd name="T0" fmla="*/ 0 w 1815"/>
              <a:gd name="T1" fmla="*/ 0 h 390"/>
              <a:gd name="T2" fmla="*/ 1815 w 1815"/>
              <a:gd name="T3" fmla="*/ 390 h 390"/>
              <a:gd name="T4" fmla="*/ 0 w 1815"/>
              <a:gd name="T5" fmla="*/ 0 h 390"/>
            </a:gdLst>
            <a:ahLst/>
            <a:cxnLst>
              <a:cxn ang="0">
                <a:pos x="T0" y="T1"/>
              </a:cxn>
              <a:cxn ang="0">
                <a:pos x="T2" y="T3"/>
              </a:cxn>
              <a:cxn ang="0">
                <a:pos x="T4" y="T5"/>
              </a:cxn>
            </a:cxnLst>
            <a:rect l="0" t="0" r="r" b="b"/>
            <a:pathLst>
              <a:path w="1815" h="390">
                <a:moveTo>
                  <a:pt x="0" y="0"/>
                </a:moveTo>
                <a:lnTo>
                  <a:pt x="1815" y="390"/>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1" name="Line 1097">
            <a:extLst>
              <a:ext uri="{FF2B5EF4-FFF2-40B4-BE49-F238E27FC236}">
                <a16:creationId xmlns:a16="http://schemas.microsoft.com/office/drawing/2014/main" id="{211EB396-33AA-409D-B4BD-3977D8F13D1B}"/>
              </a:ext>
            </a:extLst>
          </p:cNvPr>
          <p:cNvSpPr>
            <a:spLocks noChangeShapeType="1"/>
          </p:cNvSpPr>
          <p:nvPr/>
        </p:nvSpPr>
        <p:spPr bwMode="auto">
          <a:xfrm>
            <a:off x="1424088" y="5186876"/>
            <a:ext cx="1358607" cy="2919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2" name="Freeform 1098">
            <a:extLst>
              <a:ext uri="{FF2B5EF4-FFF2-40B4-BE49-F238E27FC236}">
                <a16:creationId xmlns:a16="http://schemas.microsoft.com/office/drawing/2014/main" id="{EDFD1A42-0C8E-427C-9D33-4158F3288ABD}"/>
              </a:ext>
            </a:extLst>
          </p:cNvPr>
          <p:cNvSpPr/>
          <p:nvPr/>
        </p:nvSpPr>
        <p:spPr bwMode="auto">
          <a:xfrm>
            <a:off x="3387518" y="5987068"/>
            <a:ext cx="50153" cy="214083"/>
          </a:xfrm>
          <a:custGeom>
            <a:avLst/>
            <a:gdLst>
              <a:gd name="T0" fmla="*/ 67 w 67"/>
              <a:gd name="T1" fmla="*/ 0 h 286"/>
              <a:gd name="T2" fmla="*/ 0 w 67"/>
              <a:gd name="T3" fmla="*/ 286 h 286"/>
              <a:gd name="T4" fmla="*/ 67 w 67"/>
              <a:gd name="T5" fmla="*/ 0 h 286"/>
            </a:gdLst>
            <a:ahLst/>
            <a:cxnLst>
              <a:cxn ang="0">
                <a:pos x="T0" y="T1"/>
              </a:cxn>
              <a:cxn ang="0">
                <a:pos x="T2" y="T3"/>
              </a:cxn>
              <a:cxn ang="0">
                <a:pos x="T4" y="T5"/>
              </a:cxn>
            </a:cxnLst>
            <a:rect l="0" t="0" r="r" b="b"/>
            <a:pathLst>
              <a:path w="67" h="286">
                <a:moveTo>
                  <a:pt x="67" y="0"/>
                </a:moveTo>
                <a:lnTo>
                  <a:pt x="0" y="286"/>
                </a:lnTo>
                <a:lnTo>
                  <a:pt x="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3" name="Line 1099">
            <a:extLst>
              <a:ext uri="{FF2B5EF4-FFF2-40B4-BE49-F238E27FC236}">
                <a16:creationId xmlns:a16="http://schemas.microsoft.com/office/drawing/2014/main" id="{6612363B-C509-49C7-A37F-3606830EFD59}"/>
              </a:ext>
            </a:extLst>
          </p:cNvPr>
          <p:cNvSpPr>
            <a:spLocks noChangeShapeType="1"/>
          </p:cNvSpPr>
          <p:nvPr/>
        </p:nvSpPr>
        <p:spPr bwMode="auto">
          <a:xfrm flipH="1">
            <a:off x="3387518" y="5987068"/>
            <a:ext cx="50153" cy="2140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4" name="Freeform 1100">
            <a:extLst>
              <a:ext uri="{FF2B5EF4-FFF2-40B4-BE49-F238E27FC236}">
                <a16:creationId xmlns:a16="http://schemas.microsoft.com/office/drawing/2014/main" id="{514A1476-4DAF-40FB-9DA3-C40659E59005}"/>
              </a:ext>
            </a:extLst>
          </p:cNvPr>
          <p:cNvSpPr/>
          <p:nvPr/>
        </p:nvSpPr>
        <p:spPr bwMode="auto">
          <a:xfrm>
            <a:off x="2938392" y="6201152"/>
            <a:ext cx="449126" cy="1025505"/>
          </a:xfrm>
          <a:custGeom>
            <a:avLst/>
            <a:gdLst>
              <a:gd name="T0" fmla="*/ 600 w 600"/>
              <a:gd name="T1" fmla="*/ 0 h 1370"/>
              <a:gd name="T2" fmla="*/ 0 w 600"/>
              <a:gd name="T3" fmla="*/ 1370 h 1370"/>
              <a:gd name="T4" fmla="*/ 600 w 600"/>
              <a:gd name="T5" fmla="*/ 0 h 1370"/>
            </a:gdLst>
            <a:ahLst/>
            <a:cxnLst>
              <a:cxn ang="0">
                <a:pos x="T0" y="T1"/>
              </a:cxn>
              <a:cxn ang="0">
                <a:pos x="T2" y="T3"/>
              </a:cxn>
              <a:cxn ang="0">
                <a:pos x="T4" y="T5"/>
              </a:cxn>
            </a:cxnLst>
            <a:rect l="0" t="0" r="r" b="b"/>
            <a:pathLst>
              <a:path w="600" h="1370">
                <a:moveTo>
                  <a:pt x="600" y="0"/>
                </a:moveTo>
                <a:lnTo>
                  <a:pt x="0" y="1370"/>
                </a:lnTo>
                <a:lnTo>
                  <a:pt x="60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5" name="Line 1101">
            <a:extLst>
              <a:ext uri="{FF2B5EF4-FFF2-40B4-BE49-F238E27FC236}">
                <a16:creationId xmlns:a16="http://schemas.microsoft.com/office/drawing/2014/main" id="{200A92D1-3708-4554-8044-53E1C086A955}"/>
              </a:ext>
            </a:extLst>
          </p:cNvPr>
          <p:cNvSpPr>
            <a:spLocks noChangeShapeType="1"/>
          </p:cNvSpPr>
          <p:nvPr/>
        </p:nvSpPr>
        <p:spPr bwMode="auto">
          <a:xfrm flipH="1">
            <a:off x="2938392" y="6201152"/>
            <a:ext cx="449126" cy="102550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6" name="Freeform 1102">
            <a:extLst>
              <a:ext uri="{FF2B5EF4-FFF2-40B4-BE49-F238E27FC236}">
                <a16:creationId xmlns:a16="http://schemas.microsoft.com/office/drawing/2014/main" id="{045F0759-15B5-4A9D-8381-3ECD20C84D8C}"/>
              </a:ext>
            </a:extLst>
          </p:cNvPr>
          <p:cNvSpPr/>
          <p:nvPr/>
        </p:nvSpPr>
        <p:spPr bwMode="auto">
          <a:xfrm>
            <a:off x="4233373" y="6473622"/>
            <a:ext cx="569642" cy="1604877"/>
          </a:xfrm>
          <a:custGeom>
            <a:avLst/>
            <a:gdLst>
              <a:gd name="T0" fmla="*/ 0 w 761"/>
              <a:gd name="T1" fmla="*/ 2144 h 2144"/>
              <a:gd name="T2" fmla="*/ 761 w 761"/>
              <a:gd name="T3" fmla="*/ 0 h 2144"/>
              <a:gd name="T4" fmla="*/ 0 w 761"/>
              <a:gd name="T5" fmla="*/ 2144 h 2144"/>
            </a:gdLst>
            <a:ahLst/>
            <a:cxnLst>
              <a:cxn ang="0">
                <a:pos x="T0" y="T1"/>
              </a:cxn>
              <a:cxn ang="0">
                <a:pos x="T2" y="T3"/>
              </a:cxn>
              <a:cxn ang="0">
                <a:pos x="T4" y="T5"/>
              </a:cxn>
            </a:cxnLst>
            <a:rect l="0" t="0" r="r" b="b"/>
            <a:pathLst>
              <a:path w="761" h="2144">
                <a:moveTo>
                  <a:pt x="0" y="2144"/>
                </a:moveTo>
                <a:lnTo>
                  <a:pt x="761" y="0"/>
                </a:lnTo>
                <a:lnTo>
                  <a:pt x="0" y="214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7" name="Line 1103">
            <a:extLst>
              <a:ext uri="{FF2B5EF4-FFF2-40B4-BE49-F238E27FC236}">
                <a16:creationId xmlns:a16="http://schemas.microsoft.com/office/drawing/2014/main" id="{31F4EF20-B861-49B9-AB9F-D7638FB9C2AB}"/>
              </a:ext>
            </a:extLst>
          </p:cNvPr>
          <p:cNvSpPr>
            <a:spLocks noChangeShapeType="1"/>
          </p:cNvSpPr>
          <p:nvPr/>
        </p:nvSpPr>
        <p:spPr bwMode="auto">
          <a:xfrm flipV="1">
            <a:off x="4233373" y="6473622"/>
            <a:ext cx="569642" cy="160487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48" name="Freeform 1104">
            <a:extLst>
              <a:ext uri="{FF2B5EF4-FFF2-40B4-BE49-F238E27FC236}">
                <a16:creationId xmlns:a16="http://schemas.microsoft.com/office/drawing/2014/main" id="{86A5E591-B1AC-4334-8308-20DF47916CA6}"/>
              </a:ext>
            </a:extLst>
          </p:cNvPr>
          <p:cNvSpPr/>
          <p:nvPr/>
        </p:nvSpPr>
        <p:spPr bwMode="auto">
          <a:xfrm>
            <a:off x="4228133" y="7969960"/>
            <a:ext cx="229803" cy="71112"/>
          </a:xfrm>
          <a:custGeom>
            <a:avLst/>
            <a:gdLst>
              <a:gd name="T0" fmla="*/ 307 w 307"/>
              <a:gd name="T1" fmla="*/ 0 h 95"/>
              <a:gd name="T2" fmla="*/ 0 w 307"/>
              <a:gd name="T3" fmla="*/ 95 h 95"/>
              <a:gd name="T4" fmla="*/ 307 w 307"/>
              <a:gd name="T5" fmla="*/ 0 h 95"/>
            </a:gdLst>
            <a:ahLst/>
            <a:cxnLst>
              <a:cxn ang="0">
                <a:pos x="T0" y="T1"/>
              </a:cxn>
              <a:cxn ang="0">
                <a:pos x="T2" y="T3"/>
              </a:cxn>
              <a:cxn ang="0">
                <a:pos x="T4" y="T5"/>
              </a:cxn>
            </a:cxnLst>
            <a:rect l="0" t="0" r="r" b="b"/>
            <a:pathLst>
              <a:path w="307" h="95">
                <a:moveTo>
                  <a:pt x="307" y="0"/>
                </a:moveTo>
                <a:lnTo>
                  <a:pt x="0" y="95"/>
                </a:lnTo>
                <a:lnTo>
                  <a:pt x="30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49" name="Line 1105">
            <a:extLst>
              <a:ext uri="{FF2B5EF4-FFF2-40B4-BE49-F238E27FC236}">
                <a16:creationId xmlns:a16="http://schemas.microsoft.com/office/drawing/2014/main" id="{683FA3A4-1AEF-4A20-BDEC-9BD18FEC256A}"/>
              </a:ext>
            </a:extLst>
          </p:cNvPr>
          <p:cNvSpPr>
            <a:spLocks noChangeShapeType="1"/>
          </p:cNvSpPr>
          <p:nvPr/>
        </p:nvSpPr>
        <p:spPr bwMode="auto">
          <a:xfrm flipH="1">
            <a:off x="4228133" y="7969960"/>
            <a:ext cx="229803" cy="711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0" name="Freeform 1106">
            <a:extLst>
              <a:ext uri="{FF2B5EF4-FFF2-40B4-BE49-F238E27FC236}">
                <a16:creationId xmlns:a16="http://schemas.microsoft.com/office/drawing/2014/main" id="{C71202EE-19C1-419F-9246-0C1FEFE0C830}"/>
              </a:ext>
            </a:extLst>
          </p:cNvPr>
          <p:cNvSpPr/>
          <p:nvPr/>
        </p:nvSpPr>
        <p:spPr bwMode="auto">
          <a:xfrm>
            <a:off x="5567277" y="7308248"/>
            <a:ext cx="246271" cy="587607"/>
          </a:xfrm>
          <a:custGeom>
            <a:avLst/>
            <a:gdLst>
              <a:gd name="T0" fmla="*/ 0 w 329"/>
              <a:gd name="T1" fmla="*/ 0 h 785"/>
              <a:gd name="T2" fmla="*/ 329 w 329"/>
              <a:gd name="T3" fmla="*/ 785 h 785"/>
              <a:gd name="T4" fmla="*/ 0 w 329"/>
              <a:gd name="T5" fmla="*/ 0 h 785"/>
            </a:gdLst>
            <a:ahLst/>
            <a:cxnLst>
              <a:cxn ang="0">
                <a:pos x="T0" y="T1"/>
              </a:cxn>
              <a:cxn ang="0">
                <a:pos x="T2" y="T3"/>
              </a:cxn>
              <a:cxn ang="0">
                <a:pos x="T4" y="T5"/>
              </a:cxn>
            </a:cxnLst>
            <a:rect l="0" t="0" r="r" b="b"/>
            <a:pathLst>
              <a:path w="329" h="785">
                <a:moveTo>
                  <a:pt x="0" y="0"/>
                </a:moveTo>
                <a:lnTo>
                  <a:pt x="329" y="785"/>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1" name="Line 1107">
            <a:extLst>
              <a:ext uri="{FF2B5EF4-FFF2-40B4-BE49-F238E27FC236}">
                <a16:creationId xmlns:a16="http://schemas.microsoft.com/office/drawing/2014/main" id="{CF1A3C1C-4BE4-4698-ADCA-74AD4DF7BD04}"/>
              </a:ext>
            </a:extLst>
          </p:cNvPr>
          <p:cNvSpPr>
            <a:spLocks noChangeShapeType="1"/>
          </p:cNvSpPr>
          <p:nvPr/>
        </p:nvSpPr>
        <p:spPr bwMode="auto">
          <a:xfrm>
            <a:off x="5567277" y="7308248"/>
            <a:ext cx="246271"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2" name="Freeform 1108">
            <a:extLst>
              <a:ext uri="{FF2B5EF4-FFF2-40B4-BE49-F238E27FC236}">
                <a16:creationId xmlns:a16="http://schemas.microsoft.com/office/drawing/2014/main" id="{F7D3C6A4-2602-45EB-8005-C5612D12B742}"/>
              </a:ext>
            </a:extLst>
          </p:cNvPr>
          <p:cNvSpPr/>
          <p:nvPr/>
        </p:nvSpPr>
        <p:spPr bwMode="auto">
          <a:xfrm>
            <a:off x="5567277" y="6695191"/>
            <a:ext cx="738064" cy="613057"/>
          </a:xfrm>
          <a:custGeom>
            <a:avLst/>
            <a:gdLst>
              <a:gd name="T0" fmla="*/ 986 w 986"/>
              <a:gd name="T1" fmla="*/ 0 h 819"/>
              <a:gd name="T2" fmla="*/ 0 w 986"/>
              <a:gd name="T3" fmla="*/ 819 h 819"/>
              <a:gd name="T4" fmla="*/ 986 w 986"/>
              <a:gd name="T5" fmla="*/ 0 h 819"/>
            </a:gdLst>
            <a:ahLst/>
            <a:cxnLst>
              <a:cxn ang="0">
                <a:pos x="T0" y="T1"/>
              </a:cxn>
              <a:cxn ang="0">
                <a:pos x="T2" y="T3"/>
              </a:cxn>
              <a:cxn ang="0">
                <a:pos x="T4" y="T5"/>
              </a:cxn>
            </a:cxnLst>
            <a:rect l="0" t="0" r="r" b="b"/>
            <a:pathLst>
              <a:path w="986" h="819">
                <a:moveTo>
                  <a:pt x="986" y="0"/>
                </a:moveTo>
                <a:lnTo>
                  <a:pt x="0" y="819"/>
                </a:lnTo>
                <a:lnTo>
                  <a:pt x="9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3" name="Line 1109">
            <a:extLst>
              <a:ext uri="{FF2B5EF4-FFF2-40B4-BE49-F238E27FC236}">
                <a16:creationId xmlns:a16="http://schemas.microsoft.com/office/drawing/2014/main" id="{B07128EB-B20F-4A4B-8ECC-6C9B67274122}"/>
              </a:ext>
            </a:extLst>
          </p:cNvPr>
          <p:cNvSpPr>
            <a:spLocks noChangeShapeType="1"/>
          </p:cNvSpPr>
          <p:nvPr/>
        </p:nvSpPr>
        <p:spPr bwMode="auto">
          <a:xfrm flipH="1">
            <a:off x="5567277" y="6695191"/>
            <a:ext cx="738064" cy="61305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4" name="Freeform 1110">
            <a:extLst>
              <a:ext uri="{FF2B5EF4-FFF2-40B4-BE49-F238E27FC236}">
                <a16:creationId xmlns:a16="http://schemas.microsoft.com/office/drawing/2014/main" id="{8191602A-DA80-4E4B-BAE8-6B9749967FDF}"/>
              </a:ext>
            </a:extLst>
          </p:cNvPr>
          <p:cNvSpPr/>
          <p:nvPr/>
        </p:nvSpPr>
        <p:spPr bwMode="auto">
          <a:xfrm>
            <a:off x="4913050" y="6722138"/>
            <a:ext cx="1411753" cy="15720"/>
          </a:xfrm>
          <a:custGeom>
            <a:avLst/>
            <a:gdLst>
              <a:gd name="T0" fmla="*/ 1886 w 1886"/>
              <a:gd name="T1" fmla="*/ 0 h 21"/>
              <a:gd name="T2" fmla="*/ 0 w 1886"/>
              <a:gd name="T3" fmla="*/ 21 h 21"/>
              <a:gd name="T4" fmla="*/ 1886 w 1886"/>
              <a:gd name="T5" fmla="*/ 0 h 21"/>
            </a:gdLst>
            <a:ahLst/>
            <a:cxnLst>
              <a:cxn ang="0">
                <a:pos x="T0" y="T1"/>
              </a:cxn>
              <a:cxn ang="0">
                <a:pos x="T2" y="T3"/>
              </a:cxn>
              <a:cxn ang="0">
                <a:pos x="T4" y="T5"/>
              </a:cxn>
            </a:cxnLst>
            <a:rect l="0" t="0" r="r" b="b"/>
            <a:pathLst>
              <a:path w="1886" h="21">
                <a:moveTo>
                  <a:pt x="1886" y="0"/>
                </a:moveTo>
                <a:lnTo>
                  <a:pt x="0" y="21"/>
                </a:lnTo>
                <a:lnTo>
                  <a:pt x="18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5" name="Line 1111">
            <a:extLst>
              <a:ext uri="{FF2B5EF4-FFF2-40B4-BE49-F238E27FC236}">
                <a16:creationId xmlns:a16="http://schemas.microsoft.com/office/drawing/2014/main" id="{E9FB1EE4-D0B2-4801-BAA5-AB12627311CC}"/>
              </a:ext>
            </a:extLst>
          </p:cNvPr>
          <p:cNvSpPr>
            <a:spLocks noChangeShapeType="1"/>
          </p:cNvSpPr>
          <p:nvPr/>
        </p:nvSpPr>
        <p:spPr bwMode="auto">
          <a:xfrm flipH="1">
            <a:off x="4913050" y="6722138"/>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6" name="Freeform 1112">
            <a:extLst>
              <a:ext uri="{FF2B5EF4-FFF2-40B4-BE49-F238E27FC236}">
                <a16:creationId xmlns:a16="http://schemas.microsoft.com/office/drawing/2014/main" id="{4AD9C161-18FA-4BB1-9F10-E849D51918FB}"/>
              </a:ext>
            </a:extLst>
          </p:cNvPr>
          <p:cNvSpPr/>
          <p:nvPr/>
        </p:nvSpPr>
        <p:spPr bwMode="auto">
          <a:xfrm>
            <a:off x="4988653" y="5367274"/>
            <a:ext cx="46410" cy="272470"/>
          </a:xfrm>
          <a:custGeom>
            <a:avLst/>
            <a:gdLst>
              <a:gd name="T0" fmla="*/ 0 w 62"/>
              <a:gd name="T1" fmla="*/ 0 h 364"/>
              <a:gd name="T2" fmla="*/ 62 w 62"/>
              <a:gd name="T3" fmla="*/ 364 h 364"/>
              <a:gd name="T4" fmla="*/ 0 w 62"/>
              <a:gd name="T5" fmla="*/ 0 h 364"/>
            </a:gdLst>
            <a:ahLst/>
            <a:cxnLst>
              <a:cxn ang="0">
                <a:pos x="T0" y="T1"/>
              </a:cxn>
              <a:cxn ang="0">
                <a:pos x="T2" y="T3"/>
              </a:cxn>
              <a:cxn ang="0">
                <a:pos x="T4" y="T5"/>
              </a:cxn>
            </a:cxnLst>
            <a:rect l="0" t="0" r="r" b="b"/>
            <a:pathLst>
              <a:path w="62" h="364">
                <a:moveTo>
                  <a:pt x="0" y="0"/>
                </a:moveTo>
                <a:lnTo>
                  <a:pt x="62" y="36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7" name="Line 1113">
            <a:extLst>
              <a:ext uri="{FF2B5EF4-FFF2-40B4-BE49-F238E27FC236}">
                <a16:creationId xmlns:a16="http://schemas.microsoft.com/office/drawing/2014/main" id="{3C891F4C-665E-4D60-965F-EAB2D891C4D5}"/>
              </a:ext>
            </a:extLst>
          </p:cNvPr>
          <p:cNvSpPr>
            <a:spLocks noChangeShapeType="1"/>
          </p:cNvSpPr>
          <p:nvPr/>
        </p:nvSpPr>
        <p:spPr bwMode="auto">
          <a:xfrm>
            <a:off x="4988653" y="5367274"/>
            <a:ext cx="46410" cy="27247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58" name="Freeform 1114">
            <a:extLst>
              <a:ext uri="{FF2B5EF4-FFF2-40B4-BE49-F238E27FC236}">
                <a16:creationId xmlns:a16="http://schemas.microsoft.com/office/drawing/2014/main" id="{18C2F14A-5DBD-43EC-A66D-60715654343D}"/>
              </a:ext>
            </a:extLst>
          </p:cNvPr>
          <p:cNvSpPr/>
          <p:nvPr/>
        </p:nvSpPr>
        <p:spPr bwMode="auto">
          <a:xfrm>
            <a:off x="3823171" y="4590286"/>
            <a:ext cx="277710" cy="223066"/>
          </a:xfrm>
          <a:custGeom>
            <a:avLst/>
            <a:gdLst>
              <a:gd name="T0" fmla="*/ 371 w 371"/>
              <a:gd name="T1" fmla="*/ 0 h 298"/>
              <a:gd name="T2" fmla="*/ 0 w 371"/>
              <a:gd name="T3" fmla="*/ 298 h 298"/>
              <a:gd name="T4" fmla="*/ 371 w 371"/>
              <a:gd name="T5" fmla="*/ 0 h 298"/>
            </a:gdLst>
            <a:ahLst/>
            <a:cxnLst>
              <a:cxn ang="0">
                <a:pos x="T0" y="T1"/>
              </a:cxn>
              <a:cxn ang="0">
                <a:pos x="T2" y="T3"/>
              </a:cxn>
              <a:cxn ang="0">
                <a:pos x="T4" y="T5"/>
              </a:cxn>
            </a:cxnLst>
            <a:rect l="0" t="0" r="r" b="b"/>
            <a:pathLst>
              <a:path w="371" h="298">
                <a:moveTo>
                  <a:pt x="371" y="0"/>
                </a:moveTo>
                <a:lnTo>
                  <a:pt x="0" y="298"/>
                </a:lnTo>
                <a:lnTo>
                  <a:pt x="37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59" name="Line 1115">
            <a:extLst>
              <a:ext uri="{FF2B5EF4-FFF2-40B4-BE49-F238E27FC236}">
                <a16:creationId xmlns:a16="http://schemas.microsoft.com/office/drawing/2014/main" id="{DF1DC13D-7C19-4831-A838-48E0C7D86AFA}"/>
              </a:ext>
            </a:extLst>
          </p:cNvPr>
          <p:cNvSpPr>
            <a:spLocks noChangeShapeType="1"/>
          </p:cNvSpPr>
          <p:nvPr/>
        </p:nvSpPr>
        <p:spPr bwMode="auto">
          <a:xfrm flipH="1">
            <a:off x="3823171" y="4590286"/>
            <a:ext cx="277710"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60" name="Oval 1116">
            <a:extLst>
              <a:ext uri="{FF2B5EF4-FFF2-40B4-BE49-F238E27FC236}">
                <a16:creationId xmlns:a16="http://schemas.microsoft.com/office/drawing/2014/main" id="{ABA19C19-4F0B-4886-BF20-AE7293327AE4}"/>
              </a:ext>
            </a:extLst>
          </p:cNvPr>
          <p:cNvSpPr>
            <a:spLocks noChangeArrowheads="1"/>
          </p:cNvSpPr>
          <p:nvPr/>
        </p:nvSpPr>
        <p:spPr bwMode="auto">
          <a:xfrm>
            <a:off x="2323089" y="4888955"/>
            <a:ext cx="83089" cy="8533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1" name="Oval 1117">
            <a:extLst>
              <a:ext uri="{FF2B5EF4-FFF2-40B4-BE49-F238E27FC236}">
                <a16:creationId xmlns:a16="http://schemas.microsoft.com/office/drawing/2014/main" id="{AA0070B5-0241-4B1E-A43B-FE94101A261E}"/>
              </a:ext>
            </a:extLst>
          </p:cNvPr>
          <p:cNvSpPr>
            <a:spLocks noChangeArrowheads="1"/>
          </p:cNvSpPr>
          <p:nvPr/>
        </p:nvSpPr>
        <p:spPr bwMode="auto">
          <a:xfrm>
            <a:off x="1526639" y="6671986"/>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2" name="Oval 1118">
            <a:extLst>
              <a:ext uri="{FF2B5EF4-FFF2-40B4-BE49-F238E27FC236}">
                <a16:creationId xmlns:a16="http://schemas.microsoft.com/office/drawing/2014/main" id="{38242E6A-806F-4D56-8C67-A6AB6B0DE098}"/>
              </a:ext>
            </a:extLst>
          </p:cNvPr>
          <p:cNvSpPr>
            <a:spLocks noChangeArrowheads="1"/>
          </p:cNvSpPr>
          <p:nvPr/>
        </p:nvSpPr>
        <p:spPr bwMode="auto">
          <a:xfrm>
            <a:off x="2745268" y="5441380"/>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3" name="Oval 1119">
            <a:extLst>
              <a:ext uri="{FF2B5EF4-FFF2-40B4-BE49-F238E27FC236}">
                <a16:creationId xmlns:a16="http://schemas.microsoft.com/office/drawing/2014/main" id="{502EBB56-62ED-4E46-BB43-3CC74A6E107B}"/>
              </a:ext>
            </a:extLst>
          </p:cNvPr>
          <p:cNvSpPr>
            <a:spLocks noChangeArrowheads="1"/>
          </p:cNvSpPr>
          <p:nvPr/>
        </p:nvSpPr>
        <p:spPr bwMode="auto">
          <a:xfrm>
            <a:off x="1386661" y="5149448"/>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4" name="Oval 1120">
            <a:extLst>
              <a:ext uri="{FF2B5EF4-FFF2-40B4-BE49-F238E27FC236}">
                <a16:creationId xmlns:a16="http://schemas.microsoft.com/office/drawing/2014/main" id="{03C7E9E8-B3DD-4E5B-8CC6-0C177242FE1E}"/>
              </a:ext>
            </a:extLst>
          </p:cNvPr>
          <p:cNvSpPr>
            <a:spLocks noChangeArrowheads="1"/>
          </p:cNvSpPr>
          <p:nvPr/>
        </p:nvSpPr>
        <p:spPr bwMode="auto">
          <a:xfrm>
            <a:off x="6267914" y="6657763"/>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5" name="Oval 1121">
            <a:extLst>
              <a:ext uri="{FF2B5EF4-FFF2-40B4-BE49-F238E27FC236}">
                <a16:creationId xmlns:a16="http://schemas.microsoft.com/office/drawing/2014/main" id="{FDCF5324-D51F-4E5D-BC8A-908C0B671956}"/>
              </a:ext>
            </a:extLst>
          </p:cNvPr>
          <p:cNvSpPr>
            <a:spLocks noChangeArrowheads="1"/>
          </p:cNvSpPr>
          <p:nvPr/>
        </p:nvSpPr>
        <p:spPr bwMode="auto">
          <a:xfrm>
            <a:off x="5795583" y="7890615"/>
            <a:ext cx="76351"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6" name="Oval 1122">
            <a:extLst>
              <a:ext uri="{FF2B5EF4-FFF2-40B4-BE49-F238E27FC236}">
                <a16:creationId xmlns:a16="http://schemas.microsoft.com/office/drawing/2014/main" id="{1302C41F-2DA1-4FED-83AA-1C061FDD64D3}"/>
              </a:ext>
            </a:extLst>
          </p:cNvPr>
          <p:cNvSpPr>
            <a:spLocks noChangeArrowheads="1"/>
          </p:cNvSpPr>
          <p:nvPr/>
        </p:nvSpPr>
        <p:spPr bwMode="auto">
          <a:xfrm>
            <a:off x="2900965" y="7189229"/>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7" name="Oval 1123">
            <a:extLst>
              <a:ext uri="{FF2B5EF4-FFF2-40B4-BE49-F238E27FC236}">
                <a16:creationId xmlns:a16="http://schemas.microsoft.com/office/drawing/2014/main" id="{D5C01C5C-4503-4484-993E-57A875B178FA}"/>
              </a:ext>
            </a:extLst>
          </p:cNvPr>
          <p:cNvSpPr>
            <a:spLocks noChangeArrowheads="1"/>
          </p:cNvSpPr>
          <p:nvPr/>
        </p:nvSpPr>
        <p:spPr bwMode="auto">
          <a:xfrm>
            <a:off x="3400243" y="5949641"/>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8" name="Oval 1124">
            <a:extLst>
              <a:ext uri="{FF2B5EF4-FFF2-40B4-BE49-F238E27FC236}">
                <a16:creationId xmlns:a16="http://schemas.microsoft.com/office/drawing/2014/main" id="{87D5E25E-FDF9-44A9-AB9D-40E67E048B5F}"/>
              </a:ext>
            </a:extLst>
          </p:cNvPr>
          <p:cNvSpPr>
            <a:spLocks noChangeArrowheads="1"/>
          </p:cNvSpPr>
          <p:nvPr/>
        </p:nvSpPr>
        <p:spPr bwMode="auto">
          <a:xfrm>
            <a:off x="4928770" y="5342573"/>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69" name="Oval 1125">
            <a:extLst>
              <a:ext uri="{FF2B5EF4-FFF2-40B4-BE49-F238E27FC236}">
                <a16:creationId xmlns:a16="http://schemas.microsoft.com/office/drawing/2014/main" id="{778A1927-C1E7-4838-8F3D-6A7F499B77CE}"/>
              </a:ext>
            </a:extLst>
          </p:cNvPr>
          <p:cNvSpPr>
            <a:spLocks noChangeArrowheads="1"/>
          </p:cNvSpPr>
          <p:nvPr/>
        </p:nvSpPr>
        <p:spPr bwMode="auto">
          <a:xfrm>
            <a:off x="4875623" y="6700431"/>
            <a:ext cx="74106"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0" name="Oval 1126">
            <a:extLst>
              <a:ext uri="{FF2B5EF4-FFF2-40B4-BE49-F238E27FC236}">
                <a16:creationId xmlns:a16="http://schemas.microsoft.com/office/drawing/2014/main" id="{028BEAE2-78F7-4DDD-892C-FD5C888EE3FF}"/>
              </a:ext>
            </a:extLst>
          </p:cNvPr>
          <p:cNvSpPr>
            <a:spLocks noChangeArrowheads="1"/>
          </p:cNvSpPr>
          <p:nvPr/>
        </p:nvSpPr>
        <p:spPr bwMode="auto">
          <a:xfrm>
            <a:off x="4195945" y="8003645"/>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1" name="Oval 1127">
            <a:extLst>
              <a:ext uri="{FF2B5EF4-FFF2-40B4-BE49-F238E27FC236}">
                <a16:creationId xmlns:a16="http://schemas.microsoft.com/office/drawing/2014/main" id="{D1073406-3AFD-4708-8467-E63F02A4D3EF}"/>
              </a:ext>
            </a:extLst>
          </p:cNvPr>
          <p:cNvSpPr>
            <a:spLocks noChangeArrowheads="1"/>
          </p:cNvSpPr>
          <p:nvPr/>
        </p:nvSpPr>
        <p:spPr bwMode="auto">
          <a:xfrm>
            <a:off x="4063453" y="455285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2" name="Oval 1128">
            <a:extLst>
              <a:ext uri="{FF2B5EF4-FFF2-40B4-BE49-F238E27FC236}">
                <a16:creationId xmlns:a16="http://schemas.microsoft.com/office/drawing/2014/main" id="{B26DE2BA-408B-49DF-95F0-86D5478B65FD}"/>
              </a:ext>
            </a:extLst>
          </p:cNvPr>
          <p:cNvSpPr>
            <a:spLocks noChangeArrowheads="1"/>
          </p:cNvSpPr>
          <p:nvPr/>
        </p:nvSpPr>
        <p:spPr bwMode="auto">
          <a:xfrm>
            <a:off x="1677096" y="7453465"/>
            <a:ext cx="65124" cy="6362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3" name="Oval 1129">
            <a:extLst>
              <a:ext uri="{FF2B5EF4-FFF2-40B4-BE49-F238E27FC236}">
                <a16:creationId xmlns:a16="http://schemas.microsoft.com/office/drawing/2014/main" id="{1F91E4FC-B5A6-4D8B-9037-253B898C9A3C}"/>
              </a:ext>
            </a:extLst>
          </p:cNvPr>
          <p:cNvSpPr>
            <a:spLocks noChangeArrowheads="1"/>
          </p:cNvSpPr>
          <p:nvPr/>
        </p:nvSpPr>
        <p:spPr bwMode="auto">
          <a:xfrm>
            <a:off x="2602296" y="6666746"/>
            <a:ext cx="115276" cy="11527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4" name="Oval 1130">
            <a:extLst>
              <a:ext uri="{FF2B5EF4-FFF2-40B4-BE49-F238E27FC236}">
                <a16:creationId xmlns:a16="http://schemas.microsoft.com/office/drawing/2014/main" id="{CDEB7128-C76A-4573-9940-82A338B2C108}"/>
              </a:ext>
            </a:extLst>
          </p:cNvPr>
          <p:cNvSpPr>
            <a:spLocks noChangeArrowheads="1"/>
          </p:cNvSpPr>
          <p:nvPr/>
        </p:nvSpPr>
        <p:spPr bwMode="auto">
          <a:xfrm>
            <a:off x="4960209" y="5547674"/>
            <a:ext cx="172165"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75" name="Oval 1131">
            <a:extLst>
              <a:ext uri="{FF2B5EF4-FFF2-40B4-BE49-F238E27FC236}">
                <a16:creationId xmlns:a16="http://schemas.microsoft.com/office/drawing/2014/main" id="{F6825540-E317-4F29-BC11-1AD7A3A8AE08}"/>
              </a:ext>
            </a:extLst>
          </p:cNvPr>
          <p:cNvSpPr>
            <a:spLocks noChangeArrowheads="1"/>
          </p:cNvSpPr>
          <p:nvPr/>
        </p:nvSpPr>
        <p:spPr bwMode="auto">
          <a:xfrm>
            <a:off x="4657797" y="7263335"/>
            <a:ext cx="77849" cy="80094"/>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76" name="Oval 1132">
            <a:extLst>
              <a:ext uri="{FF2B5EF4-FFF2-40B4-BE49-F238E27FC236}">
                <a16:creationId xmlns:a16="http://schemas.microsoft.com/office/drawing/2014/main" id="{34A084ED-0D91-42EC-AB30-78230467CBE1}"/>
              </a:ext>
            </a:extLst>
          </p:cNvPr>
          <p:cNvSpPr>
            <a:spLocks noChangeArrowheads="1"/>
          </p:cNvSpPr>
          <p:nvPr/>
        </p:nvSpPr>
        <p:spPr bwMode="auto">
          <a:xfrm>
            <a:off x="3785743" y="4775925"/>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7" name="Oval 1133">
            <a:extLst>
              <a:ext uri="{FF2B5EF4-FFF2-40B4-BE49-F238E27FC236}">
                <a16:creationId xmlns:a16="http://schemas.microsoft.com/office/drawing/2014/main" id="{F51D10A1-9151-42D7-A7FF-EB4A642709DA}"/>
              </a:ext>
            </a:extLst>
          </p:cNvPr>
          <p:cNvSpPr>
            <a:spLocks noChangeArrowheads="1"/>
          </p:cNvSpPr>
          <p:nvPr/>
        </p:nvSpPr>
        <p:spPr bwMode="auto">
          <a:xfrm>
            <a:off x="3445905" y="7454962"/>
            <a:ext cx="65872" cy="6512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8" name="Oval 1134">
            <a:extLst>
              <a:ext uri="{FF2B5EF4-FFF2-40B4-BE49-F238E27FC236}">
                <a16:creationId xmlns:a16="http://schemas.microsoft.com/office/drawing/2014/main" id="{9E44420F-2528-4FC6-9737-3A2260E48788}"/>
              </a:ext>
            </a:extLst>
          </p:cNvPr>
          <p:cNvSpPr>
            <a:spLocks noChangeArrowheads="1"/>
          </p:cNvSpPr>
          <p:nvPr/>
        </p:nvSpPr>
        <p:spPr bwMode="auto">
          <a:xfrm>
            <a:off x="4387573" y="7899597"/>
            <a:ext cx="141475" cy="141475"/>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79" name="Oval 1135">
            <a:extLst>
              <a:ext uri="{FF2B5EF4-FFF2-40B4-BE49-F238E27FC236}">
                <a16:creationId xmlns:a16="http://schemas.microsoft.com/office/drawing/2014/main" id="{24808DFB-C604-405A-8EBE-7BA94FD4B1D2}"/>
              </a:ext>
            </a:extLst>
          </p:cNvPr>
          <p:cNvSpPr>
            <a:spLocks noChangeArrowheads="1"/>
          </p:cNvSpPr>
          <p:nvPr/>
        </p:nvSpPr>
        <p:spPr bwMode="auto">
          <a:xfrm>
            <a:off x="5541079" y="7281300"/>
            <a:ext cx="50901" cy="5165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0" name="Oval 1136">
            <a:extLst>
              <a:ext uri="{FF2B5EF4-FFF2-40B4-BE49-F238E27FC236}">
                <a16:creationId xmlns:a16="http://schemas.microsoft.com/office/drawing/2014/main" id="{CEFCB094-CB30-4479-9470-CD6FDA70CDAD}"/>
              </a:ext>
            </a:extLst>
          </p:cNvPr>
          <p:cNvSpPr>
            <a:spLocks noChangeArrowheads="1"/>
          </p:cNvSpPr>
          <p:nvPr/>
        </p:nvSpPr>
        <p:spPr bwMode="auto">
          <a:xfrm>
            <a:off x="4803014" y="6420475"/>
            <a:ext cx="110036" cy="10853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1" name="Oval 1137">
            <a:extLst>
              <a:ext uri="{FF2B5EF4-FFF2-40B4-BE49-F238E27FC236}">
                <a16:creationId xmlns:a16="http://schemas.microsoft.com/office/drawing/2014/main" id="{6208EE9B-7025-4B11-B690-2EFA3ABD2145}"/>
              </a:ext>
            </a:extLst>
          </p:cNvPr>
          <p:cNvSpPr>
            <a:spLocks noChangeArrowheads="1"/>
          </p:cNvSpPr>
          <p:nvPr/>
        </p:nvSpPr>
        <p:spPr bwMode="auto">
          <a:xfrm>
            <a:off x="3329132" y="6141268"/>
            <a:ext cx="119019" cy="12051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2" name="Oval 1138">
            <a:extLst>
              <a:ext uri="{FF2B5EF4-FFF2-40B4-BE49-F238E27FC236}">
                <a16:creationId xmlns:a16="http://schemas.microsoft.com/office/drawing/2014/main" id="{EAADDA37-DE72-4AC1-AC28-7896067001DF}"/>
              </a:ext>
            </a:extLst>
          </p:cNvPr>
          <p:cNvSpPr>
            <a:spLocks noChangeArrowheads="1"/>
          </p:cNvSpPr>
          <p:nvPr/>
        </p:nvSpPr>
        <p:spPr bwMode="auto">
          <a:xfrm>
            <a:off x="6361482" y="5583604"/>
            <a:ext cx="111533" cy="11153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83" name="Oval 1139">
            <a:extLst>
              <a:ext uri="{FF2B5EF4-FFF2-40B4-BE49-F238E27FC236}">
                <a16:creationId xmlns:a16="http://schemas.microsoft.com/office/drawing/2014/main" id="{B22C0A4B-4F3D-44A5-9B56-04ED95136403}"/>
              </a:ext>
            </a:extLst>
          </p:cNvPr>
          <p:cNvSpPr>
            <a:spLocks noChangeArrowheads="1"/>
          </p:cNvSpPr>
          <p:nvPr/>
        </p:nvSpPr>
        <p:spPr bwMode="auto">
          <a:xfrm>
            <a:off x="845464" y="6960924"/>
            <a:ext cx="151955" cy="15420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4" name="Freeform 1140">
            <a:extLst>
              <a:ext uri="{FF2B5EF4-FFF2-40B4-BE49-F238E27FC236}">
                <a16:creationId xmlns:a16="http://schemas.microsoft.com/office/drawing/2014/main" id="{DCD1FBCF-975D-43E4-BE75-74975045B341}"/>
              </a:ext>
            </a:extLst>
          </p:cNvPr>
          <p:cNvSpPr/>
          <p:nvPr/>
        </p:nvSpPr>
        <p:spPr bwMode="auto">
          <a:xfrm>
            <a:off x="10416343" y="5594083"/>
            <a:ext cx="1442444" cy="2104904"/>
          </a:xfrm>
          <a:custGeom>
            <a:avLst/>
            <a:gdLst>
              <a:gd name="T0" fmla="*/ 0 w 1927"/>
              <a:gd name="T1" fmla="*/ 2812 h 2812"/>
              <a:gd name="T2" fmla="*/ 1927 w 1927"/>
              <a:gd name="T3" fmla="*/ 0 h 2812"/>
              <a:gd name="T4" fmla="*/ 0 w 1927"/>
              <a:gd name="T5" fmla="*/ 2812 h 2812"/>
            </a:gdLst>
            <a:ahLst/>
            <a:cxnLst>
              <a:cxn ang="0">
                <a:pos x="T0" y="T1"/>
              </a:cxn>
              <a:cxn ang="0">
                <a:pos x="T2" y="T3"/>
              </a:cxn>
              <a:cxn ang="0">
                <a:pos x="T4" y="T5"/>
              </a:cxn>
            </a:cxnLst>
            <a:rect l="0" t="0" r="r" b="b"/>
            <a:pathLst>
              <a:path w="1927" h="2812">
                <a:moveTo>
                  <a:pt x="0" y="2812"/>
                </a:moveTo>
                <a:lnTo>
                  <a:pt x="1927" y="0"/>
                </a:lnTo>
                <a:lnTo>
                  <a:pt x="0" y="28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5" name="Line 1141">
            <a:extLst>
              <a:ext uri="{FF2B5EF4-FFF2-40B4-BE49-F238E27FC236}">
                <a16:creationId xmlns:a16="http://schemas.microsoft.com/office/drawing/2014/main" id="{8979867A-F384-4DA1-A13D-D2B8573472D2}"/>
              </a:ext>
            </a:extLst>
          </p:cNvPr>
          <p:cNvSpPr>
            <a:spLocks noChangeShapeType="1"/>
          </p:cNvSpPr>
          <p:nvPr/>
        </p:nvSpPr>
        <p:spPr bwMode="auto">
          <a:xfrm flipV="1">
            <a:off x="10416343" y="5594083"/>
            <a:ext cx="1442444" cy="210490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6" name="Freeform 1142">
            <a:extLst>
              <a:ext uri="{FF2B5EF4-FFF2-40B4-BE49-F238E27FC236}">
                <a16:creationId xmlns:a16="http://schemas.microsoft.com/office/drawing/2014/main" id="{047C9B1A-D02A-4A50-827A-82D19A29D8E8}"/>
              </a:ext>
            </a:extLst>
          </p:cNvPr>
          <p:cNvSpPr/>
          <p:nvPr/>
        </p:nvSpPr>
        <p:spPr bwMode="auto">
          <a:xfrm>
            <a:off x="10121417" y="5594083"/>
            <a:ext cx="1737370" cy="312891"/>
          </a:xfrm>
          <a:custGeom>
            <a:avLst/>
            <a:gdLst>
              <a:gd name="T0" fmla="*/ 0 w 2321"/>
              <a:gd name="T1" fmla="*/ 418 h 418"/>
              <a:gd name="T2" fmla="*/ 2321 w 2321"/>
              <a:gd name="T3" fmla="*/ 0 h 418"/>
              <a:gd name="T4" fmla="*/ 0 w 2321"/>
              <a:gd name="T5" fmla="*/ 418 h 418"/>
            </a:gdLst>
            <a:ahLst/>
            <a:cxnLst>
              <a:cxn ang="0">
                <a:pos x="T0" y="T1"/>
              </a:cxn>
              <a:cxn ang="0">
                <a:pos x="T2" y="T3"/>
              </a:cxn>
              <a:cxn ang="0">
                <a:pos x="T4" y="T5"/>
              </a:cxn>
            </a:cxnLst>
            <a:rect l="0" t="0" r="r" b="b"/>
            <a:pathLst>
              <a:path w="2321" h="418">
                <a:moveTo>
                  <a:pt x="0" y="418"/>
                </a:moveTo>
                <a:lnTo>
                  <a:pt x="2321" y="0"/>
                </a:lnTo>
                <a:lnTo>
                  <a:pt x="0" y="4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7" name="Line 1143">
            <a:extLst>
              <a:ext uri="{FF2B5EF4-FFF2-40B4-BE49-F238E27FC236}">
                <a16:creationId xmlns:a16="http://schemas.microsoft.com/office/drawing/2014/main" id="{E0F86484-91D0-4EE6-A80F-A57F540A804D}"/>
              </a:ext>
            </a:extLst>
          </p:cNvPr>
          <p:cNvSpPr>
            <a:spLocks noChangeShapeType="1"/>
          </p:cNvSpPr>
          <p:nvPr/>
        </p:nvSpPr>
        <p:spPr bwMode="auto">
          <a:xfrm flipV="1">
            <a:off x="10121417" y="5594083"/>
            <a:ext cx="1737370" cy="31289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88" name="Freeform 1144">
            <a:extLst>
              <a:ext uri="{FF2B5EF4-FFF2-40B4-BE49-F238E27FC236}">
                <a16:creationId xmlns:a16="http://schemas.microsoft.com/office/drawing/2014/main" id="{B97FCD61-DB1B-48E0-860A-40711EE200C4}"/>
              </a:ext>
            </a:extLst>
          </p:cNvPr>
          <p:cNvSpPr/>
          <p:nvPr/>
        </p:nvSpPr>
        <p:spPr bwMode="auto">
          <a:xfrm>
            <a:off x="11216536" y="5604563"/>
            <a:ext cx="599584" cy="316634"/>
          </a:xfrm>
          <a:custGeom>
            <a:avLst/>
            <a:gdLst>
              <a:gd name="T0" fmla="*/ 0 w 801"/>
              <a:gd name="T1" fmla="*/ 423 h 423"/>
              <a:gd name="T2" fmla="*/ 801 w 801"/>
              <a:gd name="T3" fmla="*/ 0 h 423"/>
              <a:gd name="T4" fmla="*/ 0 w 801"/>
              <a:gd name="T5" fmla="*/ 423 h 423"/>
            </a:gdLst>
            <a:ahLst/>
            <a:cxnLst>
              <a:cxn ang="0">
                <a:pos x="T0" y="T1"/>
              </a:cxn>
              <a:cxn ang="0">
                <a:pos x="T2" y="T3"/>
              </a:cxn>
              <a:cxn ang="0">
                <a:pos x="T4" y="T5"/>
              </a:cxn>
            </a:cxnLst>
            <a:rect l="0" t="0" r="r" b="b"/>
            <a:pathLst>
              <a:path w="801" h="423">
                <a:moveTo>
                  <a:pt x="0" y="423"/>
                </a:moveTo>
                <a:lnTo>
                  <a:pt x="801" y="0"/>
                </a:lnTo>
                <a:lnTo>
                  <a:pt x="0" y="42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89" name="Line 1145">
            <a:extLst>
              <a:ext uri="{FF2B5EF4-FFF2-40B4-BE49-F238E27FC236}">
                <a16:creationId xmlns:a16="http://schemas.microsoft.com/office/drawing/2014/main" id="{45A0A075-D121-4CD0-8ADB-C0A34748F069}"/>
              </a:ext>
            </a:extLst>
          </p:cNvPr>
          <p:cNvSpPr>
            <a:spLocks noChangeShapeType="1"/>
          </p:cNvSpPr>
          <p:nvPr/>
        </p:nvSpPr>
        <p:spPr bwMode="auto">
          <a:xfrm flipV="1">
            <a:off x="11216536" y="5604563"/>
            <a:ext cx="599584" cy="3166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0" name="Freeform 1146">
            <a:extLst>
              <a:ext uri="{FF2B5EF4-FFF2-40B4-BE49-F238E27FC236}">
                <a16:creationId xmlns:a16="http://schemas.microsoft.com/office/drawing/2014/main" id="{DF3843EA-AF57-4ED0-BD7D-388C8F737CA8}"/>
              </a:ext>
            </a:extLst>
          </p:cNvPr>
          <p:cNvSpPr/>
          <p:nvPr/>
        </p:nvSpPr>
        <p:spPr bwMode="auto">
          <a:xfrm>
            <a:off x="9392335" y="5906974"/>
            <a:ext cx="729082" cy="522483"/>
          </a:xfrm>
          <a:custGeom>
            <a:avLst/>
            <a:gdLst>
              <a:gd name="T0" fmla="*/ 974 w 974"/>
              <a:gd name="T1" fmla="*/ 0 h 698"/>
              <a:gd name="T2" fmla="*/ 0 w 974"/>
              <a:gd name="T3" fmla="*/ 698 h 698"/>
              <a:gd name="T4" fmla="*/ 974 w 974"/>
              <a:gd name="T5" fmla="*/ 0 h 698"/>
            </a:gdLst>
            <a:ahLst/>
            <a:cxnLst>
              <a:cxn ang="0">
                <a:pos x="T0" y="T1"/>
              </a:cxn>
              <a:cxn ang="0">
                <a:pos x="T2" y="T3"/>
              </a:cxn>
              <a:cxn ang="0">
                <a:pos x="T4" y="T5"/>
              </a:cxn>
            </a:cxnLst>
            <a:rect l="0" t="0" r="r" b="b"/>
            <a:pathLst>
              <a:path w="974" h="698">
                <a:moveTo>
                  <a:pt x="974" y="0"/>
                </a:moveTo>
                <a:lnTo>
                  <a:pt x="0" y="698"/>
                </a:lnTo>
                <a:lnTo>
                  <a:pt x="97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1" name="Line 1147">
            <a:extLst>
              <a:ext uri="{FF2B5EF4-FFF2-40B4-BE49-F238E27FC236}">
                <a16:creationId xmlns:a16="http://schemas.microsoft.com/office/drawing/2014/main" id="{31997601-34FB-4B9A-A4B1-2707338EA740}"/>
              </a:ext>
            </a:extLst>
          </p:cNvPr>
          <p:cNvSpPr>
            <a:spLocks noChangeShapeType="1"/>
          </p:cNvSpPr>
          <p:nvPr/>
        </p:nvSpPr>
        <p:spPr bwMode="auto">
          <a:xfrm flipH="1">
            <a:off x="9392335" y="5906974"/>
            <a:ext cx="729082"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2" name="Freeform 1148">
            <a:extLst>
              <a:ext uri="{FF2B5EF4-FFF2-40B4-BE49-F238E27FC236}">
                <a16:creationId xmlns:a16="http://schemas.microsoft.com/office/drawing/2014/main" id="{8C4D8EE0-D543-4B29-9460-9F18431FDB98}"/>
              </a:ext>
            </a:extLst>
          </p:cNvPr>
          <p:cNvSpPr/>
          <p:nvPr/>
        </p:nvSpPr>
        <p:spPr bwMode="auto">
          <a:xfrm>
            <a:off x="9301762" y="5144208"/>
            <a:ext cx="90574" cy="1285249"/>
          </a:xfrm>
          <a:custGeom>
            <a:avLst/>
            <a:gdLst>
              <a:gd name="T0" fmla="*/ 121 w 121"/>
              <a:gd name="T1" fmla="*/ 1717 h 1717"/>
              <a:gd name="T2" fmla="*/ 0 w 121"/>
              <a:gd name="T3" fmla="*/ 0 h 1717"/>
              <a:gd name="T4" fmla="*/ 121 w 121"/>
              <a:gd name="T5" fmla="*/ 1717 h 1717"/>
            </a:gdLst>
            <a:ahLst/>
            <a:cxnLst>
              <a:cxn ang="0">
                <a:pos x="T0" y="T1"/>
              </a:cxn>
              <a:cxn ang="0">
                <a:pos x="T2" y="T3"/>
              </a:cxn>
              <a:cxn ang="0">
                <a:pos x="T4" y="T5"/>
              </a:cxn>
            </a:cxnLst>
            <a:rect l="0" t="0" r="r" b="b"/>
            <a:pathLst>
              <a:path w="121" h="1717">
                <a:moveTo>
                  <a:pt x="121" y="1717"/>
                </a:moveTo>
                <a:lnTo>
                  <a:pt x="0" y="0"/>
                </a:lnTo>
                <a:lnTo>
                  <a:pt x="121" y="17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3" name="Line 1149">
            <a:extLst>
              <a:ext uri="{FF2B5EF4-FFF2-40B4-BE49-F238E27FC236}">
                <a16:creationId xmlns:a16="http://schemas.microsoft.com/office/drawing/2014/main" id="{32059BE8-6830-46EA-9121-4CE9C3836227}"/>
              </a:ext>
            </a:extLst>
          </p:cNvPr>
          <p:cNvSpPr>
            <a:spLocks noChangeShapeType="1"/>
          </p:cNvSpPr>
          <p:nvPr/>
        </p:nvSpPr>
        <p:spPr bwMode="auto">
          <a:xfrm flipH="1" flipV="1">
            <a:off x="9301762" y="5144208"/>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4" name="Freeform 1150">
            <a:extLst>
              <a:ext uri="{FF2B5EF4-FFF2-40B4-BE49-F238E27FC236}">
                <a16:creationId xmlns:a16="http://schemas.microsoft.com/office/drawing/2014/main" id="{4E5205CC-A88D-46B7-AE6B-0CD990BFC776}"/>
              </a:ext>
            </a:extLst>
          </p:cNvPr>
          <p:cNvSpPr/>
          <p:nvPr/>
        </p:nvSpPr>
        <p:spPr bwMode="auto">
          <a:xfrm>
            <a:off x="10121417" y="5145705"/>
            <a:ext cx="947656" cy="761269"/>
          </a:xfrm>
          <a:custGeom>
            <a:avLst/>
            <a:gdLst>
              <a:gd name="T0" fmla="*/ 0 w 1266"/>
              <a:gd name="T1" fmla="*/ 1017 h 1017"/>
              <a:gd name="T2" fmla="*/ 1266 w 1266"/>
              <a:gd name="T3" fmla="*/ 0 h 1017"/>
              <a:gd name="T4" fmla="*/ 0 w 1266"/>
              <a:gd name="T5" fmla="*/ 1017 h 1017"/>
            </a:gdLst>
            <a:ahLst/>
            <a:cxnLst>
              <a:cxn ang="0">
                <a:pos x="T0" y="T1"/>
              </a:cxn>
              <a:cxn ang="0">
                <a:pos x="T2" y="T3"/>
              </a:cxn>
              <a:cxn ang="0">
                <a:pos x="T4" y="T5"/>
              </a:cxn>
            </a:cxnLst>
            <a:rect l="0" t="0" r="r" b="b"/>
            <a:pathLst>
              <a:path w="1266" h="1017">
                <a:moveTo>
                  <a:pt x="0" y="1017"/>
                </a:moveTo>
                <a:lnTo>
                  <a:pt x="1266" y="0"/>
                </a:lnTo>
                <a:lnTo>
                  <a:pt x="0" y="10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5" name="Line 1151">
            <a:extLst>
              <a:ext uri="{FF2B5EF4-FFF2-40B4-BE49-F238E27FC236}">
                <a16:creationId xmlns:a16="http://schemas.microsoft.com/office/drawing/2014/main" id="{BB436ACF-B60F-4F86-B974-275D33581077}"/>
              </a:ext>
            </a:extLst>
          </p:cNvPr>
          <p:cNvSpPr>
            <a:spLocks noChangeShapeType="1"/>
          </p:cNvSpPr>
          <p:nvPr/>
        </p:nvSpPr>
        <p:spPr bwMode="auto">
          <a:xfrm flipV="1">
            <a:off x="10121417" y="5145705"/>
            <a:ext cx="947656"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6" name="Freeform 1152">
            <a:extLst>
              <a:ext uri="{FF2B5EF4-FFF2-40B4-BE49-F238E27FC236}">
                <a16:creationId xmlns:a16="http://schemas.microsoft.com/office/drawing/2014/main" id="{A790F74C-AE73-4621-B995-342E557DEFD3}"/>
              </a:ext>
            </a:extLst>
          </p:cNvPr>
          <p:cNvSpPr/>
          <p:nvPr/>
        </p:nvSpPr>
        <p:spPr bwMode="auto">
          <a:xfrm>
            <a:off x="10121417" y="5906974"/>
            <a:ext cx="294926" cy="1792013"/>
          </a:xfrm>
          <a:custGeom>
            <a:avLst/>
            <a:gdLst>
              <a:gd name="T0" fmla="*/ 394 w 394"/>
              <a:gd name="T1" fmla="*/ 2394 h 2394"/>
              <a:gd name="T2" fmla="*/ 0 w 394"/>
              <a:gd name="T3" fmla="*/ 0 h 2394"/>
              <a:gd name="T4" fmla="*/ 394 w 394"/>
              <a:gd name="T5" fmla="*/ 2394 h 2394"/>
            </a:gdLst>
            <a:ahLst/>
            <a:cxnLst>
              <a:cxn ang="0">
                <a:pos x="T0" y="T1"/>
              </a:cxn>
              <a:cxn ang="0">
                <a:pos x="T2" y="T3"/>
              </a:cxn>
              <a:cxn ang="0">
                <a:pos x="T4" y="T5"/>
              </a:cxn>
            </a:cxnLst>
            <a:rect l="0" t="0" r="r" b="b"/>
            <a:pathLst>
              <a:path w="394" h="2394">
                <a:moveTo>
                  <a:pt x="394" y="2394"/>
                </a:moveTo>
                <a:lnTo>
                  <a:pt x="0" y="0"/>
                </a:lnTo>
                <a:lnTo>
                  <a:pt x="394" y="23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7" name="Line 1153">
            <a:extLst>
              <a:ext uri="{FF2B5EF4-FFF2-40B4-BE49-F238E27FC236}">
                <a16:creationId xmlns:a16="http://schemas.microsoft.com/office/drawing/2014/main" id="{E6146284-4889-4ADA-A55A-FACD4C356587}"/>
              </a:ext>
            </a:extLst>
          </p:cNvPr>
          <p:cNvSpPr>
            <a:spLocks noChangeShapeType="1"/>
          </p:cNvSpPr>
          <p:nvPr/>
        </p:nvSpPr>
        <p:spPr bwMode="auto">
          <a:xfrm flipH="1" flipV="1">
            <a:off x="10121417" y="5906974"/>
            <a:ext cx="294926"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98" name="Freeform 1154">
            <a:extLst>
              <a:ext uri="{FF2B5EF4-FFF2-40B4-BE49-F238E27FC236}">
                <a16:creationId xmlns:a16="http://schemas.microsoft.com/office/drawing/2014/main" id="{E9B26EFC-7189-40E9-A273-C9D3927E12D3}"/>
              </a:ext>
            </a:extLst>
          </p:cNvPr>
          <p:cNvSpPr/>
          <p:nvPr/>
        </p:nvSpPr>
        <p:spPr bwMode="auto">
          <a:xfrm>
            <a:off x="8957432" y="5906974"/>
            <a:ext cx="1163986" cy="1911032"/>
          </a:xfrm>
          <a:custGeom>
            <a:avLst/>
            <a:gdLst>
              <a:gd name="T0" fmla="*/ 0 w 1555"/>
              <a:gd name="T1" fmla="*/ 2553 h 2553"/>
              <a:gd name="T2" fmla="*/ 1555 w 1555"/>
              <a:gd name="T3" fmla="*/ 0 h 2553"/>
              <a:gd name="T4" fmla="*/ 0 w 1555"/>
              <a:gd name="T5" fmla="*/ 2553 h 2553"/>
            </a:gdLst>
            <a:ahLst/>
            <a:cxnLst>
              <a:cxn ang="0">
                <a:pos x="T0" y="T1"/>
              </a:cxn>
              <a:cxn ang="0">
                <a:pos x="T2" y="T3"/>
              </a:cxn>
              <a:cxn ang="0">
                <a:pos x="T4" y="T5"/>
              </a:cxn>
            </a:cxnLst>
            <a:rect l="0" t="0" r="r" b="b"/>
            <a:pathLst>
              <a:path w="1555" h="2553">
                <a:moveTo>
                  <a:pt x="0" y="2553"/>
                </a:moveTo>
                <a:lnTo>
                  <a:pt x="1555" y="0"/>
                </a:lnTo>
                <a:lnTo>
                  <a:pt x="0" y="255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99" name="Line 1155">
            <a:extLst>
              <a:ext uri="{FF2B5EF4-FFF2-40B4-BE49-F238E27FC236}">
                <a16:creationId xmlns:a16="http://schemas.microsoft.com/office/drawing/2014/main" id="{C3992217-B49F-4DCB-84A1-C3C6FD5906A9}"/>
              </a:ext>
            </a:extLst>
          </p:cNvPr>
          <p:cNvSpPr>
            <a:spLocks noChangeShapeType="1"/>
          </p:cNvSpPr>
          <p:nvPr/>
        </p:nvSpPr>
        <p:spPr bwMode="auto">
          <a:xfrm flipV="1">
            <a:off x="8957432" y="5906974"/>
            <a:ext cx="1163986" cy="19110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0" name="Freeform 1156">
            <a:extLst>
              <a:ext uri="{FF2B5EF4-FFF2-40B4-BE49-F238E27FC236}">
                <a16:creationId xmlns:a16="http://schemas.microsoft.com/office/drawing/2014/main" id="{DFB76B2D-1524-42EE-8263-60B781FE984B}"/>
              </a:ext>
            </a:extLst>
          </p:cNvPr>
          <p:cNvSpPr/>
          <p:nvPr/>
        </p:nvSpPr>
        <p:spPr bwMode="auto">
          <a:xfrm>
            <a:off x="7711855" y="6429458"/>
            <a:ext cx="1680481" cy="589852"/>
          </a:xfrm>
          <a:custGeom>
            <a:avLst/>
            <a:gdLst>
              <a:gd name="T0" fmla="*/ 2245 w 2245"/>
              <a:gd name="T1" fmla="*/ 0 h 788"/>
              <a:gd name="T2" fmla="*/ 0 w 2245"/>
              <a:gd name="T3" fmla="*/ 788 h 788"/>
              <a:gd name="T4" fmla="*/ 2245 w 2245"/>
              <a:gd name="T5" fmla="*/ 0 h 788"/>
            </a:gdLst>
            <a:ahLst/>
            <a:cxnLst>
              <a:cxn ang="0">
                <a:pos x="T0" y="T1"/>
              </a:cxn>
              <a:cxn ang="0">
                <a:pos x="T2" y="T3"/>
              </a:cxn>
              <a:cxn ang="0">
                <a:pos x="T4" y="T5"/>
              </a:cxn>
            </a:cxnLst>
            <a:rect l="0" t="0" r="r" b="b"/>
            <a:pathLst>
              <a:path w="2245" h="788">
                <a:moveTo>
                  <a:pt x="2245" y="0"/>
                </a:moveTo>
                <a:lnTo>
                  <a:pt x="0" y="788"/>
                </a:lnTo>
                <a:lnTo>
                  <a:pt x="22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1" name="Line 1157">
            <a:extLst>
              <a:ext uri="{FF2B5EF4-FFF2-40B4-BE49-F238E27FC236}">
                <a16:creationId xmlns:a16="http://schemas.microsoft.com/office/drawing/2014/main" id="{20CD020A-CAAD-4F18-AFCE-D47B25E8CC44}"/>
              </a:ext>
            </a:extLst>
          </p:cNvPr>
          <p:cNvSpPr>
            <a:spLocks noChangeShapeType="1"/>
          </p:cNvSpPr>
          <p:nvPr/>
        </p:nvSpPr>
        <p:spPr bwMode="auto">
          <a:xfrm flipH="1">
            <a:off x="7711855" y="6429458"/>
            <a:ext cx="1680481"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2" name="Freeform 1158">
            <a:extLst>
              <a:ext uri="{FF2B5EF4-FFF2-40B4-BE49-F238E27FC236}">
                <a16:creationId xmlns:a16="http://schemas.microsoft.com/office/drawing/2014/main" id="{180F640E-72FC-42A0-BAEB-1D7954F71D7B}"/>
              </a:ext>
            </a:extLst>
          </p:cNvPr>
          <p:cNvSpPr/>
          <p:nvPr/>
        </p:nvSpPr>
        <p:spPr bwMode="auto">
          <a:xfrm>
            <a:off x="7745539" y="6160730"/>
            <a:ext cx="183393" cy="832380"/>
          </a:xfrm>
          <a:custGeom>
            <a:avLst/>
            <a:gdLst>
              <a:gd name="T0" fmla="*/ 0 w 245"/>
              <a:gd name="T1" fmla="*/ 1112 h 1112"/>
              <a:gd name="T2" fmla="*/ 245 w 245"/>
              <a:gd name="T3" fmla="*/ 0 h 1112"/>
              <a:gd name="T4" fmla="*/ 0 w 245"/>
              <a:gd name="T5" fmla="*/ 1112 h 1112"/>
            </a:gdLst>
            <a:ahLst/>
            <a:cxnLst>
              <a:cxn ang="0">
                <a:pos x="T0" y="T1"/>
              </a:cxn>
              <a:cxn ang="0">
                <a:pos x="T2" y="T3"/>
              </a:cxn>
              <a:cxn ang="0">
                <a:pos x="T4" y="T5"/>
              </a:cxn>
            </a:cxnLst>
            <a:rect l="0" t="0" r="r" b="b"/>
            <a:pathLst>
              <a:path w="245" h="1112">
                <a:moveTo>
                  <a:pt x="0" y="1112"/>
                </a:moveTo>
                <a:lnTo>
                  <a:pt x="245" y="0"/>
                </a:lnTo>
                <a:lnTo>
                  <a:pt x="0" y="11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3" name="Line 1159">
            <a:extLst>
              <a:ext uri="{FF2B5EF4-FFF2-40B4-BE49-F238E27FC236}">
                <a16:creationId xmlns:a16="http://schemas.microsoft.com/office/drawing/2014/main" id="{95D43021-3C36-40BD-B745-EE658F2771C6}"/>
              </a:ext>
            </a:extLst>
          </p:cNvPr>
          <p:cNvSpPr>
            <a:spLocks noChangeShapeType="1"/>
          </p:cNvSpPr>
          <p:nvPr/>
        </p:nvSpPr>
        <p:spPr bwMode="auto">
          <a:xfrm flipV="1">
            <a:off x="7745539" y="6160730"/>
            <a:ext cx="183393" cy="83238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4" name="Freeform 1160">
            <a:extLst>
              <a:ext uri="{FF2B5EF4-FFF2-40B4-BE49-F238E27FC236}">
                <a16:creationId xmlns:a16="http://schemas.microsoft.com/office/drawing/2014/main" id="{5DCBA826-2B0D-430C-A78C-8AD14DCB1018}"/>
              </a:ext>
            </a:extLst>
          </p:cNvPr>
          <p:cNvSpPr/>
          <p:nvPr/>
        </p:nvSpPr>
        <p:spPr bwMode="auto">
          <a:xfrm>
            <a:off x="7928933" y="5307391"/>
            <a:ext cx="141475" cy="853340"/>
          </a:xfrm>
          <a:custGeom>
            <a:avLst/>
            <a:gdLst>
              <a:gd name="T0" fmla="*/ 0 w 189"/>
              <a:gd name="T1" fmla="*/ 1140 h 1140"/>
              <a:gd name="T2" fmla="*/ 189 w 189"/>
              <a:gd name="T3" fmla="*/ 0 h 1140"/>
              <a:gd name="T4" fmla="*/ 0 w 189"/>
              <a:gd name="T5" fmla="*/ 1140 h 1140"/>
            </a:gdLst>
            <a:ahLst/>
            <a:cxnLst>
              <a:cxn ang="0">
                <a:pos x="T0" y="T1"/>
              </a:cxn>
              <a:cxn ang="0">
                <a:pos x="T2" y="T3"/>
              </a:cxn>
              <a:cxn ang="0">
                <a:pos x="T4" y="T5"/>
              </a:cxn>
            </a:cxnLst>
            <a:rect l="0" t="0" r="r" b="b"/>
            <a:pathLst>
              <a:path w="189" h="1140">
                <a:moveTo>
                  <a:pt x="0" y="1140"/>
                </a:moveTo>
                <a:lnTo>
                  <a:pt x="189" y="0"/>
                </a:lnTo>
                <a:lnTo>
                  <a:pt x="0" y="114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5" name="Line 1161">
            <a:extLst>
              <a:ext uri="{FF2B5EF4-FFF2-40B4-BE49-F238E27FC236}">
                <a16:creationId xmlns:a16="http://schemas.microsoft.com/office/drawing/2014/main" id="{8D611B09-595E-4D57-834D-FC33C4D4AFA8}"/>
              </a:ext>
            </a:extLst>
          </p:cNvPr>
          <p:cNvSpPr>
            <a:spLocks noChangeShapeType="1"/>
          </p:cNvSpPr>
          <p:nvPr/>
        </p:nvSpPr>
        <p:spPr bwMode="auto">
          <a:xfrm flipV="1">
            <a:off x="7928933" y="5307391"/>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6" name="Freeform 1162">
            <a:extLst>
              <a:ext uri="{FF2B5EF4-FFF2-40B4-BE49-F238E27FC236}">
                <a16:creationId xmlns:a16="http://schemas.microsoft.com/office/drawing/2014/main" id="{B0A01ECA-75D9-4011-8EF3-8CBAB9BD6D3C}"/>
              </a:ext>
            </a:extLst>
          </p:cNvPr>
          <p:cNvSpPr/>
          <p:nvPr/>
        </p:nvSpPr>
        <p:spPr bwMode="auto">
          <a:xfrm>
            <a:off x="8070407" y="5144208"/>
            <a:ext cx="1231355" cy="163182"/>
          </a:xfrm>
          <a:custGeom>
            <a:avLst/>
            <a:gdLst>
              <a:gd name="T0" fmla="*/ 0 w 1645"/>
              <a:gd name="T1" fmla="*/ 218 h 218"/>
              <a:gd name="T2" fmla="*/ 1645 w 1645"/>
              <a:gd name="T3" fmla="*/ 0 h 218"/>
              <a:gd name="T4" fmla="*/ 0 w 1645"/>
              <a:gd name="T5" fmla="*/ 218 h 218"/>
            </a:gdLst>
            <a:ahLst/>
            <a:cxnLst>
              <a:cxn ang="0">
                <a:pos x="T0" y="T1"/>
              </a:cxn>
              <a:cxn ang="0">
                <a:pos x="T2" y="T3"/>
              </a:cxn>
              <a:cxn ang="0">
                <a:pos x="T4" y="T5"/>
              </a:cxn>
            </a:cxnLst>
            <a:rect l="0" t="0" r="r" b="b"/>
            <a:pathLst>
              <a:path w="1645" h="218">
                <a:moveTo>
                  <a:pt x="0" y="218"/>
                </a:moveTo>
                <a:lnTo>
                  <a:pt x="1645" y="0"/>
                </a:lnTo>
                <a:lnTo>
                  <a:pt x="0" y="2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7" name="Line 1163">
            <a:extLst>
              <a:ext uri="{FF2B5EF4-FFF2-40B4-BE49-F238E27FC236}">
                <a16:creationId xmlns:a16="http://schemas.microsoft.com/office/drawing/2014/main" id="{D08A937F-F3F2-46B8-A4B1-26B4AC99D986}"/>
              </a:ext>
            </a:extLst>
          </p:cNvPr>
          <p:cNvSpPr>
            <a:spLocks noChangeShapeType="1"/>
          </p:cNvSpPr>
          <p:nvPr/>
        </p:nvSpPr>
        <p:spPr bwMode="auto">
          <a:xfrm flipV="1">
            <a:off x="8070407" y="5144208"/>
            <a:ext cx="1231355" cy="16318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08" name="Freeform 1164">
            <a:extLst>
              <a:ext uri="{FF2B5EF4-FFF2-40B4-BE49-F238E27FC236}">
                <a16:creationId xmlns:a16="http://schemas.microsoft.com/office/drawing/2014/main" id="{1F61DA74-06DA-4DD5-BD51-982E9630CAE9}"/>
              </a:ext>
            </a:extLst>
          </p:cNvPr>
          <p:cNvSpPr/>
          <p:nvPr/>
        </p:nvSpPr>
        <p:spPr bwMode="auto">
          <a:xfrm>
            <a:off x="8070407" y="5307391"/>
            <a:ext cx="1321928" cy="1122067"/>
          </a:xfrm>
          <a:custGeom>
            <a:avLst/>
            <a:gdLst>
              <a:gd name="T0" fmla="*/ 0 w 1766"/>
              <a:gd name="T1" fmla="*/ 0 h 1499"/>
              <a:gd name="T2" fmla="*/ 1766 w 1766"/>
              <a:gd name="T3" fmla="*/ 1499 h 1499"/>
              <a:gd name="T4" fmla="*/ 0 w 1766"/>
              <a:gd name="T5" fmla="*/ 0 h 1499"/>
            </a:gdLst>
            <a:ahLst/>
            <a:cxnLst>
              <a:cxn ang="0">
                <a:pos x="T0" y="T1"/>
              </a:cxn>
              <a:cxn ang="0">
                <a:pos x="T2" y="T3"/>
              </a:cxn>
              <a:cxn ang="0">
                <a:pos x="T4" y="T5"/>
              </a:cxn>
            </a:cxnLst>
            <a:rect l="0" t="0" r="r" b="b"/>
            <a:pathLst>
              <a:path w="1766" h="1499">
                <a:moveTo>
                  <a:pt x="0" y="0"/>
                </a:moveTo>
                <a:lnTo>
                  <a:pt x="1766" y="149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09" name="Line 1165">
            <a:extLst>
              <a:ext uri="{FF2B5EF4-FFF2-40B4-BE49-F238E27FC236}">
                <a16:creationId xmlns:a16="http://schemas.microsoft.com/office/drawing/2014/main" id="{0DF4F7C8-6FA2-4FFF-9A7A-024D4E6212BC}"/>
              </a:ext>
            </a:extLst>
          </p:cNvPr>
          <p:cNvSpPr>
            <a:spLocks noChangeShapeType="1"/>
          </p:cNvSpPr>
          <p:nvPr/>
        </p:nvSpPr>
        <p:spPr bwMode="auto">
          <a:xfrm>
            <a:off x="8070407" y="5307391"/>
            <a:ext cx="1321928" cy="112206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0" name="Freeform 1166">
            <a:extLst>
              <a:ext uri="{FF2B5EF4-FFF2-40B4-BE49-F238E27FC236}">
                <a16:creationId xmlns:a16="http://schemas.microsoft.com/office/drawing/2014/main" id="{88429F5C-AAEE-4370-A270-DB7B5FD169DF}"/>
              </a:ext>
            </a:extLst>
          </p:cNvPr>
          <p:cNvSpPr/>
          <p:nvPr/>
        </p:nvSpPr>
        <p:spPr bwMode="auto">
          <a:xfrm>
            <a:off x="7928933" y="5144208"/>
            <a:ext cx="1372829" cy="1016522"/>
          </a:xfrm>
          <a:custGeom>
            <a:avLst/>
            <a:gdLst>
              <a:gd name="T0" fmla="*/ 0 w 1834"/>
              <a:gd name="T1" fmla="*/ 1358 h 1358"/>
              <a:gd name="T2" fmla="*/ 1834 w 1834"/>
              <a:gd name="T3" fmla="*/ 0 h 1358"/>
              <a:gd name="T4" fmla="*/ 0 w 1834"/>
              <a:gd name="T5" fmla="*/ 1358 h 1358"/>
            </a:gdLst>
            <a:ahLst/>
            <a:cxnLst>
              <a:cxn ang="0">
                <a:pos x="T0" y="T1"/>
              </a:cxn>
              <a:cxn ang="0">
                <a:pos x="T2" y="T3"/>
              </a:cxn>
              <a:cxn ang="0">
                <a:pos x="T4" y="T5"/>
              </a:cxn>
            </a:cxnLst>
            <a:rect l="0" t="0" r="r" b="b"/>
            <a:pathLst>
              <a:path w="1834" h="1358">
                <a:moveTo>
                  <a:pt x="0" y="1358"/>
                </a:moveTo>
                <a:lnTo>
                  <a:pt x="1834" y="0"/>
                </a:lnTo>
                <a:lnTo>
                  <a:pt x="0" y="135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1" name="Line 1167">
            <a:extLst>
              <a:ext uri="{FF2B5EF4-FFF2-40B4-BE49-F238E27FC236}">
                <a16:creationId xmlns:a16="http://schemas.microsoft.com/office/drawing/2014/main" id="{84A9F147-BBB0-4CFB-B5E9-1659EE5E0936}"/>
              </a:ext>
            </a:extLst>
          </p:cNvPr>
          <p:cNvSpPr>
            <a:spLocks noChangeShapeType="1"/>
          </p:cNvSpPr>
          <p:nvPr/>
        </p:nvSpPr>
        <p:spPr bwMode="auto">
          <a:xfrm flipV="1">
            <a:off x="7928933" y="5144208"/>
            <a:ext cx="1372829" cy="101652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2" name="Freeform 1168">
            <a:extLst>
              <a:ext uri="{FF2B5EF4-FFF2-40B4-BE49-F238E27FC236}">
                <a16:creationId xmlns:a16="http://schemas.microsoft.com/office/drawing/2014/main" id="{EF5426C9-25AC-4F94-8618-0F648CD5FED6}"/>
              </a:ext>
            </a:extLst>
          </p:cNvPr>
          <p:cNvSpPr/>
          <p:nvPr/>
        </p:nvSpPr>
        <p:spPr bwMode="auto">
          <a:xfrm>
            <a:off x="8321918" y="4660649"/>
            <a:ext cx="979844" cy="483559"/>
          </a:xfrm>
          <a:custGeom>
            <a:avLst/>
            <a:gdLst>
              <a:gd name="T0" fmla="*/ 1309 w 1309"/>
              <a:gd name="T1" fmla="*/ 646 h 646"/>
              <a:gd name="T2" fmla="*/ 0 w 1309"/>
              <a:gd name="T3" fmla="*/ 0 h 646"/>
              <a:gd name="T4" fmla="*/ 1309 w 1309"/>
              <a:gd name="T5" fmla="*/ 646 h 646"/>
            </a:gdLst>
            <a:ahLst/>
            <a:cxnLst>
              <a:cxn ang="0">
                <a:pos x="T0" y="T1"/>
              </a:cxn>
              <a:cxn ang="0">
                <a:pos x="T2" y="T3"/>
              </a:cxn>
              <a:cxn ang="0">
                <a:pos x="T4" y="T5"/>
              </a:cxn>
            </a:cxnLst>
            <a:rect l="0" t="0" r="r" b="b"/>
            <a:pathLst>
              <a:path w="1309" h="646">
                <a:moveTo>
                  <a:pt x="1309" y="646"/>
                </a:moveTo>
                <a:lnTo>
                  <a:pt x="0" y="0"/>
                </a:lnTo>
                <a:lnTo>
                  <a:pt x="1309" y="646"/>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3" name="Line 1169">
            <a:extLst>
              <a:ext uri="{FF2B5EF4-FFF2-40B4-BE49-F238E27FC236}">
                <a16:creationId xmlns:a16="http://schemas.microsoft.com/office/drawing/2014/main" id="{EEDCFBAB-6923-473A-BBD4-A4FEAC57EF28}"/>
              </a:ext>
            </a:extLst>
          </p:cNvPr>
          <p:cNvSpPr>
            <a:spLocks noChangeShapeType="1"/>
          </p:cNvSpPr>
          <p:nvPr/>
        </p:nvSpPr>
        <p:spPr bwMode="auto">
          <a:xfrm flipH="1" flipV="1">
            <a:off x="8321918" y="4660649"/>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4" name="Freeform 1170">
            <a:extLst>
              <a:ext uri="{FF2B5EF4-FFF2-40B4-BE49-F238E27FC236}">
                <a16:creationId xmlns:a16="http://schemas.microsoft.com/office/drawing/2014/main" id="{9156C82B-7C9C-4610-8CF5-529BC27F87FC}"/>
              </a:ext>
            </a:extLst>
          </p:cNvPr>
          <p:cNvSpPr/>
          <p:nvPr/>
        </p:nvSpPr>
        <p:spPr bwMode="auto">
          <a:xfrm>
            <a:off x="7212576" y="4660649"/>
            <a:ext cx="1109342" cy="662461"/>
          </a:xfrm>
          <a:custGeom>
            <a:avLst/>
            <a:gdLst>
              <a:gd name="T0" fmla="*/ 1482 w 1482"/>
              <a:gd name="T1" fmla="*/ 0 h 885"/>
              <a:gd name="T2" fmla="*/ 0 w 1482"/>
              <a:gd name="T3" fmla="*/ 885 h 885"/>
              <a:gd name="T4" fmla="*/ 1482 w 1482"/>
              <a:gd name="T5" fmla="*/ 0 h 885"/>
            </a:gdLst>
            <a:ahLst/>
            <a:cxnLst>
              <a:cxn ang="0">
                <a:pos x="T0" y="T1"/>
              </a:cxn>
              <a:cxn ang="0">
                <a:pos x="T2" y="T3"/>
              </a:cxn>
              <a:cxn ang="0">
                <a:pos x="T4" y="T5"/>
              </a:cxn>
            </a:cxnLst>
            <a:rect l="0" t="0" r="r" b="b"/>
            <a:pathLst>
              <a:path w="1482" h="885">
                <a:moveTo>
                  <a:pt x="1482" y="0"/>
                </a:moveTo>
                <a:lnTo>
                  <a:pt x="0" y="885"/>
                </a:lnTo>
                <a:lnTo>
                  <a:pt x="148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5" name="Line 1171">
            <a:extLst>
              <a:ext uri="{FF2B5EF4-FFF2-40B4-BE49-F238E27FC236}">
                <a16:creationId xmlns:a16="http://schemas.microsoft.com/office/drawing/2014/main" id="{E7988A62-6790-4013-8B61-8489C1501818}"/>
              </a:ext>
            </a:extLst>
          </p:cNvPr>
          <p:cNvSpPr>
            <a:spLocks noChangeShapeType="1"/>
          </p:cNvSpPr>
          <p:nvPr/>
        </p:nvSpPr>
        <p:spPr bwMode="auto">
          <a:xfrm flipH="1">
            <a:off x="7212576" y="4660649"/>
            <a:ext cx="1109342" cy="66246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6" name="Freeform 1172">
            <a:extLst>
              <a:ext uri="{FF2B5EF4-FFF2-40B4-BE49-F238E27FC236}">
                <a16:creationId xmlns:a16="http://schemas.microsoft.com/office/drawing/2014/main" id="{5439A2E2-F3CA-4EC7-AEDC-FB5BA7E900CD}"/>
              </a:ext>
            </a:extLst>
          </p:cNvPr>
          <p:cNvSpPr/>
          <p:nvPr/>
        </p:nvSpPr>
        <p:spPr bwMode="auto">
          <a:xfrm>
            <a:off x="6361482" y="6189175"/>
            <a:ext cx="1586913" cy="803936"/>
          </a:xfrm>
          <a:custGeom>
            <a:avLst/>
            <a:gdLst>
              <a:gd name="T0" fmla="*/ 0 w 2120"/>
              <a:gd name="T1" fmla="*/ 1074 h 1074"/>
              <a:gd name="T2" fmla="*/ 2120 w 2120"/>
              <a:gd name="T3" fmla="*/ 0 h 1074"/>
              <a:gd name="T4" fmla="*/ 0 w 2120"/>
              <a:gd name="T5" fmla="*/ 1074 h 1074"/>
            </a:gdLst>
            <a:ahLst/>
            <a:cxnLst>
              <a:cxn ang="0">
                <a:pos x="T0" y="T1"/>
              </a:cxn>
              <a:cxn ang="0">
                <a:pos x="T2" y="T3"/>
              </a:cxn>
              <a:cxn ang="0">
                <a:pos x="T4" y="T5"/>
              </a:cxn>
            </a:cxnLst>
            <a:rect l="0" t="0" r="r" b="b"/>
            <a:pathLst>
              <a:path w="2120" h="1074">
                <a:moveTo>
                  <a:pt x="0" y="1074"/>
                </a:moveTo>
                <a:lnTo>
                  <a:pt x="2120" y="0"/>
                </a:lnTo>
                <a:lnTo>
                  <a:pt x="0" y="107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7" name="Line 1173">
            <a:extLst>
              <a:ext uri="{FF2B5EF4-FFF2-40B4-BE49-F238E27FC236}">
                <a16:creationId xmlns:a16="http://schemas.microsoft.com/office/drawing/2014/main" id="{18E86504-03B6-422D-B248-2392C2C56C51}"/>
              </a:ext>
            </a:extLst>
          </p:cNvPr>
          <p:cNvSpPr>
            <a:spLocks noChangeShapeType="1"/>
          </p:cNvSpPr>
          <p:nvPr/>
        </p:nvSpPr>
        <p:spPr bwMode="auto">
          <a:xfrm flipV="1">
            <a:off x="6361482" y="6189175"/>
            <a:ext cx="1586913" cy="80393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18" name="Freeform 1174">
            <a:extLst>
              <a:ext uri="{FF2B5EF4-FFF2-40B4-BE49-F238E27FC236}">
                <a16:creationId xmlns:a16="http://schemas.microsoft.com/office/drawing/2014/main" id="{904C362F-3B2B-4B1B-81C6-E12C8D0A7FEA}"/>
              </a:ext>
            </a:extLst>
          </p:cNvPr>
          <p:cNvSpPr/>
          <p:nvPr/>
        </p:nvSpPr>
        <p:spPr bwMode="auto">
          <a:xfrm>
            <a:off x="8070407" y="5307391"/>
            <a:ext cx="887024" cy="2510615"/>
          </a:xfrm>
          <a:custGeom>
            <a:avLst/>
            <a:gdLst>
              <a:gd name="T0" fmla="*/ 1185 w 1185"/>
              <a:gd name="T1" fmla="*/ 3354 h 3354"/>
              <a:gd name="T2" fmla="*/ 0 w 1185"/>
              <a:gd name="T3" fmla="*/ 0 h 3354"/>
              <a:gd name="T4" fmla="*/ 1185 w 1185"/>
              <a:gd name="T5" fmla="*/ 3354 h 3354"/>
            </a:gdLst>
            <a:ahLst/>
            <a:cxnLst>
              <a:cxn ang="0">
                <a:pos x="T0" y="T1"/>
              </a:cxn>
              <a:cxn ang="0">
                <a:pos x="T2" y="T3"/>
              </a:cxn>
              <a:cxn ang="0">
                <a:pos x="T4" y="T5"/>
              </a:cxn>
            </a:cxnLst>
            <a:rect l="0" t="0" r="r" b="b"/>
            <a:pathLst>
              <a:path w="1185" h="3354">
                <a:moveTo>
                  <a:pt x="1185" y="3354"/>
                </a:moveTo>
                <a:lnTo>
                  <a:pt x="0" y="0"/>
                </a:lnTo>
                <a:lnTo>
                  <a:pt x="1185" y="335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19" name="Line 1175">
            <a:extLst>
              <a:ext uri="{FF2B5EF4-FFF2-40B4-BE49-F238E27FC236}">
                <a16:creationId xmlns:a16="http://schemas.microsoft.com/office/drawing/2014/main" id="{64902B07-98D5-4DB1-81CC-8A3F2CF01310}"/>
              </a:ext>
            </a:extLst>
          </p:cNvPr>
          <p:cNvSpPr>
            <a:spLocks noChangeShapeType="1"/>
          </p:cNvSpPr>
          <p:nvPr/>
        </p:nvSpPr>
        <p:spPr bwMode="auto">
          <a:xfrm flipH="1" flipV="1">
            <a:off x="8070407" y="5454876"/>
            <a:ext cx="887024"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0" name="Freeform 1176">
            <a:extLst>
              <a:ext uri="{FF2B5EF4-FFF2-40B4-BE49-F238E27FC236}">
                <a16:creationId xmlns:a16="http://schemas.microsoft.com/office/drawing/2014/main" id="{509E2E99-DC40-4D7B-983F-1C87DECD379A}"/>
              </a:ext>
            </a:extLst>
          </p:cNvPr>
          <p:cNvSpPr/>
          <p:nvPr/>
        </p:nvSpPr>
        <p:spPr bwMode="auto">
          <a:xfrm>
            <a:off x="7212576" y="5323111"/>
            <a:ext cx="716357" cy="837620"/>
          </a:xfrm>
          <a:custGeom>
            <a:avLst/>
            <a:gdLst>
              <a:gd name="T0" fmla="*/ 957 w 957"/>
              <a:gd name="T1" fmla="*/ 1119 h 1119"/>
              <a:gd name="T2" fmla="*/ 0 w 957"/>
              <a:gd name="T3" fmla="*/ 0 h 1119"/>
              <a:gd name="T4" fmla="*/ 957 w 957"/>
              <a:gd name="T5" fmla="*/ 1119 h 1119"/>
            </a:gdLst>
            <a:ahLst/>
            <a:cxnLst>
              <a:cxn ang="0">
                <a:pos x="T0" y="T1"/>
              </a:cxn>
              <a:cxn ang="0">
                <a:pos x="T2" y="T3"/>
              </a:cxn>
              <a:cxn ang="0">
                <a:pos x="T4" y="T5"/>
              </a:cxn>
            </a:cxnLst>
            <a:rect l="0" t="0" r="r" b="b"/>
            <a:pathLst>
              <a:path w="957" h="1119">
                <a:moveTo>
                  <a:pt x="957" y="1119"/>
                </a:moveTo>
                <a:lnTo>
                  <a:pt x="0" y="0"/>
                </a:lnTo>
                <a:lnTo>
                  <a:pt x="957" y="111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1" name="Line 1177">
            <a:extLst>
              <a:ext uri="{FF2B5EF4-FFF2-40B4-BE49-F238E27FC236}">
                <a16:creationId xmlns:a16="http://schemas.microsoft.com/office/drawing/2014/main" id="{9470BAD7-93A6-460E-91B3-A6C40B729918}"/>
              </a:ext>
            </a:extLst>
          </p:cNvPr>
          <p:cNvSpPr>
            <a:spLocks noChangeShapeType="1"/>
          </p:cNvSpPr>
          <p:nvPr/>
        </p:nvSpPr>
        <p:spPr bwMode="auto">
          <a:xfrm flipH="1" flipV="1">
            <a:off x="7212576" y="5323111"/>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2" name="Freeform 1178">
            <a:extLst>
              <a:ext uri="{FF2B5EF4-FFF2-40B4-BE49-F238E27FC236}">
                <a16:creationId xmlns:a16="http://schemas.microsoft.com/office/drawing/2014/main" id="{943DC4EE-DE5A-4AB4-8BE5-6655A6E440D6}"/>
              </a:ext>
            </a:extLst>
          </p:cNvPr>
          <p:cNvSpPr/>
          <p:nvPr/>
        </p:nvSpPr>
        <p:spPr bwMode="auto">
          <a:xfrm>
            <a:off x="9997159" y="7151802"/>
            <a:ext cx="1358607" cy="292681"/>
          </a:xfrm>
          <a:custGeom>
            <a:avLst/>
            <a:gdLst>
              <a:gd name="T0" fmla="*/ 1815 w 1815"/>
              <a:gd name="T1" fmla="*/ 391 h 391"/>
              <a:gd name="T2" fmla="*/ 0 w 1815"/>
              <a:gd name="T3" fmla="*/ 0 h 391"/>
              <a:gd name="T4" fmla="*/ 1815 w 1815"/>
              <a:gd name="T5" fmla="*/ 391 h 391"/>
            </a:gdLst>
            <a:ahLst/>
            <a:cxnLst>
              <a:cxn ang="0">
                <a:pos x="T0" y="T1"/>
              </a:cxn>
              <a:cxn ang="0">
                <a:pos x="T2" y="T3"/>
              </a:cxn>
              <a:cxn ang="0">
                <a:pos x="T4" y="T5"/>
              </a:cxn>
            </a:cxnLst>
            <a:rect l="0" t="0" r="r" b="b"/>
            <a:pathLst>
              <a:path w="1815" h="391">
                <a:moveTo>
                  <a:pt x="1815" y="391"/>
                </a:moveTo>
                <a:lnTo>
                  <a:pt x="0" y="0"/>
                </a:lnTo>
                <a:lnTo>
                  <a:pt x="1815" y="39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3" name="Line 1179">
            <a:extLst>
              <a:ext uri="{FF2B5EF4-FFF2-40B4-BE49-F238E27FC236}">
                <a16:creationId xmlns:a16="http://schemas.microsoft.com/office/drawing/2014/main" id="{22797E12-9C84-422F-92E5-D786A10CBC0C}"/>
              </a:ext>
            </a:extLst>
          </p:cNvPr>
          <p:cNvSpPr>
            <a:spLocks noChangeShapeType="1"/>
          </p:cNvSpPr>
          <p:nvPr/>
        </p:nvSpPr>
        <p:spPr bwMode="auto">
          <a:xfrm flipH="1" flipV="1">
            <a:off x="9997159" y="7151802"/>
            <a:ext cx="1358607" cy="29268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4" name="Freeform 1180">
            <a:extLst>
              <a:ext uri="{FF2B5EF4-FFF2-40B4-BE49-F238E27FC236}">
                <a16:creationId xmlns:a16="http://schemas.microsoft.com/office/drawing/2014/main" id="{0A7A51B6-6E23-4594-81A4-410D2064E962}"/>
              </a:ext>
            </a:extLst>
          </p:cNvPr>
          <p:cNvSpPr/>
          <p:nvPr/>
        </p:nvSpPr>
        <p:spPr bwMode="auto">
          <a:xfrm>
            <a:off x="9342931" y="6429458"/>
            <a:ext cx="49404" cy="214832"/>
          </a:xfrm>
          <a:custGeom>
            <a:avLst/>
            <a:gdLst>
              <a:gd name="T0" fmla="*/ 0 w 66"/>
              <a:gd name="T1" fmla="*/ 287 h 287"/>
              <a:gd name="T2" fmla="*/ 66 w 66"/>
              <a:gd name="T3" fmla="*/ 0 h 287"/>
              <a:gd name="T4" fmla="*/ 0 w 66"/>
              <a:gd name="T5" fmla="*/ 287 h 287"/>
            </a:gdLst>
            <a:ahLst/>
            <a:cxnLst>
              <a:cxn ang="0">
                <a:pos x="T0" y="T1"/>
              </a:cxn>
              <a:cxn ang="0">
                <a:pos x="T2" y="T3"/>
              </a:cxn>
              <a:cxn ang="0">
                <a:pos x="T4" y="T5"/>
              </a:cxn>
            </a:cxnLst>
            <a:rect l="0" t="0" r="r" b="b"/>
            <a:pathLst>
              <a:path w="66" h="287">
                <a:moveTo>
                  <a:pt x="0" y="287"/>
                </a:moveTo>
                <a:lnTo>
                  <a:pt x="66" y="0"/>
                </a:lnTo>
                <a:lnTo>
                  <a:pt x="0" y="28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5" name="Line 1181">
            <a:extLst>
              <a:ext uri="{FF2B5EF4-FFF2-40B4-BE49-F238E27FC236}">
                <a16:creationId xmlns:a16="http://schemas.microsoft.com/office/drawing/2014/main" id="{C02DE1B5-0BC2-4F43-A97F-9D5793EF2059}"/>
              </a:ext>
            </a:extLst>
          </p:cNvPr>
          <p:cNvSpPr>
            <a:spLocks noChangeShapeType="1"/>
          </p:cNvSpPr>
          <p:nvPr/>
        </p:nvSpPr>
        <p:spPr bwMode="auto">
          <a:xfrm flipV="1">
            <a:off x="9342931" y="6429458"/>
            <a:ext cx="49404" cy="2148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6" name="Freeform 1182">
            <a:extLst>
              <a:ext uri="{FF2B5EF4-FFF2-40B4-BE49-F238E27FC236}">
                <a16:creationId xmlns:a16="http://schemas.microsoft.com/office/drawing/2014/main" id="{6F78BD7F-77D4-4335-B535-C8A40B2BE67E}"/>
              </a:ext>
            </a:extLst>
          </p:cNvPr>
          <p:cNvSpPr/>
          <p:nvPr/>
        </p:nvSpPr>
        <p:spPr bwMode="auto">
          <a:xfrm>
            <a:off x="9392335" y="5404702"/>
            <a:ext cx="449126" cy="1024756"/>
          </a:xfrm>
          <a:custGeom>
            <a:avLst/>
            <a:gdLst>
              <a:gd name="T0" fmla="*/ 0 w 600"/>
              <a:gd name="T1" fmla="*/ 1369 h 1369"/>
              <a:gd name="T2" fmla="*/ 600 w 600"/>
              <a:gd name="T3" fmla="*/ 0 h 1369"/>
              <a:gd name="T4" fmla="*/ 0 w 600"/>
              <a:gd name="T5" fmla="*/ 1369 h 1369"/>
            </a:gdLst>
            <a:ahLst/>
            <a:cxnLst>
              <a:cxn ang="0">
                <a:pos x="T0" y="T1"/>
              </a:cxn>
              <a:cxn ang="0">
                <a:pos x="T2" y="T3"/>
              </a:cxn>
              <a:cxn ang="0">
                <a:pos x="T4" y="T5"/>
              </a:cxn>
            </a:cxnLst>
            <a:rect l="0" t="0" r="r" b="b"/>
            <a:pathLst>
              <a:path w="600" h="1369">
                <a:moveTo>
                  <a:pt x="0" y="1369"/>
                </a:moveTo>
                <a:lnTo>
                  <a:pt x="600" y="0"/>
                </a:lnTo>
                <a:lnTo>
                  <a:pt x="0" y="136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7" name="Line 1183">
            <a:extLst>
              <a:ext uri="{FF2B5EF4-FFF2-40B4-BE49-F238E27FC236}">
                <a16:creationId xmlns:a16="http://schemas.microsoft.com/office/drawing/2014/main" id="{4E5E7CB6-8D29-4830-9E49-E09F845F93E2}"/>
              </a:ext>
            </a:extLst>
          </p:cNvPr>
          <p:cNvSpPr>
            <a:spLocks noChangeShapeType="1"/>
          </p:cNvSpPr>
          <p:nvPr/>
        </p:nvSpPr>
        <p:spPr bwMode="auto">
          <a:xfrm flipV="1">
            <a:off x="9392335" y="5404702"/>
            <a:ext cx="449126" cy="102475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28" name="Freeform 1184">
            <a:extLst>
              <a:ext uri="{FF2B5EF4-FFF2-40B4-BE49-F238E27FC236}">
                <a16:creationId xmlns:a16="http://schemas.microsoft.com/office/drawing/2014/main" id="{731C9E04-A995-4EBC-87DF-3BDAB4BA33F1}"/>
              </a:ext>
            </a:extLst>
          </p:cNvPr>
          <p:cNvSpPr/>
          <p:nvPr/>
        </p:nvSpPr>
        <p:spPr bwMode="auto">
          <a:xfrm>
            <a:off x="7976840" y="4552859"/>
            <a:ext cx="569642" cy="1604129"/>
          </a:xfrm>
          <a:custGeom>
            <a:avLst/>
            <a:gdLst>
              <a:gd name="T0" fmla="*/ 761 w 761"/>
              <a:gd name="T1" fmla="*/ 0 h 2143"/>
              <a:gd name="T2" fmla="*/ 0 w 761"/>
              <a:gd name="T3" fmla="*/ 2143 h 2143"/>
              <a:gd name="T4" fmla="*/ 761 w 761"/>
              <a:gd name="T5" fmla="*/ 0 h 2143"/>
            </a:gdLst>
            <a:ahLst/>
            <a:cxnLst>
              <a:cxn ang="0">
                <a:pos x="T0" y="T1"/>
              </a:cxn>
              <a:cxn ang="0">
                <a:pos x="T2" y="T3"/>
              </a:cxn>
              <a:cxn ang="0">
                <a:pos x="T4" y="T5"/>
              </a:cxn>
            </a:cxnLst>
            <a:rect l="0" t="0" r="r" b="b"/>
            <a:pathLst>
              <a:path w="761" h="2143">
                <a:moveTo>
                  <a:pt x="761" y="0"/>
                </a:moveTo>
                <a:lnTo>
                  <a:pt x="0" y="2143"/>
                </a:lnTo>
                <a:lnTo>
                  <a:pt x="76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29" name="Line 1185">
            <a:extLst>
              <a:ext uri="{FF2B5EF4-FFF2-40B4-BE49-F238E27FC236}">
                <a16:creationId xmlns:a16="http://schemas.microsoft.com/office/drawing/2014/main" id="{4835E05F-C869-440D-BEF4-54E52DA60EA6}"/>
              </a:ext>
            </a:extLst>
          </p:cNvPr>
          <p:cNvSpPr>
            <a:spLocks noChangeShapeType="1"/>
          </p:cNvSpPr>
          <p:nvPr/>
        </p:nvSpPr>
        <p:spPr bwMode="auto">
          <a:xfrm flipH="1">
            <a:off x="7976840" y="4552859"/>
            <a:ext cx="569642" cy="160412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0" name="Freeform 1186">
            <a:extLst>
              <a:ext uri="{FF2B5EF4-FFF2-40B4-BE49-F238E27FC236}">
                <a16:creationId xmlns:a16="http://schemas.microsoft.com/office/drawing/2014/main" id="{374F6E29-B92E-4EC0-8ED1-48441253E0B8}"/>
              </a:ext>
            </a:extLst>
          </p:cNvPr>
          <p:cNvSpPr/>
          <p:nvPr/>
        </p:nvSpPr>
        <p:spPr bwMode="auto">
          <a:xfrm>
            <a:off x="8321918" y="4590286"/>
            <a:ext cx="232049" cy="70363"/>
          </a:xfrm>
          <a:custGeom>
            <a:avLst/>
            <a:gdLst>
              <a:gd name="T0" fmla="*/ 0 w 310"/>
              <a:gd name="T1" fmla="*/ 94 h 94"/>
              <a:gd name="T2" fmla="*/ 310 w 310"/>
              <a:gd name="T3" fmla="*/ 0 h 94"/>
              <a:gd name="T4" fmla="*/ 0 w 310"/>
              <a:gd name="T5" fmla="*/ 94 h 94"/>
            </a:gdLst>
            <a:ahLst/>
            <a:cxnLst>
              <a:cxn ang="0">
                <a:pos x="T0" y="T1"/>
              </a:cxn>
              <a:cxn ang="0">
                <a:pos x="T2" y="T3"/>
              </a:cxn>
              <a:cxn ang="0">
                <a:pos x="T4" y="T5"/>
              </a:cxn>
            </a:cxnLst>
            <a:rect l="0" t="0" r="r" b="b"/>
            <a:pathLst>
              <a:path w="310" h="94">
                <a:moveTo>
                  <a:pt x="0" y="94"/>
                </a:moveTo>
                <a:lnTo>
                  <a:pt x="310" y="0"/>
                </a:lnTo>
                <a:lnTo>
                  <a:pt x="0" y="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1" name="Line 1187">
            <a:extLst>
              <a:ext uri="{FF2B5EF4-FFF2-40B4-BE49-F238E27FC236}">
                <a16:creationId xmlns:a16="http://schemas.microsoft.com/office/drawing/2014/main" id="{98874957-CA2D-4C72-837F-9147A71E3DDA}"/>
              </a:ext>
            </a:extLst>
          </p:cNvPr>
          <p:cNvSpPr>
            <a:spLocks noChangeShapeType="1"/>
          </p:cNvSpPr>
          <p:nvPr/>
        </p:nvSpPr>
        <p:spPr bwMode="auto">
          <a:xfrm flipV="1">
            <a:off x="8321918" y="4590286"/>
            <a:ext cx="232049" cy="7036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2" name="Freeform 1188">
            <a:extLst>
              <a:ext uri="{FF2B5EF4-FFF2-40B4-BE49-F238E27FC236}">
                <a16:creationId xmlns:a16="http://schemas.microsoft.com/office/drawing/2014/main" id="{D97A4C8E-B025-45A9-A845-27D6FD3E8A49}"/>
              </a:ext>
            </a:extLst>
          </p:cNvPr>
          <p:cNvSpPr/>
          <p:nvPr/>
        </p:nvSpPr>
        <p:spPr bwMode="auto">
          <a:xfrm>
            <a:off x="6967054" y="4735504"/>
            <a:ext cx="245522" cy="587607"/>
          </a:xfrm>
          <a:custGeom>
            <a:avLst/>
            <a:gdLst>
              <a:gd name="T0" fmla="*/ 328 w 328"/>
              <a:gd name="T1" fmla="*/ 785 h 785"/>
              <a:gd name="T2" fmla="*/ 0 w 328"/>
              <a:gd name="T3" fmla="*/ 0 h 785"/>
              <a:gd name="T4" fmla="*/ 328 w 328"/>
              <a:gd name="T5" fmla="*/ 785 h 785"/>
            </a:gdLst>
            <a:ahLst/>
            <a:cxnLst>
              <a:cxn ang="0">
                <a:pos x="T0" y="T1"/>
              </a:cxn>
              <a:cxn ang="0">
                <a:pos x="T2" y="T3"/>
              </a:cxn>
              <a:cxn ang="0">
                <a:pos x="T4" y="T5"/>
              </a:cxn>
            </a:cxnLst>
            <a:rect l="0" t="0" r="r" b="b"/>
            <a:pathLst>
              <a:path w="328" h="785">
                <a:moveTo>
                  <a:pt x="328" y="785"/>
                </a:moveTo>
                <a:lnTo>
                  <a:pt x="0" y="0"/>
                </a:lnTo>
                <a:lnTo>
                  <a:pt x="328" y="785"/>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3" name="Line 1189">
            <a:extLst>
              <a:ext uri="{FF2B5EF4-FFF2-40B4-BE49-F238E27FC236}">
                <a16:creationId xmlns:a16="http://schemas.microsoft.com/office/drawing/2014/main" id="{6FA17E85-A79A-4B42-8581-6F1FF681AEF5}"/>
              </a:ext>
            </a:extLst>
          </p:cNvPr>
          <p:cNvSpPr>
            <a:spLocks noChangeShapeType="1"/>
          </p:cNvSpPr>
          <p:nvPr/>
        </p:nvSpPr>
        <p:spPr bwMode="auto">
          <a:xfrm flipH="1" flipV="1">
            <a:off x="6967054" y="4735504"/>
            <a:ext cx="245522"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4" name="Freeform 1190">
            <a:extLst>
              <a:ext uri="{FF2B5EF4-FFF2-40B4-BE49-F238E27FC236}">
                <a16:creationId xmlns:a16="http://schemas.microsoft.com/office/drawing/2014/main" id="{FA91E040-E4E6-4C4E-833D-0D961F8387B4}"/>
              </a:ext>
            </a:extLst>
          </p:cNvPr>
          <p:cNvSpPr/>
          <p:nvPr/>
        </p:nvSpPr>
        <p:spPr bwMode="auto">
          <a:xfrm>
            <a:off x="6475261" y="5323111"/>
            <a:ext cx="737316" cy="612309"/>
          </a:xfrm>
          <a:custGeom>
            <a:avLst/>
            <a:gdLst>
              <a:gd name="T0" fmla="*/ 0 w 985"/>
              <a:gd name="T1" fmla="*/ 818 h 818"/>
              <a:gd name="T2" fmla="*/ 985 w 985"/>
              <a:gd name="T3" fmla="*/ 0 h 818"/>
              <a:gd name="T4" fmla="*/ 0 w 985"/>
              <a:gd name="T5" fmla="*/ 818 h 818"/>
            </a:gdLst>
            <a:ahLst/>
            <a:cxnLst>
              <a:cxn ang="0">
                <a:pos x="T0" y="T1"/>
              </a:cxn>
              <a:cxn ang="0">
                <a:pos x="T2" y="T3"/>
              </a:cxn>
              <a:cxn ang="0">
                <a:pos x="T4" y="T5"/>
              </a:cxn>
            </a:cxnLst>
            <a:rect l="0" t="0" r="r" b="b"/>
            <a:pathLst>
              <a:path w="985" h="818">
                <a:moveTo>
                  <a:pt x="0" y="818"/>
                </a:moveTo>
                <a:lnTo>
                  <a:pt x="985" y="0"/>
                </a:lnTo>
                <a:lnTo>
                  <a:pt x="0" y="8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5" name="Line 1191">
            <a:extLst>
              <a:ext uri="{FF2B5EF4-FFF2-40B4-BE49-F238E27FC236}">
                <a16:creationId xmlns:a16="http://schemas.microsoft.com/office/drawing/2014/main" id="{728C16EB-100B-4ADF-B573-11638B930E42}"/>
              </a:ext>
            </a:extLst>
          </p:cNvPr>
          <p:cNvSpPr>
            <a:spLocks noChangeShapeType="1"/>
          </p:cNvSpPr>
          <p:nvPr/>
        </p:nvSpPr>
        <p:spPr bwMode="auto">
          <a:xfrm flipV="1">
            <a:off x="6475261" y="5323111"/>
            <a:ext cx="737316" cy="61230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6" name="Freeform 1192">
            <a:extLst>
              <a:ext uri="{FF2B5EF4-FFF2-40B4-BE49-F238E27FC236}">
                <a16:creationId xmlns:a16="http://schemas.microsoft.com/office/drawing/2014/main" id="{45F1DFB8-B579-41FE-A21E-25A837BAB2A3}"/>
              </a:ext>
            </a:extLst>
          </p:cNvPr>
          <p:cNvSpPr/>
          <p:nvPr/>
        </p:nvSpPr>
        <p:spPr bwMode="auto">
          <a:xfrm>
            <a:off x="6455799" y="5893501"/>
            <a:ext cx="1411753" cy="15720"/>
          </a:xfrm>
          <a:custGeom>
            <a:avLst/>
            <a:gdLst>
              <a:gd name="T0" fmla="*/ 0 w 1886"/>
              <a:gd name="T1" fmla="*/ 21 h 21"/>
              <a:gd name="T2" fmla="*/ 1886 w 1886"/>
              <a:gd name="T3" fmla="*/ 0 h 21"/>
              <a:gd name="T4" fmla="*/ 0 w 1886"/>
              <a:gd name="T5" fmla="*/ 21 h 21"/>
            </a:gdLst>
            <a:ahLst/>
            <a:cxnLst>
              <a:cxn ang="0">
                <a:pos x="T0" y="T1"/>
              </a:cxn>
              <a:cxn ang="0">
                <a:pos x="T2" y="T3"/>
              </a:cxn>
              <a:cxn ang="0">
                <a:pos x="T4" y="T5"/>
              </a:cxn>
            </a:cxnLst>
            <a:rect l="0" t="0" r="r" b="b"/>
            <a:pathLst>
              <a:path w="1886" h="21">
                <a:moveTo>
                  <a:pt x="0" y="21"/>
                </a:moveTo>
                <a:lnTo>
                  <a:pt x="1886" y="0"/>
                </a:lnTo>
                <a:lnTo>
                  <a:pt x="0" y="2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7" name="Line 1193">
            <a:extLst>
              <a:ext uri="{FF2B5EF4-FFF2-40B4-BE49-F238E27FC236}">
                <a16:creationId xmlns:a16="http://schemas.microsoft.com/office/drawing/2014/main" id="{2C745152-FF6B-4F1A-AE13-D42AE40AE4E7}"/>
              </a:ext>
            </a:extLst>
          </p:cNvPr>
          <p:cNvSpPr>
            <a:spLocks noChangeShapeType="1"/>
          </p:cNvSpPr>
          <p:nvPr/>
        </p:nvSpPr>
        <p:spPr bwMode="auto">
          <a:xfrm flipV="1">
            <a:off x="6455799" y="5893501"/>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38" name="Freeform 1194">
            <a:extLst>
              <a:ext uri="{FF2B5EF4-FFF2-40B4-BE49-F238E27FC236}">
                <a16:creationId xmlns:a16="http://schemas.microsoft.com/office/drawing/2014/main" id="{B870F8DC-9031-43B3-A7AB-1108E7A90F6E}"/>
              </a:ext>
            </a:extLst>
          </p:cNvPr>
          <p:cNvSpPr/>
          <p:nvPr/>
        </p:nvSpPr>
        <p:spPr bwMode="auto">
          <a:xfrm>
            <a:off x="7745539" y="6993111"/>
            <a:ext cx="45661" cy="270224"/>
          </a:xfrm>
          <a:custGeom>
            <a:avLst/>
            <a:gdLst>
              <a:gd name="T0" fmla="*/ 61 w 61"/>
              <a:gd name="T1" fmla="*/ 361 h 361"/>
              <a:gd name="T2" fmla="*/ 0 w 61"/>
              <a:gd name="T3" fmla="*/ 0 h 361"/>
              <a:gd name="T4" fmla="*/ 61 w 61"/>
              <a:gd name="T5" fmla="*/ 361 h 361"/>
            </a:gdLst>
            <a:ahLst/>
            <a:cxnLst>
              <a:cxn ang="0">
                <a:pos x="T0" y="T1"/>
              </a:cxn>
              <a:cxn ang="0">
                <a:pos x="T2" y="T3"/>
              </a:cxn>
              <a:cxn ang="0">
                <a:pos x="T4" y="T5"/>
              </a:cxn>
            </a:cxnLst>
            <a:rect l="0" t="0" r="r" b="b"/>
            <a:pathLst>
              <a:path w="61" h="361">
                <a:moveTo>
                  <a:pt x="61" y="361"/>
                </a:moveTo>
                <a:lnTo>
                  <a:pt x="0" y="0"/>
                </a:lnTo>
                <a:lnTo>
                  <a:pt x="61" y="36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39" name="Line 1195">
            <a:extLst>
              <a:ext uri="{FF2B5EF4-FFF2-40B4-BE49-F238E27FC236}">
                <a16:creationId xmlns:a16="http://schemas.microsoft.com/office/drawing/2014/main" id="{3B768066-3EED-4FB4-9786-84A2EBBFBE14}"/>
              </a:ext>
            </a:extLst>
          </p:cNvPr>
          <p:cNvSpPr>
            <a:spLocks noChangeShapeType="1"/>
          </p:cNvSpPr>
          <p:nvPr/>
        </p:nvSpPr>
        <p:spPr bwMode="auto">
          <a:xfrm flipH="1" flipV="1">
            <a:off x="7745539" y="6993111"/>
            <a:ext cx="45661" cy="27022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0" name="Freeform 1196">
            <a:extLst>
              <a:ext uri="{FF2B5EF4-FFF2-40B4-BE49-F238E27FC236}">
                <a16:creationId xmlns:a16="http://schemas.microsoft.com/office/drawing/2014/main" id="{54FFBADB-6627-44CD-AF0B-70A7000EED0A}"/>
              </a:ext>
            </a:extLst>
          </p:cNvPr>
          <p:cNvSpPr/>
          <p:nvPr/>
        </p:nvSpPr>
        <p:spPr bwMode="auto">
          <a:xfrm>
            <a:off x="8681219" y="7818006"/>
            <a:ext cx="276213" cy="223066"/>
          </a:xfrm>
          <a:custGeom>
            <a:avLst/>
            <a:gdLst>
              <a:gd name="T0" fmla="*/ 0 w 369"/>
              <a:gd name="T1" fmla="*/ 298 h 298"/>
              <a:gd name="T2" fmla="*/ 369 w 369"/>
              <a:gd name="T3" fmla="*/ 0 h 298"/>
              <a:gd name="T4" fmla="*/ 0 w 369"/>
              <a:gd name="T5" fmla="*/ 298 h 298"/>
            </a:gdLst>
            <a:ahLst/>
            <a:cxnLst>
              <a:cxn ang="0">
                <a:pos x="T0" y="T1"/>
              </a:cxn>
              <a:cxn ang="0">
                <a:pos x="T2" y="T3"/>
              </a:cxn>
              <a:cxn ang="0">
                <a:pos x="T4" y="T5"/>
              </a:cxn>
            </a:cxnLst>
            <a:rect l="0" t="0" r="r" b="b"/>
            <a:pathLst>
              <a:path w="369" h="298">
                <a:moveTo>
                  <a:pt x="0" y="298"/>
                </a:moveTo>
                <a:lnTo>
                  <a:pt x="369" y="0"/>
                </a:lnTo>
                <a:lnTo>
                  <a:pt x="0" y="2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1" name="Line 1197">
            <a:extLst>
              <a:ext uri="{FF2B5EF4-FFF2-40B4-BE49-F238E27FC236}">
                <a16:creationId xmlns:a16="http://schemas.microsoft.com/office/drawing/2014/main" id="{ED9A129A-4AB2-439E-80FE-016A24247D3E}"/>
              </a:ext>
            </a:extLst>
          </p:cNvPr>
          <p:cNvSpPr>
            <a:spLocks noChangeShapeType="1"/>
          </p:cNvSpPr>
          <p:nvPr/>
        </p:nvSpPr>
        <p:spPr bwMode="auto">
          <a:xfrm flipV="1">
            <a:off x="8681219" y="7818006"/>
            <a:ext cx="276213"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142" name="Oval 1198">
            <a:extLst>
              <a:ext uri="{FF2B5EF4-FFF2-40B4-BE49-F238E27FC236}">
                <a16:creationId xmlns:a16="http://schemas.microsoft.com/office/drawing/2014/main" id="{A1C83829-170C-41D9-8F8B-8A2ED2AA5395}"/>
              </a:ext>
            </a:extLst>
          </p:cNvPr>
          <p:cNvSpPr>
            <a:spLocks noChangeArrowheads="1"/>
          </p:cNvSpPr>
          <p:nvPr/>
        </p:nvSpPr>
        <p:spPr bwMode="auto">
          <a:xfrm>
            <a:off x="10374425" y="7658566"/>
            <a:ext cx="84586" cy="8308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3" name="Oval 1199">
            <a:extLst>
              <a:ext uri="{FF2B5EF4-FFF2-40B4-BE49-F238E27FC236}">
                <a16:creationId xmlns:a16="http://schemas.microsoft.com/office/drawing/2014/main" id="{5FB516E3-59CE-4435-8287-91D26BFA04B5}"/>
              </a:ext>
            </a:extLst>
          </p:cNvPr>
          <p:cNvSpPr>
            <a:spLocks noChangeArrowheads="1"/>
          </p:cNvSpPr>
          <p:nvPr/>
        </p:nvSpPr>
        <p:spPr bwMode="auto">
          <a:xfrm>
            <a:off x="11179109" y="5882272"/>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4" name="Oval 1200">
            <a:extLst>
              <a:ext uri="{FF2B5EF4-FFF2-40B4-BE49-F238E27FC236}">
                <a16:creationId xmlns:a16="http://schemas.microsoft.com/office/drawing/2014/main" id="{870786B9-6142-4EEB-8BFC-7BA4495544D8}"/>
              </a:ext>
            </a:extLst>
          </p:cNvPr>
          <p:cNvSpPr>
            <a:spLocks noChangeArrowheads="1"/>
          </p:cNvSpPr>
          <p:nvPr/>
        </p:nvSpPr>
        <p:spPr bwMode="auto">
          <a:xfrm>
            <a:off x="9960480" y="7115124"/>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5" name="Oval 1201">
            <a:extLst>
              <a:ext uri="{FF2B5EF4-FFF2-40B4-BE49-F238E27FC236}">
                <a16:creationId xmlns:a16="http://schemas.microsoft.com/office/drawing/2014/main" id="{C24C6900-5A9D-4342-AC64-FF59DF248142}"/>
              </a:ext>
            </a:extLst>
          </p:cNvPr>
          <p:cNvSpPr>
            <a:spLocks noChangeArrowheads="1"/>
          </p:cNvSpPr>
          <p:nvPr/>
        </p:nvSpPr>
        <p:spPr bwMode="auto">
          <a:xfrm>
            <a:off x="11319087" y="7407056"/>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46" name="Oval 1202">
            <a:extLst>
              <a:ext uri="{FF2B5EF4-FFF2-40B4-BE49-F238E27FC236}">
                <a16:creationId xmlns:a16="http://schemas.microsoft.com/office/drawing/2014/main" id="{2D3C6F1C-23D2-4C72-827E-165C14EC3B80}"/>
              </a:ext>
            </a:extLst>
          </p:cNvPr>
          <p:cNvSpPr>
            <a:spLocks noChangeArrowheads="1"/>
          </p:cNvSpPr>
          <p:nvPr/>
        </p:nvSpPr>
        <p:spPr bwMode="auto">
          <a:xfrm>
            <a:off x="6437834" y="5898740"/>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47" name="Oval 1203">
            <a:extLst>
              <a:ext uri="{FF2B5EF4-FFF2-40B4-BE49-F238E27FC236}">
                <a16:creationId xmlns:a16="http://schemas.microsoft.com/office/drawing/2014/main" id="{0F411BC4-FC5A-422E-A075-78298611C9EE}"/>
              </a:ext>
            </a:extLst>
          </p:cNvPr>
          <p:cNvSpPr>
            <a:spLocks noChangeArrowheads="1"/>
          </p:cNvSpPr>
          <p:nvPr/>
        </p:nvSpPr>
        <p:spPr bwMode="auto">
          <a:xfrm>
            <a:off x="6910165" y="4665889"/>
            <a:ext cx="74106" cy="7485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48" name="Oval 1204">
            <a:extLst>
              <a:ext uri="{FF2B5EF4-FFF2-40B4-BE49-F238E27FC236}">
                <a16:creationId xmlns:a16="http://schemas.microsoft.com/office/drawing/2014/main" id="{EFD58DB1-6145-4935-8009-AAF253790E84}"/>
              </a:ext>
            </a:extLst>
          </p:cNvPr>
          <p:cNvSpPr>
            <a:spLocks noChangeArrowheads="1"/>
          </p:cNvSpPr>
          <p:nvPr/>
        </p:nvSpPr>
        <p:spPr bwMode="auto">
          <a:xfrm>
            <a:off x="9804783" y="5367274"/>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49" name="Oval 1205">
            <a:extLst>
              <a:ext uri="{FF2B5EF4-FFF2-40B4-BE49-F238E27FC236}">
                <a16:creationId xmlns:a16="http://schemas.microsoft.com/office/drawing/2014/main" id="{71F4905F-6D6B-4C72-8C03-0559BCC5205E}"/>
              </a:ext>
            </a:extLst>
          </p:cNvPr>
          <p:cNvSpPr>
            <a:spLocks noChangeArrowheads="1"/>
          </p:cNvSpPr>
          <p:nvPr/>
        </p:nvSpPr>
        <p:spPr bwMode="auto">
          <a:xfrm>
            <a:off x="9305504" y="6606862"/>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0" name="Oval 1206">
            <a:extLst>
              <a:ext uri="{FF2B5EF4-FFF2-40B4-BE49-F238E27FC236}">
                <a16:creationId xmlns:a16="http://schemas.microsoft.com/office/drawing/2014/main" id="{8AA6CE77-3327-4142-842F-59E308727530}"/>
              </a:ext>
            </a:extLst>
          </p:cNvPr>
          <p:cNvSpPr>
            <a:spLocks noChangeArrowheads="1"/>
          </p:cNvSpPr>
          <p:nvPr/>
        </p:nvSpPr>
        <p:spPr bwMode="auto">
          <a:xfrm>
            <a:off x="7776978" y="7212434"/>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1" name="Oval 1207">
            <a:extLst>
              <a:ext uri="{FF2B5EF4-FFF2-40B4-BE49-F238E27FC236}">
                <a16:creationId xmlns:a16="http://schemas.microsoft.com/office/drawing/2014/main" id="{47FDFCE9-8FDB-47CB-B92D-0C948C3A34DD}"/>
              </a:ext>
            </a:extLst>
          </p:cNvPr>
          <p:cNvSpPr>
            <a:spLocks noChangeArrowheads="1"/>
          </p:cNvSpPr>
          <p:nvPr/>
        </p:nvSpPr>
        <p:spPr bwMode="auto">
          <a:xfrm>
            <a:off x="7830125" y="5856074"/>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2" name="Oval 1208">
            <a:extLst>
              <a:ext uri="{FF2B5EF4-FFF2-40B4-BE49-F238E27FC236}">
                <a16:creationId xmlns:a16="http://schemas.microsoft.com/office/drawing/2014/main" id="{50C49108-B6D4-4996-A22B-3298E54D6ED9}"/>
              </a:ext>
            </a:extLst>
          </p:cNvPr>
          <p:cNvSpPr>
            <a:spLocks noChangeArrowheads="1"/>
          </p:cNvSpPr>
          <p:nvPr/>
        </p:nvSpPr>
        <p:spPr bwMode="auto">
          <a:xfrm>
            <a:off x="8509803" y="4552859"/>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3" name="Oval 1209">
            <a:extLst>
              <a:ext uri="{FF2B5EF4-FFF2-40B4-BE49-F238E27FC236}">
                <a16:creationId xmlns:a16="http://schemas.microsoft.com/office/drawing/2014/main" id="{FAF45247-026C-4F28-96D3-DAAC3F7EEBC3}"/>
              </a:ext>
            </a:extLst>
          </p:cNvPr>
          <p:cNvSpPr>
            <a:spLocks noChangeArrowheads="1"/>
          </p:cNvSpPr>
          <p:nvPr/>
        </p:nvSpPr>
        <p:spPr bwMode="auto">
          <a:xfrm>
            <a:off x="8642295" y="8003645"/>
            <a:ext cx="75603"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4" name="Oval 1210">
            <a:extLst>
              <a:ext uri="{FF2B5EF4-FFF2-40B4-BE49-F238E27FC236}">
                <a16:creationId xmlns:a16="http://schemas.microsoft.com/office/drawing/2014/main" id="{B32E442D-D8A3-45CF-8810-47A6F61B499B}"/>
              </a:ext>
            </a:extLst>
          </p:cNvPr>
          <p:cNvSpPr>
            <a:spLocks noChangeArrowheads="1"/>
          </p:cNvSpPr>
          <p:nvPr/>
        </p:nvSpPr>
        <p:spPr bwMode="auto">
          <a:xfrm>
            <a:off x="11037634" y="5114267"/>
            <a:ext cx="65124" cy="6362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5" name="Oval 1211">
            <a:extLst>
              <a:ext uri="{FF2B5EF4-FFF2-40B4-BE49-F238E27FC236}">
                <a16:creationId xmlns:a16="http://schemas.microsoft.com/office/drawing/2014/main" id="{8560992D-C83B-448B-96A9-070D47A4C0D7}"/>
              </a:ext>
            </a:extLst>
          </p:cNvPr>
          <p:cNvSpPr>
            <a:spLocks noChangeArrowheads="1"/>
          </p:cNvSpPr>
          <p:nvPr/>
        </p:nvSpPr>
        <p:spPr bwMode="auto">
          <a:xfrm>
            <a:off x="10063030" y="5848588"/>
            <a:ext cx="114527" cy="1152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6" name="Oval 1212">
            <a:extLst>
              <a:ext uri="{FF2B5EF4-FFF2-40B4-BE49-F238E27FC236}">
                <a16:creationId xmlns:a16="http://schemas.microsoft.com/office/drawing/2014/main" id="{D7A82540-3A70-4EEE-BFE9-0A9176DD59F5}"/>
              </a:ext>
            </a:extLst>
          </p:cNvPr>
          <p:cNvSpPr>
            <a:spLocks noChangeArrowheads="1"/>
          </p:cNvSpPr>
          <p:nvPr/>
        </p:nvSpPr>
        <p:spPr bwMode="auto">
          <a:xfrm>
            <a:off x="7649726" y="6913017"/>
            <a:ext cx="169920"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7" name="Oval 1213">
            <a:extLst>
              <a:ext uri="{FF2B5EF4-FFF2-40B4-BE49-F238E27FC236}">
                <a16:creationId xmlns:a16="http://schemas.microsoft.com/office/drawing/2014/main" id="{E4B9C2A2-FE75-4117-95FA-3D8558A42301}"/>
              </a:ext>
            </a:extLst>
          </p:cNvPr>
          <p:cNvSpPr>
            <a:spLocks noChangeArrowheads="1"/>
          </p:cNvSpPr>
          <p:nvPr/>
        </p:nvSpPr>
        <p:spPr bwMode="auto">
          <a:xfrm>
            <a:off x="8044208" y="5287929"/>
            <a:ext cx="77849" cy="793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58" name="Oval 1214">
            <a:extLst>
              <a:ext uri="{FF2B5EF4-FFF2-40B4-BE49-F238E27FC236}">
                <a16:creationId xmlns:a16="http://schemas.microsoft.com/office/drawing/2014/main" id="{586F8CA7-760D-49F3-A8F7-CE8D7AB8867D}"/>
              </a:ext>
            </a:extLst>
          </p:cNvPr>
          <p:cNvSpPr>
            <a:spLocks noChangeArrowheads="1"/>
          </p:cNvSpPr>
          <p:nvPr/>
        </p:nvSpPr>
        <p:spPr bwMode="auto">
          <a:xfrm>
            <a:off x="8920005" y="778057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59" name="Oval 1215">
            <a:extLst>
              <a:ext uri="{FF2B5EF4-FFF2-40B4-BE49-F238E27FC236}">
                <a16:creationId xmlns:a16="http://schemas.microsoft.com/office/drawing/2014/main" id="{7C48BD50-61FD-4DD3-B511-8DEA17DBDDEB}"/>
              </a:ext>
            </a:extLst>
          </p:cNvPr>
          <p:cNvSpPr>
            <a:spLocks noChangeArrowheads="1"/>
          </p:cNvSpPr>
          <p:nvPr/>
        </p:nvSpPr>
        <p:spPr bwMode="auto">
          <a:xfrm>
            <a:off x="9268077" y="5110524"/>
            <a:ext cx="65872" cy="658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0" name="Oval 1216">
            <a:extLst>
              <a:ext uri="{FF2B5EF4-FFF2-40B4-BE49-F238E27FC236}">
                <a16:creationId xmlns:a16="http://schemas.microsoft.com/office/drawing/2014/main" id="{6AEEB97F-D920-4648-9F55-D7B14E4E4C3F}"/>
              </a:ext>
            </a:extLst>
          </p:cNvPr>
          <p:cNvSpPr>
            <a:spLocks noChangeArrowheads="1"/>
          </p:cNvSpPr>
          <p:nvPr/>
        </p:nvSpPr>
        <p:spPr bwMode="auto">
          <a:xfrm>
            <a:off x="8250806" y="4590286"/>
            <a:ext cx="142223" cy="1414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1" name="Oval 1217">
            <a:extLst>
              <a:ext uri="{FF2B5EF4-FFF2-40B4-BE49-F238E27FC236}">
                <a16:creationId xmlns:a16="http://schemas.microsoft.com/office/drawing/2014/main" id="{0DF6CFC5-3ACE-4665-9408-0AA6F6F95B10}"/>
              </a:ext>
            </a:extLst>
          </p:cNvPr>
          <p:cNvSpPr>
            <a:spLocks noChangeArrowheads="1"/>
          </p:cNvSpPr>
          <p:nvPr/>
        </p:nvSpPr>
        <p:spPr bwMode="auto">
          <a:xfrm>
            <a:off x="7187875" y="5298408"/>
            <a:ext cx="51650" cy="5090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2" name="Oval 1218">
            <a:extLst>
              <a:ext uri="{FF2B5EF4-FFF2-40B4-BE49-F238E27FC236}">
                <a16:creationId xmlns:a16="http://schemas.microsoft.com/office/drawing/2014/main" id="{6B34C660-EF5B-4754-8D2E-A46133815631}"/>
              </a:ext>
            </a:extLst>
          </p:cNvPr>
          <p:cNvSpPr>
            <a:spLocks noChangeArrowheads="1"/>
          </p:cNvSpPr>
          <p:nvPr/>
        </p:nvSpPr>
        <p:spPr bwMode="auto">
          <a:xfrm>
            <a:off x="7867552" y="6102344"/>
            <a:ext cx="109287" cy="1092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3" name="Oval 1219">
            <a:extLst>
              <a:ext uri="{FF2B5EF4-FFF2-40B4-BE49-F238E27FC236}">
                <a16:creationId xmlns:a16="http://schemas.microsoft.com/office/drawing/2014/main" id="{53CDBFFB-8A19-4801-97B8-836E8362DC31}"/>
              </a:ext>
            </a:extLst>
          </p:cNvPr>
          <p:cNvSpPr>
            <a:spLocks noChangeArrowheads="1"/>
          </p:cNvSpPr>
          <p:nvPr/>
        </p:nvSpPr>
        <p:spPr bwMode="auto">
          <a:xfrm>
            <a:off x="9332452" y="6369574"/>
            <a:ext cx="118270" cy="1205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164" name="Oval 1220">
            <a:extLst>
              <a:ext uri="{FF2B5EF4-FFF2-40B4-BE49-F238E27FC236}">
                <a16:creationId xmlns:a16="http://schemas.microsoft.com/office/drawing/2014/main" id="{00FC5AD6-73C5-43E7-A546-648A1F72319C}"/>
              </a:ext>
            </a:extLst>
          </p:cNvPr>
          <p:cNvSpPr>
            <a:spLocks noChangeArrowheads="1"/>
          </p:cNvSpPr>
          <p:nvPr/>
        </p:nvSpPr>
        <p:spPr bwMode="auto">
          <a:xfrm>
            <a:off x="6306838" y="6936222"/>
            <a:ext cx="111533" cy="111533"/>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cs typeface="+mn-ea"/>
              <a:sym typeface="+mn-lt"/>
            </a:endParaRPr>
          </a:p>
        </p:txBody>
      </p:sp>
      <p:sp>
        <p:nvSpPr>
          <p:cNvPr id="165" name="Oval 1221">
            <a:extLst>
              <a:ext uri="{FF2B5EF4-FFF2-40B4-BE49-F238E27FC236}">
                <a16:creationId xmlns:a16="http://schemas.microsoft.com/office/drawing/2014/main" id="{32B15C90-F3EF-4C54-B21D-635C5C58BA0A}"/>
              </a:ext>
            </a:extLst>
          </p:cNvPr>
          <p:cNvSpPr>
            <a:spLocks noChangeArrowheads="1"/>
          </p:cNvSpPr>
          <p:nvPr/>
        </p:nvSpPr>
        <p:spPr bwMode="auto">
          <a:xfrm>
            <a:off x="11782435" y="5516235"/>
            <a:ext cx="151955" cy="1542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518" name="Freeform 7">
            <a:extLst>
              <a:ext uri="{FF2B5EF4-FFF2-40B4-BE49-F238E27FC236}">
                <a16:creationId xmlns:a16="http://schemas.microsoft.com/office/drawing/2014/main" id="{76C2F225-B2CA-434C-A912-1DD79F2249DB}"/>
              </a:ext>
            </a:extLst>
          </p:cNvPr>
          <p:cNvSpPr/>
          <p:nvPr/>
        </p:nvSpPr>
        <p:spPr bwMode="auto">
          <a:xfrm>
            <a:off x="4690989" y="4110210"/>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19" name="Freeform 7">
            <a:extLst>
              <a:ext uri="{FF2B5EF4-FFF2-40B4-BE49-F238E27FC236}">
                <a16:creationId xmlns:a16="http://schemas.microsoft.com/office/drawing/2014/main" id="{01CE68A5-9187-46BE-A247-453075FBC82E}"/>
              </a:ext>
            </a:extLst>
          </p:cNvPr>
          <p:cNvSpPr/>
          <p:nvPr/>
        </p:nvSpPr>
        <p:spPr bwMode="auto">
          <a:xfrm>
            <a:off x="517192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0" name="Freeform 7">
            <a:extLst>
              <a:ext uri="{FF2B5EF4-FFF2-40B4-BE49-F238E27FC236}">
                <a16:creationId xmlns:a16="http://schemas.microsoft.com/office/drawing/2014/main" id="{0DA49277-BC5F-4C7B-86AB-9F98DBCDA7F0}"/>
              </a:ext>
            </a:extLst>
          </p:cNvPr>
          <p:cNvSpPr/>
          <p:nvPr/>
        </p:nvSpPr>
        <p:spPr bwMode="auto">
          <a:xfrm>
            <a:off x="615346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1" name="Freeform 7">
            <a:extLst>
              <a:ext uri="{FF2B5EF4-FFF2-40B4-BE49-F238E27FC236}">
                <a16:creationId xmlns:a16="http://schemas.microsoft.com/office/drawing/2014/main" id="{F1005CAA-69F2-475A-A2C7-D25796390435}"/>
              </a:ext>
            </a:extLst>
          </p:cNvPr>
          <p:cNvSpPr/>
          <p:nvPr/>
        </p:nvSpPr>
        <p:spPr bwMode="auto">
          <a:xfrm>
            <a:off x="6615429" y="2246103"/>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22" name="文本框 521">
            <a:extLst>
              <a:ext uri="{FF2B5EF4-FFF2-40B4-BE49-F238E27FC236}">
                <a16:creationId xmlns:a16="http://schemas.microsoft.com/office/drawing/2014/main" id="{8B526D67-E306-4878-975A-EA67A2676E49}"/>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5400" dirty="0">
                <a:solidFill>
                  <a:schemeClr val="tx1"/>
                </a:solidFill>
                <a:latin typeface="Agency FB" panose="020B0503020202020204" pitchFamily="34" charset="0"/>
                <a:ea typeface="+mn-ea"/>
                <a:cs typeface="+mn-ea"/>
                <a:sym typeface="+mn-lt"/>
              </a:rPr>
              <a:t>01</a:t>
            </a:r>
            <a:endParaRPr lang="zh-CN" altLang="en-US" sz="5400" dirty="0">
              <a:solidFill>
                <a:schemeClr val="tx1"/>
              </a:solidFill>
              <a:latin typeface="Agency FB" panose="020B0503020202020204" pitchFamily="34" charset="0"/>
              <a:ea typeface="+mn-ea"/>
              <a:cs typeface="+mn-ea"/>
              <a:sym typeface="+mn-lt"/>
            </a:endParaRPr>
          </a:p>
        </p:txBody>
      </p:sp>
      <p:cxnSp>
        <p:nvCxnSpPr>
          <p:cNvPr id="523" name="直接连接符 522">
            <a:extLst>
              <a:ext uri="{FF2B5EF4-FFF2-40B4-BE49-F238E27FC236}">
                <a16:creationId xmlns:a16="http://schemas.microsoft.com/office/drawing/2014/main" id="{1F3234F6-0761-45D0-BC3E-A118E95AA4FF}"/>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24" name="组合 523">
            <a:extLst>
              <a:ext uri="{FF2B5EF4-FFF2-40B4-BE49-F238E27FC236}">
                <a16:creationId xmlns:a16="http://schemas.microsoft.com/office/drawing/2014/main" id="{3098EA57-39D0-4553-8C68-1D367AE5B10C}"/>
              </a:ext>
            </a:extLst>
          </p:cNvPr>
          <p:cNvGrpSpPr/>
          <p:nvPr/>
        </p:nvGrpSpPr>
        <p:grpSpPr>
          <a:xfrm>
            <a:off x="6398334" y="3497694"/>
            <a:ext cx="366880" cy="350676"/>
            <a:chOff x="4400550" y="6078538"/>
            <a:chExt cx="503238" cy="481012"/>
          </a:xfrm>
          <a:solidFill>
            <a:schemeClr val="bg1"/>
          </a:solidFill>
        </p:grpSpPr>
        <p:sp>
          <p:nvSpPr>
            <p:cNvPr id="525" name="Freeform 15">
              <a:extLst>
                <a:ext uri="{FF2B5EF4-FFF2-40B4-BE49-F238E27FC236}">
                  <a16:creationId xmlns:a16="http://schemas.microsoft.com/office/drawing/2014/main" id="{634744F9-0281-45F2-B521-71C873D14BF4}"/>
                </a:ext>
              </a:extLst>
            </p:cNvPr>
            <p:cNvSpPr/>
            <p:nvPr/>
          </p:nvSpPr>
          <p:spPr bwMode="auto">
            <a:xfrm>
              <a:off x="4400550" y="6251575"/>
              <a:ext cx="311150" cy="307975"/>
            </a:xfrm>
            <a:custGeom>
              <a:avLst/>
              <a:gdLst>
                <a:gd name="T0" fmla="*/ 73 w 83"/>
                <a:gd name="T1" fmla="*/ 45 h 82"/>
                <a:gd name="T2" fmla="*/ 48 w 83"/>
                <a:gd name="T3" fmla="*/ 70 h 82"/>
                <a:gd name="T4" fmla="*/ 31 w 83"/>
                <a:gd name="T5" fmla="*/ 77 h 82"/>
                <a:gd name="T6" fmla="*/ 15 w 83"/>
                <a:gd name="T7" fmla="*/ 70 h 82"/>
                <a:gd name="T8" fmla="*/ 8 w 83"/>
                <a:gd name="T9" fmla="*/ 53 h 82"/>
                <a:gd name="T10" fmla="*/ 15 w 83"/>
                <a:gd name="T11" fmla="*/ 37 h 82"/>
                <a:gd name="T12" fmla="*/ 40 w 83"/>
                <a:gd name="T13" fmla="*/ 11 h 82"/>
                <a:gd name="T14" fmla="*/ 57 w 83"/>
                <a:gd name="T15" fmla="*/ 4 h 82"/>
                <a:gd name="T16" fmla="*/ 73 w 83"/>
                <a:gd name="T17" fmla="*/ 11 h 82"/>
                <a:gd name="T18" fmla="*/ 78 w 83"/>
                <a:gd name="T19" fmla="*/ 19 h 82"/>
                <a:gd name="T20" fmla="*/ 79 w 83"/>
                <a:gd name="T21" fmla="*/ 20 h 82"/>
                <a:gd name="T22" fmla="*/ 82 w 83"/>
                <a:gd name="T23" fmla="*/ 20 h 82"/>
                <a:gd name="T24" fmla="*/ 83 w 83"/>
                <a:gd name="T25" fmla="*/ 17 h 82"/>
                <a:gd name="T26" fmla="*/ 83 w 83"/>
                <a:gd name="T27" fmla="*/ 17 h 82"/>
                <a:gd name="T28" fmla="*/ 77 w 83"/>
                <a:gd name="T29" fmla="*/ 8 h 82"/>
                <a:gd name="T30" fmla="*/ 57 w 83"/>
                <a:gd name="T31" fmla="*/ 0 h 82"/>
                <a:gd name="T32" fmla="*/ 37 w 83"/>
                <a:gd name="T33" fmla="*/ 8 h 82"/>
                <a:gd name="T34" fmla="*/ 11 w 83"/>
                <a:gd name="T35" fmla="*/ 33 h 82"/>
                <a:gd name="T36" fmla="*/ 11 w 83"/>
                <a:gd name="T37" fmla="*/ 73 h 82"/>
                <a:gd name="T38" fmla="*/ 31 w 83"/>
                <a:gd name="T39" fmla="*/ 82 h 82"/>
                <a:gd name="T40" fmla="*/ 31 w 83"/>
                <a:gd name="T41" fmla="*/ 82 h 82"/>
                <a:gd name="T42" fmla="*/ 51 w 83"/>
                <a:gd name="T43" fmla="*/ 73 h 82"/>
                <a:gd name="T44" fmla="*/ 76 w 83"/>
                <a:gd name="T45" fmla="*/ 49 h 82"/>
                <a:gd name="T46" fmla="*/ 76 w 83"/>
                <a:gd name="T47" fmla="*/ 45 h 82"/>
                <a:gd name="T48" fmla="*/ 73 w 83"/>
                <a:gd name="T49" fmla="*/ 4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82">
                  <a:moveTo>
                    <a:pt x="73" y="45"/>
                  </a:moveTo>
                  <a:cubicBezTo>
                    <a:pt x="48" y="70"/>
                    <a:pt x="48" y="70"/>
                    <a:pt x="48" y="70"/>
                  </a:cubicBezTo>
                  <a:cubicBezTo>
                    <a:pt x="44" y="75"/>
                    <a:pt x="38" y="77"/>
                    <a:pt x="31" y="77"/>
                  </a:cubicBezTo>
                  <a:cubicBezTo>
                    <a:pt x="25" y="77"/>
                    <a:pt x="19" y="75"/>
                    <a:pt x="15" y="70"/>
                  </a:cubicBezTo>
                  <a:cubicBezTo>
                    <a:pt x="10" y="66"/>
                    <a:pt x="8" y="60"/>
                    <a:pt x="8" y="53"/>
                  </a:cubicBezTo>
                  <a:cubicBezTo>
                    <a:pt x="8" y="47"/>
                    <a:pt x="10" y="41"/>
                    <a:pt x="15" y="37"/>
                  </a:cubicBezTo>
                  <a:cubicBezTo>
                    <a:pt x="40" y="11"/>
                    <a:pt x="40" y="11"/>
                    <a:pt x="40" y="11"/>
                  </a:cubicBezTo>
                  <a:cubicBezTo>
                    <a:pt x="44" y="7"/>
                    <a:pt x="50" y="4"/>
                    <a:pt x="57" y="4"/>
                  </a:cubicBezTo>
                  <a:cubicBezTo>
                    <a:pt x="63" y="4"/>
                    <a:pt x="69" y="7"/>
                    <a:pt x="73" y="11"/>
                  </a:cubicBezTo>
                  <a:cubicBezTo>
                    <a:pt x="75" y="14"/>
                    <a:pt x="77" y="16"/>
                    <a:pt x="78" y="19"/>
                  </a:cubicBezTo>
                  <a:cubicBezTo>
                    <a:pt x="79" y="19"/>
                    <a:pt x="79" y="20"/>
                    <a:pt x="79" y="20"/>
                  </a:cubicBezTo>
                  <a:cubicBezTo>
                    <a:pt x="80" y="21"/>
                    <a:pt x="81" y="21"/>
                    <a:pt x="82" y="20"/>
                  </a:cubicBezTo>
                  <a:cubicBezTo>
                    <a:pt x="83" y="19"/>
                    <a:pt x="83" y="18"/>
                    <a:pt x="83" y="17"/>
                  </a:cubicBezTo>
                  <a:cubicBezTo>
                    <a:pt x="83" y="17"/>
                    <a:pt x="83" y="17"/>
                    <a:pt x="83" y="17"/>
                  </a:cubicBezTo>
                  <a:cubicBezTo>
                    <a:pt x="81" y="14"/>
                    <a:pt x="79" y="11"/>
                    <a:pt x="77" y="8"/>
                  </a:cubicBezTo>
                  <a:cubicBezTo>
                    <a:pt x="71" y="3"/>
                    <a:pt x="64" y="0"/>
                    <a:pt x="57" y="0"/>
                  </a:cubicBezTo>
                  <a:cubicBezTo>
                    <a:pt x="49" y="0"/>
                    <a:pt x="42" y="3"/>
                    <a:pt x="37" y="8"/>
                  </a:cubicBezTo>
                  <a:cubicBezTo>
                    <a:pt x="11" y="33"/>
                    <a:pt x="11" y="33"/>
                    <a:pt x="11" y="33"/>
                  </a:cubicBezTo>
                  <a:cubicBezTo>
                    <a:pt x="0" y="44"/>
                    <a:pt x="0" y="62"/>
                    <a:pt x="11" y="73"/>
                  </a:cubicBezTo>
                  <a:cubicBezTo>
                    <a:pt x="17" y="79"/>
                    <a:pt x="24" y="82"/>
                    <a:pt x="31" y="82"/>
                  </a:cubicBezTo>
                  <a:cubicBezTo>
                    <a:pt x="31" y="82"/>
                    <a:pt x="31" y="82"/>
                    <a:pt x="31" y="82"/>
                  </a:cubicBezTo>
                  <a:cubicBezTo>
                    <a:pt x="39" y="82"/>
                    <a:pt x="46" y="79"/>
                    <a:pt x="51" y="73"/>
                  </a:cubicBezTo>
                  <a:cubicBezTo>
                    <a:pt x="76" y="49"/>
                    <a:pt x="76" y="49"/>
                    <a:pt x="76" y="49"/>
                  </a:cubicBezTo>
                  <a:cubicBezTo>
                    <a:pt x="77" y="48"/>
                    <a:pt x="77" y="46"/>
                    <a:pt x="76" y="45"/>
                  </a:cubicBezTo>
                  <a:cubicBezTo>
                    <a:pt x="75" y="45"/>
                    <a:pt x="74" y="45"/>
                    <a:pt x="7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6" name="Freeform 16">
              <a:extLst>
                <a:ext uri="{FF2B5EF4-FFF2-40B4-BE49-F238E27FC236}">
                  <a16:creationId xmlns:a16="http://schemas.microsoft.com/office/drawing/2014/main" id="{643489B1-179E-4926-8886-D1A51DAF4C5E}"/>
                </a:ext>
              </a:extLst>
            </p:cNvPr>
            <p:cNvSpPr/>
            <p:nvPr/>
          </p:nvSpPr>
          <p:spPr bwMode="auto">
            <a:xfrm>
              <a:off x="4592638" y="6078538"/>
              <a:ext cx="311150" cy="307975"/>
            </a:xfrm>
            <a:custGeom>
              <a:avLst/>
              <a:gdLst>
                <a:gd name="T0" fmla="*/ 72 w 83"/>
                <a:gd name="T1" fmla="*/ 8 h 82"/>
                <a:gd name="T2" fmla="*/ 52 w 83"/>
                <a:gd name="T3" fmla="*/ 0 h 82"/>
                <a:gd name="T4" fmla="*/ 32 w 83"/>
                <a:gd name="T5" fmla="*/ 8 h 82"/>
                <a:gd name="T6" fmla="*/ 7 w 83"/>
                <a:gd name="T7" fmla="*/ 33 h 82"/>
                <a:gd name="T8" fmla="*/ 7 w 83"/>
                <a:gd name="T9" fmla="*/ 36 h 82"/>
                <a:gd name="T10" fmla="*/ 10 w 83"/>
                <a:gd name="T11" fmla="*/ 36 h 82"/>
                <a:gd name="T12" fmla="*/ 35 w 83"/>
                <a:gd name="T13" fmla="*/ 11 h 82"/>
                <a:gd name="T14" fmla="*/ 52 w 83"/>
                <a:gd name="T15" fmla="*/ 4 h 82"/>
                <a:gd name="T16" fmla="*/ 68 w 83"/>
                <a:gd name="T17" fmla="*/ 11 h 82"/>
                <a:gd name="T18" fmla="*/ 75 w 83"/>
                <a:gd name="T19" fmla="*/ 28 h 82"/>
                <a:gd name="T20" fmla="*/ 68 w 83"/>
                <a:gd name="T21" fmla="*/ 45 h 82"/>
                <a:gd name="T22" fmla="*/ 43 w 83"/>
                <a:gd name="T23" fmla="*/ 70 h 82"/>
                <a:gd name="T24" fmla="*/ 26 w 83"/>
                <a:gd name="T25" fmla="*/ 77 h 82"/>
                <a:gd name="T26" fmla="*/ 10 w 83"/>
                <a:gd name="T27" fmla="*/ 70 h 82"/>
                <a:gd name="T28" fmla="*/ 5 w 83"/>
                <a:gd name="T29" fmla="*/ 63 h 82"/>
                <a:gd name="T30" fmla="*/ 4 w 83"/>
                <a:gd name="T31" fmla="*/ 62 h 82"/>
                <a:gd name="T32" fmla="*/ 2 w 83"/>
                <a:gd name="T33" fmla="*/ 61 h 82"/>
                <a:gd name="T34" fmla="*/ 1 w 83"/>
                <a:gd name="T35" fmla="*/ 62 h 82"/>
                <a:gd name="T36" fmla="*/ 0 w 83"/>
                <a:gd name="T37" fmla="*/ 64 h 82"/>
                <a:gd name="T38" fmla="*/ 6 w 83"/>
                <a:gd name="T39" fmla="*/ 73 h 82"/>
                <a:gd name="T40" fmla="*/ 26 w 83"/>
                <a:gd name="T41" fmla="*/ 82 h 82"/>
                <a:gd name="T42" fmla="*/ 46 w 83"/>
                <a:gd name="T43" fmla="*/ 73 h 82"/>
                <a:gd name="T44" fmla="*/ 72 w 83"/>
                <a:gd name="T45" fmla="*/ 48 h 82"/>
                <a:gd name="T46" fmla="*/ 72 w 83"/>
                <a:gd name="T47" fmla="*/ 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82">
                  <a:moveTo>
                    <a:pt x="72" y="8"/>
                  </a:moveTo>
                  <a:cubicBezTo>
                    <a:pt x="66" y="3"/>
                    <a:pt x="59" y="0"/>
                    <a:pt x="52" y="0"/>
                  </a:cubicBezTo>
                  <a:cubicBezTo>
                    <a:pt x="44" y="0"/>
                    <a:pt x="37" y="3"/>
                    <a:pt x="32" y="8"/>
                  </a:cubicBezTo>
                  <a:cubicBezTo>
                    <a:pt x="7" y="33"/>
                    <a:pt x="7" y="33"/>
                    <a:pt x="7" y="33"/>
                  </a:cubicBezTo>
                  <a:cubicBezTo>
                    <a:pt x="6" y="34"/>
                    <a:pt x="6" y="35"/>
                    <a:pt x="7" y="36"/>
                  </a:cubicBezTo>
                  <a:cubicBezTo>
                    <a:pt x="8" y="37"/>
                    <a:pt x="9" y="37"/>
                    <a:pt x="10" y="36"/>
                  </a:cubicBezTo>
                  <a:cubicBezTo>
                    <a:pt x="35" y="11"/>
                    <a:pt x="35" y="11"/>
                    <a:pt x="35" y="11"/>
                  </a:cubicBezTo>
                  <a:cubicBezTo>
                    <a:pt x="39" y="7"/>
                    <a:pt x="45" y="4"/>
                    <a:pt x="52" y="4"/>
                  </a:cubicBezTo>
                  <a:cubicBezTo>
                    <a:pt x="58" y="4"/>
                    <a:pt x="64" y="7"/>
                    <a:pt x="68" y="11"/>
                  </a:cubicBezTo>
                  <a:cubicBezTo>
                    <a:pt x="73" y="16"/>
                    <a:pt x="75" y="22"/>
                    <a:pt x="75" y="28"/>
                  </a:cubicBezTo>
                  <a:cubicBezTo>
                    <a:pt x="75" y="34"/>
                    <a:pt x="73" y="40"/>
                    <a:pt x="68" y="45"/>
                  </a:cubicBezTo>
                  <a:cubicBezTo>
                    <a:pt x="43" y="70"/>
                    <a:pt x="43" y="70"/>
                    <a:pt x="43" y="70"/>
                  </a:cubicBezTo>
                  <a:cubicBezTo>
                    <a:pt x="39" y="75"/>
                    <a:pt x="33" y="77"/>
                    <a:pt x="26" y="77"/>
                  </a:cubicBezTo>
                  <a:cubicBezTo>
                    <a:pt x="20" y="77"/>
                    <a:pt x="14" y="75"/>
                    <a:pt x="10" y="70"/>
                  </a:cubicBezTo>
                  <a:cubicBezTo>
                    <a:pt x="8" y="68"/>
                    <a:pt x="6" y="65"/>
                    <a:pt x="5" y="63"/>
                  </a:cubicBezTo>
                  <a:cubicBezTo>
                    <a:pt x="4" y="62"/>
                    <a:pt x="4" y="62"/>
                    <a:pt x="4" y="62"/>
                  </a:cubicBezTo>
                  <a:cubicBezTo>
                    <a:pt x="4" y="61"/>
                    <a:pt x="3" y="61"/>
                    <a:pt x="2" y="61"/>
                  </a:cubicBezTo>
                  <a:cubicBezTo>
                    <a:pt x="2" y="61"/>
                    <a:pt x="1" y="61"/>
                    <a:pt x="1" y="62"/>
                  </a:cubicBezTo>
                  <a:cubicBezTo>
                    <a:pt x="0" y="62"/>
                    <a:pt x="0" y="63"/>
                    <a:pt x="0" y="64"/>
                  </a:cubicBezTo>
                  <a:cubicBezTo>
                    <a:pt x="2" y="68"/>
                    <a:pt x="4" y="71"/>
                    <a:pt x="6" y="73"/>
                  </a:cubicBezTo>
                  <a:cubicBezTo>
                    <a:pt x="12" y="79"/>
                    <a:pt x="19" y="82"/>
                    <a:pt x="26" y="82"/>
                  </a:cubicBezTo>
                  <a:cubicBezTo>
                    <a:pt x="34" y="82"/>
                    <a:pt x="41" y="79"/>
                    <a:pt x="46" y="73"/>
                  </a:cubicBezTo>
                  <a:cubicBezTo>
                    <a:pt x="72" y="48"/>
                    <a:pt x="72" y="48"/>
                    <a:pt x="72" y="48"/>
                  </a:cubicBezTo>
                  <a:cubicBezTo>
                    <a:pt x="83" y="37"/>
                    <a:pt x="83" y="19"/>
                    <a:pt x="7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527" name="组合 526">
            <a:extLst>
              <a:ext uri="{FF2B5EF4-FFF2-40B4-BE49-F238E27FC236}">
                <a16:creationId xmlns:a16="http://schemas.microsoft.com/office/drawing/2014/main" id="{0D15492B-B4F0-494E-B9CA-B45916A9A82F}"/>
              </a:ext>
            </a:extLst>
          </p:cNvPr>
          <p:cNvGrpSpPr/>
          <p:nvPr/>
        </p:nvGrpSpPr>
        <p:grpSpPr>
          <a:xfrm>
            <a:off x="4971734" y="4426343"/>
            <a:ext cx="295124" cy="349521"/>
            <a:chOff x="1566863" y="5118100"/>
            <a:chExt cx="404812" cy="479426"/>
          </a:xfrm>
          <a:solidFill>
            <a:schemeClr val="bg1"/>
          </a:solidFill>
        </p:grpSpPr>
        <p:sp>
          <p:nvSpPr>
            <p:cNvPr id="528" name="Freeform 42">
              <a:extLst>
                <a:ext uri="{FF2B5EF4-FFF2-40B4-BE49-F238E27FC236}">
                  <a16:creationId xmlns:a16="http://schemas.microsoft.com/office/drawing/2014/main" id="{14278918-DB96-4DE4-A108-B221C9A6AE51}"/>
                </a:ext>
              </a:extLst>
            </p:cNvPr>
            <p:cNvSpPr>
              <a:spLocks noEditPoints="1"/>
            </p:cNvSpPr>
            <p:nvPr/>
          </p:nvSpPr>
          <p:spPr bwMode="auto">
            <a:xfrm>
              <a:off x="1704975" y="5233988"/>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9" name="Freeform 43">
              <a:extLst>
                <a:ext uri="{FF2B5EF4-FFF2-40B4-BE49-F238E27FC236}">
                  <a16:creationId xmlns:a16="http://schemas.microsoft.com/office/drawing/2014/main" id="{1AA94E0C-5CBA-4636-A207-F1FA41C8F033}"/>
                </a:ext>
              </a:extLst>
            </p:cNvPr>
            <p:cNvSpPr/>
            <p:nvPr/>
          </p:nvSpPr>
          <p:spPr bwMode="auto">
            <a:xfrm>
              <a:off x="1762125" y="5118100"/>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0" name="Freeform 44">
              <a:extLst>
                <a:ext uri="{FF2B5EF4-FFF2-40B4-BE49-F238E27FC236}">
                  <a16:creationId xmlns:a16="http://schemas.microsoft.com/office/drawing/2014/main" id="{B36FE6D7-DFD4-4A6B-BBA2-53CB3EC5179C}"/>
                </a:ext>
              </a:extLst>
            </p:cNvPr>
            <p:cNvSpPr>
              <a:spLocks noEditPoints="1"/>
            </p:cNvSpPr>
            <p:nvPr/>
          </p:nvSpPr>
          <p:spPr bwMode="auto">
            <a:xfrm>
              <a:off x="1566863"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1" name="Freeform 45">
              <a:extLst>
                <a:ext uri="{FF2B5EF4-FFF2-40B4-BE49-F238E27FC236}">
                  <a16:creationId xmlns:a16="http://schemas.microsoft.com/office/drawing/2014/main" id="{55BC1816-6FC3-447D-9512-BCBBB0191341}"/>
                </a:ext>
              </a:extLst>
            </p:cNvPr>
            <p:cNvSpPr/>
            <p:nvPr/>
          </p:nvSpPr>
          <p:spPr bwMode="auto">
            <a:xfrm>
              <a:off x="1622425"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2" name="Freeform 46">
              <a:extLst>
                <a:ext uri="{FF2B5EF4-FFF2-40B4-BE49-F238E27FC236}">
                  <a16:creationId xmlns:a16="http://schemas.microsoft.com/office/drawing/2014/main" id="{07D84BA2-9DDD-40D1-837C-37D65C52A963}"/>
                </a:ext>
              </a:extLst>
            </p:cNvPr>
            <p:cNvSpPr>
              <a:spLocks noEditPoints="1"/>
            </p:cNvSpPr>
            <p:nvPr/>
          </p:nvSpPr>
          <p:spPr bwMode="auto">
            <a:xfrm>
              <a:off x="1844675"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3" name="Freeform 47">
              <a:extLst>
                <a:ext uri="{FF2B5EF4-FFF2-40B4-BE49-F238E27FC236}">
                  <a16:creationId xmlns:a16="http://schemas.microsoft.com/office/drawing/2014/main" id="{08E7CD01-63A8-4F17-A34C-62BA64F76399}"/>
                </a:ext>
              </a:extLst>
            </p:cNvPr>
            <p:cNvSpPr/>
            <p:nvPr/>
          </p:nvSpPr>
          <p:spPr bwMode="auto">
            <a:xfrm>
              <a:off x="1900238"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534" name="组合 533">
            <a:extLst>
              <a:ext uri="{FF2B5EF4-FFF2-40B4-BE49-F238E27FC236}">
                <a16:creationId xmlns:a16="http://schemas.microsoft.com/office/drawing/2014/main" id="{B1C2817A-6686-48EE-A7C9-860659E2A877}"/>
              </a:ext>
            </a:extLst>
          </p:cNvPr>
          <p:cNvGrpSpPr/>
          <p:nvPr/>
        </p:nvGrpSpPr>
        <p:grpSpPr>
          <a:xfrm>
            <a:off x="6936681" y="2561658"/>
            <a:ext cx="214110" cy="350676"/>
            <a:chOff x="6427788" y="5110163"/>
            <a:chExt cx="293688" cy="481012"/>
          </a:xfrm>
          <a:solidFill>
            <a:schemeClr val="bg1"/>
          </a:solidFill>
        </p:grpSpPr>
        <p:sp>
          <p:nvSpPr>
            <p:cNvPr id="535" name="Freeform 55">
              <a:extLst>
                <a:ext uri="{FF2B5EF4-FFF2-40B4-BE49-F238E27FC236}">
                  <a16:creationId xmlns:a16="http://schemas.microsoft.com/office/drawing/2014/main" id="{16003BE2-728D-4A42-BE8A-87FA896526C6}"/>
                </a:ext>
              </a:extLst>
            </p:cNvPr>
            <p:cNvSpPr>
              <a:spLocks noEditPoints="1"/>
            </p:cNvSpPr>
            <p:nvPr/>
          </p:nvSpPr>
          <p:spPr bwMode="auto">
            <a:xfrm>
              <a:off x="6484938" y="5110163"/>
              <a:ext cx="179388" cy="319088"/>
            </a:xfrm>
            <a:custGeom>
              <a:avLst/>
              <a:gdLst>
                <a:gd name="T0" fmla="*/ 24 w 48"/>
                <a:gd name="T1" fmla="*/ 85 h 85"/>
                <a:gd name="T2" fmla="*/ 48 w 48"/>
                <a:gd name="T3" fmla="*/ 60 h 85"/>
                <a:gd name="T4" fmla="*/ 48 w 48"/>
                <a:gd name="T5" fmla="*/ 24 h 85"/>
                <a:gd name="T6" fmla="*/ 24 w 48"/>
                <a:gd name="T7" fmla="*/ 0 h 85"/>
                <a:gd name="T8" fmla="*/ 0 w 48"/>
                <a:gd name="T9" fmla="*/ 24 h 85"/>
                <a:gd name="T10" fmla="*/ 0 w 48"/>
                <a:gd name="T11" fmla="*/ 60 h 85"/>
                <a:gd name="T12" fmla="*/ 24 w 48"/>
                <a:gd name="T13" fmla="*/ 85 h 85"/>
                <a:gd name="T14" fmla="*/ 4 w 48"/>
                <a:gd name="T15" fmla="*/ 24 h 85"/>
                <a:gd name="T16" fmla="*/ 10 w 48"/>
                <a:gd name="T17" fmla="*/ 10 h 85"/>
                <a:gd name="T18" fmla="*/ 24 w 48"/>
                <a:gd name="T19" fmla="*/ 5 h 85"/>
                <a:gd name="T20" fmla="*/ 38 w 48"/>
                <a:gd name="T21" fmla="*/ 10 h 85"/>
                <a:gd name="T22" fmla="*/ 44 w 48"/>
                <a:gd name="T23" fmla="*/ 24 h 85"/>
                <a:gd name="T24" fmla="*/ 44 w 48"/>
                <a:gd name="T25" fmla="*/ 60 h 85"/>
                <a:gd name="T26" fmla="*/ 38 w 48"/>
                <a:gd name="T27" fmla="*/ 74 h 85"/>
                <a:gd name="T28" fmla="*/ 24 w 48"/>
                <a:gd name="T29" fmla="*/ 80 h 85"/>
                <a:gd name="T30" fmla="*/ 10 w 48"/>
                <a:gd name="T31" fmla="*/ 74 h 85"/>
                <a:gd name="T32" fmla="*/ 4 w 48"/>
                <a:gd name="T33" fmla="*/ 60 h 85"/>
                <a:gd name="T34" fmla="*/ 4 w 48"/>
                <a:gd name="T35"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85">
                  <a:moveTo>
                    <a:pt x="24" y="85"/>
                  </a:moveTo>
                  <a:cubicBezTo>
                    <a:pt x="37" y="85"/>
                    <a:pt x="48" y="74"/>
                    <a:pt x="48" y="60"/>
                  </a:cubicBezTo>
                  <a:cubicBezTo>
                    <a:pt x="48" y="24"/>
                    <a:pt x="48" y="24"/>
                    <a:pt x="48" y="24"/>
                  </a:cubicBezTo>
                  <a:cubicBezTo>
                    <a:pt x="48" y="11"/>
                    <a:pt x="37" y="0"/>
                    <a:pt x="24" y="0"/>
                  </a:cubicBezTo>
                  <a:cubicBezTo>
                    <a:pt x="11" y="0"/>
                    <a:pt x="0" y="11"/>
                    <a:pt x="0" y="24"/>
                  </a:cubicBezTo>
                  <a:cubicBezTo>
                    <a:pt x="0" y="60"/>
                    <a:pt x="0" y="60"/>
                    <a:pt x="0" y="60"/>
                  </a:cubicBezTo>
                  <a:cubicBezTo>
                    <a:pt x="0" y="74"/>
                    <a:pt x="11" y="85"/>
                    <a:pt x="24" y="85"/>
                  </a:cubicBezTo>
                  <a:close/>
                  <a:moveTo>
                    <a:pt x="4" y="24"/>
                  </a:moveTo>
                  <a:cubicBezTo>
                    <a:pt x="4" y="19"/>
                    <a:pt x="6" y="14"/>
                    <a:pt x="10" y="10"/>
                  </a:cubicBezTo>
                  <a:cubicBezTo>
                    <a:pt x="14" y="7"/>
                    <a:pt x="19" y="5"/>
                    <a:pt x="24" y="5"/>
                  </a:cubicBezTo>
                  <a:cubicBezTo>
                    <a:pt x="29" y="5"/>
                    <a:pt x="34" y="7"/>
                    <a:pt x="38" y="10"/>
                  </a:cubicBezTo>
                  <a:cubicBezTo>
                    <a:pt x="42" y="14"/>
                    <a:pt x="44" y="19"/>
                    <a:pt x="44" y="24"/>
                  </a:cubicBezTo>
                  <a:cubicBezTo>
                    <a:pt x="44" y="60"/>
                    <a:pt x="44" y="60"/>
                    <a:pt x="44" y="60"/>
                  </a:cubicBezTo>
                  <a:cubicBezTo>
                    <a:pt x="44" y="66"/>
                    <a:pt x="42" y="71"/>
                    <a:pt x="38" y="74"/>
                  </a:cubicBezTo>
                  <a:cubicBezTo>
                    <a:pt x="34" y="78"/>
                    <a:pt x="29" y="80"/>
                    <a:pt x="24" y="80"/>
                  </a:cubicBezTo>
                  <a:cubicBezTo>
                    <a:pt x="19" y="80"/>
                    <a:pt x="14" y="78"/>
                    <a:pt x="10" y="74"/>
                  </a:cubicBezTo>
                  <a:cubicBezTo>
                    <a:pt x="6" y="71"/>
                    <a:pt x="4" y="66"/>
                    <a:pt x="4" y="60"/>
                  </a:cubicBezTo>
                  <a:lnTo>
                    <a:pt x="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6" name="Freeform 56">
              <a:extLst>
                <a:ext uri="{FF2B5EF4-FFF2-40B4-BE49-F238E27FC236}">
                  <a16:creationId xmlns:a16="http://schemas.microsoft.com/office/drawing/2014/main" id="{0ABB6179-42DD-4D76-90DB-4EF51C8CAA3C}"/>
                </a:ext>
              </a:extLst>
            </p:cNvPr>
            <p:cNvSpPr/>
            <p:nvPr/>
          </p:nvSpPr>
          <p:spPr bwMode="auto">
            <a:xfrm>
              <a:off x="6427788" y="5327650"/>
              <a:ext cx="293688" cy="263525"/>
            </a:xfrm>
            <a:custGeom>
              <a:avLst/>
              <a:gdLst>
                <a:gd name="T0" fmla="*/ 68 w 78"/>
                <a:gd name="T1" fmla="*/ 65 h 70"/>
                <a:gd name="T2" fmla="*/ 41 w 78"/>
                <a:gd name="T3" fmla="*/ 65 h 70"/>
                <a:gd name="T4" fmla="*/ 41 w 78"/>
                <a:gd name="T5" fmla="*/ 44 h 70"/>
                <a:gd name="T6" fmla="*/ 43 w 78"/>
                <a:gd name="T7" fmla="*/ 42 h 70"/>
                <a:gd name="T8" fmla="*/ 78 w 78"/>
                <a:gd name="T9" fmla="*/ 3 h 70"/>
                <a:gd name="T10" fmla="*/ 76 w 78"/>
                <a:gd name="T11" fmla="*/ 1 h 70"/>
                <a:gd name="T12" fmla="*/ 74 w 78"/>
                <a:gd name="T13" fmla="*/ 3 h 70"/>
                <a:gd name="T14" fmla="*/ 63 w 78"/>
                <a:gd name="T15" fmla="*/ 28 h 70"/>
                <a:gd name="T16" fmla="*/ 39 w 78"/>
                <a:gd name="T17" fmla="*/ 38 h 70"/>
                <a:gd name="T18" fmla="*/ 15 w 78"/>
                <a:gd name="T19" fmla="*/ 28 h 70"/>
                <a:gd name="T20" fmla="*/ 4 w 78"/>
                <a:gd name="T21" fmla="*/ 5 h 70"/>
                <a:gd name="T22" fmla="*/ 4 w 78"/>
                <a:gd name="T23" fmla="*/ 3 h 70"/>
                <a:gd name="T24" fmla="*/ 2 w 78"/>
                <a:gd name="T25" fmla="*/ 0 h 70"/>
                <a:gd name="T26" fmla="*/ 0 w 78"/>
                <a:gd name="T27" fmla="*/ 3 h 70"/>
                <a:gd name="T28" fmla="*/ 0 w 78"/>
                <a:gd name="T29" fmla="*/ 4 h 70"/>
                <a:gd name="T30" fmla="*/ 35 w 78"/>
                <a:gd name="T31" fmla="*/ 42 h 70"/>
                <a:gd name="T32" fmla="*/ 37 w 78"/>
                <a:gd name="T33" fmla="*/ 44 h 70"/>
                <a:gd name="T34" fmla="*/ 37 w 78"/>
                <a:gd name="T35" fmla="*/ 65 h 70"/>
                <a:gd name="T36" fmla="*/ 10 w 78"/>
                <a:gd name="T37" fmla="*/ 65 h 70"/>
                <a:gd name="T38" fmla="*/ 7 w 78"/>
                <a:gd name="T39" fmla="*/ 68 h 70"/>
                <a:gd name="T40" fmla="*/ 10 w 78"/>
                <a:gd name="T41" fmla="*/ 70 h 70"/>
                <a:gd name="T42" fmla="*/ 68 w 78"/>
                <a:gd name="T43" fmla="*/ 70 h 70"/>
                <a:gd name="T44" fmla="*/ 71 w 78"/>
                <a:gd name="T45" fmla="*/ 68 h 70"/>
                <a:gd name="T46" fmla="*/ 68 w 78"/>
                <a:gd name="T4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70">
                  <a:moveTo>
                    <a:pt x="68" y="65"/>
                  </a:moveTo>
                  <a:cubicBezTo>
                    <a:pt x="41" y="65"/>
                    <a:pt x="41" y="65"/>
                    <a:pt x="41" y="65"/>
                  </a:cubicBezTo>
                  <a:cubicBezTo>
                    <a:pt x="41" y="44"/>
                    <a:pt x="41" y="44"/>
                    <a:pt x="41" y="44"/>
                  </a:cubicBezTo>
                  <a:cubicBezTo>
                    <a:pt x="43" y="42"/>
                    <a:pt x="43" y="42"/>
                    <a:pt x="43" y="42"/>
                  </a:cubicBezTo>
                  <a:cubicBezTo>
                    <a:pt x="63" y="40"/>
                    <a:pt x="78" y="24"/>
                    <a:pt x="78" y="3"/>
                  </a:cubicBezTo>
                  <a:cubicBezTo>
                    <a:pt x="78" y="2"/>
                    <a:pt x="77" y="1"/>
                    <a:pt x="76" y="1"/>
                  </a:cubicBezTo>
                  <a:cubicBezTo>
                    <a:pt x="75" y="1"/>
                    <a:pt x="74" y="2"/>
                    <a:pt x="74" y="3"/>
                  </a:cubicBezTo>
                  <a:cubicBezTo>
                    <a:pt x="74" y="12"/>
                    <a:pt x="70" y="21"/>
                    <a:pt x="63" y="28"/>
                  </a:cubicBezTo>
                  <a:cubicBezTo>
                    <a:pt x="57" y="34"/>
                    <a:pt x="48" y="38"/>
                    <a:pt x="39" y="38"/>
                  </a:cubicBezTo>
                  <a:cubicBezTo>
                    <a:pt x="30" y="38"/>
                    <a:pt x="21" y="34"/>
                    <a:pt x="15" y="28"/>
                  </a:cubicBezTo>
                  <a:cubicBezTo>
                    <a:pt x="8" y="21"/>
                    <a:pt x="5" y="13"/>
                    <a:pt x="4" y="5"/>
                  </a:cubicBezTo>
                  <a:cubicBezTo>
                    <a:pt x="4" y="3"/>
                    <a:pt x="4" y="3"/>
                    <a:pt x="4" y="3"/>
                  </a:cubicBezTo>
                  <a:cubicBezTo>
                    <a:pt x="4" y="1"/>
                    <a:pt x="3" y="0"/>
                    <a:pt x="2" y="0"/>
                  </a:cubicBezTo>
                  <a:cubicBezTo>
                    <a:pt x="1" y="0"/>
                    <a:pt x="0" y="1"/>
                    <a:pt x="0" y="3"/>
                  </a:cubicBezTo>
                  <a:cubicBezTo>
                    <a:pt x="0" y="4"/>
                    <a:pt x="0" y="4"/>
                    <a:pt x="0" y="4"/>
                  </a:cubicBezTo>
                  <a:cubicBezTo>
                    <a:pt x="1" y="24"/>
                    <a:pt x="16" y="40"/>
                    <a:pt x="35" y="42"/>
                  </a:cubicBezTo>
                  <a:cubicBezTo>
                    <a:pt x="37" y="44"/>
                    <a:pt x="37" y="44"/>
                    <a:pt x="37" y="44"/>
                  </a:cubicBezTo>
                  <a:cubicBezTo>
                    <a:pt x="37" y="65"/>
                    <a:pt x="37" y="65"/>
                    <a:pt x="37" y="65"/>
                  </a:cubicBezTo>
                  <a:cubicBezTo>
                    <a:pt x="10" y="65"/>
                    <a:pt x="10" y="65"/>
                    <a:pt x="10" y="65"/>
                  </a:cubicBezTo>
                  <a:cubicBezTo>
                    <a:pt x="8" y="65"/>
                    <a:pt x="7" y="67"/>
                    <a:pt x="7" y="68"/>
                  </a:cubicBezTo>
                  <a:cubicBezTo>
                    <a:pt x="7" y="69"/>
                    <a:pt x="8" y="70"/>
                    <a:pt x="10" y="70"/>
                  </a:cubicBezTo>
                  <a:cubicBezTo>
                    <a:pt x="68" y="70"/>
                    <a:pt x="68" y="70"/>
                    <a:pt x="68" y="70"/>
                  </a:cubicBezTo>
                  <a:cubicBezTo>
                    <a:pt x="70" y="70"/>
                    <a:pt x="71" y="69"/>
                    <a:pt x="71" y="68"/>
                  </a:cubicBezTo>
                  <a:cubicBezTo>
                    <a:pt x="71" y="67"/>
                    <a:pt x="70" y="65"/>
                    <a:pt x="68"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37" name="Freeform 65">
            <a:extLst>
              <a:ext uri="{FF2B5EF4-FFF2-40B4-BE49-F238E27FC236}">
                <a16:creationId xmlns:a16="http://schemas.microsoft.com/office/drawing/2014/main" id="{CB56E849-746B-406A-A86E-1B86FC713305}"/>
              </a:ext>
            </a:extLst>
          </p:cNvPr>
          <p:cNvSpPr>
            <a:spLocks noEditPoints="1"/>
          </p:cNvSpPr>
          <p:nvPr/>
        </p:nvSpPr>
        <p:spPr bwMode="auto">
          <a:xfrm>
            <a:off x="5461931" y="3497694"/>
            <a:ext cx="276607" cy="350677"/>
          </a:xfrm>
          <a:custGeom>
            <a:avLst/>
            <a:gdLst>
              <a:gd name="T0" fmla="*/ 58 w 101"/>
              <a:gd name="T1" fmla="*/ 104 h 128"/>
              <a:gd name="T2" fmla="*/ 58 w 101"/>
              <a:gd name="T3" fmla="*/ 44 h 128"/>
              <a:gd name="T4" fmla="*/ 101 w 101"/>
              <a:gd name="T5" fmla="*/ 32 h 128"/>
              <a:gd name="T6" fmla="*/ 53 w 101"/>
              <a:gd name="T7" fmla="*/ 0 h 128"/>
              <a:gd name="T8" fmla="*/ 53 w 101"/>
              <a:gd name="T9" fmla="*/ 93 h 128"/>
              <a:gd name="T10" fmla="*/ 51 w 101"/>
              <a:gd name="T11" fmla="*/ 91 h 128"/>
              <a:gd name="T12" fmla="*/ 33 w 101"/>
              <a:gd name="T13" fmla="*/ 85 h 128"/>
              <a:gd name="T14" fmla="*/ 26 w 101"/>
              <a:gd name="T15" fmla="*/ 86 h 128"/>
              <a:gd name="T16" fmla="*/ 2 w 101"/>
              <a:gd name="T17" fmla="*/ 111 h 128"/>
              <a:gd name="T18" fmla="*/ 27 w 101"/>
              <a:gd name="T19" fmla="*/ 128 h 128"/>
              <a:gd name="T20" fmla="*/ 33 w 101"/>
              <a:gd name="T21" fmla="*/ 127 h 128"/>
              <a:gd name="T22" fmla="*/ 58 w 101"/>
              <a:gd name="T23" fmla="*/ 104 h 128"/>
              <a:gd name="T24" fmla="*/ 58 w 101"/>
              <a:gd name="T25" fmla="*/ 8 h 128"/>
              <a:gd name="T26" fmla="*/ 90 w 101"/>
              <a:gd name="T27" fmla="*/ 30 h 128"/>
              <a:gd name="T28" fmla="*/ 58 w 101"/>
              <a:gd name="T29" fmla="*/ 39 h 128"/>
              <a:gd name="T30" fmla="*/ 58 w 101"/>
              <a:gd name="T31" fmla="*/ 8 h 128"/>
              <a:gd name="T32" fmla="*/ 42 w 101"/>
              <a:gd name="T33" fmla="*/ 119 h 128"/>
              <a:gd name="T34" fmla="*/ 32 w 101"/>
              <a:gd name="T35" fmla="*/ 123 h 128"/>
              <a:gd name="T36" fmla="*/ 27 w 101"/>
              <a:gd name="T37" fmla="*/ 123 h 128"/>
              <a:gd name="T38" fmla="*/ 12 w 101"/>
              <a:gd name="T39" fmla="*/ 119 h 128"/>
              <a:gd name="T40" fmla="*/ 6 w 101"/>
              <a:gd name="T41" fmla="*/ 110 h 128"/>
              <a:gd name="T42" fmla="*/ 11 w 101"/>
              <a:gd name="T43" fmla="*/ 98 h 128"/>
              <a:gd name="T44" fmla="*/ 17 w 101"/>
              <a:gd name="T45" fmla="*/ 93 h 128"/>
              <a:gd name="T46" fmla="*/ 27 w 101"/>
              <a:gd name="T47" fmla="*/ 90 h 128"/>
              <a:gd name="T48" fmla="*/ 47 w 101"/>
              <a:gd name="T49" fmla="*/ 94 h 128"/>
              <a:gd name="T50" fmla="*/ 53 w 101"/>
              <a:gd name="T51" fmla="*/ 102 h 128"/>
              <a:gd name="T52" fmla="*/ 49 w 101"/>
              <a:gd name="T53" fmla="*/ 114 h 128"/>
              <a:gd name="T54" fmla="*/ 42 w 101"/>
              <a:gd name="T55"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1" h="128">
                <a:moveTo>
                  <a:pt x="58" y="104"/>
                </a:moveTo>
                <a:cubicBezTo>
                  <a:pt x="58" y="44"/>
                  <a:pt x="58" y="44"/>
                  <a:pt x="58" y="44"/>
                </a:cubicBezTo>
                <a:cubicBezTo>
                  <a:pt x="101" y="32"/>
                  <a:pt x="101" y="32"/>
                  <a:pt x="101" y="32"/>
                </a:cubicBezTo>
                <a:cubicBezTo>
                  <a:pt x="53" y="0"/>
                  <a:pt x="53" y="0"/>
                  <a:pt x="53" y="0"/>
                </a:cubicBezTo>
                <a:cubicBezTo>
                  <a:pt x="53" y="93"/>
                  <a:pt x="53" y="93"/>
                  <a:pt x="53" y="93"/>
                </a:cubicBezTo>
                <a:cubicBezTo>
                  <a:pt x="51" y="91"/>
                  <a:pt x="51" y="91"/>
                  <a:pt x="51" y="91"/>
                </a:cubicBezTo>
                <a:cubicBezTo>
                  <a:pt x="46" y="87"/>
                  <a:pt x="40" y="85"/>
                  <a:pt x="33" y="85"/>
                </a:cubicBezTo>
                <a:cubicBezTo>
                  <a:pt x="30" y="85"/>
                  <a:pt x="28" y="85"/>
                  <a:pt x="26" y="86"/>
                </a:cubicBezTo>
                <a:cubicBezTo>
                  <a:pt x="11" y="88"/>
                  <a:pt x="0" y="100"/>
                  <a:pt x="2" y="111"/>
                </a:cubicBezTo>
                <a:cubicBezTo>
                  <a:pt x="3" y="121"/>
                  <a:pt x="14" y="128"/>
                  <a:pt x="27" y="128"/>
                </a:cubicBezTo>
                <a:cubicBezTo>
                  <a:pt x="29" y="128"/>
                  <a:pt x="31" y="127"/>
                  <a:pt x="33" y="127"/>
                </a:cubicBezTo>
                <a:cubicBezTo>
                  <a:pt x="47" y="125"/>
                  <a:pt x="58" y="115"/>
                  <a:pt x="58" y="104"/>
                </a:cubicBezTo>
                <a:close/>
                <a:moveTo>
                  <a:pt x="58" y="8"/>
                </a:moveTo>
                <a:cubicBezTo>
                  <a:pt x="90" y="30"/>
                  <a:pt x="90" y="30"/>
                  <a:pt x="90" y="30"/>
                </a:cubicBezTo>
                <a:cubicBezTo>
                  <a:pt x="58" y="39"/>
                  <a:pt x="58" y="39"/>
                  <a:pt x="58" y="39"/>
                </a:cubicBezTo>
                <a:lnTo>
                  <a:pt x="58" y="8"/>
                </a:lnTo>
                <a:close/>
                <a:moveTo>
                  <a:pt x="42" y="119"/>
                </a:moveTo>
                <a:cubicBezTo>
                  <a:pt x="39" y="121"/>
                  <a:pt x="36" y="122"/>
                  <a:pt x="32" y="123"/>
                </a:cubicBezTo>
                <a:cubicBezTo>
                  <a:pt x="31" y="123"/>
                  <a:pt x="29" y="123"/>
                  <a:pt x="27" y="123"/>
                </a:cubicBezTo>
                <a:cubicBezTo>
                  <a:pt x="21" y="123"/>
                  <a:pt x="16" y="122"/>
                  <a:pt x="12" y="119"/>
                </a:cubicBezTo>
                <a:cubicBezTo>
                  <a:pt x="10" y="118"/>
                  <a:pt x="7" y="115"/>
                  <a:pt x="6" y="110"/>
                </a:cubicBezTo>
                <a:cubicBezTo>
                  <a:pt x="5" y="105"/>
                  <a:pt x="8" y="101"/>
                  <a:pt x="11" y="98"/>
                </a:cubicBezTo>
                <a:cubicBezTo>
                  <a:pt x="12" y="96"/>
                  <a:pt x="15" y="95"/>
                  <a:pt x="17" y="93"/>
                </a:cubicBezTo>
                <a:cubicBezTo>
                  <a:pt x="20" y="92"/>
                  <a:pt x="24" y="91"/>
                  <a:pt x="27" y="90"/>
                </a:cubicBezTo>
                <a:cubicBezTo>
                  <a:pt x="34" y="89"/>
                  <a:pt x="42" y="90"/>
                  <a:pt x="47" y="94"/>
                </a:cubicBezTo>
                <a:cubicBezTo>
                  <a:pt x="49" y="95"/>
                  <a:pt x="53" y="98"/>
                  <a:pt x="53" y="102"/>
                </a:cubicBezTo>
                <a:cubicBezTo>
                  <a:pt x="54" y="108"/>
                  <a:pt x="51" y="112"/>
                  <a:pt x="49" y="114"/>
                </a:cubicBezTo>
                <a:cubicBezTo>
                  <a:pt x="47" y="116"/>
                  <a:pt x="45" y="118"/>
                  <a:pt x="42" y="119"/>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538" name="Group 4">
            <a:extLst>
              <a:ext uri="{FF2B5EF4-FFF2-40B4-BE49-F238E27FC236}">
                <a16:creationId xmlns:a16="http://schemas.microsoft.com/office/drawing/2014/main" id="{A45370B6-CA24-454C-81BE-4E647FFAD5DF}"/>
              </a:ext>
            </a:extLst>
          </p:cNvPr>
          <p:cNvGrpSpPr/>
          <p:nvPr/>
        </p:nvGrpSpPr>
        <p:grpSpPr>
          <a:xfrm>
            <a:off x="7916495" y="2067605"/>
            <a:ext cx="2244938" cy="675185"/>
            <a:chOff x="8479612" y="2464939"/>
            <a:chExt cx="2806700" cy="900247"/>
          </a:xfrm>
        </p:grpSpPr>
        <p:sp>
          <p:nvSpPr>
            <p:cNvPr id="539" name="TextBox 28">
              <a:extLst>
                <a:ext uri="{FF2B5EF4-FFF2-40B4-BE49-F238E27FC236}">
                  <a16:creationId xmlns:a16="http://schemas.microsoft.com/office/drawing/2014/main" id="{3068EFF6-61A0-42EC-9BE9-719BEAD52CBE}"/>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dirty="0">
                  <a:solidFill>
                    <a:schemeClr val="bg1">
                      <a:lumMod val="50000"/>
                    </a:schemeClr>
                  </a:solidFill>
                  <a:cs typeface="+mn-ea"/>
                  <a:sym typeface="+mn-lt"/>
                </a:rPr>
                <a:t>开发支持</a:t>
              </a:r>
            </a:p>
          </p:txBody>
        </p:sp>
        <p:sp>
          <p:nvSpPr>
            <p:cNvPr id="540" name="Rectangle 29">
              <a:extLst>
                <a:ext uri="{FF2B5EF4-FFF2-40B4-BE49-F238E27FC236}">
                  <a16:creationId xmlns:a16="http://schemas.microsoft.com/office/drawing/2014/main" id="{D3866CE6-6225-41DD-B1E9-923CE0847D4F}"/>
                </a:ext>
              </a:extLst>
            </p:cNvPr>
            <p:cNvSpPr/>
            <p:nvPr/>
          </p:nvSpPr>
          <p:spPr>
            <a:xfrm>
              <a:off x="8479612" y="2741938"/>
              <a:ext cx="2806700" cy="623248"/>
            </a:xfrm>
            <a:prstGeom prst="rect">
              <a:avLst/>
            </a:prstGeom>
            <a:effectLst/>
          </p:spPr>
          <p:txBody>
            <a:bodyPr wrap="square" lIns="0" tIns="0" rIns="0" bIns="0" anchor="ctr" anchorCtr="0">
              <a:normAutofit fontScale="92500" lnSpcReduction="20000"/>
            </a:bodyPr>
            <a:lstStyle/>
            <a:p>
              <a:pPr>
                <a:lnSpc>
                  <a:spcPct val="120000"/>
                </a:lnSpc>
              </a:pPr>
              <a:r>
                <a:rPr lang="en-US" altLang="zh-CN" sz="1600" dirty="0">
                  <a:solidFill>
                    <a:schemeClr val="bg1">
                      <a:lumMod val="50000"/>
                    </a:schemeClr>
                  </a:solidFill>
                  <a:cs typeface="+mn-ea"/>
                  <a:sym typeface="+mn-lt"/>
                </a:rPr>
                <a:t>Apache Commons</a:t>
              </a:r>
              <a:r>
                <a:rPr lang="zh-CN" altLang="en-US" sz="1600" dirty="0">
                  <a:solidFill>
                    <a:schemeClr val="bg1">
                      <a:lumMod val="50000"/>
                    </a:schemeClr>
                  </a:solidFill>
                  <a:cs typeface="+mn-ea"/>
                  <a:sym typeface="+mn-lt"/>
                </a:rPr>
                <a:t>工具包，</a:t>
              </a:r>
              <a:endParaRPr lang="en-US" altLang="zh-CN" sz="1600" dirty="0">
                <a:solidFill>
                  <a:schemeClr val="bg1">
                    <a:lumMod val="50000"/>
                  </a:schemeClr>
                </a:solidFill>
                <a:cs typeface="+mn-ea"/>
                <a:sym typeface="+mn-lt"/>
              </a:endParaRPr>
            </a:p>
            <a:p>
              <a:pPr>
                <a:lnSpc>
                  <a:spcPct val="120000"/>
                </a:lnSpc>
              </a:pPr>
              <a:r>
                <a:rPr lang="en-US" altLang="zh-CN" sz="1600" dirty="0">
                  <a:solidFill>
                    <a:schemeClr val="bg1">
                      <a:lumMod val="50000"/>
                    </a:schemeClr>
                  </a:solidFill>
                  <a:cs typeface="+mn-ea"/>
                  <a:sym typeface="+mn-lt"/>
                </a:rPr>
                <a:t>AWS-SDK-java</a:t>
              </a:r>
              <a:r>
                <a:rPr lang="zh-CN" altLang="en-US" sz="1600" dirty="0">
                  <a:solidFill>
                    <a:schemeClr val="bg1">
                      <a:lumMod val="50000"/>
                    </a:schemeClr>
                  </a:solidFill>
                  <a:cs typeface="+mn-ea"/>
                  <a:sym typeface="+mn-lt"/>
                </a:rPr>
                <a:t>库</a:t>
              </a:r>
            </a:p>
          </p:txBody>
        </p:sp>
      </p:grpSp>
      <p:grpSp>
        <p:nvGrpSpPr>
          <p:cNvPr id="541" name="Group 4">
            <a:extLst>
              <a:ext uri="{FF2B5EF4-FFF2-40B4-BE49-F238E27FC236}">
                <a16:creationId xmlns:a16="http://schemas.microsoft.com/office/drawing/2014/main" id="{3916DF76-D4F7-4155-9B4B-90CA0E7AAE7F}"/>
              </a:ext>
            </a:extLst>
          </p:cNvPr>
          <p:cNvGrpSpPr/>
          <p:nvPr/>
        </p:nvGrpSpPr>
        <p:grpSpPr>
          <a:xfrm>
            <a:off x="2124302" y="3765392"/>
            <a:ext cx="2244939" cy="675185"/>
            <a:chOff x="8479611" y="2464939"/>
            <a:chExt cx="2806701" cy="900247"/>
          </a:xfrm>
        </p:grpSpPr>
        <p:sp>
          <p:nvSpPr>
            <p:cNvPr id="542" name="TextBox 28">
              <a:extLst>
                <a:ext uri="{FF2B5EF4-FFF2-40B4-BE49-F238E27FC236}">
                  <a16:creationId xmlns:a16="http://schemas.microsoft.com/office/drawing/2014/main" id="{91B04E7F-CF63-44AD-B765-2D7576B3EF44}"/>
                </a:ext>
              </a:extLst>
            </p:cNvPr>
            <p:cNvSpPr txBox="1"/>
            <p:nvPr/>
          </p:nvSpPr>
          <p:spPr>
            <a:xfrm>
              <a:off x="8479611" y="2464939"/>
              <a:ext cx="2806700" cy="276999"/>
            </a:xfrm>
            <a:prstGeom prst="rect">
              <a:avLst/>
            </a:prstGeom>
            <a:noFill/>
            <a:effectLst/>
          </p:spPr>
          <p:txBody>
            <a:bodyPr wrap="none" lIns="0" tIns="0" rIns="0" bIns="0" anchor="ctr" anchorCtr="0">
              <a:normAutofit lnSpcReduction="10000"/>
            </a:bodyPr>
            <a:lstStyle/>
            <a:p>
              <a:r>
                <a:rPr lang="zh-CN" altLang="en-US" sz="1400" b="1" dirty="0">
                  <a:solidFill>
                    <a:schemeClr val="bg1">
                      <a:lumMod val="50000"/>
                    </a:schemeClr>
                  </a:solidFill>
                  <a:cs typeface="+mn-ea"/>
                  <a:sym typeface="+mn-lt"/>
                </a:rPr>
                <a:t>系统环境</a:t>
              </a:r>
            </a:p>
          </p:txBody>
        </p:sp>
        <p:sp>
          <p:nvSpPr>
            <p:cNvPr id="543" name="Rectangle 29">
              <a:extLst>
                <a:ext uri="{FF2B5EF4-FFF2-40B4-BE49-F238E27FC236}">
                  <a16:creationId xmlns:a16="http://schemas.microsoft.com/office/drawing/2014/main" id="{5F88647C-037E-41B0-B9C7-007121B84811}"/>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en-US" altLang="zh-CN" sz="2000" dirty="0">
                  <a:solidFill>
                    <a:schemeClr val="bg1">
                      <a:lumMod val="50000"/>
                    </a:schemeClr>
                  </a:solidFill>
                  <a:cs typeface="+mn-ea"/>
                  <a:sym typeface="+mn-lt"/>
                </a:rPr>
                <a:t>window10</a:t>
              </a:r>
              <a:endParaRPr lang="zh-CN" altLang="en-US" sz="2000" dirty="0">
                <a:solidFill>
                  <a:schemeClr val="bg1">
                    <a:lumMod val="50000"/>
                  </a:schemeClr>
                </a:solidFill>
                <a:cs typeface="+mn-ea"/>
                <a:sym typeface="+mn-lt"/>
              </a:endParaRPr>
            </a:p>
          </p:txBody>
        </p:sp>
      </p:grpSp>
      <p:grpSp>
        <p:nvGrpSpPr>
          <p:cNvPr id="544" name="Group 4">
            <a:extLst>
              <a:ext uri="{FF2B5EF4-FFF2-40B4-BE49-F238E27FC236}">
                <a16:creationId xmlns:a16="http://schemas.microsoft.com/office/drawing/2014/main" id="{05DFE49A-7E0C-4CEE-B93E-060F7E40CD19}"/>
              </a:ext>
            </a:extLst>
          </p:cNvPr>
          <p:cNvGrpSpPr/>
          <p:nvPr/>
        </p:nvGrpSpPr>
        <p:grpSpPr>
          <a:xfrm>
            <a:off x="8044208" y="3781050"/>
            <a:ext cx="2244938" cy="675185"/>
            <a:chOff x="8479612" y="2464939"/>
            <a:chExt cx="2806700" cy="900247"/>
          </a:xfrm>
        </p:grpSpPr>
        <p:sp>
          <p:nvSpPr>
            <p:cNvPr id="545" name="TextBox 28">
              <a:extLst>
                <a:ext uri="{FF2B5EF4-FFF2-40B4-BE49-F238E27FC236}">
                  <a16:creationId xmlns:a16="http://schemas.microsoft.com/office/drawing/2014/main" id="{49B8235B-31A0-4F22-AF09-E1D3B5483AC6}"/>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dirty="0">
                  <a:solidFill>
                    <a:schemeClr val="bg1">
                      <a:lumMod val="50000"/>
                    </a:schemeClr>
                  </a:solidFill>
                  <a:cs typeface="+mn-ea"/>
                  <a:sym typeface="+mn-lt"/>
                </a:rPr>
                <a:t>开发环境</a:t>
              </a:r>
            </a:p>
          </p:txBody>
        </p:sp>
        <p:sp>
          <p:nvSpPr>
            <p:cNvPr id="546" name="Rectangle 29">
              <a:extLst>
                <a:ext uri="{FF2B5EF4-FFF2-40B4-BE49-F238E27FC236}">
                  <a16:creationId xmlns:a16="http://schemas.microsoft.com/office/drawing/2014/main" id="{E2A06D3D-CD98-4B64-8EFC-54DA0F0483A6}"/>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en-US" altLang="zh-CN" sz="1600" dirty="0">
                  <a:solidFill>
                    <a:schemeClr val="bg1">
                      <a:lumMod val="50000"/>
                    </a:schemeClr>
                  </a:solidFill>
                  <a:cs typeface="+mn-ea"/>
                  <a:sym typeface="+mn-lt"/>
                </a:rPr>
                <a:t>java 1.8.0_251</a:t>
              </a:r>
              <a:endParaRPr lang="zh-CN" altLang="en-US" sz="1600" dirty="0">
                <a:solidFill>
                  <a:schemeClr val="bg1">
                    <a:lumMod val="50000"/>
                  </a:schemeClr>
                </a:solidFill>
                <a:cs typeface="+mn-ea"/>
                <a:sym typeface="+mn-lt"/>
              </a:endParaRPr>
            </a:p>
          </p:txBody>
        </p:sp>
      </p:grpSp>
    </p:spTree>
    <p:extLst>
      <p:ext uri="{BB962C8B-B14F-4D97-AF65-F5344CB8AC3E}">
        <p14:creationId xmlns:p14="http://schemas.microsoft.com/office/powerpoint/2010/main" val="420811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1"/>
                                        </p:tgtEl>
                                        <p:attrNameLst>
                                          <p:attrName>style.visibility</p:attrName>
                                        </p:attrNameLst>
                                      </p:cBhvr>
                                      <p:to>
                                        <p:strVal val="visible"/>
                                      </p:to>
                                    </p:set>
                                    <p:animEffect transition="in" filter="fade">
                                      <p:cBhvr>
                                        <p:cTn id="7" dur="750"/>
                                        <p:tgtEl>
                                          <p:spTgt spid="521"/>
                                        </p:tgtEl>
                                      </p:cBhvr>
                                    </p:animEffect>
                                  </p:childTnLst>
                                </p:cTn>
                              </p:par>
                              <p:par>
                                <p:cTn id="8" presetID="63" presetClass="path" presetSubtype="0" decel="50000" fill="hold" grpId="1" nodeType="withEffect">
                                  <p:stCondLst>
                                    <p:cond delay="0"/>
                                  </p:stCondLst>
                                  <p:childTnLst>
                                    <p:animMotion origin="layout" path="M -0.01562 -4.07407E-6 L 0.11836 -4.07407E-6 " pathEditMode="relative" rAng="0" ptsTypes="AA">
                                      <p:cBhvr>
                                        <p:cTn id="9" dur="750" spd="-100000" fill="hold"/>
                                        <p:tgtEl>
                                          <p:spTgt spid="521"/>
                                        </p:tgtEl>
                                        <p:attrNameLst>
                                          <p:attrName>ppt_x</p:attrName>
                                          <p:attrName>ppt_y</p:attrName>
                                        </p:attrNameLst>
                                      </p:cBhvr>
                                      <p:rCtr x="6693" y="0"/>
                                    </p:animMotion>
                                  </p:childTnLst>
                                </p:cTn>
                              </p:par>
                              <p:par>
                                <p:cTn id="10" presetID="35" presetClass="path" presetSubtype="0" accel="50000" decel="50000" fill="hold" grpId="2" nodeType="withEffect">
                                  <p:stCondLst>
                                    <p:cond delay="750"/>
                                  </p:stCondLst>
                                  <p:childTnLst>
                                    <p:animMotion origin="layout" path="M -0.01562 -4.07407E-6 L -4.375E-6 -4.07407E-6 " pathEditMode="relative" rAng="0" ptsTypes="AA">
                                      <p:cBhvr>
                                        <p:cTn id="11" dur="750" fill="hold"/>
                                        <p:tgtEl>
                                          <p:spTgt spid="521"/>
                                        </p:tgtEl>
                                        <p:attrNameLst>
                                          <p:attrName>ppt_x</p:attrName>
                                          <p:attrName>ppt_y</p:attrName>
                                        </p:attrNameLst>
                                      </p:cBhvr>
                                      <p:rCtr x="781" y="0"/>
                                    </p:animMotion>
                                  </p:childTnLst>
                                </p:cTn>
                              </p:par>
                              <p:par>
                                <p:cTn id="12" presetID="10" presetClass="entr" presetSubtype="0" fill="hold" grpId="0" nodeType="withEffect">
                                  <p:stCondLst>
                                    <p:cond delay="0"/>
                                  </p:stCondLst>
                                  <p:childTnLst>
                                    <p:set>
                                      <p:cBhvr>
                                        <p:cTn id="13" dur="1" fill="hold">
                                          <p:stCondLst>
                                            <p:cond delay="0"/>
                                          </p:stCondLst>
                                        </p:cTn>
                                        <p:tgtEl>
                                          <p:spTgt spid="518"/>
                                        </p:tgtEl>
                                        <p:attrNameLst>
                                          <p:attrName>style.visibility</p:attrName>
                                        </p:attrNameLst>
                                      </p:cBhvr>
                                      <p:to>
                                        <p:strVal val="visible"/>
                                      </p:to>
                                    </p:set>
                                    <p:animEffect transition="in" filter="fade">
                                      <p:cBhvr>
                                        <p:cTn id="14" dur="750"/>
                                        <p:tgtEl>
                                          <p:spTgt spid="518"/>
                                        </p:tgtEl>
                                      </p:cBhvr>
                                    </p:animEffect>
                                  </p:childTnLst>
                                </p:cTn>
                              </p:par>
                              <p:par>
                                <p:cTn id="15" presetID="63" presetClass="path" presetSubtype="0" decel="50000" fill="hold" grpId="1" nodeType="withEffect">
                                  <p:stCondLst>
                                    <p:cond delay="0"/>
                                  </p:stCondLst>
                                  <p:childTnLst>
                                    <p:animMotion origin="layout" path="M 0.01524 -4.44444E-6 L -0.12695 -4.44444E-6 " pathEditMode="relative" rAng="0" ptsTypes="AA">
                                      <p:cBhvr>
                                        <p:cTn id="16" dur="750" spd="-100000" fill="hold"/>
                                        <p:tgtEl>
                                          <p:spTgt spid="518"/>
                                        </p:tgtEl>
                                        <p:attrNameLst>
                                          <p:attrName>ppt_x</p:attrName>
                                          <p:attrName>ppt_y</p:attrName>
                                        </p:attrNameLst>
                                      </p:cBhvr>
                                      <p:rCtr x="-7109" y="0"/>
                                    </p:animMotion>
                                  </p:childTnLst>
                                </p:cTn>
                              </p:par>
                              <p:par>
                                <p:cTn id="17" presetID="35" presetClass="path" presetSubtype="0" accel="50000" decel="50000" fill="hold" grpId="2" nodeType="withEffect">
                                  <p:stCondLst>
                                    <p:cond delay="750"/>
                                  </p:stCondLst>
                                  <p:childTnLst>
                                    <p:animMotion origin="layout" path="M 0.01602 1.85185E-6 L -3.75E-6 1.85185E-6 " pathEditMode="relative" rAng="0" ptsTypes="AA">
                                      <p:cBhvr>
                                        <p:cTn id="18" dur="750" fill="hold"/>
                                        <p:tgtEl>
                                          <p:spTgt spid="518"/>
                                        </p:tgtEl>
                                        <p:attrNameLst>
                                          <p:attrName>ppt_x</p:attrName>
                                          <p:attrName>ppt_y</p:attrName>
                                        </p:attrNameLst>
                                      </p:cBhvr>
                                      <p:rCtr x="-807" y="0"/>
                                    </p:animMotion>
                                  </p:childTnLst>
                                </p:cTn>
                              </p:par>
                              <p:par>
                                <p:cTn id="19" presetID="10" presetClass="entr" presetSubtype="0" fill="hold" grpId="0" nodeType="withEffect">
                                  <p:stCondLst>
                                    <p:cond delay="750"/>
                                  </p:stCondLst>
                                  <p:childTnLst>
                                    <p:set>
                                      <p:cBhvr>
                                        <p:cTn id="20" dur="1" fill="hold">
                                          <p:stCondLst>
                                            <p:cond delay="0"/>
                                          </p:stCondLst>
                                        </p:cTn>
                                        <p:tgtEl>
                                          <p:spTgt spid="519"/>
                                        </p:tgtEl>
                                        <p:attrNameLst>
                                          <p:attrName>style.visibility</p:attrName>
                                        </p:attrNameLst>
                                      </p:cBhvr>
                                      <p:to>
                                        <p:strVal val="visible"/>
                                      </p:to>
                                    </p:set>
                                    <p:animEffect transition="in" filter="fade">
                                      <p:cBhvr>
                                        <p:cTn id="21" dur="750"/>
                                        <p:tgtEl>
                                          <p:spTgt spid="519"/>
                                        </p:tgtEl>
                                      </p:cBhvr>
                                    </p:animEffect>
                                  </p:childTnLst>
                                </p:cTn>
                              </p:par>
                              <p:par>
                                <p:cTn id="22" presetID="35" presetClass="path" presetSubtype="0" accel="50000" decel="50000" fill="hold" grpId="1" nodeType="withEffect">
                                  <p:stCondLst>
                                    <p:cond delay="750"/>
                                  </p:stCondLst>
                                  <p:childTnLst>
                                    <p:animMotion origin="layout" path="M 0.01602 1.85185E-6 L -3.75E-6 1.85185E-6 " pathEditMode="relative" rAng="0" ptsTypes="AA">
                                      <p:cBhvr>
                                        <p:cTn id="23" dur="750" fill="hold"/>
                                        <p:tgtEl>
                                          <p:spTgt spid="519"/>
                                        </p:tgtEl>
                                        <p:attrNameLst>
                                          <p:attrName>ppt_x</p:attrName>
                                          <p:attrName>ppt_y</p:attrName>
                                        </p:attrNameLst>
                                      </p:cBhvr>
                                      <p:rCtr x="-807" y="0"/>
                                    </p:animMotion>
                                  </p:childTnLst>
                                </p:cTn>
                              </p:par>
                              <p:par>
                                <p:cTn id="24" presetID="10" presetClass="entr" presetSubtype="0" fill="hold" grpId="0" nodeType="withEffect">
                                  <p:stCondLst>
                                    <p:cond delay="750"/>
                                  </p:stCondLst>
                                  <p:childTnLst>
                                    <p:set>
                                      <p:cBhvr>
                                        <p:cTn id="25" dur="1" fill="hold">
                                          <p:stCondLst>
                                            <p:cond delay="0"/>
                                          </p:stCondLst>
                                        </p:cTn>
                                        <p:tgtEl>
                                          <p:spTgt spid="520"/>
                                        </p:tgtEl>
                                        <p:attrNameLst>
                                          <p:attrName>style.visibility</p:attrName>
                                        </p:attrNameLst>
                                      </p:cBhvr>
                                      <p:to>
                                        <p:strVal val="visible"/>
                                      </p:to>
                                    </p:set>
                                    <p:animEffect transition="in" filter="fade">
                                      <p:cBhvr>
                                        <p:cTn id="26" dur="750"/>
                                        <p:tgtEl>
                                          <p:spTgt spid="520"/>
                                        </p:tgtEl>
                                      </p:cBhvr>
                                    </p:animEffect>
                                  </p:childTnLst>
                                </p:cTn>
                              </p:par>
                              <p:par>
                                <p:cTn id="27" presetID="35" presetClass="path" presetSubtype="0" accel="50000" decel="50000" fill="hold" grpId="1" nodeType="withEffect">
                                  <p:stCondLst>
                                    <p:cond delay="750"/>
                                  </p:stCondLst>
                                  <p:childTnLst>
                                    <p:animMotion origin="layout" path="M -0.01562 1.85185E-6 L -1.25E-6 1.85185E-6 " pathEditMode="relative" rAng="0" ptsTypes="AA">
                                      <p:cBhvr>
                                        <p:cTn id="28" dur="750" fill="hold"/>
                                        <p:tgtEl>
                                          <p:spTgt spid="520"/>
                                        </p:tgtEl>
                                        <p:attrNameLst>
                                          <p:attrName>ppt_x</p:attrName>
                                          <p:attrName>ppt_y</p:attrName>
                                        </p:attrNameLst>
                                      </p:cBhvr>
                                      <p:rCtr x="781" y="0"/>
                                    </p:animMotion>
                                  </p:childTnLst>
                                </p:cTn>
                              </p:par>
                              <p:par>
                                <p:cTn id="29" presetID="31" presetClass="entr" presetSubtype="0" fill="hold" nodeType="withEffect">
                                  <p:stCondLst>
                                    <p:cond delay="0"/>
                                  </p:stCondLst>
                                  <p:childTnLst>
                                    <p:set>
                                      <p:cBhvr>
                                        <p:cTn id="30" dur="1" fill="hold">
                                          <p:stCondLst>
                                            <p:cond delay="0"/>
                                          </p:stCondLst>
                                        </p:cTn>
                                        <p:tgtEl>
                                          <p:spTgt spid="523"/>
                                        </p:tgtEl>
                                        <p:attrNameLst>
                                          <p:attrName>style.visibility</p:attrName>
                                        </p:attrNameLst>
                                      </p:cBhvr>
                                      <p:to>
                                        <p:strVal val="visible"/>
                                      </p:to>
                                    </p:set>
                                    <p:anim calcmode="lin" valueType="num">
                                      <p:cBhvr>
                                        <p:cTn id="31" dur="1000" fill="hold"/>
                                        <p:tgtEl>
                                          <p:spTgt spid="523"/>
                                        </p:tgtEl>
                                        <p:attrNameLst>
                                          <p:attrName>ppt_w</p:attrName>
                                        </p:attrNameLst>
                                      </p:cBhvr>
                                      <p:tavLst>
                                        <p:tav tm="0">
                                          <p:val>
                                            <p:fltVal val="0"/>
                                          </p:val>
                                        </p:tav>
                                        <p:tav tm="100000">
                                          <p:val>
                                            <p:strVal val="#ppt_w"/>
                                          </p:val>
                                        </p:tav>
                                      </p:tavLst>
                                    </p:anim>
                                    <p:anim calcmode="lin" valueType="num">
                                      <p:cBhvr>
                                        <p:cTn id="32" dur="1000" fill="hold"/>
                                        <p:tgtEl>
                                          <p:spTgt spid="523"/>
                                        </p:tgtEl>
                                        <p:attrNameLst>
                                          <p:attrName>ppt_h</p:attrName>
                                        </p:attrNameLst>
                                      </p:cBhvr>
                                      <p:tavLst>
                                        <p:tav tm="0">
                                          <p:val>
                                            <p:fltVal val="0"/>
                                          </p:val>
                                        </p:tav>
                                        <p:tav tm="100000">
                                          <p:val>
                                            <p:strVal val="#ppt_h"/>
                                          </p:val>
                                        </p:tav>
                                      </p:tavLst>
                                    </p:anim>
                                    <p:anim calcmode="lin" valueType="num">
                                      <p:cBhvr>
                                        <p:cTn id="33" dur="1000" fill="hold"/>
                                        <p:tgtEl>
                                          <p:spTgt spid="523"/>
                                        </p:tgtEl>
                                        <p:attrNameLst>
                                          <p:attrName>style.rotation</p:attrName>
                                        </p:attrNameLst>
                                      </p:cBhvr>
                                      <p:tavLst>
                                        <p:tav tm="0">
                                          <p:val>
                                            <p:fltVal val="90"/>
                                          </p:val>
                                        </p:tav>
                                        <p:tav tm="100000">
                                          <p:val>
                                            <p:fltVal val="0"/>
                                          </p:val>
                                        </p:tav>
                                      </p:tavLst>
                                    </p:anim>
                                    <p:animEffect transition="in" filter="fade">
                                      <p:cBhvr>
                                        <p:cTn id="34" dur="1000"/>
                                        <p:tgtEl>
                                          <p:spTgt spid="523"/>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522"/>
                                        </p:tgtEl>
                                        <p:attrNameLst>
                                          <p:attrName>style.visibility</p:attrName>
                                        </p:attrNameLst>
                                      </p:cBhvr>
                                      <p:to>
                                        <p:strVal val="visible"/>
                                      </p:to>
                                    </p:set>
                                    <p:animEffect transition="in" filter="fade">
                                      <p:cBhvr>
                                        <p:cTn id="37" dur="500"/>
                                        <p:tgtEl>
                                          <p:spTgt spid="522"/>
                                        </p:tgtEl>
                                      </p:cBhvr>
                                    </p:animEffect>
                                  </p:childTnLst>
                                </p:cTn>
                              </p:par>
                              <p:par>
                                <p:cTn id="38" presetID="42" presetClass="path" presetSubtype="0" decel="30000" fill="hold" grpId="1" nodeType="withEffect">
                                  <p:stCondLst>
                                    <p:cond delay="250"/>
                                  </p:stCondLst>
                                  <p:childTnLst>
                                    <p:animMotion origin="layout" path="M -2.08333E-6 -4.81481E-6 L 0.03373 0.04399 " pathEditMode="relative" rAng="0" ptsTypes="AA">
                                      <p:cBhvr>
                                        <p:cTn id="39" dur="750" spd="-100000" fill="hold"/>
                                        <p:tgtEl>
                                          <p:spTgt spid="522"/>
                                        </p:tgtEl>
                                        <p:attrNameLst>
                                          <p:attrName>ppt_x</p:attrName>
                                          <p:attrName>ppt_y</p:attrName>
                                        </p:attrNameLst>
                                      </p:cBhvr>
                                      <p:rCtr x="1680" y="2199"/>
                                    </p:animMotion>
                                  </p:childTnLst>
                                </p:cTn>
                              </p:par>
                              <p:par>
                                <p:cTn id="40" presetID="53" presetClass="entr" presetSubtype="16" fill="hold" nodeType="withEffect">
                                  <p:stCondLst>
                                    <p:cond delay="1250"/>
                                  </p:stCondLst>
                                  <p:childTnLst>
                                    <p:set>
                                      <p:cBhvr>
                                        <p:cTn id="41" dur="1" fill="hold">
                                          <p:stCondLst>
                                            <p:cond delay="0"/>
                                          </p:stCondLst>
                                        </p:cTn>
                                        <p:tgtEl>
                                          <p:spTgt spid="527"/>
                                        </p:tgtEl>
                                        <p:attrNameLst>
                                          <p:attrName>style.visibility</p:attrName>
                                        </p:attrNameLst>
                                      </p:cBhvr>
                                      <p:to>
                                        <p:strVal val="visible"/>
                                      </p:to>
                                    </p:set>
                                    <p:anim calcmode="lin" valueType="num">
                                      <p:cBhvr>
                                        <p:cTn id="42" dur="750" fill="hold"/>
                                        <p:tgtEl>
                                          <p:spTgt spid="527"/>
                                        </p:tgtEl>
                                        <p:attrNameLst>
                                          <p:attrName>ppt_w</p:attrName>
                                        </p:attrNameLst>
                                      </p:cBhvr>
                                      <p:tavLst>
                                        <p:tav tm="0">
                                          <p:val>
                                            <p:fltVal val="0"/>
                                          </p:val>
                                        </p:tav>
                                        <p:tav tm="100000">
                                          <p:val>
                                            <p:strVal val="#ppt_w"/>
                                          </p:val>
                                        </p:tav>
                                      </p:tavLst>
                                    </p:anim>
                                    <p:anim calcmode="lin" valueType="num">
                                      <p:cBhvr>
                                        <p:cTn id="43" dur="750" fill="hold"/>
                                        <p:tgtEl>
                                          <p:spTgt spid="527"/>
                                        </p:tgtEl>
                                        <p:attrNameLst>
                                          <p:attrName>ppt_h</p:attrName>
                                        </p:attrNameLst>
                                      </p:cBhvr>
                                      <p:tavLst>
                                        <p:tav tm="0">
                                          <p:val>
                                            <p:fltVal val="0"/>
                                          </p:val>
                                        </p:tav>
                                        <p:tav tm="100000">
                                          <p:val>
                                            <p:strVal val="#ppt_h"/>
                                          </p:val>
                                        </p:tav>
                                      </p:tavLst>
                                    </p:anim>
                                    <p:animEffect transition="in" filter="fade">
                                      <p:cBhvr>
                                        <p:cTn id="44" dur="750"/>
                                        <p:tgtEl>
                                          <p:spTgt spid="527"/>
                                        </p:tgtEl>
                                      </p:cBhvr>
                                    </p:animEffect>
                                  </p:childTnLst>
                                </p:cTn>
                              </p:par>
                              <p:par>
                                <p:cTn id="45" presetID="53" presetClass="entr" presetSubtype="16" fill="hold" grpId="0" nodeType="withEffect">
                                  <p:stCondLst>
                                    <p:cond delay="1250"/>
                                  </p:stCondLst>
                                  <p:childTnLst>
                                    <p:set>
                                      <p:cBhvr>
                                        <p:cTn id="46" dur="1" fill="hold">
                                          <p:stCondLst>
                                            <p:cond delay="0"/>
                                          </p:stCondLst>
                                        </p:cTn>
                                        <p:tgtEl>
                                          <p:spTgt spid="537"/>
                                        </p:tgtEl>
                                        <p:attrNameLst>
                                          <p:attrName>style.visibility</p:attrName>
                                        </p:attrNameLst>
                                      </p:cBhvr>
                                      <p:to>
                                        <p:strVal val="visible"/>
                                      </p:to>
                                    </p:set>
                                    <p:anim calcmode="lin" valueType="num">
                                      <p:cBhvr>
                                        <p:cTn id="47" dur="750" fill="hold"/>
                                        <p:tgtEl>
                                          <p:spTgt spid="537"/>
                                        </p:tgtEl>
                                        <p:attrNameLst>
                                          <p:attrName>ppt_w</p:attrName>
                                        </p:attrNameLst>
                                      </p:cBhvr>
                                      <p:tavLst>
                                        <p:tav tm="0">
                                          <p:val>
                                            <p:fltVal val="0"/>
                                          </p:val>
                                        </p:tav>
                                        <p:tav tm="100000">
                                          <p:val>
                                            <p:strVal val="#ppt_w"/>
                                          </p:val>
                                        </p:tav>
                                      </p:tavLst>
                                    </p:anim>
                                    <p:anim calcmode="lin" valueType="num">
                                      <p:cBhvr>
                                        <p:cTn id="48" dur="750" fill="hold"/>
                                        <p:tgtEl>
                                          <p:spTgt spid="537"/>
                                        </p:tgtEl>
                                        <p:attrNameLst>
                                          <p:attrName>ppt_h</p:attrName>
                                        </p:attrNameLst>
                                      </p:cBhvr>
                                      <p:tavLst>
                                        <p:tav tm="0">
                                          <p:val>
                                            <p:fltVal val="0"/>
                                          </p:val>
                                        </p:tav>
                                        <p:tav tm="100000">
                                          <p:val>
                                            <p:strVal val="#ppt_h"/>
                                          </p:val>
                                        </p:tav>
                                      </p:tavLst>
                                    </p:anim>
                                    <p:animEffect transition="in" filter="fade">
                                      <p:cBhvr>
                                        <p:cTn id="49" dur="750"/>
                                        <p:tgtEl>
                                          <p:spTgt spid="537"/>
                                        </p:tgtEl>
                                      </p:cBhvr>
                                    </p:animEffect>
                                  </p:childTnLst>
                                </p:cTn>
                              </p:par>
                              <p:par>
                                <p:cTn id="50" presetID="53" presetClass="entr" presetSubtype="16" fill="hold" nodeType="withEffect">
                                  <p:stCondLst>
                                    <p:cond delay="1250"/>
                                  </p:stCondLst>
                                  <p:childTnLst>
                                    <p:set>
                                      <p:cBhvr>
                                        <p:cTn id="51" dur="1" fill="hold">
                                          <p:stCondLst>
                                            <p:cond delay="0"/>
                                          </p:stCondLst>
                                        </p:cTn>
                                        <p:tgtEl>
                                          <p:spTgt spid="534"/>
                                        </p:tgtEl>
                                        <p:attrNameLst>
                                          <p:attrName>style.visibility</p:attrName>
                                        </p:attrNameLst>
                                      </p:cBhvr>
                                      <p:to>
                                        <p:strVal val="visible"/>
                                      </p:to>
                                    </p:set>
                                    <p:anim calcmode="lin" valueType="num">
                                      <p:cBhvr>
                                        <p:cTn id="52" dur="750" fill="hold"/>
                                        <p:tgtEl>
                                          <p:spTgt spid="534"/>
                                        </p:tgtEl>
                                        <p:attrNameLst>
                                          <p:attrName>ppt_w</p:attrName>
                                        </p:attrNameLst>
                                      </p:cBhvr>
                                      <p:tavLst>
                                        <p:tav tm="0">
                                          <p:val>
                                            <p:fltVal val="0"/>
                                          </p:val>
                                        </p:tav>
                                        <p:tav tm="100000">
                                          <p:val>
                                            <p:strVal val="#ppt_w"/>
                                          </p:val>
                                        </p:tav>
                                      </p:tavLst>
                                    </p:anim>
                                    <p:anim calcmode="lin" valueType="num">
                                      <p:cBhvr>
                                        <p:cTn id="53" dur="750" fill="hold"/>
                                        <p:tgtEl>
                                          <p:spTgt spid="534"/>
                                        </p:tgtEl>
                                        <p:attrNameLst>
                                          <p:attrName>ppt_h</p:attrName>
                                        </p:attrNameLst>
                                      </p:cBhvr>
                                      <p:tavLst>
                                        <p:tav tm="0">
                                          <p:val>
                                            <p:fltVal val="0"/>
                                          </p:val>
                                        </p:tav>
                                        <p:tav tm="100000">
                                          <p:val>
                                            <p:strVal val="#ppt_h"/>
                                          </p:val>
                                        </p:tav>
                                      </p:tavLst>
                                    </p:anim>
                                    <p:animEffect transition="in" filter="fade">
                                      <p:cBhvr>
                                        <p:cTn id="54" dur="750"/>
                                        <p:tgtEl>
                                          <p:spTgt spid="534"/>
                                        </p:tgtEl>
                                      </p:cBhvr>
                                    </p:animEffect>
                                  </p:childTnLst>
                                </p:cTn>
                              </p:par>
                              <p:par>
                                <p:cTn id="55" presetID="53" presetClass="entr" presetSubtype="16" fill="hold" nodeType="withEffect">
                                  <p:stCondLst>
                                    <p:cond delay="1250"/>
                                  </p:stCondLst>
                                  <p:childTnLst>
                                    <p:set>
                                      <p:cBhvr>
                                        <p:cTn id="56" dur="1" fill="hold">
                                          <p:stCondLst>
                                            <p:cond delay="0"/>
                                          </p:stCondLst>
                                        </p:cTn>
                                        <p:tgtEl>
                                          <p:spTgt spid="524"/>
                                        </p:tgtEl>
                                        <p:attrNameLst>
                                          <p:attrName>style.visibility</p:attrName>
                                        </p:attrNameLst>
                                      </p:cBhvr>
                                      <p:to>
                                        <p:strVal val="visible"/>
                                      </p:to>
                                    </p:set>
                                    <p:anim calcmode="lin" valueType="num">
                                      <p:cBhvr>
                                        <p:cTn id="57" dur="750" fill="hold"/>
                                        <p:tgtEl>
                                          <p:spTgt spid="524"/>
                                        </p:tgtEl>
                                        <p:attrNameLst>
                                          <p:attrName>ppt_w</p:attrName>
                                        </p:attrNameLst>
                                      </p:cBhvr>
                                      <p:tavLst>
                                        <p:tav tm="0">
                                          <p:val>
                                            <p:fltVal val="0"/>
                                          </p:val>
                                        </p:tav>
                                        <p:tav tm="100000">
                                          <p:val>
                                            <p:strVal val="#ppt_w"/>
                                          </p:val>
                                        </p:tav>
                                      </p:tavLst>
                                    </p:anim>
                                    <p:anim calcmode="lin" valueType="num">
                                      <p:cBhvr>
                                        <p:cTn id="58" dur="750" fill="hold"/>
                                        <p:tgtEl>
                                          <p:spTgt spid="524"/>
                                        </p:tgtEl>
                                        <p:attrNameLst>
                                          <p:attrName>ppt_h</p:attrName>
                                        </p:attrNameLst>
                                      </p:cBhvr>
                                      <p:tavLst>
                                        <p:tav tm="0">
                                          <p:val>
                                            <p:fltVal val="0"/>
                                          </p:val>
                                        </p:tav>
                                        <p:tav tm="100000">
                                          <p:val>
                                            <p:strVal val="#ppt_h"/>
                                          </p:val>
                                        </p:tav>
                                      </p:tavLst>
                                    </p:anim>
                                    <p:animEffect transition="in" filter="fade">
                                      <p:cBhvr>
                                        <p:cTn id="59" dur="750"/>
                                        <p:tgtEl>
                                          <p:spTgt spid="524"/>
                                        </p:tgtEl>
                                      </p:cBhvr>
                                    </p:animEffect>
                                  </p:childTnLst>
                                </p:cTn>
                              </p:par>
                              <p:par>
                                <p:cTn id="60" presetID="31" presetClass="entr" presetSubtype="0" fill="hold" grpId="0" nodeType="withEffect">
                                  <p:stCondLst>
                                    <p:cond delay="750"/>
                                  </p:stCondLst>
                                  <p:childTnLst>
                                    <p:set>
                                      <p:cBhvr>
                                        <p:cTn id="61" dur="1" fill="hold">
                                          <p:stCondLst>
                                            <p:cond delay="0"/>
                                          </p:stCondLst>
                                        </p:cTn>
                                        <p:tgtEl>
                                          <p:spTgt spid="2"/>
                                        </p:tgtEl>
                                        <p:attrNameLst>
                                          <p:attrName>style.visibility</p:attrName>
                                        </p:attrNameLst>
                                      </p:cBhvr>
                                      <p:to>
                                        <p:strVal val="visible"/>
                                      </p:to>
                                    </p:set>
                                    <p:anim calcmode="lin" valueType="num">
                                      <p:cBhvr>
                                        <p:cTn id="62" dur="1000" fill="hold"/>
                                        <p:tgtEl>
                                          <p:spTgt spid="2"/>
                                        </p:tgtEl>
                                        <p:attrNameLst>
                                          <p:attrName>ppt_w</p:attrName>
                                        </p:attrNameLst>
                                      </p:cBhvr>
                                      <p:tavLst>
                                        <p:tav tm="0">
                                          <p:val>
                                            <p:fltVal val="0"/>
                                          </p:val>
                                        </p:tav>
                                        <p:tav tm="100000">
                                          <p:val>
                                            <p:strVal val="#ppt_w"/>
                                          </p:val>
                                        </p:tav>
                                      </p:tavLst>
                                    </p:anim>
                                    <p:anim calcmode="lin" valueType="num">
                                      <p:cBhvr>
                                        <p:cTn id="63" dur="1000" fill="hold"/>
                                        <p:tgtEl>
                                          <p:spTgt spid="2"/>
                                        </p:tgtEl>
                                        <p:attrNameLst>
                                          <p:attrName>ppt_h</p:attrName>
                                        </p:attrNameLst>
                                      </p:cBhvr>
                                      <p:tavLst>
                                        <p:tav tm="0">
                                          <p:val>
                                            <p:fltVal val="0"/>
                                          </p:val>
                                        </p:tav>
                                        <p:tav tm="100000">
                                          <p:val>
                                            <p:strVal val="#ppt_h"/>
                                          </p:val>
                                        </p:tav>
                                      </p:tavLst>
                                    </p:anim>
                                    <p:anim calcmode="lin" valueType="num">
                                      <p:cBhvr>
                                        <p:cTn id="64" dur="1000" fill="hold"/>
                                        <p:tgtEl>
                                          <p:spTgt spid="2"/>
                                        </p:tgtEl>
                                        <p:attrNameLst>
                                          <p:attrName>style.rotation</p:attrName>
                                        </p:attrNameLst>
                                      </p:cBhvr>
                                      <p:tavLst>
                                        <p:tav tm="0">
                                          <p:val>
                                            <p:fltVal val="90"/>
                                          </p:val>
                                        </p:tav>
                                        <p:tav tm="100000">
                                          <p:val>
                                            <p:fltVal val="0"/>
                                          </p:val>
                                        </p:tav>
                                      </p:tavLst>
                                    </p:anim>
                                    <p:animEffect transition="in" filter="fade">
                                      <p:cBhvr>
                                        <p:cTn id="65" dur="1000"/>
                                        <p:tgtEl>
                                          <p:spTgt spid="2"/>
                                        </p:tgtEl>
                                      </p:cBhvr>
                                    </p:animEffect>
                                  </p:childTnLst>
                                </p:cTn>
                              </p:par>
                              <p:par>
                                <p:cTn id="66" presetID="31" presetClass="entr" presetSubtype="0" fill="hold" grpId="0" nodeType="withEffect">
                                  <p:stCondLst>
                                    <p:cond delay="750"/>
                                  </p:stCondLst>
                                  <p:childTnLst>
                                    <p:set>
                                      <p:cBhvr>
                                        <p:cTn id="67" dur="1" fill="hold">
                                          <p:stCondLst>
                                            <p:cond delay="0"/>
                                          </p:stCondLst>
                                        </p:cTn>
                                        <p:tgtEl>
                                          <p:spTgt spid="3"/>
                                        </p:tgtEl>
                                        <p:attrNameLst>
                                          <p:attrName>style.visibility</p:attrName>
                                        </p:attrNameLst>
                                      </p:cBhvr>
                                      <p:to>
                                        <p:strVal val="visible"/>
                                      </p:to>
                                    </p:set>
                                    <p:anim calcmode="lin" valueType="num">
                                      <p:cBhvr>
                                        <p:cTn id="68" dur="1000" fill="hold"/>
                                        <p:tgtEl>
                                          <p:spTgt spid="3"/>
                                        </p:tgtEl>
                                        <p:attrNameLst>
                                          <p:attrName>ppt_w</p:attrName>
                                        </p:attrNameLst>
                                      </p:cBhvr>
                                      <p:tavLst>
                                        <p:tav tm="0">
                                          <p:val>
                                            <p:fltVal val="0"/>
                                          </p:val>
                                        </p:tav>
                                        <p:tav tm="100000">
                                          <p:val>
                                            <p:strVal val="#ppt_w"/>
                                          </p:val>
                                        </p:tav>
                                      </p:tavLst>
                                    </p:anim>
                                    <p:anim calcmode="lin" valueType="num">
                                      <p:cBhvr>
                                        <p:cTn id="69" dur="1000" fill="hold"/>
                                        <p:tgtEl>
                                          <p:spTgt spid="3"/>
                                        </p:tgtEl>
                                        <p:attrNameLst>
                                          <p:attrName>ppt_h</p:attrName>
                                        </p:attrNameLst>
                                      </p:cBhvr>
                                      <p:tavLst>
                                        <p:tav tm="0">
                                          <p:val>
                                            <p:fltVal val="0"/>
                                          </p:val>
                                        </p:tav>
                                        <p:tav tm="100000">
                                          <p:val>
                                            <p:strVal val="#ppt_h"/>
                                          </p:val>
                                        </p:tav>
                                      </p:tavLst>
                                    </p:anim>
                                    <p:anim calcmode="lin" valueType="num">
                                      <p:cBhvr>
                                        <p:cTn id="70" dur="1000" fill="hold"/>
                                        <p:tgtEl>
                                          <p:spTgt spid="3"/>
                                        </p:tgtEl>
                                        <p:attrNameLst>
                                          <p:attrName>style.rotation</p:attrName>
                                        </p:attrNameLst>
                                      </p:cBhvr>
                                      <p:tavLst>
                                        <p:tav tm="0">
                                          <p:val>
                                            <p:fltVal val="90"/>
                                          </p:val>
                                        </p:tav>
                                        <p:tav tm="100000">
                                          <p:val>
                                            <p:fltVal val="0"/>
                                          </p:val>
                                        </p:tav>
                                      </p:tavLst>
                                    </p:anim>
                                    <p:animEffect transition="in" filter="fade">
                                      <p:cBhvr>
                                        <p:cTn id="71" dur="1000"/>
                                        <p:tgtEl>
                                          <p:spTgt spid="3"/>
                                        </p:tgtEl>
                                      </p:cBhvr>
                                    </p:animEffect>
                                  </p:childTnLst>
                                </p:cTn>
                              </p:par>
                              <p:par>
                                <p:cTn id="72" presetID="31" presetClass="entr" presetSubtype="0" fill="hold" grpId="0" nodeType="withEffect">
                                  <p:stCondLst>
                                    <p:cond delay="750"/>
                                  </p:stCondLst>
                                  <p:childTnLst>
                                    <p:set>
                                      <p:cBhvr>
                                        <p:cTn id="73" dur="1" fill="hold">
                                          <p:stCondLst>
                                            <p:cond delay="0"/>
                                          </p:stCondLst>
                                        </p:cTn>
                                        <p:tgtEl>
                                          <p:spTgt spid="4"/>
                                        </p:tgtEl>
                                        <p:attrNameLst>
                                          <p:attrName>style.visibility</p:attrName>
                                        </p:attrNameLst>
                                      </p:cBhvr>
                                      <p:to>
                                        <p:strVal val="visible"/>
                                      </p:to>
                                    </p:set>
                                    <p:anim calcmode="lin" valueType="num">
                                      <p:cBhvr>
                                        <p:cTn id="74" dur="1000" fill="hold"/>
                                        <p:tgtEl>
                                          <p:spTgt spid="4"/>
                                        </p:tgtEl>
                                        <p:attrNameLst>
                                          <p:attrName>ppt_w</p:attrName>
                                        </p:attrNameLst>
                                      </p:cBhvr>
                                      <p:tavLst>
                                        <p:tav tm="0">
                                          <p:val>
                                            <p:fltVal val="0"/>
                                          </p:val>
                                        </p:tav>
                                        <p:tav tm="100000">
                                          <p:val>
                                            <p:strVal val="#ppt_w"/>
                                          </p:val>
                                        </p:tav>
                                      </p:tavLst>
                                    </p:anim>
                                    <p:anim calcmode="lin" valueType="num">
                                      <p:cBhvr>
                                        <p:cTn id="75" dur="1000" fill="hold"/>
                                        <p:tgtEl>
                                          <p:spTgt spid="4"/>
                                        </p:tgtEl>
                                        <p:attrNameLst>
                                          <p:attrName>ppt_h</p:attrName>
                                        </p:attrNameLst>
                                      </p:cBhvr>
                                      <p:tavLst>
                                        <p:tav tm="0">
                                          <p:val>
                                            <p:fltVal val="0"/>
                                          </p:val>
                                        </p:tav>
                                        <p:tav tm="100000">
                                          <p:val>
                                            <p:strVal val="#ppt_h"/>
                                          </p:val>
                                        </p:tav>
                                      </p:tavLst>
                                    </p:anim>
                                    <p:anim calcmode="lin" valueType="num">
                                      <p:cBhvr>
                                        <p:cTn id="76" dur="1000" fill="hold"/>
                                        <p:tgtEl>
                                          <p:spTgt spid="4"/>
                                        </p:tgtEl>
                                        <p:attrNameLst>
                                          <p:attrName>style.rotation</p:attrName>
                                        </p:attrNameLst>
                                      </p:cBhvr>
                                      <p:tavLst>
                                        <p:tav tm="0">
                                          <p:val>
                                            <p:fltVal val="90"/>
                                          </p:val>
                                        </p:tav>
                                        <p:tav tm="100000">
                                          <p:val>
                                            <p:fltVal val="0"/>
                                          </p:val>
                                        </p:tav>
                                      </p:tavLst>
                                    </p:anim>
                                    <p:animEffect transition="in" filter="fade">
                                      <p:cBhvr>
                                        <p:cTn id="77" dur="1000"/>
                                        <p:tgtEl>
                                          <p:spTgt spid="4"/>
                                        </p:tgtEl>
                                      </p:cBhvr>
                                    </p:animEffect>
                                  </p:childTnLst>
                                </p:cTn>
                              </p:par>
                              <p:par>
                                <p:cTn id="78" presetID="31" presetClass="entr" presetSubtype="0" fill="hold" grpId="0" nodeType="withEffect">
                                  <p:stCondLst>
                                    <p:cond delay="750"/>
                                  </p:stCondLst>
                                  <p:childTnLst>
                                    <p:set>
                                      <p:cBhvr>
                                        <p:cTn id="79" dur="1" fill="hold">
                                          <p:stCondLst>
                                            <p:cond delay="0"/>
                                          </p:stCondLst>
                                        </p:cTn>
                                        <p:tgtEl>
                                          <p:spTgt spid="5"/>
                                        </p:tgtEl>
                                        <p:attrNameLst>
                                          <p:attrName>style.visibility</p:attrName>
                                        </p:attrNameLst>
                                      </p:cBhvr>
                                      <p:to>
                                        <p:strVal val="visible"/>
                                      </p:to>
                                    </p:set>
                                    <p:anim calcmode="lin" valueType="num">
                                      <p:cBhvr>
                                        <p:cTn id="80" dur="1000" fill="hold"/>
                                        <p:tgtEl>
                                          <p:spTgt spid="5"/>
                                        </p:tgtEl>
                                        <p:attrNameLst>
                                          <p:attrName>ppt_w</p:attrName>
                                        </p:attrNameLst>
                                      </p:cBhvr>
                                      <p:tavLst>
                                        <p:tav tm="0">
                                          <p:val>
                                            <p:fltVal val="0"/>
                                          </p:val>
                                        </p:tav>
                                        <p:tav tm="100000">
                                          <p:val>
                                            <p:strVal val="#ppt_w"/>
                                          </p:val>
                                        </p:tav>
                                      </p:tavLst>
                                    </p:anim>
                                    <p:anim calcmode="lin" valueType="num">
                                      <p:cBhvr>
                                        <p:cTn id="81" dur="1000" fill="hold"/>
                                        <p:tgtEl>
                                          <p:spTgt spid="5"/>
                                        </p:tgtEl>
                                        <p:attrNameLst>
                                          <p:attrName>ppt_h</p:attrName>
                                        </p:attrNameLst>
                                      </p:cBhvr>
                                      <p:tavLst>
                                        <p:tav tm="0">
                                          <p:val>
                                            <p:fltVal val="0"/>
                                          </p:val>
                                        </p:tav>
                                        <p:tav tm="100000">
                                          <p:val>
                                            <p:strVal val="#ppt_h"/>
                                          </p:val>
                                        </p:tav>
                                      </p:tavLst>
                                    </p:anim>
                                    <p:anim calcmode="lin" valueType="num">
                                      <p:cBhvr>
                                        <p:cTn id="82" dur="1000" fill="hold"/>
                                        <p:tgtEl>
                                          <p:spTgt spid="5"/>
                                        </p:tgtEl>
                                        <p:attrNameLst>
                                          <p:attrName>style.rotation</p:attrName>
                                        </p:attrNameLst>
                                      </p:cBhvr>
                                      <p:tavLst>
                                        <p:tav tm="0">
                                          <p:val>
                                            <p:fltVal val="90"/>
                                          </p:val>
                                        </p:tav>
                                        <p:tav tm="100000">
                                          <p:val>
                                            <p:fltVal val="0"/>
                                          </p:val>
                                        </p:tav>
                                      </p:tavLst>
                                    </p:anim>
                                    <p:animEffect transition="in" filter="fade">
                                      <p:cBhvr>
                                        <p:cTn id="83" dur="1000"/>
                                        <p:tgtEl>
                                          <p:spTgt spid="5"/>
                                        </p:tgtEl>
                                      </p:cBhvr>
                                    </p:animEffect>
                                  </p:childTnLst>
                                </p:cTn>
                              </p:par>
                              <p:par>
                                <p:cTn id="84" presetID="31" presetClass="entr" presetSubtype="0" fill="hold" grpId="0" nodeType="withEffect">
                                  <p:stCondLst>
                                    <p:cond delay="750"/>
                                  </p:stCondLst>
                                  <p:childTnLst>
                                    <p:set>
                                      <p:cBhvr>
                                        <p:cTn id="85" dur="1" fill="hold">
                                          <p:stCondLst>
                                            <p:cond delay="0"/>
                                          </p:stCondLst>
                                        </p:cTn>
                                        <p:tgtEl>
                                          <p:spTgt spid="6"/>
                                        </p:tgtEl>
                                        <p:attrNameLst>
                                          <p:attrName>style.visibility</p:attrName>
                                        </p:attrNameLst>
                                      </p:cBhvr>
                                      <p:to>
                                        <p:strVal val="visible"/>
                                      </p:to>
                                    </p:set>
                                    <p:anim calcmode="lin" valueType="num">
                                      <p:cBhvr>
                                        <p:cTn id="86" dur="1000" fill="hold"/>
                                        <p:tgtEl>
                                          <p:spTgt spid="6"/>
                                        </p:tgtEl>
                                        <p:attrNameLst>
                                          <p:attrName>ppt_w</p:attrName>
                                        </p:attrNameLst>
                                      </p:cBhvr>
                                      <p:tavLst>
                                        <p:tav tm="0">
                                          <p:val>
                                            <p:fltVal val="0"/>
                                          </p:val>
                                        </p:tav>
                                        <p:tav tm="100000">
                                          <p:val>
                                            <p:strVal val="#ppt_w"/>
                                          </p:val>
                                        </p:tav>
                                      </p:tavLst>
                                    </p:anim>
                                    <p:anim calcmode="lin" valueType="num">
                                      <p:cBhvr>
                                        <p:cTn id="87" dur="1000" fill="hold"/>
                                        <p:tgtEl>
                                          <p:spTgt spid="6"/>
                                        </p:tgtEl>
                                        <p:attrNameLst>
                                          <p:attrName>ppt_h</p:attrName>
                                        </p:attrNameLst>
                                      </p:cBhvr>
                                      <p:tavLst>
                                        <p:tav tm="0">
                                          <p:val>
                                            <p:fltVal val="0"/>
                                          </p:val>
                                        </p:tav>
                                        <p:tav tm="100000">
                                          <p:val>
                                            <p:strVal val="#ppt_h"/>
                                          </p:val>
                                        </p:tav>
                                      </p:tavLst>
                                    </p:anim>
                                    <p:anim calcmode="lin" valueType="num">
                                      <p:cBhvr>
                                        <p:cTn id="88" dur="1000" fill="hold"/>
                                        <p:tgtEl>
                                          <p:spTgt spid="6"/>
                                        </p:tgtEl>
                                        <p:attrNameLst>
                                          <p:attrName>style.rotation</p:attrName>
                                        </p:attrNameLst>
                                      </p:cBhvr>
                                      <p:tavLst>
                                        <p:tav tm="0">
                                          <p:val>
                                            <p:fltVal val="90"/>
                                          </p:val>
                                        </p:tav>
                                        <p:tav tm="100000">
                                          <p:val>
                                            <p:fltVal val="0"/>
                                          </p:val>
                                        </p:tav>
                                      </p:tavLst>
                                    </p:anim>
                                    <p:animEffect transition="in" filter="fade">
                                      <p:cBhvr>
                                        <p:cTn id="89" dur="1000"/>
                                        <p:tgtEl>
                                          <p:spTgt spid="6"/>
                                        </p:tgtEl>
                                      </p:cBhvr>
                                    </p:animEffect>
                                  </p:childTnLst>
                                </p:cTn>
                              </p:par>
                              <p:par>
                                <p:cTn id="90" presetID="31" presetClass="entr" presetSubtype="0" fill="hold" grpId="0" nodeType="withEffect">
                                  <p:stCondLst>
                                    <p:cond delay="750"/>
                                  </p:stCondLst>
                                  <p:childTnLst>
                                    <p:set>
                                      <p:cBhvr>
                                        <p:cTn id="91" dur="1" fill="hold">
                                          <p:stCondLst>
                                            <p:cond delay="0"/>
                                          </p:stCondLst>
                                        </p:cTn>
                                        <p:tgtEl>
                                          <p:spTgt spid="7"/>
                                        </p:tgtEl>
                                        <p:attrNameLst>
                                          <p:attrName>style.visibility</p:attrName>
                                        </p:attrNameLst>
                                      </p:cBhvr>
                                      <p:to>
                                        <p:strVal val="visible"/>
                                      </p:to>
                                    </p:set>
                                    <p:anim calcmode="lin" valueType="num">
                                      <p:cBhvr>
                                        <p:cTn id="92" dur="1000" fill="hold"/>
                                        <p:tgtEl>
                                          <p:spTgt spid="7"/>
                                        </p:tgtEl>
                                        <p:attrNameLst>
                                          <p:attrName>ppt_w</p:attrName>
                                        </p:attrNameLst>
                                      </p:cBhvr>
                                      <p:tavLst>
                                        <p:tav tm="0">
                                          <p:val>
                                            <p:fltVal val="0"/>
                                          </p:val>
                                        </p:tav>
                                        <p:tav tm="100000">
                                          <p:val>
                                            <p:strVal val="#ppt_w"/>
                                          </p:val>
                                        </p:tav>
                                      </p:tavLst>
                                    </p:anim>
                                    <p:anim calcmode="lin" valueType="num">
                                      <p:cBhvr>
                                        <p:cTn id="93" dur="1000" fill="hold"/>
                                        <p:tgtEl>
                                          <p:spTgt spid="7"/>
                                        </p:tgtEl>
                                        <p:attrNameLst>
                                          <p:attrName>ppt_h</p:attrName>
                                        </p:attrNameLst>
                                      </p:cBhvr>
                                      <p:tavLst>
                                        <p:tav tm="0">
                                          <p:val>
                                            <p:fltVal val="0"/>
                                          </p:val>
                                        </p:tav>
                                        <p:tav tm="100000">
                                          <p:val>
                                            <p:strVal val="#ppt_h"/>
                                          </p:val>
                                        </p:tav>
                                      </p:tavLst>
                                    </p:anim>
                                    <p:anim calcmode="lin" valueType="num">
                                      <p:cBhvr>
                                        <p:cTn id="94" dur="1000" fill="hold"/>
                                        <p:tgtEl>
                                          <p:spTgt spid="7"/>
                                        </p:tgtEl>
                                        <p:attrNameLst>
                                          <p:attrName>style.rotation</p:attrName>
                                        </p:attrNameLst>
                                      </p:cBhvr>
                                      <p:tavLst>
                                        <p:tav tm="0">
                                          <p:val>
                                            <p:fltVal val="90"/>
                                          </p:val>
                                        </p:tav>
                                        <p:tav tm="100000">
                                          <p:val>
                                            <p:fltVal val="0"/>
                                          </p:val>
                                        </p:tav>
                                      </p:tavLst>
                                    </p:anim>
                                    <p:animEffect transition="in" filter="fade">
                                      <p:cBhvr>
                                        <p:cTn id="95" dur="1000"/>
                                        <p:tgtEl>
                                          <p:spTgt spid="7"/>
                                        </p:tgtEl>
                                      </p:cBhvr>
                                    </p:animEffect>
                                  </p:childTnLst>
                                </p:cTn>
                              </p:par>
                              <p:par>
                                <p:cTn id="96" presetID="31" presetClass="entr" presetSubtype="0" fill="hold" grpId="0" nodeType="withEffect">
                                  <p:stCondLst>
                                    <p:cond delay="750"/>
                                  </p:stCondLst>
                                  <p:childTnLst>
                                    <p:set>
                                      <p:cBhvr>
                                        <p:cTn id="97" dur="1" fill="hold">
                                          <p:stCondLst>
                                            <p:cond delay="0"/>
                                          </p:stCondLst>
                                        </p:cTn>
                                        <p:tgtEl>
                                          <p:spTgt spid="8"/>
                                        </p:tgtEl>
                                        <p:attrNameLst>
                                          <p:attrName>style.visibility</p:attrName>
                                        </p:attrNameLst>
                                      </p:cBhvr>
                                      <p:to>
                                        <p:strVal val="visible"/>
                                      </p:to>
                                    </p:set>
                                    <p:anim calcmode="lin" valueType="num">
                                      <p:cBhvr>
                                        <p:cTn id="98" dur="1000" fill="hold"/>
                                        <p:tgtEl>
                                          <p:spTgt spid="8"/>
                                        </p:tgtEl>
                                        <p:attrNameLst>
                                          <p:attrName>ppt_w</p:attrName>
                                        </p:attrNameLst>
                                      </p:cBhvr>
                                      <p:tavLst>
                                        <p:tav tm="0">
                                          <p:val>
                                            <p:fltVal val="0"/>
                                          </p:val>
                                        </p:tav>
                                        <p:tav tm="100000">
                                          <p:val>
                                            <p:strVal val="#ppt_w"/>
                                          </p:val>
                                        </p:tav>
                                      </p:tavLst>
                                    </p:anim>
                                    <p:anim calcmode="lin" valueType="num">
                                      <p:cBhvr>
                                        <p:cTn id="99" dur="1000" fill="hold"/>
                                        <p:tgtEl>
                                          <p:spTgt spid="8"/>
                                        </p:tgtEl>
                                        <p:attrNameLst>
                                          <p:attrName>ppt_h</p:attrName>
                                        </p:attrNameLst>
                                      </p:cBhvr>
                                      <p:tavLst>
                                        <p:tav tm="0">
                                          <p:val>
                                            <p:fltVal val="0"/>
                                          </p:val>
                                        </p:tav>
                                        <p:tav tm="100000">
                                          <p:val>
                                            <p:strVal val="#ppt_h"/>
                                          </p:val>
                                        </p:tav>
                                      </p:tavLst>
                                    </p:anim>
                                    <p:anim calcmode="lin" valueType="num">
                                      <p:cBhvr>
                                        <p:cTn id="100" dur="1000" fill="hold"/>
                                        <p:tgtEl>
                                          <p:spTgt spid="8"/>
                                        </p:tgtEl>
                                        <p:attrNameLst>
                                          <p:attrName>style.rotation</p:attrName>
                                        </p:attrNameLst>
                                      </p:cBhvr>
                                      <p:tavLst>
                                        <p:tav tm="0">
                                          <p:val>
                                            <p:fltVal val="90"/>
                                          </p:val>
                                        </p:tav>
                                        <p:tav tm="100000">
                                          <p:val>
                                            <p:fltVal val="0"/>
                                          </p:val>
                                        </p:tav>
                                      </p:tavLst>
                                    </p:anim>
                                    <p:animEffect transition="in" filter="fade">
                                      <p:cBhvr>
                                        <p:cTn id="101" dur="1000"/>
                                        <p:tgtEl>
                                          <p:spTgt spid="8"/>
                                        </p:tgtEl>
                                      </p:cBhvr>
                                    </p:animEffect>
                                  </p:childTnLst>
                                </p:cTn>
                              </p:par>
                              <p:par>
                                <p:cTn id="102" presetID="31" presetClass="entr" presetSubtype="0" fill="hold" grpId="0" nodeType="withEffect">
                                  <p:stCondLst>
                                    <p:cond delay="750"/>
                                  </p:stCondLst>
                                  <p:childTnLst>
                                    <p:set>
                                      <p:cBhvr>
                                        <p:cTn id="103" dur="1" fill="hold">
                                          <p:stCondLst>
                                            <p:cond delay="0"/>
                                          </p:stCondLst>
                                        </p:cTn>
                                        <p:tgtEl>
                                          <p:spTgt spid="9"/>
                                        </p:tgtEl>
                                        <p:attrNameLst>
                                          <p:attrName>style.visibility</p:attrName>
                                        </p:attrNameLst>
                                      </p:cBhvr>
                                      <p:to>
                                        <p:strVal val="visible"/>
                                      </p:to>
                                    </p:set>
                                    <p:anim calcmode="lin" valueType="num">
                                      <p:cBhvr>
                                        <p:cTn id="104" dur="1000" fill="hold"/>
                                        <p:tgtEl>
                                          <p:spTgt spid="9"/>
                                        </p:tgtEl>
                                        <p:attrNameLst>
                                          <p:attrName>ppt_w</p:attrName>
                                        </p:attrNameLst>
                                      </p:cBhvr>
                                      <p:tavLst>
                                        <p:tav tm="0">
                                          <p:val>
                                            <p:fltVal val="0"/>
                                          </p:val>
                                        </p:tav>
                                        <p:tav tm="100000">
                                          <p:val>
                                            <p:strVal val="#ppt_w"/>
                                          </p:val>
                                        </p:tav>
                                      </p:tavLst>
                                    </p:anim>
                                    <p:anim calcmode="lin" valueType="num">
                                      <p:cBhvr>
                                        <p:cTn id="105" dur="1000" fill="hold"/>
                                        <p:tgtEl>
                                          <p:spTgt spid="9"/>
                                        </p:tgtEl>
                                        <p:attrNameLst>
                                          <p:attrName>ppt_h</p:attrName>
                                        </p:attrNameLst>
                                      </p:cBhvr>
                                      <p:tavLst>
                                        <p:tav tm="0">
                                          <p:val>
                                            <p:fltVal val="0"/>
                                          </p:val>
                                        </p:tav>
                                        <p:tav tm="100000">
                                          <p:val>
                                            <p:strVal val="#ppt_h"/>
                                          </p:val>
                                        </p:tav>
                                      </p:tavLst>
                                    </p:anim>
                                    <p:anim calcmode="lin" valueType="num">
                                      <p:cBhvr>
                                        <p:cTn id="106" dur="1000" fill="hold"/>
                                        <p:tgtEl>
                                          <p:spTgt spid="9"/>
                                        </p:tgtEl>
                                        <p:attrNameLst>
                                          <p:attrName>style.rotation</p:attrName>
                                        </p:attrNameLst>
                                      </p:cBhvr>
                                      <p:tavLst>
                                        <p:tav tm="0">
                                          <p:val>
                                            <p:fltVal val="90"/>
                                          </p:val>
                                        </p:tav>
                                        <p:tav tm="100000">
                                          <p:val>
                                            <p:fltVal val="0"/>
                                          </p:val>
                                        </p:tav>
                                      </p:tavLst>
                                    </p:anim>
                                    <p:animEffect transition="in" filter="fade">
                                      <p:cBhvr>
                                        <p:cTn id="107" dur="1000"/>
                                        <p:tgtEl>
                                          <p:spTgt spid="9"/>
                                        </p:tgtEl>
                                      </p:cBhvr>
                                    </p:animEffect>
                                  </p:childTnLst>
                                </p:cTn>
                              </p:par>
                              <p:par>
                                <p:cTn id="108" presetID="31" presetClass="entr" presetSubtype="0" fill="hold" grpId="0" nodeType="withEffect">
                                  <p:stCondLst>
                                    <p:cond delay="750"/>
                                  </p:stCondLst>
                                  <p:childTnLst>
                                    <p:set>
                                      <p:cBhvr>
                                        <p:cTn id="109" dur="1" fill="hold">
                                          <p:stCondLst>
                                            <p:cond delay="0"/>
                                          </p:stCondLst>
                                        </p:cTn>
                                        <p:tgtEl>
                                          <p:spTgt spid="10"/>
                                        </p:tgtEl>
                                        <p:attrNameLst>
                                          <p:attrName>style.visibility</p:attrName>
                                        </p:attrNameLst>
                                      </p:cBhvr>
                                      <p:to>
                                        <p:strVal val="visible"/>
                                      </p:to>
                                    </p:set>
                                    <p:anim calcmode="lin" valueType="num">
                                      <p:cBhvr>
                                        <p:cTn id="110" dur="1000" fill="hold"/>
                                        <p:tgtEl>
                                          <p:spTgt spid="10"/>
                                        </p:tgtEl>
                                        <p:attrNameLst>
                                          <p:attrName>ppt_w</p:attrName>
                                        </p:attrNameLst>
                                      </p:cBhvr>
                                      <p:tavLst>
                                        <p:tav tm="0">
                                          <p:val>
                                            <p:fltVal val="0"/>
                                          </p:val>
                                        </p:tav>
                                        <p:tav tm="100000">
                                          <p:val>
                                            <p:strVal val="#ppt_w"/>
                                          </p:val>
                                        </p:tav>
                                      </p:tavLst>
                                    </p:anim>
                                    <p:anim calcmode="lin" valueType="num">
                                      <p:cBhvr>
                                        <p:cTn id="111" dur="1000" fill="hold"/>
                                        <p:tgtEl>
                                          <p:spTgt spid="10"/>
                                        </p:tgtEl>
                                        <p:attrNameLst>
                                          <p:attrName>ppt_h</p:attrName>
                                        </p:attrNameLst>
                                      </p:cBhvr>
                                      <p:tavLst>
                                        <p:tav tm="0">
                                          <p:val>
                                            <p:fltVal val="0"/>
                                          </p:val>
                                        </p:tav>
                                        <p:tav tm="100000">
                                          <p:val>
                                            <p:strVal val="#ppt_h"/>
                                          </p:val>
                                        </p:tav>
                                      </p:tavLst>
                                    </p:anim>
                                    <p:anim calcmode="lin" valueType="num">
                                      <p:cBhvr>
                                        <p:cTn id="112" dur="1000" fill="hold"/>
                                        <p:tgtEl>
                                          <p:spTgt spid="10"/>
                                        </p:tgtEl>
                                        <p:attrNameLst>
                                          <p:attrName>style.rotation</p:attrName>
                                        </p:attrNameLst>
                                      </p:cBhvr>
                                      <p:tavLst>
                                        <p:tav tm="0">
                                          <p:val>
                                            <p:fltVal val="90"/>
                                          </p:val>
                                        </p:tav>
                                        <p:tav tm="100000">
                                          <p:val>
                                            <p:fltVal val="0"/>
                                          </p:val>
                                        </p:tav>
                                      </p:tavLst>
                                    </p:anim>
                                    <p:animEffect transition="in" filter="fade">
                                      <p:cBhvr>
                                        <p:cTn id="113" dur="1000"/>
                                        <p:tgtEl>
                                          <p:spTgt spid="10"/>
                                        </p:tgtEl>
                                      </p:cBhvr>
                                    </p:animEffect>
                                  </p:childTnLst>
                                </p:cTn>
                              </p:par>
                              <p:par>
                                <p:cTn id="114" presetID="31" presetClass="entr" presetSubtype="0" fill="hold" grpId="0" nodeType="withEffect">
                                  <p:stCondLst>
                                    <p:cond delay="750"/>
                                  </p:stCondLst>
                                  <p:childTnLst>
                                    <p:set>
                                      <p:cBhvr>
                                        <p:cTn id="115" dur="1" fill="hold">
                                          <p:stCondLst>
                                            <p:cond delay="0"/>
                                          </p:stCondLst>
                                        </p:cTn>
                                        <p:tgtEl>
                                          <p:spTgt spid="11"/>
                                        </p:tgtEl>
                                        <p:attrNameLst>
                                          <p:attrName>style.visibility</p:attrName>
                                        </p:attrNameLst>
                                      </p:cBhvr>
                                      <p:to>
                                        <p:strVal val="visible"/>
                                      </p:to>
                                    </p:set>
                                    <p:anim calcmode="lin" valueType="num">
                                      <p:cBhvr>
                                        <p:cTn id="116" dur="1000" fill="hold"/>
                                        <p:tgtEl>
                                          <p:spTgt spid="11"/>
                                        </p:tgtEl>
                                        <p:attrNameLst>
                                          <p:attrName>ppt_w</p:attrName>
                                        </p:attrNameLst>
                                      </p:cBhvr>
                                      <p:tavLst>
                                        <p:tav tm="0">
                                          <p:val>
                                            <p:fltVal val="0"/>
                                          </p:val>
                                        </p:tav>
                                        <p:tav tm="100000">
                                          <p:val>
                                            <p:strVal val="#ppt_w"/>
                                          </p:val>
                                        </p:tav>
                                      </p:tavLst>
                                    </p:anim>
                                    <p:anim calcmode="lin" valueType="num">
                                      <p:cBhvr>
                                        <p:cTn id="117" dur="1000" fill="hold"/>
                                        <p:tgtEl>
                                          <p:spTgt spid="11"/>
                                        </p:tgtEl>
                                        <p:attrNameLst>
                                          <p:attrName>ppt_h</p:attrName>
                                        </p:attrNameLst>
                                      </p:cBhvr>
                                      <p:tavLst>
                                        <p:tav tm="0">
                                          <p:val>
                                            <p:fltVal val="0"/>
                                          </p:val>
                                        </p:tav>
                                        <p:tav tm="100000">
                                          <p:val>
                                            <p:strVal val="#ppt_h"/>
                                          </p:val>
                                        </p:tav>
                                      </p:tavLst>
                                    </p:anim>
                                    <p:anim calcmode="lin" valueType="num">
                                      <p:cBhvr>
                                        <p:cTn id="118" dur="1000" fill="hold"/>
                                        <p:tgtEl>
                                          <p:spTgt spid="11"/>
                                        </p:tgtEl>
                                        <p:attrNameLst>
                                          <p:attrName>style.rotation</p:attrName>
                                        </p:attrNameLst>
                                      </p:cBhvr>
                                      <p:tavLst>
                                        <p:tav tm="0">
                                          <p:val>
                                            <p:fltVal val="90"/>
                                          </p:val>
                                        </p:tav>
                                        <p:tav tm="100000">
                                          <p:val>
                                            <p:fltVal val="0"/>
                                          </p:val>
                                        </p:tav>
                                      </p:tavLst>
                                    </p:anim>
                                    <p:animEffect transition="in" filter="fade">
                                      <p:cBhvr>
                                        <p:cTn id="119" dur="1000"/>
                                        <p:tgtEl>
                                          <p:spTgt spid="11"/>
                                        </p:tgtEl>
                                      </p:cBhvr>
                                    </p:animEffect>
                                  </p:childTnLst>
                                </p:cTn>
                              </p:par>
                              <p:par>
                                <p:cTn id="120" presetID="31" presetClass="entr" presetSubtype="0" fill="hold" grpId="0" nodeType="withEffect">
                                  <p:stCondLst>
                                    <p:cond delay="750"/>
                                  </p:stCondLst>
                                  <p:childTnLst>
                                    <p:set>
                                      <p:cBhvr>
                                        <p:cTn id="121" dur="1" fill="hold">
                                          <p:stCondLst>
                                            <p:cond delay="0"/>
                                          </p:stCondLst>
                                        </p:cTn>
                                        <p:tgtEl>
                                          <p:spTgt spid="12"/>
                                        </p:tgtEl>
                                        <p:attrNameLst>
                                          <p:attrName>style.visibility</p:attrName>
                                        </p:attrNameLst>
                                      </p:cBhvr>
                                      <p:to>
                                        <p:strVal val="visible"/>
                                      </p:to>
                                    </p:set>
                                    <p:anim calcmode="lin" valueType="num">
                                      <p:cBhvr>
                                        <p:cTn id="122" dur="1000" fill="hold"/>
                                        <p:tgtEl>
                                          <p:spTgt spid="12"/>
                                        </p:tgtEl>
                                        <p:attrNameLst>
                                          <p:attrName>ppt_w</p:attrName>
                                        </p:attrNameLst>
                                      </p:cBhvr>
                                      <p:tavLst>
                                        <p:tav tm="0">
                                          <p:val>
                                            <p:fltVal val="0"/>
                                          </p:val>
                                        </p:tav>
                                        <p:tav tm="100000">
                                          <p:val>
                                            <p:strVal val="#ppt_w"/>
                                          </p:val>
                                        </p:tav>
                                      </p:tavLst>
                                    </p:anim>
                                    <p:anim calcmode="lin" valueType="num">
                                      <p:cBhvr>
                                        <p:cTn id="123" dur="1000" fill="hold"/>
                                        <p:tgtEl>
                                          <p:spTgt spid="12"/>
                                        </p:tgtEl>
                                        <p:attrNameLst>
                                          <p:attrName>ppt_h</p:attrName>
                                        </p:attrNameLst>
                                      </p:cBhvr>
                                      <p:tavLst>
                                        <p:tav tm="0">
                                          <p:val>
                                            <p:fltVal val="0"/>
                                          </p:val>
                                        </p:tav>
                                        <p:tav tm="100000">
                                          <p:val>
                                            <p:strVal val="#ppt_h"/>
                                          </p:val>
                                        </p:tav>
                                      </p:tavLst>
                                    </p:anim>
                                    <p:anim calcmode="lin" valueType="num">
                                      <p:cBhvr>
                                        <p:cTn id="124" dur="1000" fill="hold"/>
                                        <p:tgtEl>
                                          <p:spTgt spid="12"/>
                                        </p:tgtEl>
                                        <p:attrNameLst>
                                          <p:attrName>style.rotation</p:attrName>
                                        </p:attrNameLst>
                                      </p:cBhvr>
                                      <p:tavLst>
                                        <p:tav tm="0">
                                          <p:val>
                                            <p:fltVal val="90"/>
                                          </p:val>
                                        </p:tav>
                                        <p:tav tm="100000">
                                          <p:val>
                                            <p:fltVal val="0"/>
                                          </p:val>
                                        </p:tav>
                                      </p:tavLst>
                                    </p:anim>
                                    <p:animEffect transition="in" filter="fade">
                                      <p:cBhvr>
                                        <p:cTn id="125" dur="1000"/>
                                        <p:tgtEl>
                                          <p:spTgt spid="12"/>
                                        </p:tgtEl>
                                      </p:cBhvr>
                                    </p:animEffect>
                                  </p:childTnLst>
                                </p:cTn>
                              </p:par>
                              <p:par>
                                <p:cTn id="126" presetID="31" presetClass="entr" presetSubtype="0" fill="hold" grpId="0" nodeType="withEffect">
                                  <p:stCondLst>
                                    <p:cond delay="750"/>
                                  </p:stCondLst>
                                  <p:childTnLst>
                                    <p:set>
                                      <p:cBhvr>
                                        <p:cTn id="127" dur="1" fill="hold">
                                          <p:stCondLst>
                                            <p:cond delay="0"/>
                                          </p:stCondLst>
                                        </p:cTn>
                                        <p:tgtEl>
                                          <p:spTgt spid="13"/>
                                        </p:tgtEl>
                                        <p:attrNameLst>
                                          <p:attrName>style.visibility</p:attrName>
                                        </p:attrNameLst>
                                      </p:cBhvr>
                                      <p:to>
                                        <p:strVal val="visible"/>
                                      </p:to>
                                    </p:set>
                                    <p:anim calcmode="lin" valueType="num">
                                      <p:cBhvr>
                                        <p:cTn id="128" dur="1000" fill="hold"/>
                                        <p:tgtEl>
                                          <p:spTgt spid="13"/>
                                        </p:tgtEl>
                                        <p:attrNameLst>
                                          <p:attrName>ppt_w</p:attrName>
                                        </p:attrNameLst>
                                      </p:cBhvr>
                                      <p:tavLst>
                                        <p:tav tm="0">
                                          <p:val>
                                            <p:fltVal val="0"/>
                                          </p:val>
                                        </p:tav>
                                        <p:tav tm="100000">
                                          <p:val>
                                            <p:strVal val="#ppt_w"/>
                                          </p:val>
                                        </p:tav>
                                      </p:tavLst>
                                    </p:anim>
                                    <p:anim calcmode="lin" valueType="num">
                                      <p:cBhvr>
                                        <p:cTn id="129" dur="1000" fill="hold"/>
                                        <p:tgtEl>
                                          <p:spTgt spid="13"/>
                                        </p:tgtEl>
                                        <p:attrNameLst>
                                          <p:attrName>ppt_h</p:attrName>
                                        </p:attrNameLst>
                                      </p:cBhvr>
                                      <p:tavLst>
                                        <p:tav tm="0">
                                          <p:val>
                                            <p:fltVal val="0"/>
                                          </p:val>
                                        </p:tav>
                                        <p:tav tm="100000">
                                          <p:val>
                                            <p:strVal val="#ppt_h"/>
                                          </p:val>
                                        </p:tav>
                                      </p:tavLst>
                                    </p:anim>
                                    <p:anim calcmode="lin" valueType="num">
                                      <p:cBhvr>
                                        <p:cTn id="130" dur="1000" fill="hold"/>
                                        <p:tgtEl>
                                          <p:spTgt spid="13"/>
                                        </p:tgtEl>
                                        <p:attrNameLst>
                                          <p:attrName>style.rotation</p:attrName>
                                        </p:attrNameLst>
                                      </p:cBhvr>
                                      <p:tavLst>
                                        <p:tav tm="0">
                                          <p:val>
                                            <p:fltVal val="90"/>
                                          </p:val>
                                        </p:tav>
                                        <p:tav tm="100000">
                                          <p:val>
                                            <p:fltVal val="0"/>
                                          </p:val>
                                        </p:tav>
                                      </p:tavLst>
                                    </p:anim>
                                    <p:animEffect transition="in" filter="fade">
                                      <p:cBhvr>
                                        <p:cTn id="131" dur="1000"/>
                                        <p:tgtEl>
                                          <p:spTgt spid="13"/>
                                        </p:tgtEl>
                                      </p:cBhvr>
                                    </p:animEffect>
                                  </p:childTnLst>
                                </p:cTn>
                              </p:par>
                              <p:par>
                                <p:cTn id="132" presetID="31" presetClass="entr" presetSubtype="0" fill="hold" grpId="0" nodeType="withEffect">
                                  <p:stCondLst>
                                    <p:cond delay="750"/>
                                  </p:stCondLst>
                                  <p:childTnLst>
                                    <p:set>
                                      <p:cBhvr>
                                        <p:cTn id="133" dur="1" fill="hold">
                                          <p:stCondLst>
                                            <p:cond delay="0"/>
                                          </p:stCondLst>
                                        </p:cTn>
                                        <p:tgtEl>
                                          <p:spTgt spid="14"/>
                                        </p:tgtEl>
                                        <p:attrNameLst>
                                          <p:attrName>style.visibility</p:attrName>
                                        </p:attrNameLst>
                                      </p:cBhvr>
                                      <p:to>
                                        <p:strVal val="visible"/>
                                      </p:to>
                                    </p:set>
                                    <p:anim calcmode="lin" valueType="num">
                                      <p:cBhvr>
                                        <p:cTn id="134" dur="1000" fill="hold"/>
                                        <p:tgtEl>
                                          <p:spTgt spid="14"/>
                                        </p:tgtEl>
                                        <p:attrNameLst>
                                          <p:attrName>ppt_w</p:attrName>
                                        </p:attrNameLst>
                                      </p:cBhvr>
                                      <p:tavLst>
                                        <p:tav tm="0">
                                          <p:val>
                                            <p:fltVal val="0"/>
                                          </p:val>
                                        </p:tav>
                                        <p:tav tm="100000">
                                          <p:val>
                                            <p:strVal val="#ppt_w"/>
                                          </p:val>
                                        </p:tav>
                                      </p:tavLst>
                                    </p:anim>
                                    <p:anim calcmode="lin" valueType="num">
                                      <p:cBhvr>
                                        <p:cTn id="135" dur="1000" fill="hold"/>
                                        <p:tgtEl>
                                          <p:spTgt spid="14"/>
                                        </p:tgtEl>
                                        <p:attrNameLst>
                                          <p:attrName>ppt_h</p:attrName>
                                        </p:attrNameLst>
                                      </p:cBhvr>
                                      <p:tavLst>
                                        <p:tav tm="0">
                                          <p:val>
                                            <p:fltVal val="0"/>
                                          </p:val>
                                        </p:tav>
                                        <p:tav tm="100000">
                                          <p:val>
                                            <p:strVal val="#ppt_h"/>
                                          </p:val>
                                        </p:tav>
                                      </p:tavLst>
                                    </p:anim>
                                    <p:anim calcmode="lin" valueType="num">
                                      <p:cBhvr>
                                        <p:cTn id="136" dur="1000" fill="hold"/>
                                        <p:tgtEl>
                                          <p:spTgt spid="14"/>
                                        </p:tgtEl>
                                        <p:attrNameLst>
                                          <p:attrName>style.rotation</p:attrName>
                                        </p:attrNameLst>
                                      </p:cBhvr>
                                      <p:tavLst>
                                        <p:tav tm="0">
                                          <p:val>
                                            <p:fltVal val="90"/>
                                          </p:val>
                                        </p:tav>
                                        <p:tav tm="100000">
                                          <p:val>
                                            <p:fltVal val="0"/>
                                          </p:val>
                                        </p:tav>
                                      </p:tavLst>
                                    </p:anim>
                                    <p:animEffect transition="in" filter="fade">
                                      <p:cBhvr>
                                        <p:cTn id="137" dur="1000"/>
                                        <p:tgtEl>
                                          <p:spTgt spid="14"/>
                                        </p:tgtEl>
                                      </p:cBhvr>
                                    </p:animEffect>
                                  </p:childTnLst>
                                </p:cTn>
                              </p:par>
                              <p:par>
                                <p:cTn id="138" presetID="31" presetClass="entr" presetSubtype="0" fill="hold" grpId="0" nodeType="withEffect">
                                  <p:stCondLst>
                                    <p:cond delay="750"/>
                                  </p:stCondLst>
                                  <p:childTnLst>
                                    <p:set>
                                      <p:cBhvr>
                                        <p:cTn id="139" dur="1" fill="hold">
                                          <p:stCondLst>
                                            <p:cond delay="0"/>
                                          </p:stCondLst>
                                        </p:cTn>
                                        <p:tgtEl>
                                          <p:spTgt spid="15"/>
                                        </p:tgtEl>
                                        <p:attrNameLst>
                                          <p:attrName>style.visibility</p:attrName>
                                        </p:attrNameLst>
                                      </p:cBhvr>
                                      <p:to>
                                        <p:strVal val="visible"/>
                                      </p:to>
                                    </p:set>
                                    <p:anim calcmode="lin" valueType="num">
                                      <p:cBhvr>
                                        <p:cTn id="140" dur="1000" fill="hold"/>
                                        <p:tgtEl>
                                          <p:spTgt spid="15"/>
                                        </p:tgtEl>
                                        <p:attrNameLst>
                                          <p:attrName>ppt_w</p:attrName>
                                        </p:attrNameLst>
                                      </p:cBhvr>
                                      <p:tavLst>
                                        <p:tav tm="0">
                                          <p:val>
                                            <p:fltVal val="0"/>
                                          </p:val>
                                        </p:tav>
                                        <p:tav tm="100000">
                                          <p:val>
                                            <p:strVal val="#ppt_w"/>
                                          </p:val>
                                        </p:tav>
                                      </p:tavLst>
                                    </p:anim>
                                    <p:anim calcmode="lin" valueType="num">
                                      <p:cBhvr>
                                        <p:cTn id="141" dur="1000" fill="hold"/>
                                        <p:tgtEl>
                                          <p:spTgt spid="15"/>
                                        </p:tgtEl>
                                        <p:attrNameLst>
                                          <p:attrName>ppt_h</p:attrName>
                                        </p:attrNameLst>
                                      </p:cBhvr>
                                      <p:tavLst>
                                        <p:tav tm="0">
                                          <p:val>
                                            <p:fltVal val="0"/>
                                          </p:val>
                                        </p:tav>
                                        <p:tav tm="100000">
                                          <p:val>
                                            <p:strVal val="#ppt_h"/>
                                          </p:val>
                                        </p:tav>
                                      </p:tavLst>
                                    </p:anim>
                                    <p:anim calcmode="lin" valueType="num">
                                      <p:cBhvr>
                                        <p:cTn id="142" dur="1000" fill="hold"/>
                                        <p:tgtEl>
                                          <p:spTgt spid="15"/>
                                        </p:tgtEl>
                                        <p:attrNameLst>
                                          <p:attrName>style.rotation</p:attrName>
                                        </p:attrNameLst>
                                      </p:cBhvr>
                                      <p:tavLst>
                                        <p:tav tm="0">
                                          <p:val>
                                            <p:fltVal val="90"/>
                                          </p:val>
                                        </p:tav>
                                        <p:tav tm="100000">
                                          <p:val>
                                            <p:fltVal val="0"/>
                                          </p:val>
                                        </p:tav>
                                      </p:tavLst>
                                    </p:anim>
                                    <p:animEffect transition="in" filter="fade">
                                      <p:cBhvr>
                                        <p:cTn id="143" dur="1000"/>
                                        <p:tgtEl>
                                          <p:spTgt spid="15"/>
                                        </p:tgtEl>
                                      </p:cBhvr>
                                    </p:animEffect>
                                  </p:childTnLst>
                                </p:cTn>
                              </p:par>
                              <p:par>
                                <p:cTn id="144" presetID="31" presetClass="entr" presetSubtype="0" fill="hold" grpId="0" nodeType="withEffect">
                                  <p:stCondLst>
                                    <p:cond delay="750"/>
                                  </p:stCondLst>
                                  <p:childTnLst>
                                    <p:set>
                                      <p:cBhvr>
                                        <p:cTn id="145" dur="1" fill="hold">
                                          <p:stCondLst>
                                            <p:cond delay="0"/>
                                          </p:stCondLst>
                                        </p:cTn>
                                        <p:tgtEl>
                                          <p:spTgt spid="16"/>
                                        </p:tgtEl>
                                        <p:attrNameLst>
                                          <p:attrName>style.visibility</p:attrName>
                                        </p:attrNameLst>
                                      </p:cBhvr>
                                      <p:to>
                                        <p:strVal val="visible"/>
                                      </p:to>
                                    </p:set>
                                    <p:anim calcmode="lin" valueType="num">
                                      <p:cBhvr>
                                        <p:cTn id="146" dur="1000" fill="hold"/>
                                        <p:tgtEl>
                                          <p:spTgt spid="16"/>
                                        </p:tgtEl>
                                        <p:attrNameLst>
                                          <p:attrName>ppt_w</p:attrName>
                                        </p:attrNameLst>
                                      </p:cBhvr>
                                      <p:tavLst>
                                        <p:tav tm="0">
                                          <p:val>
                                            <p:fltVal val="0"/>
                                          </p:val>
                                        </p:tav>
                                        <p:tav tm="100000">
                                          <p:val>
                                            <p:strVal val="#ppt_w"/>
                                          </p:val>
                                        </p:tav>
                                      </p:tavLst>
                                    </p:anim>
                                    <p:anim calcmode="lin" valueType="num">
                                      <p:cBhvr>
                                        <p:cTn id="147" dur="1000" fill="hold"/>
                                        <p:tgtEl>
                                          <p:spTgt spid="16"/>
                                        </p:tgtEl>
                                        <p:attrNameLst>
                                          <p:attrName>ppt_h</p:attrName>
                                        </p:attrNameLst>
                                      </p:cBhvr>
                                      <p:tavLst>
                                        <p:tav tm="0">
                                          <p:val>
                                            <p:fltVal val="0"/>
                                          </p:val>
                                        </p:tav>
                                        <p:tav tm="100000">
                                          <p:val>
                                            <p:strVal val="#ppt_h"/>
                                          </p:val>
                                        </p:tav>
                                      </p:tavLst>
                                    </p:anim>
                                    <p:anim calcmode="lin" valueType="num">
                                      <p:cBhvr>
                                        <p:cTn id="148" dur="1000" fill="hold"/>
                                        <p:tgtEl>
                                          <p:spTgt spid="16"/>
                                        </p:tgtEl>
                                        <p:attrNameLst>
                                          <p:attrName>style.rotation</p:attrName>
                                        </p:attrNameLst>
                                      </p:cBhvr>
                                      <p:tavLst>
                                        <p:tav tm="0">
                                          <p:val>
                                            <p:fltVal val="90"/>
                                          </p:val>
                                        </p:tav>
                                        <p:tav tm="100000">
                                          <p:val>
                                            <p:fltVal val="0"/>
                                          </p:val>
                                        </p:tav>
                                      </p:tavLst>
                                    </p:anim>
                                    <p:animEffect transition="in" filter="fade">
                                      <p:cBhvr>
                                        <p:cTn id="149" dur="1000"/>
                                        <p:tgtEl>
                                          <p:spTgt spid="16"/>
                                        </p:tgtEl>
                                      </p:cBhvr>
                                    </p:animEffect>
                                  </p:childTnLst>
                                </p:cTn>
                              </p:par>
                              <p:par>
                                <p:cTn id="150" presetID="31" presetClass="entr" presetSubtype="0" fill="hold" grpId="0" nodeType="withEffect">
                                  <p:stCondLst>
                                    <p:cond delay="750"/>
                                  </p:stCondLst>
                                  <p:childTnLst>
                                    <p:set>
                                      <p:cBhvr>
                                        <p:cTn id="151" dur="1" fill="hold">
                                          <p:stCondLst>
                                            <p:cond delay="0"/>
                                          </p:stCondLst>
                                        </p:cTn>
                                        <p:tgtEl>
                                          <p:spTgt spid="17"/>
                                        </p:tgtEl>
                                        <p:attrNameLst>
                                          <p:attrName>style.visibility</p:attrName>
                                        </p:attrNameLst>
                                      </p:cBhvr>
                                      <p:to>
                                        <p:strVal val="visible"/>
                                      </p:to>
                                    </p:set>
                                    <p:anim calcmode="lin" valueType="num">
                                      <p:cBhvr>
                                        <p:cTn id="152" dur="1000" fill="hold"/>
                                        <p:tgtEl>
                                          <p:spTgt spid="17"/>
                                        </p:tgtEl>
                                        <p:attrNameLst>
                                          <p:attrName>ppt_w</p:attrName>
                                        </p:attrNameLst>
                                      </p:cBhvr>
                                      <p:tavLst>
                                        <p:tav tm="0">
                                          <p:val>
                                            <p:fltVal val="0"/>
                                          </p:val>
                                        </p:tav>
                                        <p:tav tm="100000">
                                          <p:val>
                                            <p:strVal val="#ppt_w"/>
                                          </p:val>
                                        </p:tav>
                                      </p:tavLst>
                                    </p:anim>
                                    <p:anim calcmode="lin" valueType="num">
                                      <p:cBhvr>
                                        <p:cTn id="153" dur="1000" fill="hold"/>
                                        <p:tgtEl>
                                          <p:spTgt spid="17"/>
                                        </p:tgtEl>
                                        <p:attrNameLst>
                                          <p:attrName>ppt_h</p:attrName>
                                        </p:attrNameLst>
                                      </p:cBhvr>
                                      <p:tavLst>
                                        <p:tav tm="0">
                                          <p:val>
                                            <p:fltVal val="0"/>
                                          </p:val>
                                        </p:tav>
                                        <p:tav tm="100000">
                                          <p:val>
                                            <p:strVal val="#ppt_h"/>
                                          </p:val>
                                        </p:tav>
                                      </p:tavLst>
                                    </p:anim>
                                    <p:anim calcmode="lin" valueType="num">
                                      <p:cBhvr>
                                        <p:cTn id="154" dur="1000" fill="hold"/>
                                        <p:tgtEl>
                                          <p:spTgt spid="17"/>
                                        </p:tgtEl>
                                        <p:attrNameLst>
                                          <p:attrName>style.rotation</p:attrName>
                                        </p:attrNameLst>
                                      </p:cBhvr>
                                      <p:tavLst>
                                        <p:tav tm="0">
                                          <p:val>
                                            <p:fltVal val="90"/>
                                          </p:val>
                                        </p:tav>
                                        <p:tav tm="100000">
                                          <p:val>
                                            <p:fltVal val="0"/>
                                          </p:val>
                                        </p:tav>
                                      </p:tavLst>
                                    </p:anim>
                                    <p:animEffect transition="in" filter="fade">
                                      <p:cBhvr>
                                        <p:cTn id="155" dur="1000"/>
                                        <p:tgtEl>
                                          <p:spTgt spid="17"/>
                                        </p:tgtEl>
                                      </p:cBhvr>
                                    </p:animEffect>
                                  </p:childTnLst>
                                </p:cTn>
                              </p:par>
                              <p:par>
                                <p:cTn id="156" presetID="31" presetClass="entr" presetSubtype="0" fill="hold" grpId="0" nodeType="withEffect">
                                  <p:stCondLst>
                                    <p:cond delay="750"/>
                                  </p:stCondLst>
                                  <p:childTnLst>
                                    <p:set>
                                      <p:cBhvr>
                                        <p:cTn id="157" dur="1" fill="hold">
                                          <p:stCondLst>
                                            <p:cond delay="0"/>
                                          </p:stCondLst>
                                        </p:cTn>
                                        <p:tgtEl>
                                          <p:spTgt spid="18"/>
                                        </p:tgtEl>
                                        <p:attrNameLst>
                                          <p:attrName>style.visibility</p:attrName>
                                        </p:attrNameLst>
                                      </p:cBhvr>
                                      <p:to>
                                        <p:strVal val="visible"/>
                                      </p:to>
                                    </p:set>
                                    <p:anim calcmode="lin" valueType="num">
                                      <p:cBhvr>
                                        <p:cTn id="158" dur="1000" fill="hold"/>
                                        <p:tgtEl>
                                          <p:spTgt spid="18"/>
                                        </p:tgtEl>
                                        <p:attrNameLst>
                                          <p:attrName>ppt_w</p:attrName>
                                        </p:attrNameLst>
                                      </p:cBhvr>
                                      <p:tavLst>
                                        <p:tav tm="0">
                                          <p:val>
                                            <p:fltVal val="0"/>
                                          </p:val>
                                        </p:tav>
                                        <p:tav tm="100000">
                                          <p:val>
                                            <p:strVal val="#ppt_w"/>
                                          </p:val>
                                        </p:tav>
                                      </p:tavLst>
                                    </p:anim>
                                    <p:anim calcmode="lin" valueType="num">
                                      <p:cBhvr>
                                        <p:cTn id="159" dur="1000" fill="hold"/>
                                        <p:tgtEl>
                                          <p:spTgt spid="18"/>
                                        </p:tgtEl>
                                        <p:attrNameLst>
                                          <p:attrName>ppt_h</p:attrName>
                                        </p:attrNameLst>
                                      </p:cBhvr>
                                      <p:tavLst>
                                        <p:tav tm="0">
                                          <p:val>
                                            <p:fltVal val="0"/>
                                          </p:val>
                                        </p:tav>
                                        <p:tav tm="100000">
                                          <p:val>
                                            <p:strVal val="#ppt_h"/>
                                          </p:val>
                                        </p:tav>
                                      </p:tavLst>
                                    </p:anim>
                                    <p:anim calcmode="lin" valueType="num">
                                      <p:cBhvr>
                                        <p:cTn id="160" dur="1000" fill="hold"/>
                                        <p:tgtEl>
                                          <p:spTgt spid="18"/>
                                        </p:tgtEl>
                                        <p:attrNameLst>
                                          <p:attrName>style.rotation</p:attrName>
                                        </p:attrNameLst>
                                      </p:cBhvr>
                                      <p:tavLst>
                                        <p:tav tm="0">
                                          <p:val>
                                            <p:fltVal val="90"/>
                                          </p:val>
                                        </p:tav>
                                        <p:tav tm="100000">
                                          <p:val>
                                            <p:fltVal val="0"/>
                                          </p:val>
                                        </p:tav>
                                      </p:tavLst>
                                    </p:anim>
                                    <p:animEffect transition="in" filter="fade">
                                      <p:cBhvr>
                                        <p:cTn id="161" dur="1000"/>
                                        <p:tgtEl>
                                          <p:spTgt spid="18"/>
                                        </p:tgtEl>
                                      </p:cBhvr>
                                    </p:animEffect>
                                  </p:childTnLst>
                                </p:cTn>
                              </p:par>
                              <p:par>
                                <p:cTn id="162" presetID="31" presetClass="entr" presetSubtype="0" fill="hold" grpId="0" nodeType="withEffect">
                                  <p:stCondLst>
                                    <p:cond delay="750"/>
                                  </p:stCondLst>
                                  <p:childTnLst>
                                    <p:set>
                                      <p:cBhvr>
                                        <p:cTn id="163" dur="1" fill="hold">
                                          <p:stCondLst>
                                            <p:cond delay="0"/>
                                          </p:stCondLst>
                                        </p:cTn>
                                        <p:tgtEl>
                                          <p:spTgt spid="19"/>
                                        </p:tgtEl>
                                        <p:attrNameLst>
                                          <p:attrName>style.visibility</p:attrName>
                                        </p:attrNameLst>
                                      </p:cBhvr>
                                      <p:to>
                                        <p:strVal val="visible"/>
                                      </p:to>
                                    </p:set>
                                    <p:anim calcmode="lin" valueType="num">
                                      <p:cBhvr>
                                        <p:cTn id="164" dur="1000" fill="hold"/>
                                        <p:tgtEl>
                                          <p:spTgt spid="19"/>
                                        </p:tgtEl>
                                        <p:attrNameLst>
                                          <p:attrName>ppt_w</p:attrName>
                                        </p:attrNameLst>
                                      </p:cBhvr>
                                      <p:tavLst>
                                        <p:tav tm="0">
                                          <p:val>
                                            <p:fltVal val="0"/>
                                          </p:val>
                                        </p:tav>
                                        <p:tav tm="100000">
                                          <p:val>
                                            <p:strVal val="#ppt_w"/>
                                          </p:val>
                                        </p:tav>
                                      </p:tavLst>
                                    </p:anim>
                                    <p:anim calcmode="lin" valueType="num">
                                      <p:cBhvr>
                                        <p:cTn id="165" dur="1000" fill="hold"/>
                                        <p:tgtEl>
                                          <p:spTgt spid="19"/>
                                        </p:tgtEl>
                                        <p:attrNameLst>
                                          <p:attrName>ppt_h</p:attrName>
                                        </p:attrNameLst>
                                      </p:cBhvr>
                                      <p:tavLst>
                                        <p:tav tm="0">
                                          <p:val>
                                            <p:fltVal val="0"/>
                                          </p:val>
                                        </p:tav>
                                        <p:tav tm="100000">
                                          <p:val>
                                            <p:strVal val="#ppt_h"/>
                                          </p:val>
                                        </p:tav>
                                      </p:tavLst>
                                    </p:anim>
                                    <p:anim calcmode="lin" valueType="num">
                                      <p:cBhvr>
                                        <p:cTn id="166" dur="1000" fill="hold"/>
                                        <p:tgtEl>
                                          <p:spTgt spid="19"/>
                                        </p:tgtEl>
                                        <p:attrNameLst>
                                          <p:attrName>style.rotation</p:attrName>
                                        </p:attrNameLst>
                                      </p:cBhvr>
                                      <p:tavLst>
                                        <p:tav tm="0">
                                          <p:val>
                                            <p:fltVal val="90"/>
                                          </p:val>
                                        </p:tav>
                                        <p:tav tm="100000">
                                          <p:val>
                                            <p:fltVal val="0"/>
                                          </p:val>
                                        </p:tav>
                                      </p:tavLst>
                                    </p:anim>
                                    <p:animEffect transition="in" filter="fade">
                                      <p:cBhvr>
                                        <p:cTn id="167" dur="1000"/>
                                        <p:tgtEl>
                                          <p:spTgt spid="19"/>
                                        </p:tgtEl>
                                      </p:cBhvr>
                                    </p:animEffect>
                                  </p:childTnLst>
                                </p:cTn>
                              </p:par>
                              <p:par>
                                <p:cTn id="168" presetID="31" presetClass="entr" presetSubtype="0" fill="hold" grpId="0" nodeType="withEffect">
                                  <p:stCondLst>
                                    <p:cond delay="750"/>
                                  </p:stCondLst>
                                  <p:childTnLst>
                                    <p:set>
                                      <p:cBhvr>
                                        <p:cTn id="169" dur="1" fill="hold">
                                          <p:stCondLst>
                                            <p:cond delay="0"/>
                                          </p:stCondLst>
                                        </p:cTn>
                                        <p:tgtEl>
                                          <p:spTgt spid="20"/>
                                        </p:tgtEl>
                                        <p:attrNameLst>
                                          <p:attrName>style.visibility</p:attrName>
                                        </p:attrNameLst>
                                      </p:cBhvr>
                                      <p:to>
                                        <p:strVal val="visible"/>
                                      </p:to>
                                    </p:set>
                                    <p:anim calcmode="lin" valueType="num">
                                      <p:cBhvr>
                                        <p:cTn id="170" dur="1000" fill="hold"/>
                                        <p:tgtEl>
                                          <p:spTgt spid="20"/>
                                        </p:tgtEl>
                                        <p:attrNameLst>
                                          <p:attrName>ppt_w</p:attrName>
                                        </p:attrNameLst>
                                      </p:cBhvr>
                                      <p:tavLst>
                                        <p:tav tm="0">
                                          <p:val>
                                            <p:fltVal val="0"/>
                                          </p:val>
                                        </p:tav>
                                        <p:tav tm="100000">
                                          <p:val>
                                            <p:strVal val="#ppt_w"/>
                                          </p:val>
                                        </p:tav>
                                      </p:tavLst>
                                    </p:anim>
                                    <p:anim calcmode="lin" valueType="num">
                                      <p:cBhvr>
                                        <p:cTn id="171" dur="1000" fill="hold"/>
                                        <p:tgtEl>
                                          <p:spTgt spid="20"/>
                                        </p:tgtEl>
                                        <p:attrNameLst>
                                          <p:attrName>ppt_h</p:attrName>
                                        </p:attrNameLst>
                                      </p:cBhvr>
                                      <p:tavLst>
                                        <p:tav tm="0">
                                          <p:val>
                                            <p:fltVal val="0"/>
                                          </p:val>
                                        </p:tav>
                                        <p:tav tm="100000">
                                          <p:val>
                                            <p:strVal val="#ppt_h"/>
                                          </p:val>
                                        </p:tav>
                                      </p:tavLst>
                                    </p:anim>
                                    <p:anim calcmode="lin" valueType="num">
                                      <p:cBhvr>
                                        <p:cTn id="172" dur="1000" fill="hold"/>
                                        <p:tgtEl>
                                          <p:spTgt spid="20"/>
                                        </p:tgtEl>
                                        <p:attrNameLst>
                                          <p:attrName>style.rotation</p:attrName>
                                        </p:attrNameLst>
                                      </p:cBhvr>
                                      <p:tavLst>
                                        <p:tav tm="0">
                                          <p:val>
                                            <p:fltVal val="90"/>
                                          </p:val>
                                        </p:tav>
                                        <p:tav tm="100000">
                                          <p:val>
                                            <p:fltVal val="0"/>
                                          </p:val>
                                        </p:tav>
                                      </p:tavLst>
                                    </p:anim>
                                    <p:animEffect transition="in" filter="fade">
                                      <p:cBhvr>
                                        <p:cTn id="173" dur="1000"/>
                                        <p:tgtEl>
                                          <p:spTgt spid="20"/>
                                        </p:tgtEl>
                                      </p:cBhvr>
                                    </p:animEffect>
                                  </p:childTnLst>
                                </p:cTn>
                              </p:par>
                              <p:par>
                                <p:cTn id="174" presetID="31" presetClass="entr" presetSubtype="0" fill="hold" grpId="0" nodeType="withEffect">
                                  <p:stCondLst>
                                    <p:cond delay="750"/>
                                  </p:stCondLst>
                                  <p:childTnLst>
                                    <p:set>
                                      <p:cBhvr>
                                        <p:cTn id="175" dur="1" fill="hold">
                                          <p:stCondLst>
                                            <p:cond delay="0"/>
                                          </p:stCondLst>
                                        </p:cTn>
                                        <p:tgtEl>
                                          <p:spTgt spid="21"/>
                                        </p:tgtEl>
                                        <p:attrNameLst>
                                          <p:attrName>style.visibility</p:attrName>
                                        </p:attrNameLst>
                                      </p:cBhvr>
                                      <p:to>
                                        <p:strVal val="visible"/>
                                      </p:to>
                                    </p:set>
                                    <p:anim calcmode="lin" valueType="num">
                                      <p:cBhvr>
                                        <p:cTn id="176" dur="1000" fill="hold"/>
                                        <p:tgtEl>
                                          <p:spTgt spid="21"/>
                                        </p:tgtEl>
                                        <p:attrNameLst>
                                          <p:attrName>ppt_w</p:attrName>
                                        </p:attrNameLst>
                                      </p:cBhvr>
                                      <p:tavLst>
                                        <p:tav tm="0">
                                          <p:val>
                                            <p:fltVal val="0"/>
                                          </p:val>
                                        </p:tav>
                                        <p:tav tm="100000">
                                          <p:val>
                                            <p:strVal val="#ppt_w"/>
                                          </p:val>
                                        </p:tav>
                                      </p:tavLst>
                                    </p:anim>
                                    <p:anim calcmode="lin" valueType="num">
                                      <p:cBhvr>
                                        <p:cTn id="177" dur="1000" fill="hold"/>
                                        <p:tgtEl>
                                          <p:spTgt spid="21"/>
                                        </p:tgtEl>
                                        <p:attrNameLst>
                                          <p:attrName>ppt_h</p:attrName>
                                        </p:attrNameLst>
                                      </p:cBhvr>
                                      <p:tavLst>
                                        <p:tav tm="0">
                                          <p:val>
                                            <p:fltVal val="0"/>
                                          </p:val>
                                        </p:tav>
                                        <p:tav tm="100000">
                                          <p:val>
                                            <p:strVal val="#ppt_h"/>
                                          </p:val>
                                        </p:tav>
                                      </p:tavLst>
                                    </p:anim>
                                    <p:anim calcmode="lin" valueType="num">
                                      <p:cBhvr>
                                        <p:cTn id="178" dur="1000" fill="hold"/>
                                        <p:tgtEl>
                                          <p:spTgt spid="21"/>
                                        </p:tgtEl>
                                        <p:attrNameLst>
                                          <p:attrName>style.rotation</p:attrName>
                                        </p:attrNameLst>
                                      </p:cBhvr>
                                      <p:tavLst>
                                        <p:tav tm="0">
                                          <p:val>
                                            <p:fltVal val="90"/>
                                          </p:val>
                                        </p:tav>
                                        <p:tav tm="100000">
                                          <p:val>
                                            <p:fltVal val="0"/>
                                          </p:val>
                                        </p:tav>
                                      </p:tavLst>
                                    </p:anim>
                                    <p:animEffect transition="in" filter="fade">
                                      <p:cBhvr>
                                        <p:cTn id="179" dur="1000"/>
                                        <p:tgtEl>
                                          <p:spTgt spid="21"/>
                                        </p:tgtEl>
                                      </p:cBhvr>
                                    </p:animEffect>
                                  </p:childTnLst>
                                </p:cTn>
                              </p:par>
                              <p:par>
                                <p:cTn id="180" presetID="31" presetClass="entr" presetSubtype="0" fill="hold" grpId="0" nodeType="withEffect">
                                  <p:stCondLst>
                                    <p:cond delay="750"/>
                                  </p:stCondLst>
                                  <p:childTnLst>
                                    <p:set>
                                      <p:cBhvr>
                                        <p:cTn id="181" dur="1" fill="hold">
                                          <p:stCondLst>
                                            <p:cond delay="0"/>
                                          </p:stCondLst>
                                        </p:cTn>
                                        <p:tgtEl>
                                          <p:spTgt spid="22"/>
                                        </p:tgtEl>
                                        <p:attrNameLst>
                                          <p:attrName>style.visibility</p:attrName>
                                        </p:attrNameLst>
                                      </p:cBhvr>
                                      <p:to>
                                        <p:strVal val="visible"/>
                                      </p:to>
                                    </p:set>
                                    <p:anim calcmode="lin" valueType="num">
                                      <p:cBhvr>
                                        <p:cTn id="182" dur="1000" fill="hold"/>
                                        <p:tgtEl>
                                          <p:spTgt spid="22"/>
                                        </p:tgtEl>
                                        <p:attrNameLst>
                                          <p:attrName>ppt_w</p:attrName>
                                        </p:attrNameLst>
                                      </p:cBhvr>
                                      <p:tavLst>
                                        <p:tav tm="0">
                                          <p:val>
                                            <p:fltVal val="0"/>
                                          </p:val>
                                        </p:tav>
                                        <p:tav tm="100000">
                                          <p:val>
                                            <p:strVal val="#ppt_w"/>
                                          </p:val>
                                        </p:tav>
                                      </p:tavLst>
                                    </p:anim>
                                    <p:anim calcmode="lin" valueType="num">
                                      <p:cBhvr>
                                        <p:cTn id="183" dur="1000" fill="hold"/>
                                        <p:tgtEl>
                                          <p:spTgt spid="22"/>
                                        </p:tgtEl>
                                        <p:attrNameLst>
                                          <p:attrName>ppt_h</p:attrName>
                                        </p:attrNameLst>
                                      </p:cBhvr>
                                      <p:tavLst>
                                        <p:tav tm="0">
                                          <p:val>
                                            <p:fltVal val="0"/>
                                          </p:val>
                                        </p:tav>
                                        <p:tav tm="100000">
                                          <p:val>
                                            <p:strVal val="#ppt_h"/>
                                          </p:val>
                                        </p:tav>
                                      </p:tavLst>
                                    </p:anim>
                                    <p:anim calcmode="lin" valueType="num">
                                      <p:cBhvr>
                                        <p:cTn id="184" dur="1000" fill="hold"/>
                                        <p:tgtEl>
                                          <p:spTgt spid="22"/>
                                        </p:tgtEl>
                                        <p:attrNameLst>
                                          <p:attrName>style.rotation</p:attrName>
                                        </p:attrNameLst>
                                      </p:cBhvr>
                                      <p:tavLst>
                                        <p:tav tm="0">
                                          <p:val>
                                            <p:fltVal val="90"/>
                                          </p:val>
                                        </p:tav>
                                        <p:tav tm="100000">
                                          <p:val>
                                            <p:fltVal val="0"/>
                                          </p:val>
                                        </p:tav>
                                      </p:tavLst>
                                    </p:anim>
                                    <p:animEffect transition="in" filter="fade">
                                      <p:cBhvr>
                                        <p:cTn id="185" dur="1000"/>
                                        <p:tgtEl>
                                          <p:spTgt spid="22"/>
                                        </p:tgtEl>
                                      </p:cBhvr>
                                    </p:animEffect>
                                  </p:childTnLst>
                                </p:cTn>
                              </p:par>
                              <p:par>
                                <p:cTn id="186" presetID="31" presetClass="entr" presetSubtype="0" fill="hold" grpId="0" nodeType="withEffect">
                                  <p:stCondLst>
                                    <p:cond delay="750"/>
                                  </p:stCondLst>
                                  <p:childTnLst>
                                    <p:set>
                                      <p:cBhvr>
                                        <p:cTn id="187" dur="1" fill="hold">
                                          <p:stCondLst>
                                            <p:cond delay="0"/>
                                          </p:stCondLst>
                                        </p:cTn>
                                        <p:tgtEl>
                                          <p:spTgt spid="23"/>
                                        </p:tgtEl>
                                        <p:attrNameLst>
                                          <p:attrName>style.visibility</p:attrName>
                                        </p:attrNameLst>
                                      </p:cBhvr>
                                      <p:to>
                                        <p:strVal val="visible"/>
                                      </p:to>
                                    </p:set>
                                    <p:anim calcmode="lin" valueType="num">
                                      <p:cBhvr>
                                        <p:cTn id="188" dur="1000" fill="hold"/>
                                        <p:tgtEl>
                                          <p:spTgt spid="23"/>
                                        </p:tgtEl>
                                        <p:attrNameLst>
                                          <p:attrName>ppt_w</p:attrName>
                                        </p:attrNameLst>
                                      </p:cBhvr>
                                      <p:tavLst>
                                        <p:tav tm="0">
                                          <p:val>
                                            <p:fltVal val="0"/>
                                          </p:val>
                                        </p:tav>
                                        <p:tav tm="100000">
                                          <p:val>
                                            <p:strVal val="#ppt_w"/>
                                          </p:val>
                                        </p:tav>
                                      </p:tavLst>
                                    </p:anim>
                                    <p:anim calcmode="lin" valueType="num">
                                      <p:cBhvr>
                                        <p:cTn id="189" dur="1000" fill="hold"/>
                                        <p:tgtEl>
                                          <p:spTgt spid="23"/>
                                        </p:tgtEl>
                                        <p:attrNameLst>
                                          <p:attrName>ppt_h</p:attrName>
                                        </p:attrNameLst>
                                      </p:cBhvr>
                                      <p:tavLst>
                                        <p:tav tm="0">
                                          <p:val>
                                            <p:fltVal val="0"/>
                                          </p:val>
                                        </p:tav>
                                        <p:tav tm="100000">
                                          <p:val>
                                            <p:strVal val="#ppt_h"/>
                                          </p:val>
                                        </p:tav>
                                      </p:tavLst>
                                    </p:anim>
                                    <p:anim calcmode="lin" valueType="num">
                                      <p:cBhvr>
                                        <p:cTn id="190" dur="1000" fill="hold"/>
                                        <p:tgtEl>
                                          <p:spTgt spid="23"/>
                                        </p:tgtEl>
                                        <p:attrNameLst>
                                          <p:attrName>style.rotation</p:attrName>
                                        </p:attrNameLst>
                                      </p:cBhvr>
                                      <p:tavLst>
                                        <p:tav tm="0">
                                          <p:val>
                                            <p:fltVal val="90"/>
                                          </p:val>
                                        </p:tav>
                                        <p:tav tm="100000">
                                          <p:val>
                                            <p:fltVal val="0"/>
                                          </p:val>
                                        </p:tav>
                                      </p:tavLst>
                                    </p:anim>
                                    <p:animEffect transition="in" filter="fade">
                                      <p:cBhvr>
                                        <p:cTn id="191" dur="1000"/>
                                        <p:tgtEl>
                                          <p:spTgt spid="23"/>
                                        </p:tgtEl>
                                      </p:cBhvr>
                                    </p:animEffect>
                                  </p:childTnLst>
                                </p:cTn>
                              </p:par>
                              <p:par>
                                <p:cTn id="192" presetID="31" presetClass="entr" presetSubtype="0" fill="hold" grpId="0" nodeType="withEffect">
                                  <p:stCondLst>
                                    <p:cond delay="750"/>
                                  </p:stCondLst>
                                  <p:childTnLst>
                                    <p:set>
                                      <p:cBhvr>
                                        <p:cTn id="193" dur="1" fill="hold">
                                          <p:stCondLst>
                                            <p:cond delay="0"/>
                                          </p:stCondLst>
                                        </p:cTn>
                                        <p:tgtEl>
                                          <p:spTgt spid="24"/>
                                        </p:tgtEl>
                                        <p:attrNameLst>
                                          <p:attrName>style.visibility</p:attrName>
                                        </p:attrNameLst>
                                      </p:cBhvr>
                                      <p:to>
                                        <p:strVal val="visible"/>
                                      </p:to>
                                    </p:set>
                                    <p:anim calcmode="lin" valueType="num">
                                      <p:cBhvr>
                                        <p:cTn id="194" dur="1000" fill="hold"/>
                                        <p:tgtEl>
                                          <p:spTgt spid="24"/>
                                        </p:tgtEl>
                                        <p:attrNameLst>
                                          <p:attrName>ppt_w</p:attrName>
                                        </p:attrNameLst>
                                      </p:cBhvr>
                                      <p:tavLst>
                                        <p:tav tm="0">
                                          <p:val>
                                            <p:fltVal val="0"/>
                                          </p:val>
                                        </p:tav>
                                        <p:tav tm="100000">
                                          <p:val>
                                            <p:strVal val="#ppt_w"/>
                                          </p:val>
                                        </p:tav>
                                      </p:tavLst>
                                    </p:anim>
                                    <p:anim calcmode="lin" valueType="num">
                                      <p:cBhvr>
                                        <p:cTn id="195" dur="1000" fill="hold"/>
                                        <p:tgtEl>
                                          <p:spTgt spid="24"/>
                                        </p:tgtEl>
                                        <p:attrNameLst>
                                          <p:attrName>ppt_h</p:attrName>
                                        </p:attrNameLst>
                                      </p:cBhvr>
                                      <p:tavLst>
                                        <p:tav tm="0">
                                          <p:val>
                                            <p:fltVal val="0"/>
                                          </p:val>
                                        </p:tav>
                                        <p:tav tm="100000">
                                          <p:val>
                                            <p:strVal val="#ppt_h"/>
                                          </p:val>
                                        </p:tav>
                                      </p:tavLst>
                                    </p:anim>
                                    <p:anim calcmode="lin" valueType="num">
                                      <p:cBhvr>
                                        <p:cTn id="196" dur="1000" fill="hold"/>
                                        <p:tgtEl>
                                          <p:spTgt spid="24"/>
                                        </p:tgtEl>
                                        <p:attrNameLst>
                                          <p:attrName>style.rotation</p:attrName>
                                        </p:attrNameLst>
                                      </p:cBhvr>
                                      <p:tavLst>
                                        <p:tav tm="0">
                                          <p:val>
                                            <p:fltVal val="90"/>
                                          </p:val>
                                        </p:tav>
                                        <p:tav tm="100000">
                                          <p:val>
                                            <p:fltVal val="0"/>
                                          </p:val>
                                        </p:tav>
                                      </p:tavLst>
                                    </p:anim>
                                    <p:animEffect transition="in" filter="fade">
                                      <p:cBhvr>
                                        <p:cTn id="197" dur="1000"/>
                                        <p:tgtEl>
                                          <p:spTgt spid="24"/>
                                        </p:tgtEl>
                                      </p:cBhvr>
                                    </p:animEffect>
                                  </p:childTnLst>
                                </p:cTn>
                              </p:par>
                              <p:par>
                                <p:cTn id="198" presetID="31" presetClass="entr" presetSubtype="0" fill="hold" grpId="0" nodeType="withEffect">
                                  <p:stCondLst>
                                    <p:cond delay="750"/>
                                  </p:stCondLst>
                                  <p:childTnLst>
                                    <p:set>
                                      <p:cBhvr>
                                        <p:cTn id="199" dur="1" fill="hold">
                                          <p:stCondLst>
                                            <p:cond delay="0"/>
                                          </p:stCondLst>
                                        </p:cTn>
                                        <p:tgtEl>
                                          <p:spTgt spid="25"/>
                                        </p:tgtEl>
                                        <p:attrNameLst>
                                          <p:attrName>style.visibility</p:attrName>
                                        </p:attrNameLst>
                                      </p:cBhvr>
                                      <p:to>
                                        <p:strVal val="visible"/>
                                      </p:to>
                                    </p:set>
                                    <p:anim calcmode="lin" valueType="num">
                                      <p:cBhvr>
                                        <p:cTn id="200" dur="1000" fill="hold"/>
                                        <p:tgtEl>
                                          <p:spTgt spid="25"/>
                                        </p:tgtEl>
                                        <p:attrNameLst>
                                          <p:attrName>ppt_w</p:attrName>
                                        </p:attrNameLst>
                                      </p:cBhvr>
                                      <p:tavLst>
                                        <p:tav tm="0">
                                          <p:val>
                                            <p:fltVal val="0"/>
                                          </p:val>
                                        </p:tav>
                                        <p:tav tm="100000">
                                          <p:val>
                                            <p:strVal val="#ppt_w"/>
                                          </p:val>
                                        </p:tav>
                                      </p:tavLst>
                                    </p:anim>
                                    <p:anim calcmode="lin" valueType="num">
                                      <p:cBhvr>
                                        <p:cTn id="201" dur="1000" fill="hold"/>
                                        <p:tgtEl>
                                          <p:spTgt spid="25"/>
                                        </p:tgtEl>
                                        <p:attrNameLst>
                                          <p:attrName>ppt_h</p:attrName>
                                        </p:attrNameLst>
                                      </p:cBhvr>
                                      <p:tavLst>
                                        <p:tav tm="0">
                                          <p:val>
                                            <p:fltVal val="0"/>
                                          </p:val>
                                        </p:tav>
                                        <p:tav tm="100000">
                                          <p:val>
                                            <p:strVal val="#ppt_h"/>
                                          </p:val>
                                        </p:tav>
                                      </p:tavLst>
                                    </p:anim>
                                    <p:anim calcmode="lin" valueType="num">
                                      <p:cBhvr>
                                        <p:cTn id="202" dur="1000" fill="hold"/>
                                        <p:tgtEl>
                                          <p:spTgt spid="25"/>
                                        </p:tgtEl>
                                        <p:attrNameLst>
                                          <p:attrName>style.rotation</p:attrName>
                                        </p:attrNameLst>
                                      </p:cBhvr>
                                      <p:tavLst>
                                        <p:tav tm="0">
                                          <p:val>
                                            <p:fltVal val="90"/>
                                          </p:val>
                                        </p:tav>
                                        <p:tav tm="100000">
                                          <p:val>
                                            <p:fltVal val="0"/>
                                          </p:val>
                                        </p:tav>
                                      </p:tavLst>
                                    </p:anim>
                                    <p:animEffect transition="in" filter="fade">
                                      <p:cBhvr>
                                        <p:cTn id="203" dur="1000"/>
                                        <p:tgtEl>
                                          <p:spTgt spid="25"/>
                                        </p:tgtEl>
                                      </p:cBhvr>
                                    </p:animEffect>
                                  </p:childTnLst>
                                </p:cTn>
                              </p:par>
                              <p:par>
                                <p:cTn id="204" presetID="31" presetClass="entr" presetSubtype="0" fill="hold" grpId="0" nodeType="withEffect">
                                  <p:stCondLst>
                                    <p:cond delay="750"/>
                                  </p:stCondLst>
                                  <p:childTnLst>
                                    <p:set>
                                      <p:cBhvr>
                                        <p:cTn id="205" dur="1" fill="hold">
                                          <p:stCondLst>
                                            <p:cond delay="0"/>
                                          </p:stCondLst>
                                        </p:cTn>
                                        <p:tgtEl>
                                          <p:spTgt spid="26"/>
                                        </p:tgtEl>
                                        <p:attrNameLst>
                                          <p:attrName>style.visibility</p:attrName>
                                        </p:attrNameLst>
                                      </p:cBhvr>
                                      <p:to>
                                        <p:strVal val="visible"/>
                                      </p:to>
                                    </p:set>
                                    <p:anim calcmode="lin" valueType="num">
                                      <p:cBhvr>
                                        <p:cTn id="206" dur="1000" fill="hold"/>
                                        <p:tgtEl>
                                          <p:spTgt spid="26"/>
                                        </p:tgtEl>
                                        <p:attrNameLst>
                                          <p:attrName>ppt_w</p:attrName>
                                        </p:attrNameLst>
                                      </p:cBhvr>
                                      <p:tavLst>
                                        <p:tav tm="0">
                                          <p:val>
                                            <p:fltVal val="0"/>
                                          </p:val>
                                        </p:tav>
                                        <p:tav tm="100000">
                                          <p:val>
                                            <p:strVal val="#ppt_w"/>
                                          </p:val>
                                        </p:tav>
                                      </p:tavLst>
                                    </p:anim>
                                    <p:anim calcmode="lin" valueType="num">
                                      <p:cBhvr>
                                        <p:cTn id="207" dur="1000" fill="hold"/>
                                        <p:tgtEl>
                                          <p:spTgt spid="26"/>
                                        </p:tgtEl>
                                        <p:attrNameLst>
                                          <p:attrName>ppt_h</p:attrName>
                                        </p:attrNameLst>
                                      </p:cBhvr>
                                      <p:tavLst>
                                        <p:tav tm="0">
                                          <p:val>
                                            <p:fltVal val="0"/>
                                          </p:val>
                                        </p:tav>
                                        <p:tav tm="100000">
                                          <p:val>
                                            <p:strVal val="#ppt_h"/>
                                          </p:val>
                                        </p:tav>
                                      </p:tavLst>
                                    </p:anim>
                                    <p:anim calcmode="lin" valueType="num">
                                      <p:cBhvr>
                                        <p:cTn id="208" dur="1000" fill="hold"/>
                                        <p:tgtEl>
                                          <p:spTgt spid="26"/>
                                        </p:tgtEl>
                                        <p:attrNameLst>
                                          <p:attrName>style.rotation</p:attrName>
                                        </p:attrNameLst>
                                      </p:cBhvr>
                                      <p:tavLst>
                                        <p:tav tm="0">
                                          <p:val>
                                            <p:fltVal val="90"/>
                                          </p:val>
                                        </p:tav>
                                        <p:tav tm="100000">
                                          <p:val>
                                            <p:fltVal val="0"/>
                                          </p:val>
                                        </p:tav>
                                      </p:tavLst>
                                    </p:anim>
                                    <p:animEffect transition="in" filter="fade">
                                      <p:cBhvr>
                                        <p:cTn id="209" dur="1000"/>
                                        <p:tgtEl>
                                          <p:spTgt spid="26"/>
                                        </p:tgtEl>
                                      </p:cBhvr>
                                    </p:animEffect>
                                  </p:childTnLst>
                                </p:cTn>
                              </p:par>
                              <p:par>
                                <p:cTn id="210" presetID="31" presetClass="entr" presetSubtype="0" fill="hold" grpId="0" nodeType="withEffect">
                                  <p:stCondLst>
                                    <p:cond delay="750"/>
                                  </p:stCondLst>
                                  <p:childTnLst>
                                    <p:set>
                                      <p:cBhvr>
                                        <p:cTn id="211" dur="1" fill="hold">
                                          <p:stCondLst>
                                            <p:cond delay="0"/>
                                          </p:stCondLst>
                                        </p:cTn>
                                        <p:tgtEl>
                                          <p:spTgt spid="27"/>
                                        </p:tgtEl>
                                        <p:attrNameLst>
                                          <p:attrName>style.visibility</p:attrName>
                                        </p:attrNameLst>
                                      </p:cBhvr>
                                      <p:to>
                                        <p:strVal val="visible"/>
                                      </p:to>
                                    </p:set>
                                    <p:anim calcmode="lin" valueType="num">
                                      <p:cBhvr>
                                        <p:cTn id="212" dur="1000" fill="hold"/>
                                        <p:tgtEl>
                                          <p:spTgt spid="27"/>
                                        </p:tgtEl>
                                        <p:attrNameLst>
                                          <p:attrName>ppt_w</p:attrName>
                                        </p:attrNameLst>
                                      </p:cBhvr>
                                      <p:tavLst>
                                        <p:tav tm="0">
                                          <p:val>
                                            <p:fltVal val="0"/>
                                          </p:val>
                                        </p:tav>
                                        <p:tav tm="100000">
                                          <p:val>
                                            <p:strVal val="#ppt_w"/>
                                          </p:val>
                                        </p:tav>
                                      </p:tavLst>
                                    </p:anim>
                                    <p:anim calcmode="lin" valueType="num">
                                      <p:cBhvr>
                                        <p:cTn id="213" dur="1000" fill="hold"/>
                                        <p:tgtEl>
                                          <p:spTgt spid="27"/>
                                        </p:tgtEl>
                                        <p:attrNameLst>
                                          <p:attrName>ppt_h</p:attrName>
                                        </p:attrNameLst>
                                      </p:cBhvr>
                                      <p:tavLst>
                                        <p:tav tm="0">
                                          <p:val>
                                            <p:fltVal val="0"/>
                                          </p:val>
                                        </p:tav>
                                        <p:tav tm="100000">
                                          <p:val>
                                            <p:strVal val="#ppt_h"/>
                                          </p:val>
                                        </p:tav>
                                      </p:tavLst>
                                    </p:anim>
                                    <p:anim calcmode="lin" valueType="num">
                                      <p:cBhvr>
                                        <p:cTn id="214" dur="1000" fill="hold"/>
                                        <p:tgtEl>
                                          <p:spTgt spid="27"/>
                                        </p:tgtEl>
                                        <p:attrNameLst>
                                          <p:attrName>style.rotation</p:attrName>
                                        </p:attrNameLst>
                                      </p:cBhvr>
                                      <p:tavLst>
                                        <p:tav tm="0">
                                          <p:val>
                                            <p:fltVal val="90"/>
                                          </p:val>
                                        </p:tav>
                                        <p:tav tm="100000">
                                          <p:val>
                                            <p:fltVal val="0"/>
                                          </p:val>
                                        </p:tav>
                                      </p:tavLst>
                                    </p:anim>
                                    <p:animEffect transition="in" filter="fade">
                                      <p:cBhvr>
                                        <p:cTn id="215" dur="1000"/>
                                        <p:tgtEl>
                                          <p:spTgt spid="27"/>
                                        </p:tgtEl>
                                      </p:cBhvr>
                                    </p:animEffect>
                                  </p:childTnLst>
                                </p:cTn>
                              </p:par>
                              <p:par>
                                <p:cTn id="216" presetID="31" presetClass="entr" presetSubtype="0" fill="hold" grpId="0" nodeType="withEffect">
                                  <p:stCondLst>
                                    <p:cond delay="750"/>
                                  </p:stCondLst>
                                  <p:childTnLst>
                                    <p:set>
                                      <p:cBhvr>
                                        <p:cTn id="217" dur="1" fill="hold">
                                          <p:stCondLst>
                                            <p:cond delay="0"/>
                                          </p:stCondLst>
                                        </p:cTn>
                                        <p:tgtEl>
                                          <p:spTgt spid="28"/>
                                        </p:tgtEl>
                                        <p:attrNameLst>
                                          <p:attrName>style.visibility</p:attrName>
                                        </p:attrNameLst>
                                      </p:cBhvr>
                                      <p:to>
                                        <p:strVal val="visible"/>
                                      </p:to>
                                    </p:set>
                                    <p:anim calcmode="lin" valueType="num">
                                      <p:cBhvr>
                                        <p:cTn id="218" dur="1000" fill="hold"/>
                                        <p:tgtEl>
                                          <p:spTgt spid="28"/>
                                        </p:tgtEl>
                                        <p:attrNameLst>
                                          <p:attrName>ppt_w</p:attrName>
                                        </p:attrNameLst>
                                      </p:cBhvr>
                                      <p:tavLst>
                                        <p:tav tm="0">
                                          <p:val>
                                            <p:fltVal val="0"/>
                                          </p:val>
                                        </p:tav>
                                        <p:tav tm="100000">
                                          <p:val>
                                            <p:strVal val="#ppt_w"/>
                                          </p:val>
                                        </p:tav>
                                      </p:tavLst>
                                    </p:anim>
                                    <p:anim calcmode="lin" valueType="num">
                                      <p:cBhvr>
                                        <p:cTn id="219" dur="1000" fill="hold"/>
                                        <p:tgtEl>
                                          <p:spTgt spid="28"/>
                                        </p:tgtEl>
                                        <p:attrNameLst>
                                          <p:attrName>ppt_h</p:attrName>
                                        </p:attrNameLst>
                                      </p:cBhvr>
                                      <p:tavLst>
                                        <p:tav tm="0">
                                          <p:val>
                                            <p:fltVal val="0"/>
                                          </p:val>
                                        </p:tav>
                                        <p:tav tm="100000">
                                          <p:val>
                                            <p:strVal val="#ppt_h"/>
                                          </p:val>
                                        </p:tav>
                                      </p:tavLst>
                                    </p:anim>
                                    <p:anim calcmode="lin" valueType="num">
                                      <p:cBhvr>
                                        <p:cTn id="220" dur="1000" fill="hold"/>
                                        <p:tgtEl>
                                          <p:spTgt spid="28"/>
                                        </p:tgtEl>
                                        <p:attrNameLst>
                                          <p:attrName>style.rotation</p:attrName>
                                        </p:attrNameLst>
                                      </p:cBhvr>
                                      <p:tavLst>
                                        <p:tav tm="0">
                                          <p:val>
                                            <p:fltVal val="90"/>
                                          </p:val>
                                        </p:tav>
                                        <p:tav tm="100000">
                                          <p:val>
                                            <p:fltVal val="0"/>
                                          </p:val>
                                        </p:tav>
                                      </p:tavLst>
                                    </p:anim>
                                    <p:animEffect transition="in" filter="fade">
                                      <p:cBhvr>
                                        <p:cTn id="221" dur="1000"/>
                                        <p:tgtEl>
                                          <p:spTgt spid="28"/>
                                        </p:tgtEl>
                                      </p:cBhvr>
                                    </p:animEffect>
                                  </p:childTnLst>
                                </p:cTn>
                              </p:par>
                              <p:par>
                                <p:cTn id="222" presetID="31" presetClass="entr" presetSubtype="0" fill="hold" grpId="0" nodeType="withEffect">
                                  <p:stCondLst>
                                    <p:cond delay="750"/>
                                  </p:stCondLst>
                                  <p:childTnLst>
                                    <p:set>
                                      <p:cBhvr>
                                        <p:cTn id="223" dur="1" fill="hold">
                                          <p:stCondLst>
                                            <p:cond delay="0"/>
                                          </p:stCondLst>
                                        </p:cTn>
                                        <p:tgtEl>
                                          <p:spTgt spid="29"/>
                                        </p:tgtEl>
                                        <p:attrNameLst>
                                          <p:attrName>style.visibility</p:attrName>
                                        </p:attrNameLst>
                                      </p:cBhvr>
                                      <p:to>
                                        <p:strVal val="visible"/>
                                      </p:to>
                                    </p:set>
                                    <p:anim calcmode="lin" valueType="num">
                                      <p:cBhvr>
                                        <p:cTn id="224" dur="1000" fill="hold"/>
                                        <p:tgtEl>
                                          <p:spTgt spid="29"/>
                                        </p:tgtEl>
                                        <p:attrNameLst>
                                          <p:attrName>ppt_w</p:attrName>
                                        </p:attrNameLst>
                                      </p:cBhvr>
                                      <p:tavLst>
                                        <p:tav tm="0">
                                          <p:val>
                                            <p:fltVal val="0"/>
                                          </p:val>
                                        </p:tav>
                                        <p:tav tm="100000">
                                          <p:val>
                                            <p:strVal val="#ppt_w"/>
                                          </p:val>
                                        </p:tav>
                                      </p:tavLst>
                                    </p:anim>
                                    <p:anim calcmode="lin" valueType="num">
                                      <p:cBhvr>
                                        <p:cTn id="225" dur="1000" fill="hold"/>
                                        <p:tgtEl>
                                          <p:spTgt spid="29"/>
                                        </p:tgtEl>
                                        <p:attrNameLst>
                                          <p:attrName>ppt_h</p:attrName>
                                        </p:attrNameLst>
                                      </p:cBhvr>
                                      <p:tavLst>
                                        <p:tav tm="0">
                                          <p:val>
                                            <p:fltVal val="0"/>
                                          </p:val>
                                        </p:tav>
                                        <p:tav tm="100000">
                                          <p:val>
                                            <p:strVal val="#ppt_h"/>
                                          </p:val>
                                        </p:tav>
                                      </p:tavLst>
                                    </p:anim>
                                    <p:anim calcmode="lin" valueType="num">
                                      <p:cBhvr>
                                        <p:cTn id="226" dur="1000" fill="hold"/>
                                        <p:tgtEl>
                                          <p:spTgt spid="29"/>
                                        </p:tgtEl>
                                        <p:attrNameLst>
                                          <p:attrName>style.rotation</p:attrName>
                                        </p:attrNameLst>
                                      </p:cBhvr>
                                      <p:tavLst>
                                        <p:tav tm="0">
                                          <p:val>
                                            <p:fltVal val="90"/>
                                          </p:val>
                                        </p:tav>
                                        <p:tav tm="100000">
                                          <p:val>
                                            <p:fltVal val="0"/>
                                          </p:val>
                                        </p:tav>
                                      </p:tavLst>
                                    </p:anim>
                                    <p:animEffect transition="in" filter="fade">
                                      <p:cBhvr>
                                        <p:cTn id="227" dur="1000"/>
                                        <p:tgtEl>
                                          <p:spTgt spid="29"/>
                                        </p:tgtEl>
                                      </p:cBhvr>
                                    </p:animEffect>
                                  </p:childTnLst>
                                </p:cTn>
                              </p:par>
                              <p:par>
                                <p:cTn id="228" presetID="31" presetClass="entr" presetSubtype="0" fill="hold" grpId="0" nodeType="withEffect">
                                  <p:stCondLst>
                                    <p:cond delay="750"/>
                                  </p:stCondLst>
                                  <p:childTnLst>
                                    <p:set>
                                      <p:cBhvr>
                                        <p:cTn id="229" dur="1" fill="hold">
                                          <p:stCondLst>
                                            <p:cond delay="0"/>
                                          </p:stCondLst>
                                        </p:cTn>
                                        <p:tgtEl>
                                          <p:spTgt spid="30"/>
                                        </p:tgtEl>
                                        <p:attrNameLst>
                                          <p:attrName>style.visibility</p:attrName>
                                        </p:attrNameLst>
                                      </p:cBhvr>
                                      <p:to>
                                        <p:strVal val="visible"/>
                                      </p:to>
                                    </p:set>
                                    <p:anim calcmode="lin" valueType="num">
                                      <p:cBhvr>
                                        <p:cTn id="230" dur="1000" fill="hold"/>
                                        <p:tgtEl>
                                          <p:spTgt spid="30"/>
                                        </p:tgtEl>
                                        <p:attrNameLst>
                                          <p:attrName>ppt_w</p:attrName>
                                        </p:attrNameLst>
                                      </p:cBhvr>
                                      <p:tavLst>
                                        <p:tav tm="0">
                                          <p:val>
                                            <p:fltVal val="0"/>
                                          </p:val>
                                        </p:tav>
                                        <p:tav tm="100000">
                                          <p:val>
                                            <p:strVal val="#ppt_w"/>
                                          </p:val>
                                        </p:tav>
                                      </p:tavLst>
                                    </p:anim>
                                    <p:anim calcmode="lin" valueType="num">
                                      <p:cBhvr>
                                        <p:cTn id="231" dur="1000" fill="hold"/>
                                        <p:tgtEl>
                                          <p:spTgt spid="30"/>
                                        </p:tgtEl>
                                        <p:attrNameLst>
                                          <p:attrName>ppt_h</p:attrName>
                                        </p:attrNameLst>
                                      </p:cBhvr>
                                      <p:tavLst>
                                        <p:tav tm="0">
                                          <p:val>
                                            <p:fltVal val="0"/>
                                          </p:val>
                                        </p:tav>
                                        <p:tav tm="100000">
                                          <p:val>
                                            <p:strVal val="#ppt_h"/>
                                          </p:val>
                                        </p:tav>
                                      </p:tavLst>
                                    </p:anim>
                                    <p:anim calcmode="lin" valueType="num">
                                      <p:cBhvr>
                                        <p:cTn id="232" dur="1000" fill="hold"/>
                                        <p:tgtEl>
                                          <p:spTgt spid="30"/>
                                        </p:tgtEl>
                                        <p:attrNameLst>
                                          <p:attrName>style.rotation</p:attrName>
                                        </p:attrNameLst>
                                      </p:cBhvr>
                                      <p:tavLst>
                                        <p:tav tm="0">
                                          <p:val>
                                            <p:fltVal val="90"/>
                                          </p:val>
                                        </p:tav>
                                        <p:tav tm="100000">
                                          <p:val>
                                            <p:fltVal val="0"/>
                                          </p:val>
                                        </p:tav>
                                      </p:tavLst>
                                    </p:anim>
                                    <p:animEffect transition="in" filter="fade">
                                      <p:cBhvr>
                                        <p:cTn id="233" dur="1000"/>
                                        <p:tgtEl>
                                          <p:spTgt spid="30"/>
                                        </p:tgtEl>
                                      </p:cBhvr>
                                    </p:animEffect>
                                  </p:childTnLst>
                                </p:cTn>
                              </p:par>
                              <p:par>
                                <p:cTn id="234" presetID="31" presetClass="entr" presetSubtype="0" fill="hold" grpId="0" nodeType="withEffect">
                                  <p:stCondLst>
                                    <p:cond delay="750"/>
                                  </p:stCondLst>
                                  <p:childTnLst>
                                    <p:set>
                                      <p:cBhvr>
                                        <p:cTn id="235" dur="1" fill="hold">
                                          <p:stCondLst>
                                            <p:cond delay="0"/>
                                          </p:stCondLst>
                                        </p:cTn>
                                        <p:tgtEl>
                                          <p:spTgt spid="31"/>
                                        </p:tgtEl>
                                        <p:attrNameLst>
                                          <p:attrName>style.visibility</p:attrName>
                                        </p:attrNameLst>
                                      </p:cBhvr>
                                      <p:to>
                                        <p:strVal val="visible"/>
                                      </p:to>
                                    </p:set>
                                    <p:anim calcmode="lin" valueType="num">
                                      <p:cBhvr>
                                        <p:cTn id="236" dur="1000" fill="hold"/>
                                        <p:tgtEl>
                                          <p:spTgt spid="31"/>
                                        </p:tgtEl>
                                        <p:attrNameLst>
                                          <p:attrName>ppt_w</p:attrName>
                                        </p:attrNameLst>
                                      </p:cBhvr>
                                      <p:tavLst>
                                        <p:tav tm="0">
                                          <p:val>
                                            <p:fltVal val="0"/>
                                          </p:val>
                                        </p:tav>
                                        <p:tav tm="100000">
                                          <p:val>
                                            <p:strVal val="#ppt_w"/>
                                          </p:val>
                                        </p:tav>
                                      </p:tavLst>
                                    </p:anim>
                                    <p:anim calcmode="lin" valueType="num">
                                      <p:cBhvr>
                                        <p:cTn id="237" dur="1000" fill="hold"/>
                                        <p:tgtEl>
                                          <p:spTgt spid="31"/>
                                        </p:tgtEl>
                                        <p:attrNameLst>
                                          <p:attrName>ppt_h</p:attrName>
                                        </p:attrNameLst>
                                      </p:cBhvr>
                                      <p:tavLst>
                                        <p:tav tm="0">
                                          <p:val>
                                            <p:fltVal val="0"/>
                                          </p:val>
                                        </p:tav>
                                        <p:tav tm="100000">
                                          <p:val>
                                            <p:strVal val="#ppt_h"/>
                                          </p:val>
                                        </p:tav>
                                      </p:tavLst>
                                    </p:anim>
                                    <p:anim calcmode="lin" valueType="num">
                                      <p:cBhvr>
                                        <p:cTn id="238" dur="1000" fill="hold"/>
                                        <p:tgtEl>
                                          <p:spTgt spid="31"/>
                                        </p:tgtEl>
                                        <p:attrNameLst>
                                          <p:attrName>style.rotation</p:attrName>
                                        </p:attrNameLst>
                                      </p:cBhvr>
                                      <p:tavLst>
                                        <p:tav tm="0">
                                          <p:val>
                                            <p:fltVal val="90"/>
                                          </p:val>
                                        </p:tav>
                                        <p:tav tm="100000">
                                          <p:val>
                                            <p:fltVal val="0"/>
                                          </p:val>
                                        </p:tav>
                                      </p:tavLst>
                                    </p:anim>
                                    <p:animEffect transition="in" filter="fade">
                                      <p:cBhvr>
                                        <p:cTn id="239" dur="1000"/>
                                        <p:tgtEl>
                                          <p:spTgt spid="31"/>
                                        </p:tgtEl>
                                      </p:cBhvr>
                                    </p:animEffect>
                                  </p:childTnLst>
                                </p:cTn>
                              </p:par>
                              <p:par>
                                <p:cTn id="240" presetID="31" presetClass="entr" presetSubtype="0" fill="hold" grpId="0" nodeType="withEffect">
                                  <p:stCondLst>
                                    <p:cond delay="750"/>
                                  </p:stCondLst>
                                  <p:childTnLst>
                                    <p:set>
                                      <p:cBhvr>
                                        <p:cTn id="241" dur="1" fill="hold">
                                          <p:stCondLst>
                                            <p:cond delay="0"/>
                                          </p:stCondLst>
                                        </p:cTn>
                                        <p:tgtEl>
                                          <p:spTgt spid="32"/>
                                        </p:tgtEl>
                                        <p:attrNameLst>
                                          <p:attrName>style.visibility</p:attrName>
                                        </p:attrNameLst>
                                      </p:cBhvr>
                                      <p:to>
                                        <p:strVal val="visible"/>
                                      </p:to>
                                    </p:set>
                                    <p:anim calcmode="lin" valueType="num">
                                      <p:cBhvr>
                                        <p:cTn id="242" dur="1000" fill="hold"/>
                                        <p:tgtEl>
                                          <p:spTgt spid="32"/>
                                        </p:tgtEl>
                                        <p:attrNameLst>
                                          <p:attrName>ppt_w</p:attrName>
                                        </p:attrNameLst>
                                      </p:cBhvr>
                                      <p:tavLst>
                                        <p:tav tm="0">
                                          <p:val>
                                            <p:fltVal val="0"/>
                                          </p:val>
                                        </p:tav>
                                        <p:tav tm="100000">
                                          <p:val>
                                            <p:strVal val="#ppt_w"/>
                                          </p:val>
                                        </p:tav>
                                      </p:tavLst>
                                    </p:anim>
                                    <p:anim calcmode="lin" valueType="num">
                                      <p:cBhvr>
                                        <p:cTn id="243" dur="1000" fill="hold"/>
                                        <p:tgtEl>
                                          <p:spTgt spid="32"/>
                                        </p:tgtEl>
                                        <p:attrNameLst>
                                          <p:attrName>ppt_h</p:attrName>
                                        </p:attrNameLst>
                                      </p:cBhvr>
                                      <p:tavLst>
                                        <p:tav tm="0">
                                          <p:val>
                                            <p:fltVal val="0"/>
                                          </p:val>
                                        </p:tav>
                                        <p:tav tm="100000">
                                          <p:val>
                                            <p:strVal val="#ppt_h"/>
                                          </p:val>
                                        </p:tav>
                                      </p:tavLst>
                                    </p:anim>
                                    <p:anim calcmode="lin" valueType="num">
                                      <p:cBhvr>
                                        <p:cTn id="244" dur="1000" fill="hold"/>
                                        <p:tgtEl>
                                          <p:spTgt spid="32"/>
                                        </p:tgtEl>
                                        <p:attrNameLst>
                                          <p:attrName>style.rotation</p:attrName>
                                        </p:attrNameLst>
                                      </p:cBhvr>
                                      <p:tavLst>
                                        <p:tav tm="0">
                                          <p:val>
                                            <p:fltVal val="90"/>
                                          </p:val>
                                        </p:tav>
                                        <p:tav tm="100000">
                                          <p:val>
                                            <p:fltVal val="0"/>
                                          </p:val>
                                        </p:tav>
                                      </p:tavLst>
                                    </p:anim>
                                    <p:animEffect transition="in" filter="fade">
                                      <p:cBhvr>
                                        <p:cTn id="245" dur="1000"/>
                                        <p:tgtEl>
                                          <p:spTgt spid="32"/>
                                        </p:tgtEl>
                                      </p:cBhvr>
                                    </p:animEffect>
                                  </p:childTnLst>
                                </p:cTn>
                              </p:par>
                              <p:par>
                                <p:cTn id="246" presetID="31" presetClass="entr" presetSubtype="0" fill="hold" grpId="0" nodeType="withEffect">
                                  <p:stCondLst>
                                    <p:cond delay="750"/>
                                  </p:stCondLst>
                                  <p:childTnLst>
                                    <p:set>
                                      <p:cBhvr>
                                        <p:cTn id="247" dur="1" fill="hold">
                                          <p:stCondLst>
                                            <p:cond delay="0"/>
                                          </p:stCondLst>
                                        </p:cTn>
                                        <p:tgtEl>
                                          <p:spTgt spid="33"/>
                                        </p:tgtEl>
                                        <p:attrNameLst>
                                          <p:attrName>style.visibility</p:attrName>
                                        </p:attrNameLst>
                                      </p:cBhvr>
                                      <p:to>
                                        <p:strVal val="visible"/>
                                      </p:to>
                                    </p:set>
                                    <p:anim calcmode="lin" valueType="num">
                                      <p:cBhvr>
                                        <p:cTn id="248" dur="1000" fill="hold"/>
                                        <p:tgtEl>
                                          <p:spTgt spid="33"/>
                                        </p:tgtEl>
                                        <p:attrNameLst>
                                          <p:attrName>ppt_w</p:attrName>
                                        </p:attrNameLst>
                                      </p:cBhvr>
                                      <p:tavLst>
                                        <p:tav tm="0">
                                          <p:val>
                                            <p:fltVal val="0"/>
                                          </p:val>
                                        </p:tav>
                                        <p:tav tm="100000">
                                          <p:val>
                                            <p:strVal val="#ppt_w"/>
                                          </p:val>
                                        </p:tav>
                                      </p:tavLst>
                                    </p:anim>
                                    <p:anim calcmode="lin" valueType="num">
                                      <p:cBhvr>
                                        <p:cTn id="249" dur="1000" fill="hold"/>
                                        <p:tgtEl>
                                          <p:spTgt spid="33"/>
                                        </p:tgtEl>
                                        <p:attrNameLst>
                                          <p:attrName>ppt_h</p:attrName>
                                        </p:attrNameLst>
                                      </p:cBhvr>
                                      <p:tavLst>
                                        <p:tav tm="0">
                                          <p:val>
                                            <p:fltVal val="0"/>
                                          </p:val>
                                        </p:tav>
                                        <p:tav tm="100000">
                                          <p:val>
                                            <p:strVal val="#ppt_h"/>
                                          </p:val>
                                        </p:tav>
                                      </p:tavLst>
                                    </p:anim>
                                    <p:anim calcmode="lin" valueType="num">
                                      <p:cBhvr>
                                        <p:cTn id="250" dur="1000" fill="hold"/>
                                        <p:tgtEl>
                                          <p:spTgt spid="33"/>
                                        </p:tgtEl>
                                        <p:attrNameLst>
                                          <p:attrName>style.rotation</p:attrName>
                                        </p:attrNameLst>
                                      </p:cBhvr>
                                      <p:tavLst>
                                        <p:tav tm="0">
                                          <p:val>
                                            <p:fltVal val="90"/>
                                          </p:val>
                                        </p:tav>
                                        <p:tav tm="100000">
                                          <p:val>
                                            <p:fltVal val="0"/>
                                          </p:val>
                                        </p:tav>
                                      </p:tavLst>
                                    </p:anim>
                                    <p:animEffect transition="in" filter="fade">
                                      <p:cBhvr>
                                        <p:cTn id="251" dur="1000"/>
                                        <p:tgtEl>
                                          <p:spTgt spid="33"/>
                                        </p:tgtEl>
                                      </p:cBhvr>
                                    </p:animEffect>
                                  </p:childTnLst>
                                </p:cTn>
                              </p:par>
                              <p:par>
                                <p:cTn id="252" presetID="31" presetClass="entr" presetSubtype="0" fill="hold" grpId="0" nodeType="withEffect">
                                  <p:stCondLst>
                                    <p:cond delay="750"/>
                                  </p:stCondLst>
                                  <p:childTnLst>
                                    <p:set>
                                      <p:cBhvr>
                                        <p:cTn id="253" dur="1" fill="hold">
                                          <p:stCondLst>
                                            <p:cond delay="0"/>
                                          </p:stCondLst>
                                        </p:cTn>
                                        <p:tgtEl>
                                          <p:spTgt spid="34"/>
                                        </p:tgtEl>
                                        <p:attrNameLst>
                                          <p:attrName>style.visibility</p:attrName>
                                        </p:attrNameLst>
                                      </p:cBhvr>
                                      <p:to>
                                        <p:strVal val="visible"/>
                                      </p:to>
                                    </p:set>
                                    <p:anim calcmode="lin" valueType="num">
                                      <p:cBhvr>
                                        <p:cTn id="254" dur="1000" fill="hold"/>
                                        <p:tgtEl>
                                          <p:spTgt spid="34"/>
                                        </p:tgtEl>
                                        <p:attrNameLst>
                                          <p:attrName>ppt_w</p:attrName>
                                        </p:attrNameLst>
                                      </p:cBhvr>
                                      <p:tavLst>
                                        <p:tav tm="0">
                                          <p:val>
                                            <p:fltVal val="0"/>
                                          </p:val>
                                        </p:tav>
                                        <p:tav tm="100000">
                                          <p:val>
                                            <p:strVal val="#ppt_w"/>
                                          </p:val>
                                        </p:tav>
                                      </p:tavLst>
                                    </p:anim>
                                    <p:anim calcmode="lin" valueType="num">
                                      <p:cBhvr>
                                        <p:cTn id="255" dur="1000" fill="hold"/>
                                        <p:tgtEl>
                                          <p:spTgt spid="34"/>
                                        </p:tgtEl>
                                        <p:attrNameLst>
                                          <p:attrName>ppt_h</p:attrName>
                                        </p:attrNameLst>
                                      </p:cBhvr>
                                      <p:tavLst>
                                        <p:tav tm="0">
                                          <p:val>
                                            <p:fltVal val="0"/>
                                          </p:val>
                                        </p:tav>
                                        <p:tav tm="100000">
                                          <p:val>
                                            <p:strVal val="#ppt_h"/>
                                          </p:val>
                                        </p:tav>
                                      </p:tavLst>
                                    </p:anim>
                                    <p:anim calcmode="lin" valueType="num">
                                      <p:cBhvr>
                                        <p:cTn id="256" dur="1000" fill="hold"/>
                                        <p:tgtEl>
                                          <p:spTgt spid="34"/>
                                        </p:tgtEl>
                                        <p:attrNameLst>
                                          <p:attrName>style.rotation</p:attrName>
                                        </p:attrNameLst>
                                      </p:cBhvr>
                                      <p:tavLst>
                                        <p:tav tm="0">
                                          <p:val>
                                            <p:fltVal val="90"/>
                                          </p:val>
                                        </p:tav>
                                        <p:tav tm="100000">
                                          <p:val>
                                            <p:fltVal val="0"/>
                                          </p:val>
                                        </p:tav>
                                      </p:tavLst>
                                    </p:anim>
                                    <p:animEffect transition="in" filter="fade">
                                      <p:cBhvr>
                                        <p:cTn id="257" dur="1000"/>
                                        <p:tgtEl>
                                          <p:spTgt spid="34"/>
                                        </p:tgtEl>
                                      </p:cBhvr>
                                    </p:animEffect>
                                  </p:childTnLst>
                                </p:cTn>
                              </p:par>
                              <p:par>
                                <p:cTn id="258" presetID="31" presetClass="entr" presetSubtype="0" fill="hold" grpId="0" nodeType="withEffect">
                                  <p:stCondLst>
                                    <p:cond delay="750"/>
                                  </p:stCondLst>
                                  <p:childTnLst>
                                    <p:set>
                                      <p:cBhvr>
                                        <p:cTn id="259" dur="1" fill="hold">
                                          <p:stCondLst>
                                            <p:cond delay="0"/>
                                          </p:stCondLst>
                                        </p:cTn>
                                        <p:tgtEl>
                                          <p:spTgt spid="35"/>
                                        </p:tgtEl>
                                        <p:attrNameLst>
                                          <p:attrName>style.visibility</p:attrName>
                                        </p:attrNameLst>
                                      </p:cBhvr>
                                      <p:to>
                                        <p:strVal val="visible"/>
                                      </p:to>
                                    </p:set>
                                    <p:anim calcmode="lin" valueType="num">
                                      <p:cBhvr>
                                        <p:cTn id="260" dur="1000" fill="hold"/>
                                        <p:tgtEl>
                                          <p:spTgt spid="35"/>
                                        </p:tgtEl>
                                        <p:attrNameLst>
                                          <p:attrName>ppt_w</p:attrName>
                                        </p:attrNameLst>
                                      </p:cBhvr>
                                      <p:tavLst>
                                        <p:tav tm="0">
                                          <p:val>
                                            <p:fltVal val="0"/>
                                          </p:val>
                                        </p:tav>
                                        <p:tav tm="100000">
                                          <p:val>
                                            <p:strVal val="#ppt_w"/>
                                          </p:val>
                                        </p:tav>
                                      </p:tavLst>
                                    </p:anim>
                                    <p:anim calcmode="lin" valueType="num">
                                      <p:cBhvr>
                                        <p:cTn id="261" dur="1000" fill="hold"/>
                                        <p:tgtEl>
                                          <p:spTgt spid="35"/>
                                        </p:tgtEl>
                                        <p:attrNameLst>
                                          <p:attrName>ppt_h</p:attrName>
                                        </p:attrNameLst>
                                      </p:cBhvr>
                                      <p:tavLst>
                                        <p:tav tm="0">
                                          <p:val>
                                            <p:fltVal val="0"/>
                                          </p:val>
                                        </p:tav>
                                        <p:tav tm="100000">
                                          <p:val>
                                            <p:strVal val="#ppt_h"/>
                                          </p:val>
                                        </p:tav>
                                      </p:tavLst>
                                    </p:anim>
                                    <p:anim calcmode="lin" valueType="num">
                                      <p:cBhvr>
                                        <p:cTn id="262" dur="1000" fill="hold"/>
                                        <p:tgtEl>
                                          <p:spTgt spid="35"/>
                                        </p:tgtEl>
                                        <p:attrNameLst>
                                          <p:attrName>style.rotation</p:attrName>
                                        </p:attrNameLst>
                                      </p:cBhvr>
                                      <p:tavLst>
                                        <p:tav tm="0">
                                          <p:val>
                                            <p:fltVal val="90"/>
                                          </p:val>
                                        </p:tav>
                                        <p:tav tm="100000">
                                          <p:val>
                                            <p:fltVal val="0"/>
                                          </p:val>
                                        </p:tav>
                                      </p:tavLst>
                                    </p:anim>
                                    <p:animEffect transition="in" filter="fade">
                                      <p:cBhvr>
                                        <p:cTn id="263" dur="1000"/>
                                        <p:tgtEl>
                                          <p:spTgt spid="35"/>
                                        </p:tgtEl>
                                      </p:cBhvr>
                                    </p:animEffect>
                                  </p:childTnLst>
                                </p:cTn>
                              </p:par>
                              <p:par>
                                <p:cTn id="264" presetID="31" presetClass="entr" presetSubtype="0" fill="hold" grpId="0" nodeType="withEffect">
                                  <p:stCondLst>
                                    <p:cond delay="750"/>
                                  </p:stCondLst>
                                  <p:childTnLst>
                                    <p:set>
                                      <p:cBhvr>
                                        <p:cTn id="265" dur="1" fill="hold">
                                          <p:stCondLst>
                                            <p:cond delay="0"/>
                                          </p:stCondLst>
                                        </p:cTn>
                                        <p:tgtEl>
                                          <p:spTgt spid="36"/>
                                        </p:tgtEl>
                                        <p:attrNameLst>
                                          <p:attrName>style.visibility</p:attrName>
                                        </p:attrNameLst>
                                      </p:cBhvr>
                                      <p:to>
                                        <p:strVal val="visible"/>
                                      </p:to>
                                    </p:set>
                                    <p:anim calcmode="lin" valueType="num">
                                      <p:cBhvr>
                                        <p:cTn id="266" dur="1000" fill="hold"/>
                                        <p:tgtEl>
                                          <p:spTgt spid="36"/>
                                        </p:tgtEl>
                                        <p:attrNameLst>
                                          <p:attrName>ppt_w</p:attrName>
                                        </p:attrNameLst>
                                      </p:cBhvr>
                                      <p:tavLst>
                                        <p:tav tm="0">
                                          <p:val>
                                            <p:fltVal val="0"/>
                                          </p:val>
                                        </p:tav>
                                        <p:tav tm="100000">
                                          <p:val>
                                            <p:strVal val="#ppt_w"/>
                                          </p:val>
                                        </p:tav>
                                      </p:tavLst>
                                    </p:anim>
                                    <p:anim calcmode="lin" valueType="num">
                                      <p:cBhvr>
                                        <p:cTn id="267" dur="1000" fill="hold"/>
                                        <p:tgtEl>
                                          <p:spTgt spid="36"/>
                                        </p:tgtEl>
                                        <p:attrNameLst>
                                          <p:attrName>ppt_h</p:attrName>
                                        </p:attrNameLst>
                                      </p:cBhvr>
                                      <p:tavLst>
                                        <p:tav tm="0">
                                          <p:val>
                                            <p:fltVal val="0"/>
                                          </p:val>
                                        </p:tav>
                                        <p:tav tm="100000">
                                          <p:val>
                                            <p:strVal val="#ppt_h"/>
                                          </p:val>
                                        </p:tav>
                                      </p:tavLst>
                                    </p:anim>
                                    <p:anim calcmode="lin" valueType="num">
                                      <p:cBhvr>
                                        <p:cTn id="268" dur="1000" fill="hold"/>
                                        <p:tgtEl>
                                          <p:spTgt spid="36"/>
                                        </p:tgtEl>
                                        <p:attrNameLst>
                                          <p:attrName>style.rotation</p:attrName>
                                        </p:attrNameLst>
                                      </p:cBhvr>
                                      <p:tavLst>
                                        <p:tav tm="0">
                                          <p:val>
                                            <p:fltVal val="90"/>
                                          </p:val>
                                        </p:tav>
                                        <p:tav tm="100000">
                                          <p:val>
                                            <p:fltVal val="0"/>
                                          </p:val>
                                        </p:tav>
                                      </p:tavLst>
                                    </p:anim>
                                    <p:animEffect transition="in" filter="fade">
                                      <p:cBhvr>
                                        <p:cTn id="269" dur="1000"/>
                                        <p:tgtEl>
                                          <p:spTgt spid="36"/>
                                        </p:tgtEl>
                                      </p:cBhvr>
                                    </p:animEffect>
                                  </p:childTnLst>
                                </p:cTn>
                              </p:par>
                              <p:par>
                                <p:cTn id="270" presetID="31" presetClass="entr" presetSubtype="0" fill="hold" grpId="0" nodeType="withEffect">
                                  <p:stCondLst>
                                    <p:cond delay="750"/>
                                  </p:stCondLst>
                                  <p:childTnLst>
                                    <p:set>
                                      <p:cBhvr>
                                        <p:cTn id="271" dur="1" fill="hold">
                                          <p:stCondLst>
                                            <p:cond delay="0"/>
                                          </p:stCondLst>
                                        </p:cTn>
                                        <p:tgtEl>
                                          <p:spTgt spid="37"/>
                                        </p:tgtEl>
                                        <p:attrNameLst>
                                          <p:attrName>style.visibility</p:attrName>
                                        </p:attrNameLst>
                                      </p:cBhvr>
                                      <p:to>
                                        <p:strVal val="visible"/>
                                      </p:to>
                                    </p:set>
                                    <p:anim calcmode="lin" valueType="num">
                                      <p:cBhvr>
                                        <p:cTn id="272" dur="1000" fill="hold"/>
                                        <p:tgtEl>
                                          <p:spTgt spid="37"/>
                                        </p:tgtEl>
                                        <p:attrNameLst>
                                          <p:attrName>ppt_w</p:attrName>
                                        </p:attrNameLst>
                                      </p:cBhvr>
                                      <p:tavLst>
                                        <p:tav tm="0">
                                          <p:val>
                                            <p:fltVal val="0"/>
                                          </p:val>
                                        </p:tav>
                                        <p:tav tm="100000">
                                          <p:val>
                                            <p:strVal val="#ppt_w"/>
                                          </p:val>
                                        </p:tav>
                                      </p:tavLst>
                                    </p:anim>
                                    <p:anim calcmode="lin" valueType="num">
                                      <p:cBhvr>
                                        <p:cTn id="273" dur="1000" fill="hold"/>
                                        <p:tgtEl>
                                          <p:spTgt spid="37"/>
                                        </p:tgtEl>
                                        <p:attrNameLst>
                                          <p:attrName>ppt_h</p:attrName>
                                        </p:attrNameLst>
                                      </p:cBhvr>
                                      <p:tavLst>
                                        <p:tav tm="0">
                                          <p:val>
                                            <p:fltVal val="0"/>
                                          </p:val>
                                        </p:tav>
                                        <p:tav tm="100000">
                                          <p:val>
                                            <p:strVal val="#ppt_h"/>
                                          </p:val>
                                        </p:tav>
                                      </p:tavLst>
                                    </p:anim>
                                    <p:anim calcmode="lin" valueType="num">
                                      <p:cBhvr>
                                        <p:cTn id="274" dur="1000" fill="hold"/>
                                        <p:tgtEl>
                                          <p:spTgt spid="37"/>
                                        </p:tgtEl>
                                        <p:attrNameLst>
                                          <p:attrName>style.rotation</p:attrName>
                                        </p:attrNameLst>
                                      </p:cBhvr>
                                      <p:tavLst>
                                        <p:tav tm="0">
                                          <p:val>
                                            <p:fltVal val="90"/>
                                          </p:val>
                                        </p:tav>
                                        <p:tav tm="100000">
                                          <p:val>
                                            <p:fltVal val="0"/>
                                          </p:val>
                                        </p:tav>
                                      </p:tavLst>
                                    </p:anim>
                                    <p:animEffect transition="in" filter="fade">
                                      <p:cBhvr>
                                        <p:cTn id="275" dur="1000"/>
                                        <p:tgtEl>
                                          <p:spTgt spid="37"/>
                                        </p:tgtEl>
                                      </p:cBhvr>
                                    </p:animEffect>
                                  </p:childTnLst>
                                </p:cTn>
                              </p:par>
                              <p:par>
                                <p:cTn id="276" presetID="31" presetClass="entr" presetSubtype="0" fill="hold" grpId="0" nodeType="withEffect">
                                  <p:stCondLst>
                                    <p:cond delay="750"/>
                                  </p:stCondLst>
                                  <p:childTnLst>
                                    <p:set>
                                      <p:cBhvr>
                                        <p:cTn id="277" dur="1" fill="hold">
                                          <p:stCondLst>
                                            <p:cond delay="0"/>
                                          </p:stCondLst>
                                        </p:cTn>
                                        <p:tgtEl>
                                          <p:spTgt spid="38"/>
                                        </p:tgtEl>
                                        <p:attrNameLst>
                                          <p:attrName>style.visibility</p:attrName>
                                        </p:attrNameLst>
                                      </p:cBhvr>
                                      <p:to>
                                        <p:strVal val="visible"/>
                                      </p:to>
                                    </p:set>
                                    <p:anim calcmode="lin" valueType="num">
                                      <p:cBhvr>
                                        <p:cTn id="278" dur="1000" fill="hold"/>
                                        <p:tgtEl>
                                          <p:spTgt spid="38"/>
                                        </p:tgtEl>
                                        <p:attrNameLst>
                                          <p:attrName>ppt_w</p:attrName>
                                        </p:attrNameLst>
                                      </p:cBhvr>
                                      <p:tavLst>
                                        <p:tav tm="0">
                                          <p:val>
                                            <p:fltVal val="0"/>
                                          </p:val>
                                        </p:tav>
                                        <p:tav tm="100000">
                                          <p:val>
                                            <p:strVal val="#ppt_w"/>
                                          </p:val>
                                        </p:tav>
                                      </p:tavLst>
                                    </p:anim>
                                    <p:anim calcmode="lin" valueType="num">
                                      <p:cBhvr>
                                        <p:cTn id="279" dur="1000" fill="hold"/>
                                        <p:tgtEl>
                                          <p:spTgt spid="38"/>
                                        </p:tgtEl>
                                        <p:attrNameLst>
                                          <p:attrName>ppt_h</p:attrName>
                                        </p:attrNameLst>
                                      </p:cBhvr>
                                      <p:tavLst>
                                        <p:tav tm="0">
                                          <p:val>
                                            <p:fltVal val="0"/>
                                          </p:val>
                                        </p:tav>
                                        <p:tav tm="100000">
                                          <p:val>
                                            <p:strVal val="#ppt_h"/>
                                          </p:val>
                                        </p:tav>
                                      </p:tavLst>
                                    </p:anim>
                                    <p:anim calcmode="lin" valueType="num">
                                      <p:cBhvr>
                                        <p:cTn id="280" dur="1000" fill="hold"/>
                                        <p:tgtEl>
                                          <p:spTgt spid="38"/>
                                        </p:tgtEl>
                                        <p:attrNameLst>
                                          <p:attrName>style.rotation</p:attrName>
                                        </p:attrNameLst>
                                      </p:cBhvr>
                                      <p:tavLst>
                                        <p:tav tm="0">
                                          <p:val>
                                            <p:fltVal val="90"/>
                                          </p:val>
                                        </p:tav>
                                        <p:tav tm="100000">
                                          <p:val>
                                            <p:fltVal val="0"/>
                                          </p:val>
                                        </p:tav>
                                      </p:tavLst>
                                    </p:anim>
                                    <p:animEffect transition="in" filter="fade">
                                      <p:cBhvr>
                                        <p:cTn id="281" dur="1000"/>
                                        <p:tgtEl>
                                          <p:spTgt spid="38"/>
                                        </p:tgtEl>
                                      </p:cBhvr>
                                    </p:animEffect>
                                  </p:childTnLst>
                                </p:cTn>
                              </p:par>
                              <p:par>
                                <p:cTn id="282" presetID="31" presetClass="entr" presetSubtype="0" fill="hold" grpId="0" nodeType="withEffect">
                                  <p:stCondLst>
                                    <p:cond delay="750"/>
                                  </p:stCondLst>
                                  <p:childTnLst>
                                    <p:set>
                                      <p:cBhvr>
                                        <p:cTn id="283" dur="1" fill="hold">
                                          <p:stCondLst>
                                            <p:cond delay="0"/>
                                          </p:stCondLst>
                                        </p:cTn>
                                        <p:tgtEl>
                                          <p:spTgt spid="39"/>
                                        </p:tgtEl>
                                        <p:attrNameLst>
                                          <p:attrName>style.visibility</p:attrName>
                                        </p:attrNameLst>
                                      </p:cBhvr>
                                      <p:to>
                                        <p:strVal val="visible"/>
                                      </p:to>
                                    </p:set>
                                    <p:anim calcmode="lin" valueType="num">
                                      <p:cBhvr>
                                        <p:cTn id="284" dur="1000" fill="hold"/>
                                        <p:tgtEl>
                                          <p:spTgt spid="39"/>
                                        </p:tgtEl>
                                        <p:attrNameLst>
                                          <p:attrName>ppt_w</p:attrName>
                                        </p:attrNameLst>
                                      </p:cBhvr>
                                      <p:tavLst>
                                        <p:tav tm="0">
                                          <p:val>
                                            <p:fltVal val="0"/>
                                          </p:val>
                                        </p:tav>
                                        <p:tav tm="100000">
                                          <p:val>
                                            <p:strVal val="#ppt_w"/>
                                          </p:val>
                                        </p:tav>
                                      </p:tavLst>
                                    </p:anim>
                                    <p:anim calcmode="lin" valueType="num">
                                      <p:cBhvr>
                                        <p:cTn id="285" dur="1000" fill="hold"/>
                                        <p:tgtEl>
                                          <p:spTgt spid="39"/>
                                        </p:tgtEl>
                                        <p:attrNameLst>
                                          <p:attrName>ppt_h</p:attrName>
                                        </p:attrNameLst>
                                      </p:cBhvr>
                                      <p:tavLst>
                                        <p:tav tm="0">
                                          <p:val>
                                            <p:fltVal val="0"/>
                                          </p:val>
                                        </p:tav>
                                        <p:tav tm="100000">
                                          <p:val>
                                            <p:strVal val="#ppt_h"/>
                                          </p:val>
                                        </p:tav>
                                      </p:tavLst>
                                    </p:anim>
                                    <p:anim calcmode="lin" valueType="num">
                                      <p:cBhvr>
                                        <p:cTn id="286" dur="1000" fill="hold"/>
                                        <p:tgtEl>
                                          <p:spTgt spid="39"/>
                                        </p:tgtEl>
                                        <p:attrNameLst>
                                          <p:attrName>style.rotation</p:attrName>
                                        </p:attrNameLst>
                                      </p:cBhvr>
                                      <p:tavLst>
                                        <p:tav tm="0">
                                          <p:val>
                                            <p:fltVal val="90"/>
                                          </p:val>
                                        </p:tav>
                                        <p:tav tm="100000">
                                          <p:val>
                                            <p:fltVal val="0"/>
                                          </p:val>
                                        </p:tav>
                                      </p:tavLst>
                                    </p:anim>
                                    <p:animEffect transition="in" filter="fade">
                                      <p:cBhvr>
                                        <p:cTn id="287" dur="1000"/>
                                        <p:tgtEl>
                                          <p:spTgt spid="39"/>
                                        </p:tgtEl>
                                      </p:cBhvr>
                                    </p:animEffect>
                                  </p:childTnLst>
                                </p:cTn>
                              </p:par>
                              <p:par>
                                <p:cTn id="288" presetID="31" presetClass="entr" presetSubtype="0" fill="hold" grpId="0" nodeType="withEffect">
                                  <p:stCondLst>
                                    <p:cond delay="750"/>
                                  </p:stCondLst>
                                  <p:childTnLst>
                                    <p:set>
                                      <p:cBhvr>
                                        <p:cTn id="289" dur="1" fill="hold">
                                          <p:stCondLst>
                                            <p:cond delay="0"/>
                                          </p:stCondLst>
                                        </p:cTn>
                                        <p:tgtEl>
                                          <p:spTgt spid="40"/>
                                        </p:tgtEl>
                                        <p:attrNameLst>
                                          <p:attrName>style.visibility</p:attrName>
                                        </p:attrNameLst>
                                      </p:cBhvr>
                                      <p:to>
                                        <p:strVal val="visible"/>
                                      </p:to>
                                    </p:set>
                                    <p:anim calcmode="lin" valueType="num">
                                      <p:cBhvr>
                                        <p:cTn id="290" dur="1000" fill="hold"/>
                                        <p:tgtEl>
                                          <p:spTgt spid="40"/>
                                        </p:tgtEl>
                                        <p:attrNameLst>
                                          <p:attrName>ppt_w</p:attrName>
                                        </p:attrNameLst>
                                      </p:cBhvr>
                                      <p:tavLst>
                                        <p:tav tm="0">
                                          <p:val>
                                            <p:fltVal val="0"/>
                                          </p:val>
                                        </p:tav>
                                        <p:tav tm="100000">
                                          <p:val>
                                            <p:strVal val="#ppt_w"/>
                                          </p:val>
                                        </p:tav>
                                      </p:tavLst>
                                    </p:anim>
                                    <p:anim calcmode="lin" valueType="num">
                                      <p:cBhvr>
                                        <p:cTn id="291" dur="1000" fill="hold"/>
                                        <p:tgtEl>
                                          <p:spTgt spid="40"/>
                                        </p:tgtEl>
                                        <p:attrNameLst>
                                          <p:attrName>ppt_h</p:attrName>
                                        </p:attrNameLst>
                                      </p:cBhvr>
                                      <p:tavLst>
                                        <p:tav tm="0">
                                          <p:val>
                                            <p:fltVal val="0"/>
                                          </p:val>
                                        </p:tav>
                                        <p:tav tm="100000">
                                          <p:val>
                                            <p:strVal val="#ppt_h"/>
                                          </p:val>
                                        </p:tav>
                                      </p:tavLst>
                                    </p:anim>
                                    <p:anim calcmode="lin" valueType="num">
                                      <p:cBhvr>
                                        <p:cTn id="292" dur="1000" fill="hold"/>
                                        <p:tgtEl>
                                          <p:spTgt spid="40"/>
                                        </p:tgtEl>
                                        <p:attrNameLst>
                                          <p:attrName>style.rotation</p:attrName>
                                        </p:attrNameLst>
                                      </p:cBhvr>
                                      <p:tavLst>
                                        <p:tav tm="0">
                                          <p:val>
                                            <p:fltVal val="90"/>
                                          </p:val>
                                        </p:tav>
                                        <p:tav tm="100000">
                                          <p:val>
                                            <p:fltVal val="0"/>
                                          </p:val>
                                        </p:tav>
                                      </p:tavLst>
                                    </p:anim>
                                    <p:animEffect transition="in" filter="fade">
                                      <p:cBhvr>
                                        <p:cTn id="293" dur="1000"/>
                                        <p:tgtEl>
                                          <p:spTgt spid="40"/>
                                        </p:tgtEl>
                                      </p:cBhvr>
                                    </p:animEffect>
                                  </p:childTnLst>
                                </p:cTn>
                              </p:par>
                              <p:par>
                                <p:cTn id="294" presetID="31" presetClass="entr" presetSubtype="0" fill="hold" grpId="0" nodeType="withEffect">
                                  <p:stCondLst>
                                    <p:cond delay="750"/>
                                  </p:stCondLst>
                                  <p:childTnLst>
                                    <p:set>
                                      <p:cBhvr>
                                        <p:cTn id="295" dur="1" fill="hold">
                                          <p:stCondLst>
                                            <p:cond delay="0"/>
                                          </p:stCondLst>
                                        </p:cTn>
                                        <p:tgtEl>
                                          <p:spTgt spid="41"/>
                                        </p:tgtEl>
                                        <p:attrNameLst>
                                          <p:attrName>style.visibility</p:attrName>
                                        </p:attrNameLst>
                                      </p:cBhvr>
                                      <p:to>
                                        <p:strVal val="visible"/>
                                      </p:to>
                                    </p:set>
                                    <p:anim calcmode="lin" valueType="num">
                                      <p:cBhvr>
                                        <p:cTn id="296" dur="1000" fill="hold"/>
                                        <p:tgtEl>
                                          <p:spTgt spid="41"/>
                                        </p:tgtEl>
                                        <p:attrNameLst>
                                          <p:attrName>ppt_w</p:attrName>
                                        </p:attrNameLst>
                                      </p:cBhvr>
                                      <p:tavLst>
                                        <p:tav tm="0">
                                          <p:val>
                                            <p:fltVal val="0"/>
                                          </p:val>
                                        </p:tav>
                                        <p:tav tm="100000">
                                          <p:val>
                                            <p:strVal val="#ppt_w"/>
                                          </p:val>
                                        </p:tav>
                                      </p:tavLst>
                                    </p:anim>
                                    <p:anim calcmode="lin" valueType="num">
                                      <p:cBhvr>
                                        <p:cTn id="297" dur="1000" fill="hold"/>
                                        <p:tgtEl>
                                          <p:spTgt spid="41"/>
                                        </p:tgtEl>
                                        <p:attrNameLst>
                                          <p:attrName>ppt_h</p:attrName>
                                        </p:attrNameLst>
                                      </p:cBhvr>
                                      <p:tavLst>
                                        <p:tav tm="0">
                                          <p:val>
                                            <p:fltVal val="0"/>
                                          </p:val>
                                        </p:tav>
                                        <p:tav tm="100000">
                                          <p:val>
                                            <p:strVal val="#ppt_h"/>
                                          </p:val>
                                        </p:tav>
                                      </p:tavLst>
                                    </p:anim>
                                    <p:anim calcmode="lin" valueType="num">
                                      <p:cBhvr>
                                        <p:cTn id="298" dur="1000" fill="hold"/>
                                        <p:tgtEl>
                                          <p:spTgt spid="41"/>
                                        </p:tgtEl>
                                        <p:attrNameLst>
                                          <p:attrName>style.rotation</p:attrName>
                                        </p:attrNameLst>
                                      </p:cBhvr>
                                      <p:tavLst>
                                        <p:tav tm="0">
                                          <p:val>
                                            <p:fltVal val="90"/>
                                          </p:val>
                                        </p:tav>
                                        <p:tav tm="100000">
                                          <p:val>
                                            <p:fltVal val="0"/>
                                          </p:val>
                                        </p:tav>
                                      </p:tavLst>
                                    </p:anim>
                                    <p:animEffect transition="in" filter="fade">
                                      <p:cBhvr>
                                        <p:cTn id="299" dur="1000"/>
                                        <p:tgtEl>
                                          <p:spTgt spid="41"/>
                                        </p:tgtEl>
                                      </p:cBhvr>
                                    </p:animEffect>
                                  </p:childTnLst>
                                </p:cTn>
                              </p:par>
                              <p:par>
                                <p:cTn id="300" presetID="31" presetClass="entr" presetSubtype="0" fill="hold" grpId="0" nodeType="withEffect">
                                  <p:stCondLst>
                                    <p:cond delay="750"/>
                                  </p:stCondLst>
                                  <p:childTnLst>
                                    <p:set>
                                      <p:cBhvr>
                                        <p:cTn id="301" dur="1" fill="hold">
                                          <p:stCondLst>
                                            <p:cond delay="0"/>
                                          </p:stCondLst>
                                        </p:cTn>
                                        <p:tgtEl>
                                          <p:spTgt spid="42"/>
                                        </p:tgtEl>
                                        <p:attrNameLst>
                                          <p:attrName>style.visibility</p:attrName>
                                        </p:attrNameLst>
                                      </p:cBhvr>
                                      <p:to>
                                        <p:strVal val="visible"/>
                                      </p:to>
                                    </p:set>
                                    <p:anim calcmode="lin" valueType="num">
                                      <p:cBhvr>
                                        <p:cTn id="302" dur="1000" fill="hold"/>
                                        <p:tgtEl>
                                          <p:spTgt spid="42"/>
                                        </p:tgtEl>
                                        <p:attrNameLst>
                                          <p:attrName>ppt_w</p:attrName>
                                        </p:attrNameLst>
                                      </p:cBhvr>
                                      <p:tavLst>
                                        <p:tav tm="0">
                                          <p:val>
                                            <p:fltVal val="0"/>
                                          </p:val>
                                        </p:tav>
                                        <p:tav tm="100000">
                                          <p:val>
                                            <p:strVal val="#ppt_w"/>
                                          </p:val>
                                        </p:tav>
                                      </p:tavLst>
                                    </p:anim>
                                    <p:anim calcmode="lin" valueType="num">
                                      <p:cBhvr>
                                        <p:cTn id="303" dur="1000" fill="hold"/>
                                        <p:tgtEl>
                                          <p:spTgt spid="42"/>
                                        </p:tgtEl>
                                        <p:attrNameLst>
                                          <p:attrName>ppt_h</p:attrName>
                                        </p:attrNameLst>
                                      </p:cBhvr>
                                      <p:tavLst>
                                        <p:tav tm="0">
                                          <p:val>
                                            <p:fltVal val="0"/>
                                          </p:val>
                                        </p:tav>
                                        <p:tav tm="100000">
                                          <p:val>
                                            <p:strVal val="#ppt_h"/>
                                          </p:val>
                                        </p:tav>
                                      </p:tavLst>
                                    </p:anim>
                                    <p:anim calcmode="lin" valueType="num">
                                      <p:cBhvr>
                                        <p:cTn id="304" dur="1000" fill="hold"/>
                                        <p:tgtEl>
                                          <p:spTgt spid="42"/>
                                        </p:tgtEl>
                                        <p:attrNameLst>
                                          <p:attrName>style.rotation</p:attrName>
                                        </p:attrNameLst>
                                      </p:cBhvr>
                                      <p:tavLst>
                                        <p:tav tm="0">
                                          <p:val>
                                            <p:fltVal val="90"/>
                                          </p:val>
                                        </p:tav>
                                        <p:tav tm="100000">
                                          <p:val>
                                            <p:fltVal val="0"/>
                                          </p:val>
                                        </p:tav>
                                      </p:tavLst>
                                    </p:anim>
                                    <p:animEffect transition="in" filter="fade">
                                      <p:cBhvr>
                                        <p:cTn id="305" dur="1000"/>
                                        <p:tgtEl>
                                          <p:spTgt spid="42"/>
                                        </p:tgtEl>
                                      </p:cBhvr>
                                    </p:animEffect>
                                  </p:childTnLst>
                                </p:cTn>
                              </p:par>
                              <p:par>
                                <p:cTn id="306" presetID="31" presetClass="entr" presetSubtype="0" fill="hold" grpId="0" nodeType="withEffect">
                                  <p:stCondLst>
                                    <p:cond delay="750"/>
                                  </p:stCondLst>
                                  <p:childTnLst>
                                    <p:set>
                                      <p:cBhvr>
                                        <p:cTn id="307" dur="1" fill="hold">
                                          <p:stCondLst>
                                            <p:cond delay="0"/>
                                          </p:stCondLst>
                                        </p:cTn>
                                        <p:tgtEl>
                                          <p:spTgt spid="43"/>
                                        </p:tgtEl>
                                        <p:attrNameLst>
                                          <p:attrName>style.visibility</p:attrName>
                                        </p:attrNameLst>
                                      </p:cBhvr>
                                      <p:to>
                                        <p:strVal val="visible"/>
                                      </p:to>
                                    </p:set>
                                    <p:anim calcmode="lin" valueType="num">
                                      <p:cBhvr>
                                        <p:cTn id="308" dur="1000" fill="hold"/>
                                        <p:tgtEl>
                                          <p:spTgt spid="43"/>
                                        </p:tgtEl>
                                        <p:attrNameLst>
                                          <p:attrName>ppt_w</p:attrName>
                                        </p:attrNameLst>
                                      </p:cBhvr>
                                      <p:tavLst>
                                        <p:tav tm="0">
                                          <p:val>
                                            <p:fltVal val="0"/>
                                          </p:val>
                                        </p:tav>
                                        <p:tav tm="100000">
                                          <p:val>
                                            <p:strVal val="#ppt_w"/>
                                          </p:val>
                                        </p:tav>
                                      </p:tavLst>
                                    </p:anim>
                                    <p:anim calcmode="lin" valueType="num">
                                      <p:cBhvr>
                                        <p:cTn id="309" dur="1000" fill="hold"/>
                                        <p:tgtEl>
                                          <p:spTgt spid="43"/>
                                        </p:tgtEl>
                                        <p:attrNameLst>
                                          <p:attrName>ppt_h</p:attrName>
                                        </p:attrNameLst>
                                      </p:cBhvr>
                                      <p:tavLst>
                                        <p:tav tm="0">
                                          <p:val>
                                            <p:fltVal val="0"/>
                                          </p:val>
                                        </p:tav>
                                        <p:tav tm="100000">
                                          <p:val>
                                            <p:strVal val="#ppt_h"/>
                                          </p:val>
                                        </p:tav>
                                      </p:tavLst>
                                    </p:anim>
                                    <p:anim calcmode="lin" valueType="num">
                                      <p:cBhvr>
                                        <p:cTn id="310" dur="1000" fill="hold"/>
                                        <p:tgtEl>
                                          <p:spTgt spid="43"/>
                                        </p:tgtEl>
                                        <p:attrNameLst>
                                          <p:attrName>style.rotation</p:attrName>
                                        </p:attrNameLst>
                                      </p:cBhvr>
                                      <p:tavLst>
                                        <p:tav tm="0">
                                          <p:val>
                                            <p:fltVal val="90"/>
                                          </p:val>
                                        </p:tav>
                                        <p:tav tm="100000">
                                          <p:val>
                                            <p:fltVal val="0"/>
                                          </p:val>
                                        </p:tav>
                                      </p:tavLst>
                                    </p:anim>
                                    <p:animEffect transition="in" filter="fade">
                                      <p:cBhvr>
                                        <p:cTn id="311" dur="1000"/>
                                        <p:tgtEl>
                                          <p:spTgt spid="43"/>
                                        </p:tgtEl>
                                      </p:cBhvr>
                                    </p:animEffect>
                                  </p:childTnLst>
                                </p:cTn>
                              </p:par>
                              <p:par>
                                <p:cTn id="312" presetID="31" presetClass="entr" presetSubtype="0" fill="hold" grpId="0" nodeType="withEffect">
                                  <p:stCondLst>
                                    <p:cond delay="750"/>
                                  </p:stCondLst>
                                  <p:childTnLst>
                                    <p:set>
                                      <p:cBhvr>
                                        <p:cTn id="313" dur="1" fill="hold">
                                          <p:stCondLst>
                                            <p:cond delay="0"/>
                                          </p:stCondLst>
                                        </p:cTn>
                                        <p:tgtEl>
                                          <p:spTgt spid="44"/>
                                        </p:tgtEl>
                                        <p:attrNameLst>
                                          <p:attrName>style.visibility</p:attrName>
                                        </p:attrNameLst>
                                      </p:cBhvr>
                                      <p:to>
                                        <p:strVal val="visible"/>
                                      </p:to>
                                    </p:set>
                                    <p:anim calcmode="lin" valueType="num">
                                      <p:cBhvr>
                                        <p:cTn id="314" dur="1000" fill="hold"/>
                                        <p:tgtEl>
                                          <p:spTgt spid="44"/>
                                        </p:tgtEl>
                                        <p:attrNameLst>
                                          <p:attrName>ppt_w</p:attrName>
                                        </p:attrNameLst>
                                      </p:cBhvr>
                                      <p:tavLst>
                                        <p:tav tm="0">
                                          <p:val>
                                            <p:fltVal val="0"/>
                                          </p:val>
                                        </p:tav>
                                        <p:tav tm="100000">
                                          <p:val>
                                            <p:strVal val="#ppt_w"/>
                                          </p:val>
                                        </p:tav>
                                      </p:tavLst>
                                    </p:anim>
                                    <p:anim calcmode="lin" valueType="num">
                                      <p:cBhvr>
                                        <p:cTn id="315" dur="1000" fill="hold"/>
                                        <p:tgtEl>
                                          <p:spTgt spid="44"/>
                                        </p:tgtEl>
                                        <p:attrNameLst>
                                          <p:attrName>ppt_h</p:attrName>
                                        </p:attrNameLst>
                                      </p:cBhvr>
                                      <p:tavLst>
                                        <p:tav tm="0">
                                          <p:val>
                                            <p:fltVal val="0"/>
                                          </p:val>
                                        </p:tav>
                                        <p:tav tm="100000">
                                          <p:val>
                                            <p:strVal val="#ppt_h"/>
                                          </p:val>
                                        </p:tav>
                                      </p:tavLst>
                                    </p:anim>
                                    <p:anim calcmode="lin" valueType="num">
                                      <p:cBhvr>
                                        <p:cTn id="316" dur="1000" fill="hold"/>
                                        <p:tgtEl>
                                          <p:spTgt spid="44"/>
                                        </p:tgtEl>
                                        <p:attrNameLst>
                                          <p:attrName>style.rotation</p:attrName>
                                        </p:attrNameLst>
                                      </p:cBhvr>
                                      <p:tavLst>
                                        <p:tav tm="0">
                                          <p:val>
                                            <p:fltVal val="90"/>
                                          </p:val>
                                        </p:tav>
                                        <p:tav tm="100000">
                                          <p:val>
                                            <p:fltVal val="0"/>
                                          </p:val>
                                        </p:tav>
                                      </p:tavLst>
                                    </p:anim>
                                    <p:animEffect transition="in" filter="fade">
                                      <p:cBhvr>
                                        <p:cTn id="317" dur="1000"/>
                                        <p:tgtEl>
                                          <p:spTgt spid="44"/>
                                        </p:tgtEl>
                                      </p:cBhvr>
                                    </p:animEffect>
                                  </p:childTnLst>
                                </p:cTn>
                              </p:par>
                              <p:par>
                                <p:cTn id="318" presetID="31" presetClass="entr" presetSubtype="0" fill="hold" grpId="0" nodeType="withEffect">
                                  <p:stCondLst>
                                    <p:cond delay="750"/>
                                  </p:stCondLst>
                                  <p:childTnLst>
                                    <p:set>
                                      <p:cBhvr>
                                        <p:cTn id="319" dur="1" fill="hold">
                                          <p:stCondLst>
                                            <p:cond delay="0"/>
                                          </p:stCondLst>
                                        </p:cTn>
                                        <p:tgtEl>
                                          <p:spTgt spid="45"/>
                                        </p:tgtEl>
                                        <p:attrNameLst>
                                          <p:attrName>style.visibility</p:attrName>
                                        </p:attrNameLst>
                                      </p:cBhvr>
                                      <p:to>
                                        <p:strVal val="visible"/>
                                      </p:to>
                                    </p:set>
                                    <p:anim calcmode="lin" valueType="num">
                                      <p:cBhvr>
                                        <p:cTn id="320" dur="1000" fill="hold"/>
                                        <p:tgtEl>
                                          <p:spTgt spid="45"/>
                                        </p:tgtEl>
                                        <p:attrNameLst>
                                          <p:attrName>ppt_w</p:attrName>
                                        </p:attrNameLst>
                                      </p:cBhvr>
                                      <p:tavLst>
                                        <p:tav tm="0">
                                          <p:val>
                                            <p:fltVal val="0"/>
                                          </p:val>
                                        </p:tav>
                                        <p:tav tm="100000">
                                          <p:val>
                                            <p:strVal val="#ppt_w"/>
                                          </p:val>
                                        </p:tav>
                                      </p:tavLst>
                                    </p:anim>
                                    <p:anim calcmode="lin" valueType="num">
                                      <p:cBhvr>
                                        <p:cTn id="321" dur="1000" fill="hold"/>
                                        <p:tgtEl>
                                          <p:spTgt spid="45"/>
                                        </p:tgtEl>
                                        <p:attrNameLst>
                                          <p:attrName>ppt_h</p:attrName>
                                        </p:attrNameLst>
                                      </p:cBhvr>
                                      <p:tavLst>
                                        <p:tav tm="0">
                                          <p:val>
                                            <p:fltVal val="0"/>
                                          </p:val>
                                        </p:tav>
                                        <p:tav tm="100000">
                                          <p:val>
                                            <p:strVal val="#ppt_h"/>
                                          </p:val>
                                        </p:tav>
                                      </p:tavLst>
                                    </p:anim>
                                    <p:anim calcmode="lin" valueType="num">
                                      <p:cBhvr>
                                        <p:cTn id="322" dur="1000" fill="hold"/>
                                        <p:tgtEl>
                                          <p:spTgt spid="45"/>
                                        </p:tgtEl>
                                        <p:attrNameLst>
                                          <p:attrName>style.rotation</p:attrName>
                                        </p:attrNameLst>
                                      </p:cBhvr>
                                      <p:tavLst>
                                        <p:tav tm="0">
                                          <p:val>
                                            <p:fltVal val="90"/>
                                          </p:val>
                                        </p:tav>
                                        <p:tav tm="100000">
                                          <p:val>
                                            <p:fltVal val="0"/>
                                          </p:val>
                                        </p:tav>
                                      </p:tavLst>
                                    </p:anim>
                                    <p:animEffect transition="in" filter="fade">
                                      <p:cBhvr>
                                        <p:cTn id="323" dur="1000"/>
                                        <p:tgtEl>
                                          <p:spTgt spid="45"/>
                                        </p:tgtEl>
                                      </p:cBhvr>
                                    </p:animEffect>
                                  </p:childTnLst>
                                </p:cTn>
                              </p:par>
                              <p:par>
                                <p:cTn id="324" presetID="31" presetClass="entr" presetSubtype="0" fill="hold" grpId="0" nodeType="withEffect">
                                  <p:stCondLst>
                                    <p:cond delay="750"/>
                                  </p:stCondLst>
                                  <p:childTnLst>
                                    <p:set>
                                      <p:cBhvr>
                                        <p:cTn id="325" dur="1" fill="hold">
                                          <p:stCondLst>
                                            <p:cond delay="0"/>
                                          </p:stCondLst>
                                        </p:cTn>
                                        <p:tgtEl>
                                          <p:spTgt spid="46"/>
                                        </p:tgtEl>
                                        <p:attrNameLst>
                                          <p:attrName>style.visibility</p:attrName>
                                        </p:attrNameLst>
                                      </p:cBhvr>
                                      <p:to>
                                        <p:strVal val="visible"/>
                                      </p:to>
                                    </p:set>
                                    <p:anim calcmode="lin" valueType="num">
                                      <p:cBhvr>
                                        <p:cTn id="326" dur="1000" fill="hold"/>
                                        <p:tgtEl>
                                          <p:spTgt spid="46"/>
                                        </p:tgtEl>
                                        <p:attrNameLst>
                                          <p:attrName>ppt_w</p:attrName>
                                        </p:attrNameLst>
                                      </p:cBhvr>
                                      <p:tavLst>
                                        <p:tav tm="0">
                                          <p:val>
                                            <p:fltVal val="0"/>
                                          </p:val>
                                        </p:tav>
                                        <p:tav tm="100000">
                                          <p:val>
                                            <p:strVal val="#ppt_w"/>
                                          </p:val>
                                        </p:tav>
                                      </p:tavLst>
                                    </p:anim>
                                    <p:anim calcmode="lin" valueType="num">
                                      <p:cBhvr>
                                        <p:cTn id="327" dur="1000" fill="hold"/>
                                        <p:tgtEl>
                                          <p:spTgt spid="46"/>
                                        </p:tgtEl>
                                        <p:attrNameLst>
                                          <p:attrName>ppt_h</p:attrName>
                                        </p:attrNameLst>
                                      </p:cBhvr>
                                      <p:tavLst>
                                        <p:tav tm="0">
                                          <p:val>
                                            <p:fltVal val="0"/>
                                          </p:val>
                                        </p:tav>
                                        <p:tav tm="100000">
                                          <p:val>
                                            <p:strVal val="#ppt_h"/>
                                          </p:val>
                                        </p:tav>
                                      </p:tavLst>
                                    </p:anim>
                                    <p:anim calcmode="lin" valueType="num">
                                      <p:cBhvr>
                                        <p:cTn id="328" dur="1000" fill="hold"/>
                                        <p:tgtEl>
                                          <p:spTgt spid="46"/>
                                        </p:tgtEl>
                                        <p:attrNameLst>
                                          <p:attrName>style.rotation</p:attrName>
                                        </p:attrNameLst>
                                      </p:cBhvr>
                                      <p:tavLst>
                                        <p:tav tm="0">
                                          <p:val>
                                            <p:fltVal val="90"/>
                                          </p:val>
                                        </p:tav>
                                        <p:tav tm="100000">
                                          <p:val>
                                            <p:fltVal val="0"/>
                                          </p:val>
                                        </p:tav>
                                      </p:tavLst>
                                    </p:anim>
                                    <p:animEffect transition="in" filter="fade">
                                      <p:cBhvr>
                                        <p:cTn id="329" dur="1000"/>
                                        <p:tgtEl>
                                          <p:spTgt spid="46"/>
                                        </p:tgtEl>
                                      </p:cBhvr>
                                    </p:animEffect>
                                  </p:childTnLst>
                                </p:cTn>
                              </p:par>
                              <p:par>
                                <p:cTn id="330" presetID="31" presetClass="entr" presetSubtype="0" fill="hold" grpId="0" nodeType="withEffect">
                                  <p:stCondLst>
                                    <p:cond delay="750"/>
                                  </p:stCondLst>
                                  <p:childTnLst>
                                    <p:set>
                                      <p:cBhvr>
                                        <p:cTn id="331" dur="1" fill="hold">
                                          <p:stCondLst>
                                            <p:cond delay="0"/>
                                          </p:stCondLst>
                                        </p:cTn>
                                        <p:tgtEl>
                                          <p:spTgt spid="47"/>
                                        </p:tgtEl>
                                        <p:attrNameLst>
                                          <p:attrName>style.visibility</p:attrName>
                                        </p:attrNameLst>
                                      </p:cBhvr>
                                      <p:to>
                                        <p:strVal val="visible"/>
                                      </p:to>
                                    </p:set>
                                    <p:anim calcmode="lin" valueType="num">
                                      <p:cBhvr>
                                        <p:cTn id="332" dur="1000" fill="hold"/>
                                        <p:tgtEl>
                                          <p:spTgt spid="47"/>
                                        </p:tgtEl>
                                        <p:attrNameLst>
                                          <p:attrName>ppt_w</p:attrName>
                                        </p:attrNameLst>
                                      </p:cBhvr>
                                      <p:tavLst>
                                        <p:tav tm="0">
                                          <p:val>
                                            <p:fltVal val="0"/>
                                          </p:val>
                                        </p:tav>
                                        <p:tav tm="100000">
                                          <p:val>
                                            <p:strVal val="#ppt_w"/>
                                          </p:val>
                                        </p:tav>
                                      </p:tavLst>
                                    </p:anim>
                                    <p:anim calcmode="lin" valueType="num">
                                      <p:cBhvr>
                                        <p:cTn id="333" dur="1000" fill="hold"/>
                                        <p:tgtEl>
                                          <p:spTgt spid="47"/>
                                        </p:tgtEl>
                                        <p:attrNameLst>
                                          <p:attrName>ppt_h</p:attrName>
                                        </p:attrNameLst>
                                      </p:cBhvr>
                                      <p:tavLst>
                                        <p:tav tm="0">
                                          <p:val>
                                            <p:fltVal val="0"/>
                                          </p:val>
                                        </p:tav>
                                        <p:tav tm="100000">
                                          <p:val>
                                            <p:strVal val="#ppt_h"/>
                                          </p:val>
                                        </p:tav>
                                      </p:tavLst>
                                    </p:anim>
                                    <p:anim calcmode="lin" valueType="num">
                                      <p:cBhvr>
                                        <p:cTn id="334" dur="1000" fill="hold"/>
                                        <p:tgtEl>
                                          <p:spTgt spid="47"/>
                                        </p:tgtEl>
                                        <p:attrNameLst>
                                          <p:attrName>style.rotation</p:attrName>
                                        </p:attrNameLst>
                                      </p:cBhvr>
                                      <p:tavLst>
                                        <p:tav tm="0">
                                          <p:val>
                                            <p:fltVal val="90"/>
                                          </p:val>
                                        </p:tav>
                                        <p:tav tm="100000">
                                          <p:val>
                                            <p:fltVal val="0"/>
                                          </p:val>
                                        </p:tav>
                                      </p:tavLst>
                                    </p:anim>
                                    <p:animEffect transition="in" filter="fade">
                                      <p:cBhvr>
                                        <p:cTn id="335" dur="1000"/>
                                        <p:tgtEl>
                                          <p:spTgt spid="47"/>
                                        </p:tgtEl>
                                      </p:cBhvr>
                                    </p:animEffect>
                                  </p:childTnLst>
                                </p:cTn>
                              </p:par>
                              <p:par>
                                <p:cTn id="336" presetID="31" presetClass="entr" presetSubtype="0" fill="hold" grpId="0" nodeType="withEffect">
                                  <p:stCondLst>
                                    <p:cond delay="750"/>
                                  </p:stCondLst>
                                  <p:childTnLst>
                                    <p:set>
                                      <p:cBhvr>
                                        <p:cTn id="337" dur="1" fill="hold">
                                          <p:stCondLst>
                                            <p:cond delay="0"/>
                                          </p:stCondLst>
                                        </p:cTn>
                                        <p:tgtEl>
                                          <p:spTgt spid="48"/>
                                        </p:tgtEl>
                                        <p:attrNameLst>
                                          <p:attrName>style.visibility</p:attrName>
                                        </p:attrNameLst>
                                      </p:cBhvr>
                                      <p:to>
                                        <p:strVal val="visible"/>
                                      </p:to>
                                    </p:set>
                                    <p:anim calcmode="lin" valueType="num">
                                      <p:cBhvr>
                                        <p:cTn id="338" dur="1000" fill="hold"/>
                                        <p:tgtEl>
                                          <p:spTgt spid="48"/>
                                        </p:tgtEl>
                                        <p:attrNameLst>
                                          <p:attrName>ppt_w</p:attrName>
                                        </p:attrNameLst>
                                      </p:cBhvr>
                                      <p:tavLst>
                                        <p:tav tm="0">
                                          <p:val>
                                            <p:fltVal val="0"/>
                                          </p:val>
                                        </p:tav>
                                        <p:tav tm="100000">
                                          <p:val>
                                            <p:strVal val="#ppt_w"/>
                                          </p:val>
                                        </p:tav>
                                      </p:tavLst>
                                    </p:anim>
                                    <p:anim calcmode="lin" valueType="num">
                                      <p:cBhvr>
                                        <p:cTn id="339" dur="1000" fill="hold"/>
                                        <p:tgtEl>
                                          <p:spTgt spid="48"/>
                                        </p:tgtEl>
                                        <p:attrNameLst>
                                          <p:attrName>ppt_h</p:attrName>
                                        </p:attrNameLst>
                                      </p:cBhvr>
                                      <p:tavLst>
                                        <p:tav tm="0">
                                          <p:val>
                                            <p:fltVal val="0"/>
                                          </p:val>
                                        </p:tav>
                                        <p:tav tm="100000">
                                          <p:val>
                                            <p:strVal val="#ppt_h"/>
                                          </p:val>
                                        </p:tav>
                                      </p:tavLst>
                                    </p:anim>
                                    <p:anim calcmode="lin" valueType="num">
                                      <p:cBhvr>
                                        <p:cTn id="340" dur="1000" fill="hold"/>
                                        <p:tgtEl>
                                          <p:spTgt spid="48"/>
                                        </p:tgtEl>
                                        <p:attrNameLst>
                                          <p:attrName>style.rotation</p:attrName>
                                        </p:attrNameLst>
                                      </p:cBhvr>
                                      <p:tavLst>
                                        <p:tav tm="0">
                                          <p:val>
                                            <p:fltVal val="90"/>
                                          </p:val>
                                        </p:tav>
                                        <p:tav tm="100000">
                                          <p:val>
                                            <p:fltVal val="0"/>
                                          </p:val>
                                        </p:tav>
                                      </p:tavLst>
                                    </p:anim>
                                    <p:animEffect transition="in" filter="fade">
                                      <p:cBhvr>
                                        <p:cTn id="341" dur="1000"/>
                                        <p:tgtEl>
                                          <p:spTgt spid="48"/>
                                        </p:tgtEl>
                                      </p:cBhvr>
                                    </p:animEffect>
                                  </p:childTnLst>
                                </p:cTn>
                              </p:par>
                              <p:par>
                                <p:cTn id="342" presetID="31" presetClass="entr" presetSubtype="0" fill="hold" grpId="0" nodeType="withEffect">
                                  <p:stCondLst>
                                    <p:cond delay="750"/>
                                  </p:stCondLst>
                                  <p:childTnLst>
                                    <p:set>
                                      <p:cBhvr>
                                        <p:cTn id="343" dur="1" fill="hold">
                                          <p:stCondLst>
                                            <p:cond delay="0"/>
                                          </p:stCondLst>
                                        </p:cTn>
                                        <p:tgtEl>
                                          <p:spTgt spid="49"/>
                                        </p:tgtEl>
                                        <p:attrNameLst>
                                          <p:attrName>style.visibility</p:attrName>
                                        </p:attrNameLst>
                                      </p:cBhvr>
                                      <p:to>
                                        <p:strVal val="visible"/>
                                      </p:to>
                                    </p:set>
                                    <p:anim calcmode="lin" valueType="num">
                                      <p:cBhvr>
                                        <p:cTn id="344" dur="1000" fill="hold"/>
                                        <p:tgtEl>
                                          <p:spTgt spid="49"/>
                                        </p:tgtEl>
                                        <p:attrNameLst>
                                          <p:attrName>ppt_w</p:attrName>
                                        </p:attrNameLst>
                                      </p:cBhvr>
                                      <p:tavLst>
                                        <p:tav tm="0">
                                          <p:val>
                                            <p:fltVal val="0"/>
                                          </p:val>
                                        </p:tav>
                                        <p:tav tm="100000">
                                          <p:val>
                                            <p:strVal val="#ppt_w"/>
                                          </p:val>
                                        </p:tav>
                                      </p:tavLst>
                                    </p:anim>
                                    <p:anim calcmode="lin" valueType="num">
                                      <p:cBhvr>
                                        <p:cTn id="345" dur="1000" fill="hold"/>
                                        <p:tgtEl>
                                          <p:spTgt spid="49"/>
                                        </p:tgtEl>
                                        <p:attrNameLst>
                                          <p:attrName>ppt_h</p:attrName>
                                        </p:attrNameLst>
                                      </p:cBhvr>
                                      <p:tavLst>
                                        <p:tav tm="0">
                                          <p:val>
                                            <p:fltVal val="0"/>
                                          </p:val>
                                        </p:tav>
                                        <p:tav tm="100000">
                                          <p:val>
                                            <p:strVal val="#ppt_h"/>
                                          </p:val>
                                        </p:tav>
                                      </p:tavLst>
                                    </p:anim>
                                    <p:anim calcmode="lin" valueType="num">
                                      <p:cBhvr>
                                        <p:cTn id="346" dur="1000" fill="hold"/>
                                        <p:tgtEl>
                                          <p:spTgt spid="49"/>
                                        </p:tgtEl>
                                        <p:attrNameLst>
                                          <p:attrName>style.rotation</p:attrName>
                                        </p:attrNameLst>
                                      </p:cBhvr>
                                      <p:tavLst>
                                        <p:tav tm="0">
                                          <p:val>
                                            <p:fltVal val="90"/>
                                          </p:val>
                                        </p:tav>
                                        <p:tav tm="100000">
                                          <p:val>
                                            <p:fltVal val="0"/>
                                          </p:val>
                                        </p:tav>
                                      </p:tavLst>
                                    </p:anim>
                                    <p:animEffect transition="in" filter="fade">
                                      <p:cBhvr>
                                        <p:cTn id="347" dur="1000"/>
                                        <p:tgtEl>
                                          <p:spTgt spid="49"/>
                                        </p:tgtEl>
                                      </p:cBhvr>
                                    </p:animEffect>
                                  </p:childTnLst>
                                </p:cTn>
                              </p:par>
                              <p:par>
                                <p:cTn id="348" presetID="31" presetClass="entr" presetSubtype="0" fill="hold" grpId="0" nodeType="withEffect">
                                  <p:stCondLst>
                                    <p:cond delay="750"/>
                                  </p:stCondLst>
                                  <p:childTnLst>
                                    <p:set>
                                      <p:cBhvr>
                                        <p:cTn id="349" dur="1" fill="hold">
                                          <p:stCondLst>
                                            <p:cond delay="0"/>
                                          </p:stCondLst>
                                        </p:cTn>
                                        <p:tgtEl>
                                          <p:spTgt spid="50"/>
                                        </p:tgtEl>
                                        <p:attrNameLst>
                                          <p:attrName>style.visibility</p:attrName>
                                        </p:attrNameLst>
                                      </p:cBhvr>
                                      <p:to>
                                        <p:strVal val="visible"/>
                                      </p:to>
                                    </p:set>
                                    <p:anim calcmode="lin" valueType="num">
                                      <p:cBhvr>
                                        <p:cTn id="350" dur="1000" fill="hold"/>
                                        <p:tgtEl>
                                          <p:spTgt spid="50"/>
                                        </p:tgtEl>
                                        <p:attrNameLst>
                                          <p:attrName>ppt_w</p:attrName>
                                        </p:attrNameLst>
                                      </p:cBhvr>
                                      <p:tavLst>
                                        <p:tav tm="0">
                                          <p:val>
                                            <p:fltVal val="0"/>
                                          </p:val>
                                        </p:tav>
                                        <p:tav tm="100000">
                                          <p:val>
                                            <p:strVal val="#ppt_w"/>
                                          </p:val>
                                        </p:tav>
                                      </p:tavLst>
                                    </p:anim>
                                    <p:anim calcmode="lin" valueType="num">
                                      <p:cBhvr>
                                        <p:cTn id="351" dur="1000" fill="hold"/>
                                        <p:tgtEl>
                                          <p:spTgt spid="50"/>
                                        </p:tgtEl>
                                        <p:attrNameLst>
                                          <p:attrName>ppt_h</p:attrName>
                                        </p:attrNameLst>
                                      </p:cBhvr>
                                      <p:tavLst>
                                        <p:tav tm="0">
                                          <p:val>
                                            <p:fltVal val="0"/>
                                          </p:val>
                                        </p:tav>
                                        <p:tav tm="100000">
                                          <p:val>
                                            <p:strVal val="#ppt_h"/>
                                          </p:val>
                                        </p:tav>
                                      </p:tavLst>
                                    </p:anim>
                                    <p:anim calcmode="lin" valueType="num">
                                      <p:cBhvr>
                                        <p:cTn id="352" dur="1000" fill="hold"/>
                                        <p:tgtEl>
                                          <p:spTgt spid="50"/>
                                        </p:tgtEl>
                                        <p:attrNameLst>
                                          <p:attrName>style.rotation</p:attrName>
                                        </p:attrNameLst>
                                      </p:cBhvr>
                                      <p:tavLst>
                                        <p:tav tm="0">
                                          <p:val>
                                            <p:fltVal val="90"/>
                                          </p:val>
                                        </p:tav>
                                        <p:tav tm="100000">
                                          <p:val>
                                            <p:fltVal val="0"/>
                                          </p:val>
                                        </p:tav>
                                      </p:tavLst>
                                    </p:anim>
                                    <p:animEffect transition="in" filter="fade">
                                      <p:cBhvr>
                                        <p:cTn id="353" dur="1000"/>
                                        <p:tgtEl>
                                          <p:spTgt spid="50"/>
                                        </p:tgtEl>
                                      </p:cBhvr>
                                    </p:animEffect>
                                  </p:childTnLst>
                                </p:cTn>
                              </p:par>
                              <p:par>
                                <p:cTn id="354" presetID="31" presetClass="entr" presetSubtype="0" fill="hold" grpId="0" nodeType="withEffect">
                                  <p:stCondLst>
                                    <p:cond delay="750"/>
                                  </p:stCondLst>
                                  <p:childTnLst>
                                    <p:set>
                                      <p:cBhvr>
                                        <p:cTn id="355" dur="1" fill="hold">
                                          <p:stCondLst>
                                            <p:cond delay="0"/>
                                          </p:stCondLst>
                                        </p:cTn>
                                        <p:tgtEl>
                                          <p:spTgt spid="51"/>
                                        </p:tgtEl>
                                        <p:attrNameLst>
                                          <p:attrName>style.visibility</p:attrName>
                                        </p:attrNameLst>
                                      </p:cBhvr>
                                      <p:to>
                                        <p:strVal val="visible"/>
                                      </p:to>
                                    </p:set>
                                    <p:anim calcmode="lin" valueType="num">
                                      <p:cBhvr>
                                        <p:cTn id="356" dur="1000" fill="hold"/>
                                        <p:tgtEl>
                                          <p:spTgt spid="51"/>
                                        </p:tgtEl>
                                        <p:attrNameLst>
                                          <p:attrName>ppt_w</p:attrName>
                                        </p:attrNameLst>
                                      </p:cBhvr>
                                      <p:tavLst>
                                        <p:tav tm="0">
                                          <p:val>
                                            <p:fltVal val="0"/>
                                          </p:val>
                                        </p:tav>
                                        <p:tav tm="100000">
                                          <p:val>
                                            <p:strVal val="#ppt_w"/>
                                          </p:val>
                                        </p:tav>
                                      </p:tavLst>
                                    </p:anim>
                                    <p:anim calcmode="lin" valueType="num">
                                      <p:cBhvr>
                                        <p:cTn id="357" dur="1000" fill="hold"/>
                                        <p:tgtEl>
                                          <p:spTgt spid="51"/>
                                        </p:tgtEl>
                                        <p:attrNameLst>
                                          <p:attrName>ppt_h</p:attrName>
                                        </p:attrNameLst>
                                      </p:cBhvr>
                                      <p:tavLst>
                                        <p:tav tm="0">
                                          <p:val>
                                            <p:fltVal val="0"/>
                                          </p:val>
                                        </p:tav>
                                        <p:tav tm="100000">
                                          <p:val>
                                            <p:strVal val="#ppt_h"/>
                                          </p:val>
                                        </p:tav>
                                      </p:tavLst>
                                    </p:anim>
                                    <p:anim calcmode="lin" valueType="num">
                                      <p:cBhvr>
                                        <p:cTn id="358" dur="1000" fill="hold"/>
                                        <p:tgtEl>
                                          <p:spTgt spid="51"/>
                                        </p:tgtEl>
                                        <p:attrNameLst>
                                          <p:attrName>style.rotation</p:attrName>
                                        </p:attrNameLst>
                                      </p:cBhvr>
                                      <p:tavLst>
                                        <p:tav tm="0">
                                          <p:val>
                                            <p:fltVal val="90"/>
                                          </p:val>
                                        </p:tav>
                                        <p:tav tm="100000">
                                          <p:val>
                                            <p:fltVal val="0"/>
                                          </p:val>
                                        </p:tav>
                                      </p:tavLst>
                                    </p:anim>
                                    <p:animEffect transition="in" filter="fade">
                                      <p:cBhvr>
                                        <p:cTn id="359" dur="1000"/>
                                        <p:tgtEl>
                                          <p:spTgt spid="51"/>
                                        </p:tgtEl>
                                      </p:cBhvr>
                                    </p:animEffect>
                                  </p:childTnLst>
                                </p:cTn>
                              </p:par>
                              <p:par>
                                <p:cTn id="360" presetID="31" presetClass="entr" presetSubtype="0" fill="hold" grpId="0" nodeType="withEffect">
                                  <p:stCondLst>
                                    <p:cond delay="750"/>
                                  </p:stCondLst>
                                  <p:childTnLst>
                                    <p:set>
                                      <p:cBhvr>
                                        <p:cTn id="361" dur="1" fill="hold">
                                          <p:stCondLst>
                                            <p:cond delay="0"/>
                                          </p:stCondLst>
                                        </p:cTn>
                                        <p:tgtEl>
                                          <p:spTgt spid="52"/>
                                        </p:tgtEl>
                                        <p:attrNameLst>
                                          <p:attrName>style.visibility</p:attrName>
                                        </p:attrNameLst>
                                      </p:cBhvr>
                                      <p:to>
                                        <p:strVal val="visible"/>
                                      </p:to>
                                    </p:set>
                                    <p:anim calcmode="lin" valueType="num">
                                      <p:cBhvr>
                                        <p:cTn id="362" dur="1000" fill="hold"/>
                                        <p:tgtEl>
                                          <p:spTgt spid="52"/>
                                        </p:tgtEl>
                                        <p:attrNameLst>
                                          <p:attrName>ppt_w</p:attrName>
                                        </p:attrNameLst>
                                      </p:cBhvr>
                                      <p:tavLst>
                                        <p:tav tm="0">
                                          <p:val>
                                            <p:fltVal val="0"/>
                                          </p:val>
                                        </p:tav>
                                        <p:tav tm="100000">
                                          <p:val>
                                            <p:strVal val="#ppt_w"/>
                                          </p:val>
                                        </p:tav>
                                      </p:tavLst>
                                    </p:anim>
                                    <p:anim calcmode="lin" valueType="num">
                                      <p:cBhvr>
                                        <p:cTn id="363" dur="1000" fill="hold"/>
                                        <p:tgtEl>
                                          <p:spTgt spid="52"/>
                                        </p:tgtEl>
                                        <p:attrNameLst>
                                          <p:attrName>ppt_h</p:attrName>
                                        </p:attrNameLst>
                                      </p:cBhvr>
                                      <p:tavLst>
                                        <p:tav tm="0">
                                          <p:val>
                                            <p:fltVal val="0"/>
                                          </p:val>
                                        </p:tav>
                                        <p:tav tm="100000">
                                          <p:val>
                                            <p:strVal val="#ppt_h"/>
                                          </p:val>
                                        </p:tav>
                                      </p:tavLst>
                                    </p:anim>
                                    <p:anim calcmode="lin" valueType="num">
                                      <p:cBhvr>
                                        <p:cTn id="364" dur="1000" fill="hold"/>
                                        <p:tgtEl>
                                          <p:spTgt spid="52"/>
                                        </p:tgtEl>
                                        <p:attrNameLst>
                                          <p:attrName>style.rotation</p:attrName>
                                        </p:attrNameLst>
                                      </p:cBhvr>
                                      <p:tavLst>
                                        <p:tav tm="0">
                                          <p:val>
                                            <p:fltVal val="90"/>
                                          </p:val>
                                        </p:tav>
                                        <p:tav tm="100000">
                                          <p:val>
                                            <p:fltVal val="0"/>
                                          </p:val>
                                        </p:tav>
                                      </p:tavLst>
                                    </p:anim>
                                    <p:animEffect transition="in" filter="fade">
                                      <p:cBhvr>
                                        <p:cTn id="365" dur="1000"/>
                                        <p:tgtEl>
                                          <p:spTgt spid="52"/>
                                        </p:tgtEl>
                                      </p:cBhvr>
                                    </p:animEffect>
                                  </p:childTnLst>
                                </p:cTn>
                              </p:par>
                              <p:par>
                                <p:cTn id="366" presetID="31" presetClass="entr" presetSubtype="0" fill="hold" grpId="0" nodeType="withEffect">
                                  <p:stCondLst>
                                    <p:cond delay="750"/>
                                  </p:stCondLst>
                                  <p:childTnLst>
                                    <p:set>
                                      <p:cBhvr>
                                        <p:cTn id="367" dur="1" fill="hold">
                                          <p:stCondLst>
                                            <p:cond delay="0"/>
                                          </p:stCondLst>
                                        </p:cTn>
                                        <p:tgtEl>
                                          <p:spTgt spid="53"/>
                                        </p:tgtEl>
                                        <p:attrNameLst>
                                          <p:attrName>style.visibility</p:attrName>
                                        </p:attrNameLst>
                                      </p:cBhvr>
                                      <p:to>
                                        <p:strVal val="visible"/>
                                      </p:to>
                                    </p:set>
                                    <p:anim calcmode="lin" valueType="num">
                                      <p:cBhvr>
                                        <p:cTn id="368" dur="1000" fill="hold"/>
                                        <p:tgtEl>
                                          <p:spTgt spid="53"/>
                                        </p:tgtEl>
                                        <p:attrNameLst>
                                          <p:attrName>ppt_w</p:attrName>
                                        </p:attrNameLst>
                                      </p:cBhvr>
                                      <p:tavLst>
                                        <p:tav tm="0">
                                          <p:val>
                                            <p:fltVal val="0"/>
                                          </p:val>
                                        </p:tav>
                                        <p:tav tm="100000">
                                          <p:val>
                                            <p:strVal val="#ppt_w"/>
                                          </p:val>
                                        </p:tav>
                                      </p:tavLst>
                                    </p:anim>
                                    <p:anim calcmode="lin" valueType="num">
                                      <p:cBhvr>
                                        <p:cTn id="369" dur="1000" fill="hold"/>
                                        <p:tgtEl>
                                          <p:spTgt spid="53"/>
                                        </p:tgtEl>
                                        <p:attrNameLst>
                                          <p:attrName>ppt_h</p:attrName>
                                        </p:attrNameLst>
                                      </p:cBhvr>
                                      <p:tavLst>
                                        <p:tav tm="0">
                                          <p:val>
                                            <p:fltVal val="0"/>
                                          </p:val>
                                        </p:tav>
                                        <p:tav tm="100000">
                                          <p:val>
                                            <p:strVal val="#ppt_h"/>
                                          </p:val>
                                        </p:tav>
                                      </p:tavLst>
                                    </p:anim>
                                    <p:anim calcmode="lin" valueType="num">
                                      <p:cBhvr>
                                        <p:cTn id="370" dur="1000" fill="hold"/>
                                        <p:tgtEl>
                                          <p:spTgt spid="53"/>
                                        </p:tgtEl>
                                        <p:attrNameLst>
                                          <p:attrName>style.rotation</p:attrName>
                                        </p:attrNameLst>
                                      </p:cBhvr>
                                      <p:tavLst>
                                        <p:tav tm="0">
                                          <p:val>
                                            <p:fltVal val="90"/>
                                          </p:val>
                                        </p:tav>
                                        <p:tav tm="100000">
                                          <p:val>
                                            <p:fltVal val="0"/>
                                          </p:val>
                                        </p:tav>
                                      </p:tavLst>
                                    </p:anim>
                                    <p:animEffect transition="in" filter="fade">
                                      <p:cBhvr>
                                        <p:cTn id="371" dur="1000"/>
                                        <p:tgtEl>
                                          <p:spTgt spid="53"/>
                                        </p:tgtEl>
                                      </p:cBhvr>
                                    </p:animEffect>
                                  </p:childTnLst>
                                </p:cTn>
                              </p:par>
                              <p:par>
                                <p:cTn id="372" presetID="31" presetClass="entr" presetSubtype="0" fill="hold" grpId="0" nodeType="withEffect">
                                  <p:stCondLst>
                                    <p:cond delay="750"/>
                                  </p:stCondLst>
                                  <p:childTnLst>
                                    <p:set>
                                      <p:cBhvr>
                                        <p:cTn id="373" dur="1" fill="hold">
                                          <p:stCondLst>
                                            <p:cond delay="0"/>
                                          </p:stCondLst>
                                        </p:cTn>
                                        <p:tgtEl>
                                          <p:spTgt spid="54"/>
                                        </p:tgtEl>
                                        <p:attrNameLst>
                                          <p:attrName>style.visibility</p:attrName>
                                        </p:attrNameLst>
                                      </p:cBhvr>
                                      <p:to>
                                        <p:strVal val="visible"/>
                                      </p:to>
                                    </p:set>
                                    <p:anim calcmode="lin" valueType="num">
                                      <p:cBhvr>
                                        <p:cTn id="374" dur="1000" fill="hold"/>
                                        <p:tgtEl>
                                          <p:spTgt spid="54"/>
                                        </p:tgtEl>
                                        <p:attrNameLst>
                                          <p:attrName>ppt_w</p:attrName>
                                        </p:attrNameLst>
                                      </p:cBhvr>
                                      <p:tavLst>
                                        <p:tav tm="0">
                                          <p:val>
                                            <p:fltVal val="0"/>
                                          </p:val>
                                        </p:tav>
                                        <p:tav tm="100000">
                                          <p:val>
                                            <p:strVal val="#ppt_w"/>
                                          </p:val>
                                        </p:tav>
                                      </p:tavLst>
                                    </p:anim>
                                    <p:anim calcmode="lin" valueType="num">
                                      <p:cBhvr>
                                        <p:cTn id="375" dur="1000" fill="hold"/>
                                        <p:tgtEl>
                                          <p:spTgt spid="54"/>
                                        </p:tgtEl>
                                        <p:attrNameLst>
                                          <p:attrName>ppt_h</p:attrName>
                                        </p:attrNameLst>
                                      </p:cBhvr>
                                      <p:tavLst>
                                        <p:tav tm="0">
                                          <p:val>
                                            <p:fltVal val="0"/>
                                          </p:val>
                                        </p:tav>
                                        <p:tav tm="100000">
                                          <p:val>
                                            <p:strVal val="#ppt_h"/>
                                          </p:val>
                                        </p:tav>
                                      </p:tavLst>
                                    </p:anim>
                                    <p:anim calcmode="lin" valueType="num">
                                      <p:cBhvr>
                                        <p:cTn id="376" dur="1000" fill="hold"/>
                                        <p:tgtEl>
                                          <p:spTgt spid="54"/>
                                        </p:tgtEl>
                                        <p:attrNameLst>
                                          <p:attrName>style.rotation</p:attrName>
                                        </p:attrNameLst>
                                      </p:cBhvr>
                                      <p:tavLst>
                                        <p:tav tm="0">
                                          <p:val>
                                            <p:fltVal val="90"/>
                                          </p:val>
                                        </p:tav>
                                        <p:tav tm="100000">
                                          <p:val>
                                            <p:fltVal val="0"/>
                                          </p:val>
                                        </p:tav>
                                      </p:tavLst>
                                    </p:anim>
                                    <p:animEffect transition="in" filter="fade">
                                      <p:cBhvr>
                                        <p:cTn id="377" dur="1000"/>
                                        <p:tgtEl>
                                          <p:spTgt spid="54"/>
                                        </p:tgtEl>
                                      </p:cBhvr>
                                    </p:animEffect>
                                  </p:childTnLst>
                                </p:cTn>
                              </p:par>
                              <p:par>
                                <p:cTn id="378" presetID="31" presetClass="entr" presetSubtype="0" fill="hold" grpId="0" nodeType="withEffect">
                                  <p:stCondLst>
                                    <p:cond delay="750"/>
                                  </p:stCondLst>
                                  <p:childTnLst>
                                    <p:set>
                                      <p:cBhvr>
                                        <p:cTn id="379" dur="1" fill="hold">
                                          <p:stCondLst>
                                            <p:cond delay="0"/>
                                          </p:stCondLst>
                                        </p:cTn>
                                        <p:tgtEl>
                                          <p:spTgt spid="55"/>
                                        </p:tgtEl>
                                        <p:attrNameLst>
                                          <p:attrName>style.visibility</p:attrName>
                                        </p:attrNameLst>
                                      </p:cBhvr>
                                      <p:to>
                                        <p:strVal val="visible"/>
                                      </p:to>
                                    </p:set>
                                    <p:anim calcmode="lin" valueType="num">
                                      <p:cBhvr>
                                        <p:cTn id="380" dur="1000" fill="hold"/>
                                        <p:tgtEl>
                                          <p:spTgt spid="55"/>
                                        </p:tgtEl>
                                        <p:attrNameLst>
                                          <p:attrName>ppt_w</p:attrName>
                                        </p:attrNameLst>
                                      </p:cBhvr>
                                      <p:tavLst>
                                        <p:tav tm="0">
                                          <p:val>
                                            <p:fltVal val="0"/>
                                          </p:val>
                                        </p:tav>
                                        <p:tav tm="100000">
                                          <p:val>
                                            <p:strVal val="#ppt_w"/>
                                          </p:val>
                                        </p:tav>
                                      </p:tavLst>
                                    </p:anim>
                                    <p:anim calcmode="lin" valueType="num">
                                      <p:cBhvr>
                                        <p:cTn id="381" dur="1000" fill="hold"/>
                                        <p:tgtEl>
                                          <p:spTgt spid="55"/>
                                        </p:tgtEl>
                                        <p:attrNameLst>
                                          <p:attrName>ppt_h</p:attrName>
                                        </p:attrNameLst>
                                      </p:cBhvr>
                                      <p:tavLst>
                                        <p:tav tm="0">
                                          <p:val>
                                            <p:fltVal val="0"/>
                                          </p:val>
                                        </p:tav>
                                        <p:tav tm="100000">
                                          <p:val>
                                            <p:strVal val="#ppt_h"/>
                                          </p:val>
                                        </p:tav>
                                      </p:tavLst>
                                    </p:anim>
                                    <p:anim calcmode="lin" valueType="num">
                                      <p:cBhvr>
                                        <p:cTn id="382" dur="1000" fill="hold"/>
                                        <p:tgtEl>
                                          <p:spTgt spid="55"/>
                                        </p:tgtEl>
                                        <p:attrNameLst>
                                          <p:attrName>style.rotation</p:attrName>
                                        </p:attrNameLst>
                                      </p:cBhvr>
                                      <p:tavLst>
                                        <p:tav tm="0">
                                          <p:val>
                                            <p:fltVal val="90"/>
                                          </p:val>
                                        </p:tav>
                                        <p:tav tm="100000">
                                          <p:val>
                                            <p:fltVal val="0"/>
                                          </p:val>
                                        </p:tav>
                                      </p:tavLst>
                                    </p:anim>
                                    <p:animEffect transition="in" filter="fade">
                                      <p:cBhvr>
                                        <p:cTn id="383" dur="1000"/>
                                        <p:tgtEl>
                                          <p:spTgt spid="55"/>
                                        </p:tgtEl>
                                      </p:cBhvr>
                                    </p:animEffect>
                                  </p:childTnLst>
                                </p:cTn>
                              </p:par>
                              <p:par>
                                <p:cTn id="384" presetID="31" presetClass="entr" presetSubtype="0" fill="hold" grpId="0" nodeType="withEffect">
                                  <p:stCondLst>
                                    <p:cond delay="750"/>
                                  </p:stCondLst>
                                  <p:childTnLst>
                                    <p:set>
                                      <p:cBhvr>
                                        <p:cTn id="385" dur="1" fill="hold">
                                          <p:stCondLst>
                                            <p:cond delay="0"/>
                                          </p:stCondLst>
                                        </p:cTn>
                                        <p:tgtEl>
                                          <p:spTgt spid="56"/>
                                        </p:tgtEl>
                                        <p:attrNameLst>
                                          <p:attrName>style.visibility</p:attrName>
                                        </p:attrNameLst>
                                      </p:cBhvr>
                                      <p:to>
                                        <p:strVal val="visible"/>
                                      </p:to>
                                    </p:set>
                                    <p:anim calcmode="lin" valueType="num">
                                      <p:cBhvr>
                                        <p:cTn id="386" dur="1000" fill="hold"/>
                                        <p:tgtEl>
                                          <p:spTgt spid="56"/>
                                        </p:tgtEl>
                                        <p:attrNameLst>
                                          <p:attrName>ppt_w</p:attrName>
                                        </p:attrNameLst>
                                      </p:cBhvr>
                                      <p:tavLst>
                                        <p:tav tm="0">
                                          <p:val>
                                            <p:fltVal val="0"/>
                                          </p:val>
                                        </p:tav>
                                        <p:tav tm="100000">
                                          <p:val>
                                            <p:strVal val="#ppt_w"/>
                                          </p:val>
                                        </p:tav>
                                      </p:tavLst>
                                    </p:anim>
                                    <p:anim calcmode="lin" valueType="num">
                                      <p:cBhvr>
                                        <p:cTn id="387" dur="1000" fill="hold"/>
                                        <p:tgtEl>
                                          <p:spTgt spid="56"/>
                                        </p:tgtEl>
                                        <p:attrNameLst>
                                          <p:attrName>ppt_h</p:attrName>
                                        </p:attrNameLst>
                                      </p:cBhvr>
                                      <p:tavLst>
                                        <p:tav tm="0">
                                          <p:val>
                                            <p:fltVal val="0"/>
                                          </p:val>
                                        </p:tav>
                                        <p:tav tm="100000">
                                          <p:val>
                                            <p:strVal val="#ppt_h"/>
                                          </p:val>
                                        </p:tav>
                                      </p:tavLst>
                                    </p:anim>
                                    <p:anim calcmode="lin" valueType="num">
                                      <p:cBhvr>
                                        <p:cTn id="388" dur="1000" fill="hold"/>
                                        <p:tgtEl>
                                          <p:spTgt spid="56"/>
                                        </p:tgtEl>
                                        <p:attrNameLst>
                                          <p:attrName>style.rotation</p:attrName>
                                        </p:attrNameLst>
                                      </p:cBhvr>
                                      <p:tavLst>
                                        <p:tav tm="0">
                                          <p:val>
                                            <p:fltVal val="90"/>
                                          </p:val>
                                        </p:tav>
                                        <p:tav tm="100000">
                                          <p:val>
                                            <p:fltVal val="0"/>
                                          </p:val>
                                        </p:tav>
                                      </p:tavLst>
                                    </p:anim>
                                    <p:animEffect transition="in" filter="fade">
                                      <p:cBhvr>
                                        <p:cTn id="389" dur="1000"/>
                                        <p:tgtEl>
                                          <p:spTgt spid="56"/>
                                        </p:tgtEl>
                                      </p:cBhvr>
                                    </p:animEffect>
                                  </p:childTnLst>
                                </p:cTn>
                              </p:par>
                              <p:par>
                                <p:cTn id="390" presetID="31" presetClass="entr" presetSubtype="0" fill="hold" grpId="0" nodeType="withEffect">
                                  <p:stCondLst>
                                    <p:cond delay="750"/>
                                  </p:stCondLst>
                                  <p:childTnLst>
                                    <p:set>
                                      <p:cBhvr>
                                        <p:cTn id="391" dur="1" fill="hold">
                                          <p:stCondLst>
                                            <p:cond delay="0"/>
                                          </p:stCondLst>
                                        </p:cTn>
                                        <p:tgtEl>
                                          <p:spTgt spid="57"/>
                                        </p:tgtEl>
                                        <p:attrNameLst>
                                          <p:attrName>style.visibility</p:attrName>
                                        </p:attrNameLst>
                                      </p:cBhvr>
                                      <p:to>
                                        <p:strVal val="visible"/>
                                      </p:to>
                                    </p:set>
                                    <p:anim calcmode="lin" valueType="num">
                                      <p:cBhvr>
                                        <p:cTn id="392" dur="1000" fill="hold"/>
                                        <p:tgtEl>
                                          <p:spTgt spid="57"/>
                                        </p:tgtEl>
                                        <p:attrNameLst>
                                          <p:attrName>ppt_w</p:attrName>
                                        </p:attrNameLst>
                                      </p:cBhvr>
                                      <p:tavLst>
                                        <p:tav tm="0">
                                          <p:val>
                                            <p:fltVal val="0"/>
                                          </p:val>
                                        </p:tav>
                                        <p:tav tm="100000">
                                          <p:val>
                                            <p:strVal val="#ppt_w"/>
                                          </p:val>
                                        </p:tav>
                                      </p:tavLst>
                                    </p:anim>
                                    <p:anim calcmode="lin" valueType="num">
                                      <p:cBhvr>
                                        <p:cTn id="393" dur="1000" fill="hold"/>
                                        <p:tgtEl>
                                          <p:spTgt spid="57"/>
                                        </p:tgtEl>
                                        <p:attrNameLst>
                                          <p:attrName>ppt_h</p:attrName>
                                        </p:attrNameLst>
                                      </p:cBhvr>
                                      <p:tavLst>
                                        <p:tav tm="0">
                                          <p:val>
                                            <p:fltVal val="0"/>
                                          </p:val>
                                        </p:tav>
                                        <p:tav tm="100000">
                                          <p:val>
                                            <p:strVal val="#ppt_h"/>
                                          </p:val>
                                        </p:tav>
                                      </p:tavLst>
                                    </p:anim>
                                    <p:anim calcmode="lin" valueType="num">
                                      <p:cBhvr>
                                        <p:cTn id="394" dur="1000" fill="hold"/>
                                        <p:tgtEl>
                                          <p:spTgt spid="57"/>
                                        </p:tgtEl>
                                        <p:attrNameLst>
                                          <p:attrName>style.rotation</p:attrName>
                                        </p:attrNameLst>
                                      </p:cBhvr>
                                      <p:tavLst>
                                        <p:tav tm="0">
                                          <p:val>
                                            <p:fltVal val="90"/>
                                          </p:val>
                                        </p:tav>
                                        <p:tav tm="100000">
                                          <p:val>
                                            <p:fltVal val="0"/>
                                          </p:val>
                                        </p:tav>
                                      </p:tavLst>
                                    </p:anim>
                                    <p:animEffect transition="in" filter="fade">
                                      <p:cBhvr>
                                        <p:cTn id="395" dur="1000"/>
                                        <p:tgtEl>
                                          <p:spTgt spid="57"/>
                                        </p:tgtEl>
                                      </p:cBhvr>
                                    </p:animEffect>
                                  </p:childTnLst>
                                </p:cTn>
                              </p:par>
                              <p:par>
                                <p:cTn id="396" presetID="31" presetClass="entr" presetSubtype="0" fill="hold" grpId="0" nodeType="withEffect">
                                  <p:stCondLst>
                                    <p:cond delay="750"/>
                                  </p:stCondLst>
                                  <p:childTnLst>
                                    <p:set>
                                      <p:cBhvr>
                                        <p:cTn id="397" dur="1" fill="hold">
                                          <p:stCondLst>
                                            <p:cond delay="0"/>
                                          </p:stCondLst>
                                        </p:cTn>
                                        <p:tgtEl>
                                          <p:spTgt spid="58"/>
                                        </p:tgtEl>
                                        <p:attrNameLst>
                                          <p:attrName>style.visibility</p:attrName>
                                        </p:attrNameLst>
                                      </p:cBhvr>
                                      <p:to>
                                        <p:strVal val="visible"/>
                                      </p:to>
                                    </p:set>
                                    <p:anim calcmode="lin" valueType="num">
                                      <p:cBhvr>
                                        <p:cTn id="398" dur="1000" fill="hold"/>
                                        <p:tgtEl>
                                          <p:spTgt spid="58"/>
                                        </p:tgtEl>
                                        <p:attrNameLst>
                                          <p:attrName>ppt_w</p:attrName>
                                        </p:attrNameLst>
                                      </p:cBhvr>
                                      <p:tavLst>
                                        <p:tav tm="0">
                                          <p:val>
                                            <p:fltVal val="0"/>
                                          </p:val>
                                        </p:tav>
                                        <p:tav tm="100000">
                                          <p:val>
                                            <p:strVal val="#ppt_w"/>
                                          </p:val>
                                        </p:tav>
                                      </p:tavLst>
                                    </p:anim>
                                    <p:anim calcmode="lin" valueType="num">
                                      <p:cBhvr>
                                        <p:cTn id="399" dur="1000" fill="hold"/>
                                        <p:tgtEl>
                                          <p:spTgt spid="58"/>
                                        </p:tgtEl>
                                        <p:attrNameLst>
                                          <p:attrName>ppt_h</p:attrName>
                                        </p:attrNameLst>
                                      </p:cBhvr>
                                      <p:tavLst>
                                        <p:tav tm="0">
                                          <p:val>
                                            <p:fltVal val="0"/>
                                          </p:val>
                                        </p:tav>
                                        <p:tav tm="100000">
                                          <p:val>
                                            <p:strVal val="#ppt_h"/>
                                          </p:val>
                                        </p:tav>
                                      </p:tavLst>
                                    </p:anim>
                                    <p:anim calcmode="lin" valueType="num">
                                      <p:cBhvr>
                                        <p:cTn id="400" dur="1000" fill="hold"/>
                                        <p:tgtEl>
                                          <p:spTgt spid="58"/>
                                        </p:tgtEl>
                                        <p:attrNameLst>
                                          <p:attrName>style.rotation</p:attrName>
                                        </p:attrNameLst>
                                      </p:cBhvr>
                                      <p:tavLst>
                                        <p:tav tm="0">
                                          <p:val>
                                            <p:fltVal val="90"/>
                                          </p:val>
                                        </p:tav>
                                        <p:tav tm="100000">
                                          <p:val>
                                            <p:fltVal val="0"/>
                                          </p:val>
                                        </p:tav>
                                      </p:tavLst>
                                    </p:anim>
                                    <p:animEffect transition="in" filter="fade">
                                      <p:cBhvr>
                                        <p:cTn id="401" dur="1000"/>
                                        <p:tgtEl>
                                          <p:spTgt spid="58"/>
                                        </p:tgtEl>
                                      </p:cBhvr>
                                    </p:animEffect>
                                  </p:childTnLst>
                                </p:cTn>
                              </p:par>
                              <p:par>
                                <p:cTn id="402" presetID="31" presetClass="entr" presetSubtype="0" fill="hold" grpId="0" nodeType="withEffect">
                                  <p:stCondLst>
                                    <p:cond delay="750"/>
                                  </p:stCondLst>
                                  <p:childTnLst>
                                    <p:set>
                                      <p:cBhvr>
                                        <p:cTn id="403" dur="1" fill="hold">
                                          <p:stCondLst>
                                            <p:cond delay="0"/>
                                          </p:stCondLst>
                                        </p:cTn>
                                        <p:tgtEl>
                                          <p:spTgt spid="59"/>
                                        </p:tgtEl>
                                        <p:attrNameLst>
                                          <p:attrName>style.visibility</p:attrName>
                                        </p:attrNameLst>
                                      </p:cBhvr>
                                      <p:to>
                                        <p:strVal val="visible"/>
                                      </p:to>
                                    </p:set>
                                    <p:anim calcmode="lin" valueType="num">
                                      <p:cBhvr>
                                        <p:cTn id="404" dur="1000" fill="hold"/>
                                        <p:tgtEl>
                                          <p:spTgt spid="59"/>
                                        </p:tgtEl>
                                        <p:attrNameLst>
                                          <p:attrName>ppt_w</p:attrName>
                                        </p:attrNameLst>
                                      </p:cBhvr>
                                      <p:tavLst>
                                        <p:tav tm="0">
                                          <p:val>
                                            <p:fltVal val="0"/>
                                          </p:val>
                                        </p:tav>
                                        <p:tav tm="100000">
                                          <p:val>
                                            <p:strVal val="#ppt_w"/>
                                          </p:val>
                                        </p:tav>
                                      </p:tavLst>
                                    </p:anim>
                                    <p:anim calcmode="lin" valueType="num">
                                      <p:cBhvr>
                                        <p:cTn id="405" dur="1000" fill="hold"/>
                                        <p:tgtEl>
                                          <p:spTgt spid="59"/>
                                        </p:tgtEl>
                                        <p:attrNameLst>
                                          <p:attrName>ppt_h</p:attrName>
                                        </p:attrNameLst>
                                      </p:cBhvr>
                                      <p:tavLst>
                                        <p:tav tm="0">
                                          <p:val>
                                            <p:fltVal val="0"/>
                                          </p:val>
                                        </p:tav>
                                        <p:tav tm="100000">
                                          <p:val>
                                            <p:strVal val="#ppt_h"/>
                                          </p:val>
                                        </p:tav>
                                      </p:tavLst>
                                    </p:anim>
                                    <p:anim calcmode="lin" valueType="num">
                                      <p:cBhvr>
                                        <p:cTn id="406" dur="1000" fill="hold"/>
                                        <p:tgtEl>
                                          <p:spTgt spid="59"/>
                                        </p:tgtEl>
                                        <p:attrNameLst>
                                          <p:attrName>style.rotation</p:attrName>
                                        </p:attrNameLst>
                                      </p:cBhvr>
                                      <p:tavLst>
                                        <p:tav tm="0">
                                          <p:val>
                                            <p:fltVal val="90"/>
                                          </p:val>
                                        </p:tav>
                                        <p:tav tm="100000">
                                          <p:val>
                                            <p:fltVal val="0"/>
                                          </p:val>
                                        </p:tav>
                                      </p:tavLst>
                                    </p:anim>
                                    <p:animEffect transition="in" filter="fade">
                                      <p:cBhvr>
                                        <p:cTn id="407" dur="1000"/>
                                        <p:tgtEl>
                                          <p:spTgt spid="59"/>
                                        </p:tgtEl>
                                      </p:cBhvr>
                                    </p:animEffect>
                                  </p:childTnLst>
                                </p:cTn>
                              </p:par>
                              <p:par>
                                <p:cTn id="408" presetID="31" presetClass="entr" presetSubtype="0" fill="hold" grpId="0" nodeType="withEffect">
                                  <p:stCondLst>
                                    <p:cond delay="750"/>
                                  </p:stCondLst>
                                  <p:childTnLst>
                                    <p:set>
                                      <p:cBhvr>
                                        <p:cTn id="409" dur="1" fill="hold">
                                          <p:stCondLst>
                                            <p:cond delay="0"/>
                                          </p:stCondLst>
                                        </p:cTn>
                                        <p:tgtEl>
                                          <p:spTgt spid="60"/>
                                        </p:tgtEl>
                                        <p:attrNameLst>
                                          <p:attrName>style.visibility</p:attrName>
                                        </p:attrNameLst>
                                      </p:cBhvr>
                                      <p:to>
                                        <p:strVal val="visible"/>
                                      </p:to>
                                    </p:set>
                                    <p:anim calcmode="lin" valueType="num">
                                      <p:cBhvr>
                                        <p:cTn id="410" dur="1000" fill="hold"/>
                                        <p:tgtEl>
                                          <p:spTgt spid="60"/>
                                        </p:tgtEl>
                                        <p:attrNameLst>
                                          <p:attrName>ppt_w</p:attrName>
                                        </p:attrNameLst>
                                      </p:cBhvr>
                                      <p:tavLst>
                                        <p:tav tm="0">
                                          <p:val>
                                            <p:fltVal val="0"/>
                                          </p:val>
                                        </p:tav>
                                        <p:tav tm="100000">
                                          <p:val>
                                            <p:strVal val="#ppt_w"/>
                                          </p:val>
                                        </p:tav>
                                      </p:tavLst>
                                    </p:anim>
                                    <p:anim calcmode="lin" valueType="num">
                                      <p:cBhvr>
                                        <p:cTn id="411" dur="1000" fill="hold"/>
                                        <p:tgtEl>
                                          <p:spTgt spid="60"/>
                                        </p:tgtEl>
                                        <p:attrNameLst>
                                          <p:attrName>ppt_h</p:attrName>
                                        </p:attrNameLst>
                                      </p:cBhvr>
                                      <p:tavLst>
                                        <p:tav tm="0">
                                          <p:val>
                                            <p:fltVal val="0"/>
                                          </p:val>
                                        </p:tav>
                                        <p:tav tm="100000">
                                          <p:val>
                                            <p:strVal val="#ppt_h"/>
                                          </p:val>
                                        </p:tav>
                                      </p:tavLst>
                                    </p:anim>
                                    <p:anim calcmode="lin" valueType="num">
                                      <p:cBhvr>
                                        <p:cTn id="412" dur="1000" fill="hold"/>
                                        <p:tgtEl>
                                          <p:spTgt spid="60"/>
                                        </p:tgtEl>
                                        <p:attrNameLst>
                                          <p:attrName>style.rotation</p:attrName>
                                        </p:attrNameLst>
                                      </p:cBhvr>
                                      <p:tavLst>
                                        <p:tav tm="0">
                                          <p:val>
                                            <p:fltVal val="90"/>
                                          </p:val>
                                        </p:tav>
                                        <p:tav tm="100000">
                                          <p:val>
                                            <p:fltVal val="0"/>
                                          </p:val>
                                        </p:tav>
                                      </p:tavLst>
                                    </p:anim>
                                    <p:animEffect transition="in" filter="fade">
                                      <p:cBhvr>
                                        <p:cTn id="413" dur="1000"/>
                                        <p:tgtEl>
                                          <p:spTgt spid="60"/>
                                        </p:tgtEl>
                                      </p:cBhvr>
                                    </p:animEffect>
                                  </p:childTnLst>
                                </p:cTn>
                              </p:par>
                              <p:par>
                                <p:cTn id="414" presetID="31" presetClass="entr" presetSubtype="0" fill="hold" grpId="0" nodeType="withEffect">
                                  <p:stCondLst>
                                    <p:cond delay="750"/>
                                  </p:stCondLst>
                                  <p:childTnLst>
                                    <p:set>
                                      <p:cBhvr>
                                        <p:cTn id="415" dur="1" fill="hold">
                                          <p:stCondLst>
                                            <p:cond delay="0"/>
                                          </p:stCondLst>
                                        </p:cTn>
                                        <p:tgtEl>
                                          <p:spTgt spid="61"/>
                                        </p:tgtEl>
                                        <p:attrNameLst>
                                          <p:attrName>style.visibility</p:attrName>
                                        </p:attrNameLst>
                                      </p:cBhvr>
                                      <p:to>
                                        <p:strVal val="visible"/>
                                      </p:to>
                                    </p:set>
                                    <p:anim calcmode="lin" valueType="num">
                                      <p:cBhvr>
                                        <p:cTn id="416" dur="1000" fill="hold"/>
                                        <p:tgtEl>
                                          <p:spTgt spid="61"/>
                                        </p:tgtEl>
                                        <p:attrNameLst>
                                          <p:attrName>ppt_w</p:attrName>
                                        </p:attrNameLst>
                                      </p:cBhvr>
                                      <p:tavLst>
                                        <p:tav tm="0">
                                          <p:val>
                                            <p:fltVal val="0"/>
                                          </p:val>
                                        </p:tav>
                                        <p:tav tm="100000">
                                          <p:val>
                                            <p:strVal val="#ppt_w"/>
                                          </p:val>
                                        </p:tav>
                                      </p:tavLst>
                                    </p:anim>
                                    <p:anim calcmode="lin" valueType="num">
                                      <p:cBhvr>
                                        <p:cTn id="417" dur="1000" fill="hold"/>
                                        <p:tgtEl>
                                          <p:spTgt spid="61"/>
                                        </p:tgtEl>
                                        <p:attrNameLst>
                                          <p:attrName>ppt_h</p:attrName>
                                        </p:attrNameLst>
                                      </p:cBhvr>
                                      <p:tavLst>
                                        <p:tav tm="0">
                                          <p:val>
                                            <p:fltVal val="0"/>
                                          </p:val>
                                        </p:tav>
                                        <p:tav tm="100000">
                                          <p:val>
                                            <p:strVal val="#ppt_h"/>
                                          </p:val>
                                        </p:tav>
                                      </p:tavLst>
                                    </p:anim>
                                    <p:anim calcmode="lin" valueType="num">
                                      <p:cBhvr>
                                        <p:cTn id="418" dur="1000" fill="hold"/>
                                        <p:tgtEl>
                                          <p:spTgt spid="61"/>
                                        </p:tgtEl>
                                        <p:attrNameLst>
                                          <p:attrName>style.rotation</p:attrName>
                                        </p:attrNameLst>
                                      </p:cBhvr>
                                      <p:tavLst>
                                        <p:tav tm="0">
                                          <p:val>
                                            <p:fltVal val="90"/>
                                          </p:val>
                                        </p:tav>
                                        <p:tav tm="100000">
                                          <p:val>
                                            <p:fltVal val="0"/>
                                          </p:val>
                                        </p:tav>
                                      </p:tavLst>
                                    </p:anim>
                                    <p:animEffect transition="in" filter="fade">
                                      <p:cBhvr>
                                        <p:cTn id="419" dur="1000"/>
                                        <p:tgtEl>
                                          <p:spTgt spid="61"/>
                                        </p:tgtEl>
                                      </p:cBhvr>
                                    </p:animEffect>
                                  </p:childTnLst>
                                </p:cTn>
                              </p:par>
                              <p:par>
                                <p:cTn id="420" presetID="31" presetClass="entr" presetSubtype="0" fill="hold" grpId="0" nodeType="withEffect">
                                  <p:stCondLst>
                                    <p:cond delay="750"/>
                                  </p:stCondLst>
                                  <p:childTnLst>
                                    <p:set>
                                      <p:cBhvr>
                                        <p:cTn id="421" dur="1" fill="hold">
                                          <p:stCondLst>
                                            <p:cond delay="0"/>
                                          </p:stCondLst>
                                        </p:cTn>
                                        <p:tgtEl>
                                          <p:spTgt spid="62"/>
                                        </p:tgtEl>
                                        <p:attrNameLst>
                                          <p:attrName>style.visibility</p:attrName>
                                        </p:attrNameLst>
                                      </p:cBhvr>
                                      <p:to>
                                        <p:strVal val="visible"/>
                                      </p:to>
                                    </p:set>
                                    <p:anim calcmode="lin" valueType="num">
                                      <p:cBhvr>
                                        <p:cTn id="422" dur="1000" fill="hold"/>
                                        <p:tgtEl>
                                          <p:spTgt spid="62"/>
                                        </p:tgtEl>
                                        <p:attrNameLst>
                                          <p:attrName>ppt_w</p:attrName>
                                        </p:attrNameLst>
                                      </p:cBhvr>
                                      <p:tavLst>
                                        <p:tav tm="0">
                                          <p:val>
                                            <p:fltVal val="0"/>
                                          </p:val>
                                        </p:tav>
                                        <p:tav tm="100000">
                                          <p:val>
                                            <p:strVal val="#ppt_w"/>
                                          </p:val>
                                        </p:tav>
                                      </p:tavLst>
                                    </p:anim>
                                    <p:anim calcmode="lin" valueType="num">
                                      <p:cBhvr>
                                        <p:cTn id="423" dur="1000" fill="hold"/>
                                        <p:tgtEl>
                                          <p:spTgt spid="62"/>
                                        </p:tgtEl>
                                        <p:attrNameLst>
                                          <p:attrName>ppt_h</p:attrName>
                                        </p:attrNameLst>
                                      </p:cBhvr>
                                      <p:tavLst>
                                        <p:tav tm="0">
                                          <p:val>
                                            <p:fltVal val="0"/>
                                          </p:val>
                                        </p:tav>
                                        <p:tav tm="100000">
                                          <p:val>
                                            <p:strVal val="#ppt_h"/>
                                          </p:val>
                                        </p:tav>
                                      </p:tavLst>
                                    </p:anim>
                                    <p:anim calcmode="lin" valueType="num">
                                      <p:cBhvr>
                                        <p:cTn id="424" dur="1000" fill="hold"/>
                                        <p:tgtEl>
                                          <p:spTgt spid="62"/>
                                        </p:tgtEl>
                                        <p:attrNameLst>
                                          <p:attrName>style.rotation</p:attrName>
                                        </p:attrNameLst>
                                      </p:cBhvr>
                                      <p:tavLst>
                                        <p:tav tm="0">
                                          <p:val>
                                            <p:fltVal val="90"/>
                                          </p:val>
                                        </p:tav>
                                        <p:tav tm="100000">
                                          <p:val>
                                            <p:fltVal val="0"/>
                                          </p:val>
                                        </p:tav>
                                      </p:tavLst>
                                    </p:anim>
                                    <p:animEffect transition="in" filter="fade">
                                      <p:cBhvr>
                                        <p:cTn id="425" dur="1000"/>
                                        <p:tgtEl>
                                          <p:spTgt spid="62"/>
                                        </p:tgtEl>
                                      </p:cBhvr>
                                    </p:animEffect>
                                  </p:childTnLst>
                                </p:cTn>
                              </p:par>
                              <p:par>
                                <p:cTn id="426" presetID="31" presetClass="entr" presetSubtype="0" fill="hold" grpId="0" nodeType="withEffect">
                                  <p:stCondLst>
                                    <p:cond delay="750"/>
                                  </p:stCondLst>
                                  <p:childTnLst>
                                    <p:set>
                                      <p:cBhvr>
                                        <p:cTn id="427" dur="1" fill="hold">
                                          <p:stCondLst>
                                            <p:cond delay="0"/>
                                          </p:stCondLst>
                                        </p:cTn>
                                        <p:tgtEl>
                                          <p:spTgt spid="63"/>
                                        </p:tgtEl>
                                        <p:attrNameLst>
                                          <p:attrName>style.visibility</p:attrName>
                                        </p:attrNameLst>
                                      </p:cBhvr>
                                      <p:to>
                                        <p:strVal val="visible"/>
                                      </p:to>
                                    </p:set>
                                    <p:anim calcmode="lin" valueType="num">
                                      <p:cBhvr>
                                        <p:cTn id="428" dur="1000" fill="hold"/>
                                        <p:tgtEl>
                                          <p:spTgt spid="63"/>
                                        </p:tgtEl>
                                        <p:attrNameLst>
                                          <p:attrName>ppt_w</p:attrName>
                                        </p:attrNameLst>
                                      </p:cBhvr>
                                      <p:tavLst>
                                        <p:tav tm="0">
                                          <p:val>
                                            <p:fltVal val="0"/>
                                          </p:val>
                                        </p:tav>
                                        <p:tav tm="100000">
                                          <p:val>
                                            <p:strVal val="#ppt_w"/>
                                          </p:val>
                                        </p:tav>
                                      </p:tavLst>
                                    </p:anim>
                                    <p:anim calcmode="lin" valueType="num">
                                      <p:cBhvr>
                                        <p:cTn id="429" dur="1000" fill="hold"/>
                                        <p:tgtEl>
                                          <p:spTgt spid="63"/>
                                        </p:tgtEl>
                                        <p:attrNameLst>
                                          <p:attrName>ppt_h</p:attrName>
                                        </p:attrNameLst>
                                      </p:cBhvr>
                                      <p:tavLst>
                                        <p:tav tm="0">
                                          <p:val>
                                            <p:fltVal val="0"/>
                                          </p:val>
                                        </p:tav>
                                        <p:tav tm="100000">
                                          <p:val>
                                            <p:strVal val="#ppt_h"/>
                                          </p:val>
                                        </p:tav>
                                      </p:tavLst>
                                    </p:anim>
                                    <p:anim calcmode="lin" valueType="num">
                                      <p:cBhvr>
                                        <p:cTn id="430" dur="1000" fill="hold"/>
                                        <p:tgtEl>
                                          <p:spTgt spid="63"/>
                                        </p:tgtEl>
                                        <p:attrNameLst>
                                          <p:attrName>style.rotation</p:attrName>
                                        </p:attrNameLst>
                                      </p:cBhvr>
                                      <p:tavLst>
                                        <p:tav tm="0">
                                          <p:val>
                                            <p:fltVal val="90"/>
                                          </p:val>
                                        </p:tav>
                                        <p:tav tm="100000">
                                          <p:val>
                                            <p:fltVal val="0"/>
                                          </p:val>
                                        </p:tav>
                                      </p:tavLst>
                                    </p:anim>
                                    <p:animEffect transition="in" filter="fade">
                                      <p:cBhvr>
                                        <p:cTn id="431" dur="1000"/>
                                        <p:tgtEl>
                                          <p:spTgt spid="63"/>
                                        </p:tgtEl>
                                      </p:cBhvr>
                                    </p:animEffect>
                                  </p:childTnLst>
                                </p:cTn>
                              </p:par>
                              <p:par>
                                <p:cTn id="432" presetID="31" presetClass="entr" presetSubtype="0" fill="hold" grpId="0" nodeType="withEffect">
                                  <p:stCondLst>
                                    <p:cond delay="750"/>
                                  </p:stCondLst>
                                  <p:childTnLst>
                                    <p:set>
                                      <p:cBhvr>
                                        <p:cTn id="433" dur="1" fill="hold">
                                          <p:stCondLst>
                                            <p:cond delay="0"/>
                                          </p:stCondLst>
                                        </p:cTn>
                                        <p:tgtEl>
                                          <p:spTgt spid="64"/>
                                        </p:tgtEl>
                                        <p:attrNameLst>
                                          <p:attrName>style.visibility</p:attrName>
                                        </p:attrNameLst>
                                      </p:cBhvr>
                                      <p:to>
                                        <p:strVal val="visible"/>
                                      </p:to>
                                    </p:set>
                                    <p:anim calcmode="lin" valueType="num">
                                      <p:cBhvr>
                                        <p:cTn id="434" dur="1000" fill="hold"/>
                                        <p:tgtEl>
                                          <p:spTgt spid="64"/>
                                        </p:tgtEl>
                                        <p:attrNameLst>
                                          <p:attrName>ppt_w</p:attrName>
                                        </p:attrNameLst>
                                      </p:cBhvr>
                                      <p:tavLst>
                                        <p:tav tm="0">
                                          <p:val>
                                            <p:fltVal val="0"/>
                                          </p:val>
                                        </p:tav>
                                        <p:tav tm="100000">
                                          <p:val>
                                            <p:strVal val="#ppt_w"/>
                                          </p:val>
                                        </p:tav>
                                      </p:tavLst>
                                    </p:anim>
                                    <p:anim calcmode="lin" valueType="num">
                                      <p:cBhvr>
                                        <p:cTn id="435" dur="1000" fill="hold"/>
                                        <p:tgtEl>
                                          <p:spTgt spid="64"/>
                                        </p:tgtEl>
                                        <p:attrNameLst>
                                          <p:attrName>ppt_h</p:attrName>
                                        </p:attrNameLst>
                                      </p:cBhvr>
                                      <p:tavLst>
                                        <p:tav tm="0">
                                          <p:val>
                                            <p:fltVal val="0"/>
                                          </p:val>
                                        </p:tav>
                                        <p:tav tm="100000">
                                          <p:val>
                                            <p:strVal val="#ppt_h"/>
                                          </p:val>
                                        </p:tav>
                                      </p:tavLst>
                                    </p:anim>
                                    <p:anim calcmode="lin" valueType="num">
                                      <p:cBhvr>
                                        <p:cTn id="436" dur="1000" fill="hold"/>
                                        <p:tgtEl>
                                          <p:spTgt spid="64"/>
                                        </p:tgtEl>
                                        <p:attrNameLst>
                                          <p:attrName>style.rotation</p:attrName>
                                        </p:attrNameLst>
                                      </p:cBhvr>
                                      <p:tavLst>
                                        <p:tav tm="0">
                                          <p:val>
                                            <p:fltVal val="90"/>
                                          </p:val>
                                        </p:tav>
                                        <p:tav tm="100000">
                                          <p:val>
                                            <p:fltVal val="0"/>
                                          </p:val>
                                        </p:tav>
                                      </p:tavLst>
                                    </p:anim>
                                    <p:animEffect transition="in" filter="fade">
                                      <p:cBhvr>
                                        <p:cTn id="437" dur="1000"/>
                                        <p:tgtEl>
                                          <p:spTgt spid="64"/>
                                        </p:tgtEl>
                                      </p:cBhvr>
                                    </p:animEffect>
                                  </p:childTnLst>
                                </p:cTn>
                              </p:par>
                              <p:par>
                                <p:cTn id="438" presetID="31" presetClass="entr" presetSubtype="0" fill="hold" grpId="0" nodeType="withEffect">
                                  <p:stCondLst>
                                    <p:cond delay="750"/>
                                  </p:stCondLst>
                                  <p:childTnLst>
                                    <p:set>
                                      <p:cBhvr>
                                        <p:cTn id="439" dur="1" fill="hold">
                                          <p:stCondLst>
                                            <p:cond delay="0"/>
                                          </p:stCondLst>
                                        </p:cTn>
                                        <p:tgtEl>
                                          <p:spTgt spid="65"/>
                                        </p:tgtEl>
                                        <p:attrNameLst>
                                          <p:attrName>style.visibility</p:attrName>
                                        </p:attrNameLst>
                                      </p:cBhvr>
                                      <p:to>
                                        <p:strVal val="visible"/>
                                      </p:to>
                                    </p:set>
                                    <p:anim calcmode="lin" valueType="num">
                                      <p:cBhvr>
                                        <p:cTn id="440" dur="1000" fill="hold"/>
                                        <p:tgtEl>
                                          <p:spTgt spid="65"/>
                                        </p:tgtEl>
                                        <p:attrNameLst>
                                          <p:attrName>ppt_w</p:attrName>
                                        </p:attrNameLst>
                                      </p:cBhvr>
                                      <p:tavLst>
                                        <p:tav tm="0">
                                          <p:val>
                                            <p:fltVal val="0"/>
                                          </p:val>
                                        </p:tav>
                                        <p:tav tm="100000">
                                          <p:val>
                                            <p:strVal val="#ppt_w"/>
                                          </p:val>
                                        </p:tav>
                                      </p:tavLst>
                                    </p:anim>
                                    <p:anim calcmode="lin" valueType="num">
                                      <p:cBhvr>
                                        <p:cTn id="441" dur="1000" fill="hold"/>
                                        <p:tgtEl>
                                          <p:spTgt spid="65"/>
                                        </p:tgtEl>
                                        <p:attrNameLst>
                                          <p:attrName>ppt_h</p:attrName>
                                        </p:attrNameLst>
                                      </p:cBhvr>
                                      <p:tavLst>
                                        <p:tav tm="0">
                                          <p:val>
                                            <p:fltVal val="0"/>
                                          </p:val>
                                        </p:tav>
                                        <p:tav tm="100000">
                                          <p:val>
                                            <p:strVal val="#ppt_h"/>
                                          </p:val>
                                        </p:tav>
                                      </p:tavLst>
                                    </p:anim>
                                    <p:anim calcmode="lin" valueType="num">
                                      <p:cBhvr>
                                        <p:cTn id="442" dur="1000" fill="hold"/>
                                        <p:tgtEl>
                                          <p:spTgt spid="65"/>
                                        </p:tgtEl>
                                        <p:attrNameLst>
                                          <p:attrName>style.rotation</p:attrName>
                                        </p:attrNameLst>
                                      </p:cBhvr>
                                      <p:tavLst>
                                        <p:tav tm="0">
                                          <p:val>
                                            <p:fltVal val="90"/>
                                          </p:val>
                                        </p:tav>
                                        <p:tav tm="100000">
                                          <p:val>
                                            <p:fltVal val="0"/>
                                          </p:val>
                                        </p:tav>
                                      </p:tavLst>
                                    </p:anim>
                                    <p:animEffect transition="in" filter="fade">
                                      <p:cBhvr>
                                        <p:cTn id="443" dur="1000"/>
                                        <p:tgtEl>
                                          <p:spTgt spid="65"/>
                                        </p:tgtEl>
                                      </p:cBhvr>
                                    </p:animEffect>
                                  </p:childTnLst>
                                </p:cTn>
                              </p:par>
                              <p:par>
                                <p:cTn id="444" presetID="31" presetClass="entr" presetSubtype="0" fill="hold" grpId="0" nodeType="withEffect">
                                  <p:stCondLst>
                                    <p:cond delay="750"/>
                                  </p:stCondLst>
                                  <p:childTnLst>
                                    <p:set>
                                      <p:cBhvr>
                                        <p:cTn id="445" dur="1" fill="hold">
                                          <p:stCondLst>
                                            <p:cond delay="0"/>
                                          </p:stCondLst>
                                        </p:cTn>
                                        <p:tgtEl>
                                          <p:spTgt spid="66"/>
                                        </p:tgtEl>
                                        <p:attrNameLst>
                                          <p:attrName>style.visibility</p:attrName>
                                        </p:attrNameLst>
                                      </p:cBhvr>
                                      <p:to>
                                        <p:strVal val="visible"/>
                                      </p:to>
                                    </p:set>
                                    <p:anim calcmode="lin" valueType="num">
                                      <p:cBhvr>
                                        <p:cTn id="446" dur="1000" fill="hold"/>
                                        <p:tgtEl>
                                          <p:spTgt spid="66"/>
                                        </p:tgtEl>
                                        <p:attrNameLst>
                                          <p:attrName>ppt_w</p:attrName>
                                        </p:attrNameLst>
                                      </p:cBhvr>
                                      <p:tavLst>
                                        <p:tav tm="0">
                                          <p:val>
                                            <p:fltVal val="0"/>
                                          </p:val>
                                        </p:tav>
                                        <p:tav tm="100000">
                                          <p:val>
                                            <p:strVal val="#ppt_w"/>
                                          </p:val>
                                        </p:tav>
                                      </p:tavLst>
                                    </p:anim>
                                    <p:anim calcmode="lin" valueType="num">
                                      <p:cBhvr>
                                        <p:cTn id="447" dur="1000" fill="hold"/>
                                        <p:tgtEl>
                                          <p:spTgt spid="66"/>
                                        </p:tgtEl>
                                        <p:attrNameLst>
                                          <p:attrName>ppt_h</p:attrName>
                                        </p:attrNameLst>
                                      </p:cBhvr>
                                      <p:tavLst>
                                        <p:tav tm="0">
                                          <p:val>
                                            <p:fltVal val="0"/>
                                          </p:val>
                                        </p:tav>
                                        <p:tav tm="100000">
                                          <p:val>
                                            <p:strVal val="#ppt_h"/>
                                          </p:val>
                                        </p:tav>
                                      </p:tavLst>
                                    </p:anim>
                                    <p:anim calcmode="lin" valueType="num">
                                      <p:cBhvr>
                                        <p:cTn id="448" dur="1000" fill="hold"/>
                                        <p:tgtEl>
                                          <p:spTgt spid="66"/>
                                        </p:tgtEl>
                                        <p:attrNameLst>
                                          <p:attrName>style.rotation</p:attrName>
                                        </p:attrNameLst>
                                      </p:cBhvr>
                                      <p:tavLst>
                                        <p:tav tm="0">
                                          <p:val>
                                            <p:fltVal val="90"/>
                                          </p:val>
                                        </p:tav>
                                        <p:tav tm="100000">
                                          <p:val>
                                            <p:fltVal val="0"/>
                                          </p:val>
                                        </p:tav>
                                      </p:tavLst>
                                    </p:anim>
                                    <p:animEffect transition="in" filter="fade">
                                      <p:cBhvr>
                                        <p:cTn id="449" dur="1000"/>
                                        <p:tgtEl>
                                          <p:spTgt spid="66"/>
                                        </p:tgtEl>
                                      </p:cBhvr>
                                    </p:animEffect>
                                  </p:childTnLst>
                                </p:cTn>
                              </p:par>
                              <p:par>
                                <p:cTn id="450" presetID="31" presetClass="entr" presetSubtype="0" fill="hold" grpId="0" nodeType="withEffect">
                                  <p:stCondLst>
                                    <p:cond delay="750"/>
                                  </p:stCondLst>
                                  <p:childTnLst>
                                    <p:set>
                                      <p:cBhvr>
                                        <p:cTn id="451" dur="1" fill="hold">
                                          <p:stCondLst>
                                            <p:cond delay="0"/>
                                          </p:stCondLst>
                                        </p:cTn>
                                        <p:tgtEl>
                                          <p:spTgt spid="67"/>
                                        </p:tgtEl>
                                        <p:attrNameLst>
                                          <p:attrName>style.visibility</p:attrName>
                                        </p:attrNameLst>
                                      </p:cBhvr>
                                      <p:to>
                                        <p:strVal val="visible"/>
                                      </p:to>
                                    </p:set>
                                    <p:anim calcmode="lin" valueType="num">
                                      <p:cBhvr>
                                        <p:cTn id="452" dur="1000" fill="hold"/>
                                        <p:tgtEl>
                                          <p:spTgt spid="67"/>
                                        </p:tgtEl>
                                        <p:attrNameLst>
                                          <p:attrName>ppt_w</p:attrName>
                                        </p:attrNameLst>
                                      </p:cBhvr>
                                      <p:tavLst>
                                        <p:tav tm="0">
                                          <p:val>
                                            <p:fltVal val="0"/>
                                          </p:val>
                                        </p:tav>
                                        <p:tav tm="100000">
                                          <p:val>
                                            <p:strVal val="#ppt_w"/>
                                          </p:val>
                                        </p:tav>
                                      </p:tavLst>
                                    </p:anim>
                                    <p:anim calcmode="lin" valueType="num">
                                      <p:cBhvr>
                                        <p:cTn id="453" dur="1000" fill="hold"/>
                                        <p:tgtEl>
                                          <p:spTgt spid="67"/>
                                        </p:tgtEl>
                                        <p:attrNameLst>
                                          <p:attrName>ppt_h</p:attrName>
                                        </p:attrNameLst>
                                      </p:cBhvr>
                                      <p:tavLst>
                                        <p:tav tm="0">
                                          <p:val>
                                            <p:fltVal val="0"/>
                                          </p:val>
                                        </p:tav>
                                        <p:tav tm="100000">
                                          <p:val>
                                            <p:strVal val="#ppt_h"/>
                                          </p:val>
                                        </p:tav>
                                      </p:tavLst>
                                    </p:anim>
                                    <p:anim calcmode="lin" valueType="num">
                                      <p:cBhvr>
                                        <p:cTn id="454" dur="1000" fill="hold"/>
                                        <p:tgtEl>
                                          <p:spTgt spid="67"/>
                                        </p:tgtEl>
                                        <p:attrNameLst>
                                          <p:attrName>style.rotation</p:attrName>
                                        </p:attrNameLst>
                                      </p:cBhvr>
                                      <p:tavLst>
                                        <p:tav tm="0">
                                          <p:val>
                                            <p:fltVal val="90"/>
                                          </p:val>
                                        </p:tav>
                                        <p:tav tm="100000">
                                          <p:val>
                                            <p:fltVal val="0"/>
                                          </p:val>
                                        </p:tav>
                                      </p:tavLst>
                                    </p:anim>
                                    <p:animEffect transition="in" filter="fade">
                                      <p:cBhvr>
                                        <p:cTn id="455" dur="1000"/>
                                        <p:tgtEl>
                                          <p:spTgt spid="67"/>
                                        </p:tgtEl>
                                      </p:cBhvr>
                                    </p:animEffect>
                                  </p:childTnLst>
                                </p:cTn>
                              </p:par>
                              <p:par>
                                <p:cTn id="456" presetID="31" presetClass="entr" presetSubtype="0" fill="hold" grpId="0" nodeType="withEffect">
                                  <p:stCondLst>
                                    <p:cond delay="750"/>
                                  </p:stCondLst>
                                  <p:childTnLst>
                                    <p:set>
                                      <p:cBhvr>
                                        <p:cTn id="457" dur="1" fill="hold">
                                          <p:stCondLst>
                                            <p:cond delay="0"/>
                                          </p:stCondLst>
                                        </p:cTn>
                                        <p:tgtEl>
                                          <p:spTgt spid="68"/>
                                        </p:tgtEl>
                                        <p:attrNameLst>
                                          <p:attrName>style.visibility</p:attrName>
                                        </p:attrNameLst>
                                      </p:cBhvr>
                                      <p:to>
                                        <p:strVal val="visible"/>
                                      </p:to>
                                    </p:set>
                                    <p:anim calcmode="lin" valueType="num">
                                      <p:cBhvr>
                                        <p:cTn id="458" dur="1000" fill="hold"/>
                                        <p:tgtEl>
                                          <p:spTgt spid="68"/>
                                        </p:tgtEl>
                                        <p:attrNameLst>
                                          <p:attrName>ppt_w</p:attrName>
                                        </p:attrNameLst>
                                      </p:cBhvr>
                                      <p:tavLst>
                                        <p:tav tm="0">
                                          <p:val>
                                            <p:fltVal val="0"/>
                                          </p:val>
                                        </p:tav>
                                        <p:tav tm="100000">
                                          <p:val>
                                            <p:strVal val="#ppt_w"/>
                                          </p:val>
                                        </p:tav>
                                      </p:tavLst>
                                    </p:anim>
                                    <p:anim calcmode="lin" valueType="num">
                                      <p:cBhvr>
                                        <p:cTn id="459" dur="1000" fill="hold"/>
                                        <p:tgtEl>
                                          <p:spTgt spid="68"/>
                                        </p:tgtEl>
                                        <p:attrNameLst>
                                          <p:attrName>ppt_h</p:attrName>
                                        </p:attrNameLst>
                                      </p:cBhvr>
                                      <p:tavLst>
                                        <p:tav tm="0">
                                          <p:val>
                                            <p:fltVal val="0"/>
                                          </p:val>
                                        </p:tav>
                                        <p:tav tm="100000">
                                          <p:val>
                                            <p:strVal val="#ppt_h"/>
                                          </p:val>
                                        </p:tav>
                                      </p:tavLst>
                                    </p:anim>
                                    <p:anim calcmode="lin" valueType="num">
                                      <p:cBhvr>
                                        <p:cTn id="460" dur="1000" fill="hold"/>
                                        <p:tgtEl>
                                          <p:spTgt spid="68"/>
                                        </p:tgtEl>
                                        <p:attrNameLst>
                                          <p:attrName>style.rotation</p:attrName>
                                        </p:attrNameLst>
                                      </p:cBhvr>
                                      <p:tavLst>
                                        <p:tav tm="0">
                                          <p:val>
                                            <p:fltVal val="90"/>
                                          </p:val>
                                        </p:tav>
                                        <p:tav tm="100000">
                                          <p:val>
                                            <p:fltVal val="0"/>
                                          </p:val>
                                        </p:tav>
                                      </p:tavLst>
                                    </p:anim>
                                    <p:animEffect transition="in" filter="fade">
                                      <p:cBhvr>
                                        <p:cTn id="461" dur="1000"/>
                                        <p:tgtEl>
                                          <p:spTgt spid="68"/>
                                        </p:tgtEl>
                                      </p:cBhvr>
                                    </p:animEffect>
                                  </p:childTnLst>
                                </p:cTn>
                              </p:par>
                              <p:par>
                                <p:cTn id="462" presetID="31" presetClass="entr" presetSubtype="0" fill="hold" grpId="0" nodeType="withEffect">
                                  <p:stCondLst>
                                    <p:cond delay="750"/>
                                  </p:stCondLst>
                                  <p:childTnLst>
                                    <p:set>
                                      <p:cBhvr>
                                        <p:cTn id="463" dur="1" fill="hold">
                                          <p:stCondLst>
                                            <p:cond delay="0"/>
                                          </p:stCondLst>
                                        </p:cTn>
                                        <p:tgtEl>
                                          <p:spTgt spid="69"/>
                                        </p:tgtEl>
                                        <p:attrNameLst>
                                          <p:attrName>style.visibility</p:attrName>
                                        </p:attrNameLst>
                                      </p:cBhvr>
                                      <p:to>
                                        <p:strVal val="visible"/>
                                      </p:to>
                                    </p:set>
                                    <p:anim calcmode="lin" valueType="num">
                                      <p:cBhvr>
                                        <p:cTn id="464" dur="1000" fill="hold"/>
                                        <p:tgtEl>
                                          <p:spTgt spid="69"/>
                                        </p:tgtEl>
                                        <p:attrNameLst>
                                          <p:attrName>ppt_w</p:attrName>
                                        </p:attrNameLst>
                                      </p:cBhvr>
                                      <p:tavLst>
                                        <p:tav tm="0">
                                          <p:val>
                                            <p:fltVal val="0"/>
                                          </p:val>
                                        </p:tav>
                                        <p:tav tm="100000">
                                          <p:val>
                                            <p:strVal val="#ppt_w"/>
                                          </p:val>
                                        </p:tav>
                                      </p:tavLst>
                                    </p:anim>
                                    <p:anim calcmode="lin" valueType="num">
                                      <p:cBhvr>
                                        <p:cTn id="465" dur="1000" fill="hold"/>
                                        <p:tgtEl>
                                          <p:spTgt spid="69"/>
                                        </p:tgtEl>
                                        <p:attrNameLst>
                                          <p:attrName>ppt_h</p:attrName>
                                        </p:attrNameLst>
                                      </p:cBhvr>
                                      <p:tavLst>
                                        <p:tav tm="0">
                                          <p:val>
                                            <p:fltVal val="0"/>
                                          </p:val>
                                        </p:tav>
                                        <p:tav tm="100000">
                                          <p:val>
                                            <p:strVal val="#ppt_h"/>
                                          </p:val>
                                        </p:tav>
                                      </p:tavLst>
                                    </p:anim>
                                    <p:anim calcmode="lin" valueType="num">
                                      <p:cBhvr>
                                        <p:cTn id="466" dur="1000" fill="hold"/>
                                        <p:tgtEl>
                                          <p:spTgt spid="69"/>
                                        </p:tgtEl>
                                        <p:attrNameLst>
                                          <p:attrName>style.rotation</p:attrName>
                                        </p:attrNameLst>
                                      </p:cBhvr>
                                      <p:tavLst>
                                        <p:tav tm="0">
                                          <p:val>
                                            <p:fltVal val="90"/>
                                          </p:val>
                                        </p:tav>
                                        <p:tav tm="100000">
                                          <p:val>
                                            <p:fltVal val="0"/>
                                          </p:val>
                                        </p:tav>
                                      </p:tavLst>
                                    </p:anim>
                                    <p:animEffect transition="in" filter="fade">
                                      <p:cBhvr>
                                        <p:cTn id="467" dur="1000"/>
                                        <p:tgtEl>
                                          <p:spTgt spid="69"/>
                                        </p:tgtEl>
                                      </p:cBhvr>
                                    </p:animEffect>
                                  </p:childTnLst>
                                </p:cTn>
                              </p:par>
                              <p:par>
                                <p:cTn id="468" presetID="31" presetClass="entr" presetSubtype="0" fill="hold" grpId="0" nodeType="withEffect">
                                  <p:stCondLst>
                                    <p:cond delay="750"/>
                                  </p:stCondLst>
                                  <p:childTnLst>
                                    <p:set>
                                      <p:cBhvr>
                                        <p:cTn id="469" dur="1" fill="hold">
                                          <p:stCondLst>
                                            <p:cond delay="0"/>
                                          </p:stCondLst>
                                        </p:cTn>
                                        <p:tgtEl>
                                          <p:spTgt spid="70"/>
                                        </p:tgtEl>
                                        <p:attrNameLst>
                                          <p:attrName>style.visibility</p:attrName>
                                        </p:attrNameLst>
                                      </p:cBhvr>
                                      <p:to>
                                        <p:strVal val="visible"/>
                                      </p:to>
                                    </p:set>
                                    <p:anim calcmode="lin" valueType="num">
                                      <p:cBhvr>
                                        <p:cTn id="470" dur="1000" fill="hold"/>
                                        <p:tgtEl>
                                          <p:spTgt spid="70"/>
                                        </p:tgtEl>
                                        <p:attrNameLst>
                                          <p:attrName>ppt_w</p:attrName>
                                        </p:attrNameLst>
                                      </p:cBhvr>
                                      <p:tavLst>
                                        <p:tav tm="0">
                                          <p:val>
                                            <p:fltVal val="0"/>
                                          </p:val>
                                        </p:tav>
                                        <p:tav tm="100000">
                                          <p:val>
                                            <p:strVal val="#ppt_w"/>
                                          </p:val>
                                        </p:tav>
                                      </p:tavLst>
                                    </p:anim>
                                    <p:anim calcmode="lin" valueType="num">
                                      <p:cBhvr>
                                        <p:cTn id="471" dur="1000" fill="hold"/>
                                        <p:tgtEl>
                                          <p:spTgt spid="70"/>
                                        </p:tgtEl>
                                        <p:attrNameLst>
                                          <p:attrName>ppt_h</p:attrName>
                                        </p:attrNameLst>
                                      </p:cBhvr>
                                      <p:tavLst>
                                        <p:tav tm="0">
                                          <p:val>
                                            <p:fltVal val="0"/>
                                          </p:val>
                                        </p:tav>
                                        <p:tav tm="100000">
                                          <p:val>
                                            <p:strVal val="#ppt_h"/>
                                          </p:val>
                                        </p:tav>
                                      </p:tavLst>
                                    </p:anim>
                                    <p:anim calcmode="lin" valueType="num">
                                      <p:cBhvr>
                                        <p:cTn id="472" dur="1000" fill="hold"/>
                                        <p:tgtEl>
                                          <p:spTgt spid="70"/>
                                        </p:tgtEl>
                                        <p:attrNameLst>
                                          <p:attrName>style.rotation</p:attrName>
                                        </p:attrNameLst>
                                      </p:cBhvr>
                                      <p:tavLst>
                                        <p:tav tm="0">
                                          <p:val>
                                            <p:fltVal val="90"/>
                                          </p:val>
                                        </p:tav>
                                        <p:tav tm="100000">
                                          <p:val>
                                            <p:fltVal val="0"/>
                                          </p:val>
                                        </p:tav>
                                      </p:tavLst>
                                    </p:anim>
                                    <p:animEffect transition="in" filter="fade">
                                      <p:cBhvr>
                                        <p:cTn id="473" dur="1000"/>
                                        <p:tgtEl>
                                          <p:spTgt spid="70"/>
                                        </p:tgtEl>
                                      </p:cBhvr>
                                    </p:animEffect>
                                  </p:childTnLst>
                                </p:cTn>
                              </p:par>
                              <p:par>
                                <p:cTn id="474" presetID="31" presetClass="entr" presetSubtype="0" fill="hold" grpId="0" nodeType="withEffect">
                                  <p:stCondLst>
                                    <p:cond delay="750"/>
                                  </p:stCondLst>
                                  <p:childTnLst>
                                    <p:set>
                                      <p:cBhvr>
                                        <p:cTn id="475" dur="1" fill="hold">
                                          <p:stCondLst>
                                            <p:cond delay="0"/>
                                          </p:stCondLst>
                                        </p:cTn>
                                        <p:tgtEl>
                                          <p:spTgt spid="71"/>
                                        </p:tgtEl>
                                        <p:attrNameLst>
                                          <p:attrName>style.visibility</p:attrName>
                                        </p:attrNameLst>
                                      </p:cBhvr>
                                      <p:to>
                                        <p:strVal val="visible"/>
                                      </p:to>
                                    </p:set>
                                    <p:anim calcmode="lin" valueType="num">
                                      <p:cBhvr>
                                        <p:cTn id="476" dur="1000" fill="hold"/>
                                        <p:tgtEl>
                                          <p:spTgt spid="71"/>
                                        </p:tgtEl>
                                        <p:attrNameLst>
                                          <p:attrName>ppt_w</p:attrName>
                                        </p:attrNameLst>
                                      </p:cBhvr>
                                      <p:tavLst>
                                        <p:tav tm="0">
                                          <p:val>
                                            <p:fltVal val="0"/>
                                          </p:val>
                                        </p:tav>
                                        <p:tav tm="100000">
                                          <p:val>
                                            <p:strVal val="#ppt_w"/>
                                          </p:val>
                                        </p:tav>
                                      </p:tavLst>
                                    </p:anim>
                                    <p:anim calcmode="lin" valueType="num">
                                      <p:cBhvr>
                                        <p:cTn id="477" dur="1000" fill="hold"/>
                                        <p:tgtEl>
                                          <p:spTgt spid="71"/>
                                        </p:tgtEl>
                                        <p:attrNameLst>
                                          <p:attrName>ppt_h</p:attrName>
                                        </p:attrNameLst>
                                      </p:cBhvr>
                                      <p:tavLst>
                                        <p:tav tm="0">
                                          <p:val>
                                            <p:fltVal val="0"/>
                                          </p:val>
                                        </p:tav>
                                        <p:tav tm="100000">
                                          <p:val>
                                            <p:strVal val="#ppt_h"/>
                                          </p:val>
                                        </p:tav>
                                      </p:tavLst>
                                    </p:anim>
                                    <p:anim calcmode="lin" valueType="num">
                                      <p:cBhvr>
                                        <p:cTn id="478" dur="1000" fill="hold"/>
                                        <p:tgtEl>
                                          <p:spTgt spid="71"/>
                                        </p:tgtEl>
                                        <p:attrNameLst>
                                          <p:attrName>style.rotation</p:attrName>
                                        </p:attrNameLst>
                                      </p:cBhvr>
                                      <p:tavLst>
                                        <p:tav tm="0">
                                          <p:val>
                                            <p:fltVal val="90"/>
                                          </p:val>
                                        </p:tav>
                                        <p:tav tm="100000">
                                          <p:val>
                                            <p:fltVal val="0"/>
                                          </p:val>
                                        </p:tav>
                                      </p:tavLst>
                                    </p:anim>
                                    <p:animEffect transition="in" filter="fade">
                                      <p:cBhvr>
                                        <p:cTn id="479" dur="1000"/>
                                        <p:tgtEl>
                                          <p:spTgt spid="71"/>
                                        </p:tgtEl>
                                      </p:cBhvr>
                                    </p:animEffect>
                                  </p:childTnLst>
                                </p:cTn>
                              </p:par>
                              <p:par>
                                <p:cTn id="480" presetID="31" presetClass="entr" presetSubtype="0" fill="hold" grpId="0" nodeType="withEffect">
                                  <p:stCondLst>
                                    <p:cond delay="750"/>
                                  </p:stCondLst>
                                  <p:childTnLst>
                                    <p:set>
                                      <p:cBhvr>
                                        <p:cTn id="481" dur="1" fill="hold">
                                          <p:stCondLst>
                                            <p:cond delay="0"/>
                                          </p:stCondLst>
                                        </p:cTn>
                                        <p:tgtEl>
                                          <p:spTgt spid="72"/>
                                        </p:tgtEl>
                                        <p:attrNameLst>
                                          <p:attrName>style.visibility</p:attrName>
                                        </p:attrNameLst>
                                      </p:cBhvr>
                                      <p:to>
                                        <p:strVal val="visible"/>
                                      </p:to>
                                    </p:set>
                                    <p:anim calcmode="lin" valueType="num">
                                      <p:cBhvr>
                                        <p:cTn id="482" dur="1000" fill="hold"/>
                                        <p:tgtEl>
                                          <p:spTgt spid="72"/>
                                        </p:tgtEl>
                                        <p:attrNameLst>
                                          <p:attrName>ppt_w</p:attrName>
                                        </p:attrNameLst>
                                      </p:cBhvr>
                                      <p:tavLst>
                                        <p:tav tm="0">
                                          <p:val>
                                            <p:fltVal val="0"/>
                                          </p:val>
                                        </p:tav>
                                        <p:tav tm="100000">
                                          <p:val>
                                            <p:strVal val="#ppt_w"/>
                                          </p:val>
                                        </p:tav>
                                      </p:tavLst>
                                    </p:anim>
                                    <p:anim calcmode="lin" valueType="num">
                                      <p:cBhvr>
                                        <p:cTn id="483" dur="1000" fill="hold"/>
                                        <p:tgtEl>
                                          <p:spTgt spid="72"/>
                                        </p:tgtEl>
                                        <p:attrNameLst>
                                          <p:attrName>ppt_h</p:attrName>
                                        </p:attrNameLst>
                                      </p:cBhvr>
                                      <p:tavLst>
                                        <p:tav tm="0">
                                          <p:val>
                                            <p:fltVal val="0"/>
                                          </p:val>
                                        </p:tav>
                                        <p:tav tm="100000">
                                          <p:val>
                                            <p:strVal val="#ppt_h"/>
                                          </p:val>
                                        </p:tav>
                                      </p:tavLst>
                                    </p:anim>
                                    <p:anim calcmode="lin" valueType="num">
                                      <p:cBhvr>
                                        <p:cTn id="484" dur="1000" fill="hold"/>
                                        <p:tgtEl>
                                          <p:spTgt spid="72"/>
                                        </p:tgtEl>
                                        <p:attrNameLst>
                                          <p:attrName>style.rotation</p:attrName>
                                        </p:attrNameLst>
                                      </p:cBhvr>
                                      <p:tavLst>
                                        <p:tav tm="0">
                                          <p:val>
                                            <p:fltVal val="90"/>
                                          </p:val>
                                        </p:tav>
                                        <p:tav tm="100000">
                                          <p:val>
                                            <p:fltVal val="0"/>
                                          </p:val>
                                        </p:tav>
                                      </p:tavLst>
                                    </p:anim>
                                    <p:animEffect transition="in" filter="fade">
                                      <p:cBhvr>
                                        <p:cTn id="485" dur="1000"/>
                                        <p:tgtEl>
                                          <p:spTgt spid="72"/>
                                        </p:tgtEl>
                                      </p:cBhvr>
                                    </p:animEffect>
                                  </p:childTnLst>
                                </p:cTn>
                              </p:par>
                              <p:par>
                                <p:cTn id="486" presetID="31" presetClass="entr" presetSubtype="0" fill="hold" grpId="0" nodeType="withEffect">
                                  <p:stCondLst>
                                    <p:cond delay="750"/>
                                  </p:stCondLst>
                                  <p:childTnLst>
                                    <p:set>
                                      <p:cBhvr>
                                        <p:cTn id="487" dur="1" fill="hold">
                                          <p:stCondLst>
                                            <p:cond delay="0"/>
                                          </p:stCondLst>
                                        </p:cTn>
                                        <p:tgtEl>
                                          <p:spTgt spid="73"/>
                                        </p:tgtEl>
                                        <p:attrNameLst>
                                          <p:attrName>style.visibility</p:attrName>
                                        </p:attrNameLst>
                                      </p:cBhvr>
                                      <p:to>
                                        <p:strVal val="visible"/>
                                      </p:to>
                                    </p:set>
                                    <p:anim calcmode="lin" valueType="num">
                                      <p:cBhvr>
                                        <p:cTn id="488" dur="1000" fill="hold"/>
                                        <p:tgtEl>
                                          <p:spTgt spid="73"/>
                                        </p:tgtEl>
                                        <p:attrNameLst>
                                          <p:attrName>ppt_w</p:attrName>
                                        </p:attrNameLst>
                                      </p:cBhvr>
                                      <p:tavLst>
                                        <p:tav tm="0">
                                          <p:val>
                                            <p:fltVal val="0"/>
                                          </p:val>
                                        </p:tav>
                                        <p:tav tm="100000">
                                          <p:val>
                                            <p:strVal val="#ppt_w"/>
                                          </p:val>
                                        </p:tav>
                                      </p:tavLst>
                                    </p:anim>
                                    <p:anim calcmode="lin" valueType="num">
                                      <p:cBhvr>
                                        <p:cTn id="489" dur="1000" fill="hold"/>
                                        <p:tgtEl>
                                          <p:spTgt spid="73"/>
                                        </p:tgtEl>
                                        <p:attrNameLst>
                                          <p:attrName>ppt_h</p:attrName>
                                        </p:attrNameLst>
                                      </p:cBhvr>
                                      <p:tavLst>
                                        <p:tav tm="0">
                                          <p:val>
                                            <p:fltVal val="0"/>
                                          </p:val>
                                        </p:tav>
                                        <p:tav tm="100000">
                                          <p:val>
                                            <p:strVal val="#ppt_h"/>
                                          </p:val>
                                        </p:tav>
                                      </p:tavLst>
                                    </p:anim>
                                    <p:anim calcmode="lin" valueType="num">
                                      <p:cBhvr>
                                        <p:cTn id="490" dur="1000" fill="hold"/>
                                        <p:tgtEl>
                                          <p:spTgt spid="73"/>
                                        </p:tgtEl>
                                        <p:attrNameLst>
                                          <p:attrName>style.rotation</p:attrName>
                                        </p:attrNameLst>
                                      </p:cBhvr>
                                      <p:tavLst>
                                        <p:tav tm="0">
                                          <p:val>
                                            <p:fltVal val="90"/>
                                          </p:val>
                                        </p:tav>
                                        <p:tav tm="100000">
                                          <p:val>
                                            <p:fltVal val="0"/>
                                          </p:val>
                                        </p:tav>
                                      </p:tavLst>
                                    </p:anim>
                                    <p:animEffect transition="in" filter="fade">
                                      <p:cBhvr>
                                        <p:cTn id="491" dur="1000"/>
                                        <p:tgtEl>
                                          <p:spTgt spid="73"/>
                                        </p:tgtEl>
                                      </p:cBhvr>
                                    </p:animEffect>
                                  </p:childTnLst>
                                </p:cTn>
                              </p:par>
                              <p:par>
                                <p:cTn id="492" presetID="31" presetClass="entr" presetSubtype="0" fill="hold" grpId="0" nodeType="withEffect">
                                  <p:stCondLst>
                                    <p:cond delay="750"/>
                                  </p:stCondLst>
                                  <p:childTnLst>
                                    <p:set>
                                      <p:cBhvr>
                                        <p:cTn id="493" dur="1" fill="hold">
                                          <p:stCondLst>
                                            <p:cond delay="0"/>
                                          </p:stCondLst>
                                        </p:cTn>
                                        <p:tgtEl>
                                          <p:spTgt spid="74"/>
                                        </p:tgtEl>
                                        <p:attrNameLst>
                                          <p:attrName>style.visibility</p:attrName>
                                        </p:attrNameLst>
                                      </p:cBhvr>
                                      <p:to>
                                        <p:strVal val="visible"/>
                                      </p:to>
                                    </p:set>
                                    <p:anim calcmode="lin" valueType="num">
                                      <p:cBhvr>
                                        <p:cTn id="494" dur="1000" fill="hold"/>
                                        <p:tgtEl>
                                          <p:spTgt spid="74"/>
                                        </p:tgtEl>
                                        <p:attrNameLst>
                                          <p:attrName>ppt_w</p:attrName>
                                        </p:attrNameLst>
                                      </p:cBhvr>
                                      <p:tavLst>
                                        <p:tav tm="0">
                                          <p:val>
                                            <p:fltVal val="0"/>
                                          </p:val>
                                        </p:tav>
                                        <p:tav tm="100000">
                                          <p:val>
                                            <p:strVal val="#ppt_w"/>
                                          </p:val>
                                        </p:tav>
                                      </p:tavLst>
                                    </p:anim>
                                    <p:anim calcmode="lin" valueType="num">
                                      <p:cBhvr>
                                        <p:cTn id="495" dur="1000" fill="hold"/>
                                        <p:tgtEl>
                                          <p:spTgt spid="74"/>
                                        </p:tgtEl>
                                        <p:attrNameLst>
                                          <p:attrName>ppt_h</p:attrName>
                                        </p:attrNameLst>
                                      </p:cBhvr>
                                      <p:tavLst>
                                        <p:tav tm="0">
                                          <p:val>
                                            <p:fltVal val="0"/>
                                          </p:val>
                                        </p:tav>
                                        <p:tav tm="100000">
                                          <p:val>
                                            <p:strVal val="#ppt_h"/>
                                          </p:val>
                                        </p:tav>
                                      </p:tavLst>
                                    </p:anim>
                                    <p:anim calcmode="lin" valueType="num">
                                      <p:cBhvr>
                                        <p:cTn id="496" dur="1000" fill="hold"/>
                                        <p:tgtEl>
                                          <p:spTgt spid="74"/>
                                        </p:tgtEl>
                                        <p:attrNameLst>
                                          <p:attrName>style.rotation</p:attrName>
                                        </p:attrNameLst>
                                      </p:cBhvr>
                                      <p:tavLst>
                                        <p:tav tm="0">
                                          <p:val>
                                            <p:fltVal val="90"/>
                                          </p:val>
                                        </p:tav>
                                        <p:tav tm="100000">
                                          <p:val>
                                            <p:fltVal val="0"/>
                                          </p:val>
                                        </p:tav>
                                      </p:tavLst>
                                    </p:anim>
                                    <p:animEffect transition="in" filter="fade">
                                      <p:cBhvr>
                                        <p:cTn id="497" dur="1000"/>
                                        <p:tgtEl>
                                          <p:spTgt spid="74"/>
                                        </p:tgtEl>
                                      </p:cBhvr>
                                    </p:animEffect>
                                  </p:childTnLst>
                                </p:cTn>
                              </p:par>
                              <p:par>
                                <p:cTn id="498" presetID="31" presetClass="entr" presetSubtype="0" fill="hold" grpId="0" nodeType="withEffect">
                                  <p:stCondLst>
                                    <p:cond delay="750"/>
                                  </p:stCondLst>
                                  <p:childTnLst>
                                    <p:set>
                                      <p:cBhvr>
                                        <p:cTn id="499" dur="1" fill="hold">
                                          <p:stCondLst>
                                            <p:cond delay="0"/>
                                          </p:stCondLst>
                                        </p:cTn>
                                        <p:tgtEl>
                                          <p:spTgt spid="75"/>
                                        </p:tgtEl>
                                        <p:attrNameLst>
                                          <p:attrName>style.visibility</p:attrName>
                                        </p:attrNameLst>
                                      </p:cBhvr>
                                      <p:to>
                                        <p:strVal val="visible"/>
                                      </p:to>
                                    </p:set>
                                    <p:anim calcmode="lin" valueType="num">
                                      <p:cBhvr>
                                        <p:cTn id="500" dur="1000" fill="hold"/>
                                        <p:tgtEl>
                                          <p:spTgt spid="75"/>
                                        </p:tgtEl>
                                        <p:attrNameLst>
                                          <p:attrName>ppt_w</p:attrName>
                                        </p:attrNameLst>
                                      </p:cBhvr>
                                      <p:tavLst>
                                        <p:tav tm="0">
                                          <p:val>
                                            <p:fltVal val="0"/>
                                          </p:val>
                                        </p:tav>
                                        <p:tav tm="100000">
                                          <p:val>
                                            <p:strVal val="#ppt_w"/>
                                          </p:val>
                                        </p:tav>
                                      </p:tavLst>
                                    </p:anim>
                                    <p:anim calcmode="lin" valueType="num">
                                      <p:cBhvr>
                                        <p:cTn id="501" dur="1000" fill="hold"/>
                                        <p:tgtEl>
                                          <p:spTgt spid="75"/>
                                        </p:tgtEl>
                                        <p:attrNameLst>
                                          <p:attrName>ppt_h</p:attrName>
                                        </p:attrNameLst>
                                      </p:cBhvr>
                                      <p:tavLst>
                                        <p:tav tm="0">
                                          <p:val>
                                            <p:fltVal val="0"/>
                                          </p:val>
                                        </p:tav>
                                        <p:tav tm="100000">
                                          <p:val>
                                            <p:strVal val="#ppt_h"/>
                                          </p:val>
                                        </p:tav>
                                      </p:tavLst>
                                    </p:anim>
                                    <p:anim calcmode="lin" valueType="num">
                                      <p:cBhvr>
                                        <p:cTn id="502" dur="1000" fill="hold"/>
                                        <p:tgtEl>
                                          <p:spTgt spid="75"/>
                                        </p:tgtEl>
                                        <p:attrNameLst>
                                          <p:attrName>style.rotation</p:attrName>
                                        </p:attrNameLst>
                                      </p:cBhvr>
                                      <p:tavLst>
                                        <p:tav tm="0">
                                          <p:val>
                                            <p:fltVal val="90"/>
                                          </p:val>
                                        </p:tav>
                                        <p:tav tm="100000">
                                          <p:val>
                                            <p:fltVal val="0"/>
                                          </p:val>
                                        </p:tav>
                                      </p:tavLst>
                                    </p:anim>
                                    <p:animEffect transition="in" filter="fade">
                                      <p:cBhvr>
                                        <p:cTn id="503" dur="1000"/>
                                        <p:tgtEl>
                                          <p:spTgt spid="75"/>
                                        </p:tgtEl>
                                      </p:cBhvr>
                                    </p:animEffect>
                                  </p:childTnLst>
                                </p:cTn>
                              </p:par>
                              <p:par>
                                <p:cTn id="504" presetID="31" presetClass="entr" presetSubtype="0" fill="hold" grpId="0" nodeType="withEffect">
                                  <p:stCondLst>
                                    <p:cond delay="750"/>
                                  </p:stCondLst>
                                  <p:childTnLst>
                                    <p:set>
                                      <p:cBhvr>
                                        <p:cTn id="505" dur="1" fill="hold">
                                          <p:stCondLst>
                                            <p:cond delay="0"/>
                                          </p:stCondLst>
                                        </p:cTn>
                                        <p:tgtEl>
                                          <p:spTgt spid="76"/>
                                        </p:tgtEl>
                                        <p:attrNameLst>
                                          <p:attrName>style.visibility</p:attrName>
                                        </p:attrNameLst>
                                      </p:cBhvr>
                                      <p:to>
                                        <p:strVal val="visible"/>
                                      </p:to>
                                    </p:set>
                                    <p:anim calcmode="lin" valueType="num">
                                      <p:cBhvr>
                                        <p:cTn id="506" dur="1000" fill="hold"/>
                                        <p:tgtEl>
                                          <p:spTgt spid="76"/>
                                        </p:tgtEl>
                                        <p:attrNameLst>
                                          <p:attrName>ppt_w</p:attrName>
                                        </p:attrNameLst>
                                      </p:cBhvr>
                                      <p:tavLst>
                                        <p:tav tm="0">
                                          <p:val>
                                            <p:fltVal val="0"/>
                                          </p:val>
                                        </p:tav>
                                        <p:tav tm="100000">
                                          <p:val>
                                            <p:strVal val="#ppt_w"/>
                                          </p:val>
                                        </p:tav>
                                      </p:tavLst>
                                    </p:anim>
                                    <p:anim calcmode="lin" valueType="num">
                                      <p:cBhvr>
                                        <p:cTn id="507" dur="1000" fill="hold"/>
                                        <p:tgtEl>
                                          <p:spTgt spid="76"/>
                                        </p:tgtEl>
                                        <p:attrNameLst>
                                          <p:attrName>ppt_h</p:attrName>
                                        </p:attrNameLst>
                                      </p:cBhvr>
                                      <p:tavLst>
                                        <p:tav tm="0">
                                          <p:val>
                                            <p:fltVal val="0"/>
                                          </p:val>
                                        </p:tav>
                                        <p:tav tm="100000">
                                          <p:val>
                                            <p:strVal val="#ppt_h"/>
                                          </p:val>
                                        </p:tav>
                                      </p:tavLst>
                                    </p:anim>
                                    <p:anim calcmode="lin" valueType="num">
                                      <p:cBhvr>
                                        <p:cTn id="508" dur="1000" fill="hold"/>
                                        <p:tgtEl>
                                          <p:spTgt spid="76"/>
                                        </p:tgtEl>
                                        <p:attrNameLst>
                                          <p:attrName>style.rotation</p:attrName>
                                        </p:attrNameLst>
                                      </p:cBhvr>
                                      <p:tavLst>
                                        <p:tav tm="0">
                                          <p:val>
                                            <p:fltVal val="90"/>
                                          </p:val>
                                        </p:tav>
                                        <p:tav tm="100000">
                                          <p:val>
                                            <p:fltVal val="0"/>
                                          </p:val>
                                        </p:tav>
                                      </p:tavLst>
                                    </p:anim>
                                    <p:animEffect transition="in" filter="fade">
                                      <p:cBhvr>
                                        <p:cTn id="509" dur="1000"/>
                                        <p:tgtEl>
                                          <p:spTgt spid="76"/>
                                        </p:tgtEl>
                                      </p:cBhvr>
                                    </p:animEffect>
                                  </p:childTnLst>
                                </p:cTn>
                              </p:par>
                              <p:par>
                                <p:cTn id="510" presetID="31" presetClass="entr" presetSubtype="0" fill="hold" grpId="0" nodeType="withEffect">
                                  <p:stCondLst>
                                    <p:cond delay="750"/>
                                  </p:stCondLst>
                                  <p:childTnLst>
                                    <p:set>
                                      <p:cBhvr>
                                        <p:cTn id="511" dur="1" fill="hold">
                                          <p:stCondLst>
                                            <p:cond delay="0"/>
                                          </p:stCondLst>
                                        </p:cTn>
                                        <p:tgtEl>
                                          <p:spTgt spid="77"/>
                                        </p:tgtEl>
                                        <p:attrNameLst>
                                          <p:attrName>style.visibility</p:attrName>
                                        </p:attrNameLst>
                                      </p:cBhvr>
                                      <p:to>
                                        <p:strVal val="visible"/>
                                      </p:to>
                                    </p:set>
                                    <p:anim calcmode="lin" valueType="num">
                                      <p:cBhvr>
                                        <p:cTn id="512" dur="1000" fill="hold"/>
                                        <p:tgtEl>
                                          <p:spTgt spid="77"/>
                                        </p:tgtEl>
                                        <p:attrNameLst>
                                          <p:attrName>ppt_w</p:attrName>
                                        </p:attrNameLst>
                                      </p:cBhvr>
                                      <p:tavLst>
                                        <p:tav tm="0">
                                          <p:val>
                                            <p:fltVal val="0"/>
                                          </p:val>
                                        </p:tav>
                                        <p:tav tm="100000">
                                          <p:val>
                                            <p:strVal val="#ppt_w"/>
                                          </p:val>
                                        </p:tav>
                                      </p:tavLst>
                                    </p:anim>
                                    <p:anim calcmode="lin" valueType="num">
                                      <p:cBhvr>
                                        <p:cTn id="513" dur="1000" fill="hold"/>
                                        <p:tgtEl>
                                          <p:spTgt spid="77"/>
                                        </p:tgtEl>
                                        <p:attrNameLst>
                                          <p:attrName>ppt_h</p:attrName>
                                        </p:attrNameLst>
                                      </p:cBhvr>
                                      <p:tavLst>
                                        <p:tav tm="0">
                                          <p:val>
                                            <p:fltVal val="0"/>
                                          </p:val>
                                        </p:tav>
                                        <p:tav tm="100000">
                                          <p:val>
                                            <p:strVal val="#ppt_h"/>
                                          </p:val>
                                        </p:tav>
                                      </p:tavLst>
                                    </p:anim>
                                    <p:anim calcmode="lin" valueType="num">
                                      <p:cBhvr>
                                        <p:cTn id="514" dur="1000" fill="hold"/>
                                        <p:tgtEl>
                                          <p:spTgt spid="77"/>
                                        </p:tgtEl>
                                        <p:attrNameLst>
                                          <p:attrName>style.rotation</p:attrName>
                                        </p:attrNameLst>
                                      </p:cBhvr>
                                      <p:tavLst>
                                        <p:tav tm="0">
                                          <p:val>
                                            <p:fltVal val="90"/>
                                          </p:val>
                                        </p:tav>
                                        <p:tav tm="100000">
                                          <p:val>
                                            <p:fltVal val="0"/>
                                          </p:val>
                                        </p:tav>
                                      </p:tavLst>
                                    </p:anim>
                                    <p:animEffect transition="in" filter="fade">
                                      <p:cBhvr>
                                        <p:cTn id="515" dur="1000"/>
                                        <p:tgtEl>
                                          <p:spTgt spid="77"/>
                                        </p:tgtEl>
                                      </p:cBhvr>
                                    </p:animEffect>
                                  </p:childTnLst>
                                </p:cTn>
                              </p:par>
                              <p:par>
                                <p:cTn id="516" presetID="31" presetClass="entr" presetSubtype="0" fill="hold" grpId="0" nodeType="withEffect">
                                  <p:stCondLst>
                                    <p:cond delay="750"/>
                                  </p:stCondLst>
                                  <p:childTnLst>
                                    <p:set>
                                      <p:cBhvr>
                                        <p:cTn id="517" dur="1" fill="hold">
                                          <p:stCondLst>
                                            <p:cond delay="0"/>
                                          </p:stCondLst>
                                        </p:cTn>
                                        <p:tgtEl>
                                          <p:spTgt spid="78"/>
                                        </p:tgtEl>
                                        <p:attrNameLst>
                                          <p:attrName>style.visibility</p:attrName>
                                        </p:attrNameLst>
                                      </p:cBhvr>
                                      <p:to>
                                        <p:strVal val="visible"/>
                                      </p:to>
                                    </p:set>
                                    <p:anim calcmode="lin" valueType="num">
                                      <p:cBhvr>
                                        <p:cTn id="518" dur="1000" fill="hold"/>
                                        <p:tgtEl>
                                          <p:spTgt spid="78"/>
                                        </p:tgtEl>
                                        <p:attrNameLst>
                                          <p:attrName>ppt_w</p:attrName>
                                        </p:attrNameLst>
                                      </p:cBhvr>
                                      <p:tavLst>
                                        <p:tav tm="0">
                                          <p:val>
                                            <p:fltVal val="0"/>
                                          </p:val>
                                        </p:tav>
                                        <p:tav tm="100000">
                                          <p:val>
                                            <p:strVal val="#ppt_w"/>
                                          </p:val>
                                        </p:tav>
                                      </p:tavLst>
                                    </p:anim>
                                    <p:anim calcmode="lin" valueType="num">
                                      <p:cBhvr>
                                        <p:cTn id="519" dur="1000" fill="hold"/>
                                        <p:tgtEl>
                                          <p:spTgt spid="78"/>
                                        </p:tgtEl>
                                        <p:attrNameLst>
                                          <p:attrName>ppt_h</p:attrName>
                                        </p:attrNameLst>
                                      </p:cBhvr>
                                      <p:tavLst>
                                        <p:tav tm="0">
                                          <p:val>
                                            <p:fltVal val="0"/>
                                          </p:val>
                                        </p:tav>
                                        <p:tav tm="100000">
                                          <p:val>
                                            <p:strVal val="#ppt_h"/>
                                          </p:val>
                                        </p:tav>
                                      </p:tavLst>
                                    </p:anim>
                                    <p:anim calcmode="lin" valueType="num">
                                      <p:cBhvr>
                                        <p:cTn id="520" dur="1000" fill="hold"/>
                                        <p:tgtEl>
                                          <p:spTgt spid="78"/>
                                        </p:tgtEl>
                                        <p:attrNameLst>
                                          <p:attrName>style.rotation</p:attrName>
                                        </p:attrNameLst>
                                      </p:cBhvr>
                                      <p:tavLst>
                                        <p:tav tm="0">
                                          <p:val>
                                            <p:fltVal val="90"/>
                                          </p:val>
                                        </p:tav>
                                        <p:tav tm="100000">
                                          <p:val>
                                            <p:fltVal val="0"/>
                                          </p:val>
                                        </p:tav>
                                      </p:tavLst>
                                    </p:anim>
                                    <p:animEffect transition="in" filter="fade">
                                      <p:cBhvr>
                                        <p:cTn id="521" dur="1000"/>
                                        <p:tgtEl>
                                          <p:spTgt spid="78"/>
                                        </p:tgtEl>
                                      </p:cBhvr>
                                    </p:animEffect>
                                  </p:childTnLst>
                                </p:cTn>
                              </p:par>
                              <p:par>
                                <p:cTn id="522" presetID="31" presetClass="entr" presetSubtype="0" fill="hold" grpId="0" nodeType="withEffect">
                                  <p:stCondLst>
                                    <p:cond delay="750"/>
                                  </p:stCondLst>
                                  <p:childTnLst>
                                    <p:set>
                                      <p:cBhvr>
                                        <p:cTn id="523" dur="1" fill="hold">
                                          <p:stCondLst>
                                            <p:cond delay="0"/>
                                          </p:stCondLst>
                                        </p:cTn>
                                        <p:tgtEl>
                                          <p:spTgt spid="79"/>
                                        </p:tgtEl>
                                        <p:attrNameLst>
                                          <p:attrName>style.visibility</p:attrName>
                                        </p:attrNameLst>
                                      </p:cBhvr>
                                      <p:to>
                                        <p:strVal val="visible"/>
                                      </p:to>
                                    </p:set>
                                    <p:anim calcmode="lin" valueType="num">
                                      <p:cBhvr>
                                        <p:cTn id="524" dur="1000" fill="hold"/>
                                        <p:tgtEl>
                                          <p:spTgt spid="79"/>
                                        </p:tgtEl>
                                        <p:attrNameLst>
                                          <p:attrName>ppt_w</p:attrName>
                                        </p:attrNameLst>
                                      </p:cBhvr>
                                      <p:tavLst>
                                        <p:tav tm="0">
                                          <p:val>
                                            <p:fltVal val="0"/>
                                          </p:val>
                                        </p:tav>
                                        <p:tav tm="100000">
                                          <p:val>
                                            <p:strVal val="#ppt_w"/>
                                          </p:val>
                                        </p:tav>
                                      </p:tavLst>
                                    </p:anim>
                                    <p:anim calcmode="lin" valueType="num">
                                      <p:cBhvr>
                                        <p:cTn id="525" dur="1000" fill="hold"/>
                                        <p:tgtEl>
                                          <p:spTgt spid="79"/>
                                        </p:tgtEl>
                                        <p:attrNameLst>
                                          <p:attrName>ppt_h</p:attrName>
                                        </p:attrNameLst>
                                      </p:cBhvr>
                                      <p:tavLst>
                                        <p:tav tm="0">
                                          <p:val>
                                            <p:fltVal val="0"/>
                                          </p:val>
                                        </p:tav>
                                        <p:tav tm="100000">
                                          <p:val>
                                            <p:strVal val="#ppt_h"/>
                                          </p:val>
                                        </p:tav>
                                      </p:tavLst>
                                    </p:anim>
                                    <p:anim calcmode="lin" valueType="num">
                                      <p:cBhvr>
                                        <p:cTn id="526" dur="1000" fill="hold"/>
                                        <p:tgtEl>
                                          <p:spTgt spid="79"/>
                                        </p:tgtEl>
                                        <p:attrNameLst>
                                          <p:attrName>style.rotation</p:attrName>
                                        </p:attrNameLst>
                                      </p:cBhvr>
                                      <p:tavLst>
                                        <p:tav tm="0">
                                          <p:val>
                                            <p:fltVal val="90"/>
                                          </p:val>
                                        </p:tav>
                                        <p:tav tm="100000">
                                          <p:val>
                                            <p:fltVal val="0"/>
                                          </p:val>
                                        </p:tav>
                                      </p:tavLst>
                                    </p:anim>
                                    <p:animEffect transition="in" filter="fade">
                                      <p:cBhvr>
                                        <p:cTn id="527" dur="1000"/>
                                        <p:tgtEl>
                                          <p:spTgt spid="79"/>
                                        </p:tgtEl>
                                      </p:cBhvr>
                                    </p:animEffect>
                                  </p:childTnLst>
                                </p:cTn>
                              </p:par>
                              <p:par>
                                <p:cTn id="528" presetID="31" presetClass="entr" presetSubtype="0" fill="hold" grpId="0" nodeType="withEffect">
                                  <p:stCondLst>
                                    <p:cond delay="750"/>
                                  </p:stCondLst>
                                  <p:childTnLst>
                                    <p:set>
                                      <p:cBhvr>
                                        <p:cTn id="529" dur="1" fill="hold">
                                          <p:stCondLst>
                                            <p:cond delay="0"/>
                                          </p:stCondLst>
                                        </p:cTn>
                                        <p:tgtEl>
                                          <p:spTgt spid="80"/>
                                        </p:tgtEl>
                                        <p:attrNameLst>
                                          <p:attrName>style.visibility</p:attrName>
                                        </p:attrNameLst>
                                      </p:cBhvr>
                                      <p:to>
                                        <p:strVal val="visible"/>
                                      </p:to>
                                    </p:set>
                                    <p:anim calcmode="lin" valueType="num">
                                      <p:cBhvr>
                                        <p:cTn id="530" dur="1000" fill="hold"/>
                                        <p:tgtEl>
                                          <p:spTgt spid="80"/>
                                        </p:tgtEl>
                                        <p:attrNameLst>
                                          <p:attrName>ppt_w</p:attrName>
                                        </p:attrNameLst>
                                      </p:cBhvr>
                                      <p:tavLst>
                                        <p:tav tm="0">
                                          <p:val>
                                            <p:fltVal val="0"/>
                                          </p:val>
                                        </p:tav>
                                        <p:tav tm="100000">
                                          <p:val>
                                            <p:strVal val="#ppt_w"/>
                                          </p:val>
                                        </p:tav>
                                      </p:tavLst>
                                    </p:anim>
                                    <p:anim calcmode="lin" valueType="num">
                                      <p:cBhvr>
                                        <p:cTn id="531" dur="1000" fill="hold"/>
                                        <p:tgtEl>
                                          <p:spTgt spid="80"/>
                                        </p:tgtEl>
                                        <p:attrNameLst>
                                          <p:attrName>ppt_h</p:attrName>
                                        </p:attrNameLst>
                                      </p:cBhvr>
                                      <p:tavLst>
                                        <p:tav tm="0">
                                          <p:val>
                                            <p:fltVal val="0"/>
                                          </p:val>
                                        </p:tav>
                                        <p:tav tm="100000">
                                          <p:val>
                                            <p:strVal val="#ppt_h"/>
                                          </p:val>
                                        </p:tav>
                                      </p:tavLst>
                                    </p:anim>
                                    <p:anim calcmode="lin" valueType="num">
                                      <p:cBhvr>
                                        <p:cTn id="532" dur="1000" fill="hold"/>
                                        <p:tgtEl>
                                          <p:spTgt spid="80"/>
                                        </p:tgtEl>
                                        <p:attrNameLst>
                                          <p:attrName>style.rotation</p:attrName>
                                        </p:attrNameLst>
                                      </p:cBhvr>
                                      <p:tavLst>
                                        <p:tav tm="0">
                                          <p:val>
                                            <p:fltVal val="90"/>
                                          </p:val>
                                        </p:tav>
                                        <p:tav tm="100000">
                                          <p:val>
                                            <p:fltVal val="0"/>
                                          </p:val>
                                        </p:tav>
                                      </p:tavLst>
                                    </p:anim>
                                    <p:animEffect transition="in" filter="fade">
                                      <p:cBhvr>
                                        <p:cTn id="533" dur="1000"/>
                                        <p:tgtEl>
                                          <p:spTgt spid="80"/>
                                        </p:tgtEl>
                                      </p:cBhvr>
                                    </p:animEffect>
                                  </p:childTnLst>
                                </p:cTn>
                              </p:par>
                              <p:par>
                                <p:cTn id="534" presetID="31" presetClass="entr" presetSubtype="0" fill="hold" grpId="0" nodeType="withEffect">
                                  <p:stCondLst>
                                    <p:cond delay="750"/>
                                  </p:stCondLst>
                                  <p:childTnLst>
                                    <p:set>
                                      <p:cBhvr>
                                        <p:cTn id="535" dur="1" fill="hold">
                                          <p:stCondLst>
                                            <p:cond delay="0"/>
                                          </p:stCondLst>
                                        </p:cTn>
                                        <p:tgtEl>
                                          <p:spTgt spid="81"/>
                                        </p:tgtEl>
                                        <p:attrNameLst>
                                          <p:attrName>style.visibility</p:attrName>
                                        </p:attrNameLst>
                                      </p:cBhvr>
                                      <p:to>
                                        <p:strVal val="visible"/>
                                      </p:to>
                                    </p:set>
                                    <p:anim calcmode="lin" valueType="num">
                                      <p:cBhvr>
                                        <p:cTn id="536" dur="1000" fill="hold"/>
                                        <p:tgtEl>
                                          <p:spTgt spid="81"/>
                                        </p:tgtEl>
                                        <p:attrNameLst>
                                          <p:attrName>ppt_w</p:attrName>
                                        </p:attrNameLst>
                                      </p:cBhvr>
                                      <p:tavLst>
                                        <p:tav tm="0">
                                          <p:val>
                                            <p:fltVal val="0"/>
                                          </p:val>
                                        </p:tav>
                                        <p:tav tm="100000">
                                          <p:val>
                                            <p:strVal val="#ppt_w"/>
                                          </p:val>
                                        </p:tav>
                                      </p:tavLst>
                                    </p:anim>
                                    <p:anim calcmode="lin" valueType="num">
                                      <p:cBhvr>
                                        <p:cTn id="537" dur="1000" fill="hold"/>
                                        <p:tgtEl>
                                          <p:spTgt spid="81"/>
                                        </p:tgtEl>
                                        <p:attrNameLst>
                                          <p:attrName>ppt_h</p:attrName>
                                        </p:attrNameLst>
                                      </p:cBhvr>
                                      <p:tavLst>
                                        <p:tav tm="0">
                                          <p:val>
                                            <p:fltVal val="0"/>
                                          </p:val>
                                        </p:tav>
                                        <p:tav tm="100000">
                                          <p:val>
                                            <p:strVal val="#ppt_h"/>
                                          </p:val>
                                        </p:tav>
                                      </p:tavLst>
                                    </p:anim>
                                    <p:anim calcmode="lin" valueType="num">
                                      <p:cBhvr>
                                        <p:cTn id="538" dur="1000" fill="hold"/>
                                        <p:tgtEl>
                                          <p:spTgt spid="81"/>
                                        </p:tgtEl>
                                        <p:attrNameLst>
                                          <p:attrName>style.rotation</p:attrName>
                                        </p:attrNameLst>
                                      </p:cBhvr>
                                      <p:tavLst>
                                        <p:tav tm="0">
                                          <p:val>
                                            <p:fltVal val="90"/>
                                          </p:val>
                                        </p:tav>
                                        <p:tav tm="100000">
                                          <p:val>
                                            <p:fltVal val="0"/>
                                          </p:val>
                                        </p:tav>
                                      </p:tavLst>
                                    </p:anim>
                                    <p:animEffect transition="in" filter="fade">
                                      <p:cBhvr>
                                        <p:cTn id="539" dur="1000"/>
                                        <p:tgtEl>
                                          <p:spTgt spid="81"/>
                                        </p:tgtEl>
                                      </p:cBhvr>
                                    </p:animEffect>
                                  </p:childTnLst>
                                </p:cTn>
                              </p:par>
                              <p:par>
                                <p:cTn id="540" presetID="31" presetClass="entr" presetSubtype="0" fill="hold" grpId="0" nodeType="withEffect">
                                  <p:stCondLst>
                                    <p:cond delay="750"/>
                                  </p:stCondLst>
                                  <p:childTnLst>
                                    <p:set>
                                      <p:cBhvr>
                                        <p:cTn id="541" dur="1" fill="hold">
                                          <p:stCondLst>
                                            <p:cond delay="0"/>
                                          </p:stCondLst>
                                        </p:cTn>
                                        <p:tgtEl>
                                          <p:spTgt spid="82"/>
                                        </p:tgtEl>
                                        <p:attrNameLst>
                                          <p:attrName>style.visibility</p:attrName>
                                        </p:attrNameLst>
                                      </p:cBhvr>
                                      <p:to>
                                        <p:strVal val="visible"/>
                                      </p:to>
                                    </p:set>
                                    <p:anim calcmode="lin" valueType="num">
                                      <p:cBhvr>
                                        <p:cTn id="542" dur="1000" fill="hold"/>
                                        <p:tgtEl>
                                          <p:spTgt spid="82"/>
                                        </p:tgtEl>
                                        <p:attrNameLst>
                                          <p:attrName>ppt_w</p:attrName>
                                        </p:attrNameLst>
                                      </p:cBhvr>
                                      <p:tavLst>
                                        <p:tav tm="0">
                                          <p:val>
                                            <p:fltVal val="0"/>
                                          </p:val>
                                        </p:tav>
                                        <p:tav tm="100000">
                                          <p:val>
                                            <p:strVal val="#ppt_w"/>
                                          </p:val>
                                        </p:tav>
                                      </p:tavLst>
                                    </p:anim>
                                    <p:anim calcmode="lin" valueType="num">
                                      <p:cBhvr>
                                        <p:cTn id="543" dur="1000" fill="hold"/>
                                        <p:tgtEl>
                                          <p:spTgt spid="82"/>
                                        </p:tgtEl>
                                        <p:attrNameLst>
                                          <p:attrName>ppt_h</p:attrName>
                                        </p:attrNameLst>
                                      </p:cBhvr>
                                      <p:tavLst>
                                        <p:tav tm="0">
                                          <p:val>
                                            <p:fltVal val="0"/>
                                          </p:val>
                                        </p:tav>
                                        <p:tav tm="100000">
                                          <p:val>
                                            <p:strVal val="#ppt_h"/>
                                          </p:val>
                                        </p:tav>
                                      </p:tavLst>
                                    </p:anim>
                                    <p:anim calcmode="lin" valueType="num">
                                      <p:cBhvr>
                                        <p:cTn id="544" dur="1000" fill="hold"/>
                                        <p:tgtEl>
                                          <p:spTgt spid="82"/>
                                        </p:tgtEl>
                                        <p:attrNameLst>
                                          <p:attrName>style.rotation</p:attrName>
                                        </p:attrNameLst>
                                      </p:cBhvr>
                                      <p:tavLst>
                                        <p:tav tm="0">
                                          <p:val>
                                            <p:fltVal val="90"/>
                                          </p:val>
                                        </p:tav>
                                        <p:tav tm="100000">
                                          <p:val>
                                            <p:fltVal val="0"/>
                                          </p:val>
                                        </p:tav>
                                      </p:tavLst>
                                    </p:anim>
                                    <p:animEffect transition="in" filter="fade">
                                      <p:cBhvr>
                                        <p:cTn id="545" dur="1000"/>
                                        <p:tgtEl>
                                          <p:spTgt spid="82"/>
                                        </p:tgtEl>
                                      </p:cBhvr>
                                    </p:animEffect>
                                  </p:childTnLst>
                                </p:cTn>
                              </p:par>
                              <p:par>
                                <p:cTn id="546" presetID="31" presetClass="entr" presetSubtype="0" fill="hold" grpId="0" nodeType="withEffect">
                                  <p:stCondLst>
                                    <p:cond delay="750"/>
                                  </p:stCondLst>
                                  <p:childTnLst>
                                    <p:set>
                                      <p:cBhvr>
                                        <p:cTn id="547" dur="1" fill="hold">
                                          <p:stCondLst>
                                            <p:cond delay="0"/>
                                          </p:stCondLst>
                                        </p:cTn>
                                        <p:tgtEl>
                                          <p:spTgt spid="83"/>
                                        </p:tgtEl>
                                        <p:attrNameLst>
                                          <p:attrName>style.visibility</p:attrName>
                                        </p:attrNameLst>
                                      </p:cBhvr>
                                      <p:to>
                                        <p:strVal val="visible"/>
                                      </p:to>
                                    </p:set>
                                    <p:anim calcmode="lin" valueType="num">
                                      <p:cBhvr>
                                        <p:cTn id="548" dur="1000" fill="hold"/>
                                        <p:tgtEl>
                                          <p:spTgt spid="83"/>
                                        </p:tgtEl>
                                        <p:attrNameLst>
                                          <p:attrName>ppt_w</p:attrName>
                                        </p:attrNameLst>
                                      </p:cBhvr>
                                      <p:tavLst>
                                        <p:tav tm="0">
                                          <p:val>
                                            <p:fltVal val="0"/>
                                          </p:val>
                                        </p:tav>
                                        <p:tav tm="100000">
                                          <p:val>
                                            <p:strVal val="#ppt_w"/>
                                          </p:val>
                                        </p:tav>
                                      </p:tavLst>
                                    </p:anim>
                                    <p:anim calcmode="lin" valueType="num">
                                      <p:cBhvr>
                                        <p:cTn id="549" dur="1000" fill="hold"/>
                                        <p:tgtEl>
                                          <p:spTgt spid="83"/>
                                        </p:tgtEl>
                                        <p:attrNameLst>
                                          <p:attrName>ppt_h</p:attrName>
                                        </p:attrNameLst>
                                      </p:cBhvr>
                                      <p:tavLst>
                                        <p:tav tm="0">
                                          <p:val>
                                            <p:fltVal val="0"/>
                                          </p:val>
                                        </p:tav>
                                        <p:tav tm="100000">
                                          <p:val>
                                            <p:strVal val="#ppt_h"/>
                                          </p:val>
                                        </p:tav>
                                      </p:tavLst>
                                    </p:anim>
                                    <p:anim calcmode="lin" valueType="num">
                                      <p:cBhvr>
                                        <p:cTn id="550" dur="1000" fill="hold"/>
                                        <p:tgtEl>
                                          <p:spTgt spid="83"/>
                                        </p:tgtEl>
                                        <p:attrNameLst>
                                          <p:attrName>style.rotation</p:attrName>
                                        </p:attrNameLst>
                                      </p:cBhvr>
                                      <p:tavLst>
                                        <p:tav tm="0">
                                          <p:val>
                                            <p:fltVal val="90"/>
                                          </p:val>
                                        </p:tav>
                                        <p:tav tm="100000">
                                          <p:val>
                                            <p:fltVal val="0"/>
                                          </p:val>
                                        </p:tav>
                                      </p:tavLst>
                                    </p:anim>
                                    <p:animEffect transition="in" filter="fade">
                                      <p:cBhvr>
                                        <p:cTn id="551" dur="1000"/>
                                        <p:tgtEl>
                                          <p:spTgt spid="83"/>
                                        </p:tgtEl>
                                      </p:cBhvr>
                                    </p:animEffect>
                                  </p:childTnLst>
                                </p:cTn>
                              </p:par>
                              <p:par>
                                <p:cTn id="552" presetID="31" presetClass="entr" presetSubtype="0" fill="hold" grpId="0" nodeType="withEffect">
                                  <p:stCondLst>
                                    <p:cond delay="750"/>
                                  </p:stCondLst>
                                  <p:childTnLst>
                                    <p:set>
                                      <p:cBhvr>
                                        <p:cTn id="553" dur="1" fill="hold">
                                          <p:stCondLst>
                                            <p:cond delay="0"/>
                                          </p:stCondLst>
                                        </p:cTn>
                                        <p:tgtEl>
                                          <p:spTgt spid="84"/>
                                        </p:tgtEl>
                                        <p:attrNameLst>
                                          <p:attrName>style.visibility</p:attrName>
                                        </p:attrNameLst>
                                      </p:cBhvr>
                                      <p:to>
                                        <p:strVal val="visible"/>
                                      </p:to>
                                    </p:set>
                                    <p:anim calcmode="lin" valueType="num">
                                      <p:cBhvr>
                                        <p:cTn id="554" dur="1000" fill="hold"/>
                                        <p:tgtEl>
                                          <p:spTgt spid="84"/>
                                        </p:tgtEl>
                                        <p:attrNameLst>
                                          <p:attrName>ppt_w</p:attrName>
                                        </p:attrNameLst>
                                      </p:cBhvr>
                                      <p:tavLst>
                                        <p:tav tm="0">
                                          <p:val>
                                            <p:fltVal val="0"/>
                                          </p:val>
                                        </p:tav>
                                        <p:tav tm="100000">
                                          <p:val>
                                            <p:strVal val="#ppt_w"/>
                                          </p:val>
                                        </p:tav>
                                      </p:tavLst>
                                    </p:anim>
                                    <p:anim calcmode="lin" valueType="num">
                                      <p:cBhvr>
                                        <p:cTn id="555" dur="1000" fill="hold"/>
                                        <p:tgtEl>
                                          <p:spTgt spid="84"/>
                                        </p:tgtEl>
                                        <p:attrNameLst>
                                          <p:attrName>ppt_h</p:attrName>
                                        </p:attrNameLst>
                                      </p:cBhvr>
                                      <p:tavLst>
                                        <p:tav tm="0">
                                          <p:val>
                                            <p:fltVal val="0"/>
                                          </p:val>
                                        </p:tav>
                                        <p:tav tm="100000">
                                          <p:val>
                                            <p:strVal val="#ppt_h"/>
                                          </p:val>
                                        </p:tav>
                                      </p:tavLst>
                                    </p:anim>
                                    <p:anim calcmode="lin" valueType="num">
                                      <p:cBhvr>
                                        <p:cTn id="556" dur="1000" fill="hold"/>
                                        <p:tgtEl>
                                          <p:spTgt spid="84"/>
                                        </p:tgtEl>
                                        <p:attrNameLst>
                                          <p:attrName>style.rotation</p:attrName>
                                        </p:attrNameLst>
                                      </p:cBhvr>
                                      <p:tavLst>
                                        <p:tav tm="0">
                                          <p:val>
                                            <p:fltVal val="90"/>
                                          </p:val>
                                        </p:tav>
                                        <p:tav tm="100000">
                                          <p:val>
                                            <p:fltVal val="0"/>
                                          </p:val>
                                        </p:tav>
                                      </p:tavLst>
                                    </p:anim>
                                    <p:animEffect transition="in" filter="fade">
                                      <p:cBhvr>
                                        <p:cTn id="557" dur="1000"/>
                                        <p:tgtEl>
                                          <p:spTgt spid="84"/>
                                        </p:tgtEl>
                                      </p:cBhvr>
                                    </p:animEffect>
                                  </p:childTnLst>
                                </p:cTn>
                              </p:par>
                              <p:par>
                                <p:cTn id="558" presetID="31" presetClass="entr" presetSubtype="0" fill="hold" grpId="0" nodeType="withEffect">
                                  <p:stCondLst>
                                    <p:cond delay="750"/>
                                  </p:stCondLst>
                                  <p:childTnLst>
                                    <p:set>
                                      <p:cBhvr>
                                        <p:cTn id="559" dur="1" fill="hold">
                                          <p:stCondLst>
                                            <p:cond delay="0"/>
                                          </p:stCondLst>
                                        </p:cTn>
                                        <p:tgtEl>
                                          <p:spTgt spid="85"/>
                                        </p:tgtEl>
                                        <p:attrNameLst>
                                          <p:attrName>style.visibility</p:attrName>
                                        </p:attrNameLst>
                                      </p:cBhvr>
                                      <p:to>
                                        <p:strVal val="visible"/>
                                      </p:to>
                                    </p:set>
                                    <p:anim calcmode="lin" valueType="num">
                                      <p:cBhvr>
                                        <p:cTn id="560" dur="1000" fill="hold"/>
                                        <p:tgtEl>
                                          <p:spTgt spid="85"/>
                                        </p:tgtEl>
                                        <p:attrNameLst>
                                          <p:attrName>ppt_w</p:attrName>
                                        </p:attrNameLst>
                                      </p:cBhvr>
                                      <p:tavLst>
                                        <p:tav tm="0">
                                          <p:val>
                                            <p:fltVal val="0"/>
                                          </p:val>
                                        </p:tav>
                                        <p:tav tm="100000">
                                          <p:val>
                                            <p:strVal val="#ppt_w"/>
                                          </p:val>
                                        </p:tav>
                                      </p:tavLst>
                                    </p:anim>
                                    <p:anim calcmode="lin" valueType="num">
                                      <p:cBhvr>
                                        <p:cTn id="561" dur="1000" fill="hold"/>
                                        <p:tgtEl>
                                          <p:spTgt spid="85"/>
                                        </p:tgtEl>
                                        <p:attrNameLst>
                                          <p:attrName>ppt_h</p:attrName>
                                        </p:attrNameLst>
                                      </p:cBhvr>
                                      <p:tavLst>
                                        <p:tav tm="0">
                                          <p:val>
                                            <p:fltVal val="0"/>
                                          </p:val>
                                        </p:tav>
                                        <p:tav tm="100000">
                                          <p:val>
                                            <p:strVal val="#ppt_h"/>
                                          </p:val>
                                        </p:tav>
                                      </p:tavLst>
                                    </p:anim>
                                    <p:anim calcmode="lin" valueType="num">
                                      <p:cBhvr>
                                        <p:cTn id="562" dur="1000" fill="hold"/>
                                        <p:tgtEl>
                                          <p:spTgt spid="85"/>
                                        </p:tgtEl>
                                        <p:attrNameLst>
                                          <p:attrName>style.rotation</p:attrName>
                                        </p:attrNameLst>
                                      </p:cBhvr>
                                      <p:tavLst>
                                        <p:tav tm="0">
                                          <p:val>
                                            <p:fltVal val="90"/>
                                          </p:val>
                                        </p:tav>
                                        <p:tav tm="100000">
                                          <p:val>
                                            <p:fltVal val="0"/>
                                          </p:val>
                                        </p:tav>
                                      </p:tavLst>
                                    </p:anim>
                                    <p:animEffect transition="in" filter="fade">
                                      <p:cBhvr>
                                        <p:cTn id="563" dur="1000"/>
                                        <p:tgtEl>
                                          <p:spTgt spid="85"/>
                                        </p:tgtEl>
                                      </p:cBhvr>
                                    </p:animEffect>
                                  </p:childTnLst>
                                </p:cTn>
                              </p:par>
                              <p:par>
                                <p:cTn id="564" presetID="31" presetClass="entr" presetSubtype="0" fill="hold" grpId="0" nodeType="withEffect">
                                  <p:stCondLst>
                                    <p:cond delay="750"/>
                                  </p:stCondLst>
                                  <p:childTnLst>
                                    <p:set>
                                      <p:cBhvr>
                                        <p:cTn id="565" dur="1" fill="hold">
                                          <p:stCondLst>
                                            <p:cond delay="0"/>
                                          </p:stCondLst>
                                        </p:cTn>
                                        <p:tgtEl>
                                          <p:spTgt spid="86"/>
                                        </p:tgtEl>
                                        <p:attrNameLst>
                                          <p:attrName>style.visibility</p:attrName>
                                        </p:attrNameLst>
                                      </p:cBhvr>
                                      <p:to>
                                        <p:strVal val="visible"/>
                                      </p:to>
                                    </p:set>
                                    <p:anim calcmode="lin" valueType="num">
                                      <p:cBhvr>
                                        <p:cTn id="566" dur="1000" fill="hold"/>
                                        <p:tgtEl>
                                          <p:spTgt spid="86"/>
                                        </p:tgtEl>
                                        <p:attrNameLst>
                                          <p:attrName>ppt_w</p:attrName>
                                        </p:attrNameLst>
                                      </p:cBhvr>
                                      <p:tavLst>
                                        <p:tav tm="0">
                                          <p:val>
                                            <p:fltVal val="0"/>
                                          </p:val>
                                        </p:tav>
                                        <p:tav tm="100000">
                                          <p:val>
                                            <p:strVal val="#ppt_w"/>
                                          </p:val>
                                        </p:tav>
                                      </p:tavLst>
                                    </p:anim>
                                    <p:anim calcmode="lin" valueType="num">
                                      <p:cBhvr>
                                        <p:cTn id="567" dur="1000" fill="hold"/>
                                        <p:tgtEl>
                                          <p:spTgt spid="86"/>
                                        </p:tgtEl>
                                        <p:attrNameLst>
                                          <p:attrName>ppt_h</p:attrName>
                                        </p:attrNameLst>
                                      </p:cBhvr>
                                      <p:tavLst>
                                        <p:tav tm="0">
                                          <p:val>
                                            <p:fltVal val="0"/>
                                          </p:val>
                                        </p:tav>
                                        <p:tav tm="100000">
                                          <p:val>
                                            <p:strVal val="#ppt_h"/>
                                          </p:val>
                                        </p:tav>
                                      </p:tavLst>
                                    </p:anim>
                                    <p:anim calcmode="lin" valueType="num">
                                      <p:cBhvr>
                                        <p:cTn id="568" dur="1000" fill="hold"/>
                                        <p:tgtEl>
                                          <p:spTgt spid="86"/>
                                        </p:tgtEl>
                                        <p:attrNameLst>
                                          <p:attrName>style.rotation</p:attrName>
                                        </p:attrNameLst>
                                      </p:cBhvr>
                                      <p:tavLst>
                                        <p:tav tm="0">
                                          <p:val>
                                            <p:fltVal val="90"/>
                                          </p:val>
                                        </p:tav>
                                        <p:tav tm="100000">
                                          <p:val>
                                            <p:fltVal val="0"/>
                                          </p:val>
                                        </p:tav>
                                      </p:tavLst>
                                    </p:anim>
                                    <p:animEffect transition="in" filter="fade">
                                      <p:cBhvr>
                                        <p:cTn id="569" dur="1000"/>
                                        <p:tgtEl>
                                          <p:spTgt spid="86"/>
                                        </p:tgtEl>
                                      </p:cBhvr>
                                    </p:animEffect>
                                  </p:childTnLst>
                                </p:cTn>
                              </p:par>
                              <p:par>
                                <p:cTn id="570" presetID="31" presetClass="entr" presetSubtype="0" fill="hold" grpId="0" nodeType="withEffect">
                                  <p:stCondLst>
                                    <p:cond delay="750"/>
                                  </p:stCondLst>
                                  <p:childTnLst>
                                    <p:set>
                                      <p:cBhvr>
                                        <p:cTn id="571" dur="1" fill="hold">
                                          <p:stCondLst>
                                            <p:cond delay="0"/>
                                          </p:stCondLst>
                                        </p:cTn>
                                        <p:tgtEl>
                                          <p:spTgt spid="87"/>
                                        </p:tgtEl>
                                        <p:attrNameLst>
                                          <p:attrName>style.visibility</p:attrName>
                                        </p:attrNameLst>
                                      </p:cBhvr>
                                      <p:to>
                                        <p:strVal val="visible"/>
                                      </p:to>
                                    </p:set>
                                    <p:anim calcmode="lin" valueType="num">
                                      <p:cBhvr>
                                        <p:cTn id="572" dur="1000" fill="hold"/>
                                        <p:tgtEl>
                                          <p:spTgt spid="87"/>
                                        </p:tgtEl>
                                        <p:attrNameLst>
                                          <p:attrName>ppt_w</p:attrName>
                                        </p:attrNameLst>
                                      </p:cBhvr>
                                      <p:tavLst>
                                        <p:tav tm="0">
                                          <p:val>
                                            <p:fltVal val="0"/>
                                          </p:val>
                                        </p:tav>
                                        <p:tav tm="100000">
                                          <p:val>
                                            <p:strVal val="#ppt_w"/>
                                          </p:val>
                                        </p:tav>
                                      </p:tavLst>
                                    </p:anim>
                                    <p:anim calcmode="lin" valueType="num">
                                      <p:cBhvr>
                                        <p:cTn id="573" dur="1000" fill="hold"/>
                                        <p:tgtEl>
                                          <p:spTgt spid="87"/>
                                        </p:tgtEl>
                                        <p:attrNameLst>
                                          <p:attrName>ppt_h</p:attrName>
                                        </p:attrNameLst>
                                      </p:cBhvr>
                                      <p:tavLst>
                                        <p:tav tm="0">
                                          <p:val>
                                            <p:fltVal val="0"/>
                                          </p:val>
                                        </p:tav>
                                        <p:tav tm="100000">
                                          <p:val>
                                            <p:strVal val="#ppt_h"/>
                                          </p:val>
                                        </p:tav>
                                      </p:tavLst>
                                    </p:anim>
                                    <p:anim calcmode="lin" valueType="num">
                                      <p:cBhvr>
                                        <p:cTn id="574" dur="1000" fill="hold"/>
                                        <p:tgtEl>
                                          <p:spTgt spid="87"/>
                                        </p:tgtEl>
                                        <p:attrNameLst>
                                          <p:attrName>style.rotation</p:attrName>
                                        </p:attrNameLst>
                                      </p:cBhvr>
                                      <p:tavLst>
                                        <p:tav tm="0">
                                          <p:val>
                                            <p:fltVal val="90"/>
                                          </p:val>
                                        </p:tav>
                                        <p:tav tm="100000">
                                          <p:val>
                                            <p:fltVal val="0"/>
                                          </p:val>
                                        </p:tav>
                                      </p:tavLst>
                                    </p:anim>
                                    <p:animEffect transition="in" filter="fade">
                                      <p:cBhvr>
                                        <p:cTn id="575" dur="1000"/>
                                        <p:tgtEl>
                                          <p:spTgt spid="87"/>
                                        </p:tgtEl>
                                      </p:cBhvr>
                                    </p:animEffect>
                                  </p:childTnLst>
                                </p:cTn>
                              </p:par>
                              <p:par>
                                <p:cTn id="576" presetID="31" presetClass="entr" presetSubtype="0" fill="hold" grpId="0" nodeType="withEffect">
                                  <p:stCondLst>
                                    <p:cond delay="750"/>
                                  </p:stCondLst>
                                  <p:childTnLst>
                                    <p:set>
                                      <p:cBhvr>
                                        <p:cTn id="577" dur="1" fill="hold">
                                          <p:stCondLst>
                                            <p:cond delay="0"/>
                                          </p:stCondLst>
                                        </p:cTn>
                                        <p:tgtEl>
                                          <p:spTgt spid="88"/>
                                        </p:tgtEl>
                                        <p:attrNameLst>
                                          <p:attrName>style.visibility</p:attrName>
                                        </p:attrNameLst>
                                      </p:cBhvr>
                                      <p:to>
                                        <p:strVal val="visible"/>
                                      </p:to>
                                    </p:set>
                                    <p:anim calcmode="lin" valueType="num">
                                      <p:cBhvr>
                                        <p:cTn id="578" dur="1000" fill="hold"/>
                                        <p:tgtEl>
                                          <p:spTgt spid="88"/>
                                        </p:tgtEl>
                                        <p:attrNameLst>
                                          <p:attrName>ppt_w</p:attrName>
                                        </p:attrNameLst>
                                      </p:cBhvr>
                                      <p:tavLst>
                                        <p:tav tm="0">
                                          <p:val>
                                            <p:fltVal val="0"/>
                                          </p:val>
                                        </p:tav>
                                        <p:tav tm="100000">
                                          <p:val>
                                            <p:strVal val="#ppt_w"/>
                                          </p:val>
                                        </p:tav>
                                      </p:tavLst>
                                    </p:anim>
                                    <p:anim calcmode="lin" valueType="num">
                                      <p:cBhvr>
                                        <p:cTn id="579" dur="1000" fill="hold"/>
                                        <p:tgtEl>
                                          <p:spTgt spid="88"/>
                                        </p:tgtEl>
                                        <p:attrNameLst>
                                          <p:attrName>ppt_h</p:attrName>
                                        </p:attrNameLst>
                                      </p:cBhvr>
                                      <p:tavLst>
                                        <p:tav tm="0">
                                          <p:val>
                                            <p:fltVal val="0"/>
                                          </p:val>
                                        </p:tav>
                                        <p:tav tm="100000">
                                          <p:val>
                                            <p:strVal val="#ppt_h"/>
                                          </p:val>
                                        </p:tav>
                                      </p:tavLst>
                                    </p:anim>
                                    <p:anim calcmode="lin" valueType="num">
                                      <p:cBhvr>
                                        <p:cTn id="580" dur="1000" fill="hold"/>
                                        <p:tgtEl>
                                          <p:spTgt spid="88"/>
                                        </p:tgtEl>
                                        <p:attrNameLst>
                                          <p:attrName>style.rotation</p:attrName>
                                        </p:attrNameLst>
                                      </p:cBhvr>
                                      <p:tavLst>
                                        <p:tav tm="0">
                                          <p:val>
                                            <p:fltVal val="90"/>
                                          </p:val>
                                        </p:tav>
                                        <p:tav tm="100000">
                                          <p:val>
                                            <p:fltVal val="0"/>
                                          </p:val>
                                        </p:tav>
                                      </p:tavLst>
                                    </p:anim>
                                    <p:animEffect transition="in" filter="fade">
                                      <p:cBhvr>
                                        <p:cTn id="581" dur="1000"/>
                                        <p:tgtEl>
                                          <p:spTgt spid="88"/>
                                        </p:tgtEl>
                                      </p:cBhvr>
                                    </p:animEffect>
                                  </p:childTnLst>
                                </p:cTn>
                              </p:par>
                              <p:par>
                                <p:cTn id="582" presetID="31" presetClass="entr" presetSubtype="0" fill="hold" grpId="0" nodeType="withEffect">
                                  <p:stCondLst>
                                    <p:cond delay="750"/>
                                  </p:stCondLst>
                                  <p:childTnLst>
                                    <p:set>
                                      <p:cBhvr>
                                        <p:cTn id="583" dur="1" fill="hold">
                                          <p:stCondLst>
                                            <p:cond delay="0"/>
                                          </p:stCondLst>
                                        </p:cTn>
                                        <p:tgtEl>
                                          <p:spTgt spid="89"/>
                                        </p:tgtEl>
                                        <p:attrNameLst>
                                          <p:attrName>style.visibility</p:attrName>
                                        </p:attrNameLst>
                                      </p:cBhvr>
                                      <p:to>
                                        <p:strVal val="visible"/>
                                      </p:to>
                                    </p:set>
                                    <p:anim calcmode="lin" valueType="num">
                                      <p:cBhvr>
                                        <p:cTn id="584" dur="1000" fill="hold"/>
                                        <p:tgtEl>
                                          <p:spTgt spid="89"/>
                                        </p:tgtEl>
                                        <p:attrNameLst>
                                          <p:attrName>ppt_w</p:attrName>
                                        </p:attrNameLst>
                                      </p:cBhvr>
                                      <p:tavLst>
                                        <p:tav tm="0">
                                          <p:val>
                                            <p:fltVal val="0"/>
                                          </p:val>
                                        </p:tav>
                                        <p:tav tm="100000">
                                          <p:val>
                                            <p:strVal val="#ppt_w"/>
                                          </p:val>
                                        </p:tav>
                                      </p:tavLst>
                                    </p:anim>
                                    <p:anim calcmode="lin" valueType="num">
                                      <p:cBhvr>
                                        <p:cTn id="585" dur="1000" fill="hold"/>
                                        <p:tgtEl>
                                          <p:spTgt spid="89"/>
                                        </p:tgtEl>
                                        <p:attrNameLst>
                                          <p:attrName>ppt_h</p:attrName>
                                        </p:attrNameLst>
                                      </p:cBhvr>
                                      <p:tavLst>
                                        <p:tav tm="0">
                                          <p:val>
                                            <p:fltVal val="0"/>
                                          </p:val>
                                        </p:tav>
                                        <p:tav tm="100000">
                                          <p:val>
                                            <p:strVal val="#ppt_h"/>
                                          </p:val>
                                        </p:tav>
                                      </p:tavLst>
                                    </p:anim>
                                    <p:anim calcmode="lin" valueType="num">
                                      <p:cBhvr>
                                        <p:cTn id="586" dur="1000" fill="hold"/>
                                        <p:tgtEl>
                                          <p:spTgt spid="89"/>
                                        </p:tgtEl>
                                        <p:attrNameLst>
                                          <p:attrName>style.rotation</p:attrName>
                                        </p:attrNameLst>
                                      </p:cBhvr>
                                      <p:tavLst>
                                        <p:tav tm="0">
                                          <p:val>
                                            <p:fltVal val="90"/>
                                          </p:val>
                                        </p:tav>
                                        <p:tav tm="100000">
                                          <p:val>
                                            <p:fltVal val="0"/>
                                          </p:val>
                                        </p:tav>
                                      </p:tavLst>
                                    </p:anim>
                                    <p:animEffect transition="in" filter="fade">
                                      <p:cBhvr>
                                        <p:cTn id="587" dur="1000"/>
                                        <p:tgtEl>
                                          <p:spTgt spid="89"/>
                                        </p:tgtEl>
                                      </p:cBhvr>
                                    </p:animEffect>
                                  </p:childTnLst>
                                </p:cTn>
                              </p:par>
                              <p:par>
                                <p:cTn id="588" presetID="31" presetClass="entr" presetSubtype="0" fill="hold" grpId="0" nodeType="withEffect">
                                  <p:stCondLst>
                                    <p:cond delay="750"/>
                                  </p:stCondLst>
                                  <p:childTnLst>
                                    <p:set>
                                      <p:cBhvr>
                                        <p:cTn id="589" dur="1" fill="hold">
                                          <p:stCondLst>
                                            <p:cond delay="0"/>
                                          </p:stCondLst>
                                        </p:cTn>
                                        <p:tgtEl>
                                          <p:spTgt spid="90"/>
                                        </p:tgtEl>
                                        <p:attrNameLst>
                                          <p:attrName>style.visibility</p:attrName>
                                        </p:attrNameLst>
                                      </p:cBhvr>
                                      <p:to>
                                        <p:strVal val="visible"/>
                                      </p:to>
                                    </p:set>
                                    <p:anim calcmode="lin" valueType="num">
                                      <p:cBhvr>
                                        <p:cTn id="590" dur="1000" fill="hold"/>
                                        <p:tgtEl>
                                          <p:spTgt spid="90"/>
                                        </p:tgtEl>
                                        <p:attrNameLst>
                                          <p:attrName>ppt_w</p:attrName>
                                        </p:attrNameLst>
                                      </p:cBhvr>
                                      <p:tavLst>
                                        <p:tav tm="0">
                                          <p:val>
                                            <p:fltVal val="0"/>
                                          </p:val>
                                        </p:tav>
                                        <p:tav tm="100000">
                                          <p:val>
                                            <p:strVal val="#ppt_w"/>
                                          </p:val>
                                        </p:tav>
                                      </p:tavLst>
                                    </p:anim>
                                    <p:anim calcmode="lin" valueType="num">
                                      <p:cBhvr>
                                        <p:cTn id="591" dur="1000" fill="hold"/>
                                        <p:tgtEl>
                                          <p:spTgt spid="90"/>
                                        </p:tgtEl>
                                        <p:attrNameLst>
                                          <p:attrName>ppt_h</p:attrName>
                                        </p:attrNameLst>
                                      </p:cBhvr>
                                      <p:tavLst>
                                        <p:tav tm="0">
                                          <p:val>
                                            <p:fltVal val="0"/>
                                          </p:val>
                                        </p:tav>
                                        <p:tav tm="100000">
                                          <p:val>
                                            <p:strVal val="#ppt_h"/>
                                          </p:val>
                                        </p:tav>
                                      </p:tavLst>
                                    </p:anim>
                                    <p:anim calcmode="lin" valueType="num">
                                      <p:cBhvr>
                                        <p:cTn id="592" dur="1000" fill="hold"/>
                                        <p:tgtEl>
                                          <p:spTgt spid="90"/>
                                        </p:tgtEl>
                                        <p:attrNameLst>
                                          <p:attrName>style.rotation</p:attrName>
                                        </p:attrNameLst>
                                      </p:cBhvr>
                                      <p:tavLst>
                                        <p:tav tm="0">
                                          <p:val>
                                            <p:fltVal val="90"/>
                                          </p:val>
                                        </p:tav>
                                        <p:tav tm="100000">
                                          <p:val>
                                            <p:fltVal val="0"/>
                                          </p:val>
                                        </p:tav>
                                      </p:tavLst>
                                    </p:anim>
                                    <p:animEffect transition="in" filter="fade">
                                      <p:cBhvr>
                                        <p:cTn id="593" dur="1000"/>
                                        <p:tgtEl>
                                          <p:spTgt spid="90"/>
                                        </p:tgtEl>
                                      </p:cBhvr>
                                    </p:animEffect>
                                  </p:childTnLst>
                                </p:cTn>
                              </p:par>
                              <p:par>
                                <p:cTn id="594" presetID="31" presetClass="entr" presetSubtype="0" fill="hold" grpId="0" nodeType="withEffect">
                                  <p:stCondLst>
                                    <p:cond delay="750"/>
                                  </p:stCondLst>
                                  <p:childTnLst>
                                    <p:set>
                                      <p:cBhvr>
                                        <p:cTn id="595" dur="1" fill="hold">
                                          <p:stCondLst>
                                            <p:cond delay="0"/>
                                          </p:stCondLst>
                                        </p:cTn>
                                        <p:tgtEl>
                                          <p:spTgt spid="91"/>
                                        </p:tgtEl>
                                        <p:attrNameLst>
                                          <p:attrName>style.visibility</p:attrName>
                                        </p:attrNameLst>
                                      </p:cBhvr>
                                      <p:to>
                                        <p:strVal val="visible"/>
                                      </p:to>
                                    </p:set>
                                    <p:anim calcmode="lin" valueType="num">
                                      <p:cBhvr>
                                        <p:cTn id="596" dur="1000" fill="hold"/>
                                        <p:tgtEl>
                                          <p:spTgt spid="91"/>
                                        </p:tgtEl>
                                        <p:attrNameLst>
                                          <p:attrName>ppt_w</p:attrName>
                                        </p:attrNameLst>
                                      </p:cBhvr>
                                      <p:tavLst>
                                        <p:tav tm="0">
                                          <p:val>
                                            <p:fltVal val="0"/>
                                          </p:val>
                                        </p:tav>
                                        <p:tav tm="100000">
                                          <p:val>
                                            <p:strVal val="#ppt_w"/>
                                          </p:val>
                                        </p:tav>
                                      </p:tavLst>
                                    </p:anim>
                                    <p:anim calcmode="lin" valueType="num">
                                      <p:cBhvr>
                                        <p:cTn id="597" dur="1000" fill="hold"/>
                                        <p:tgtEl>
                                          <p:spTgt spid="91"/>
                                        </p:tgtEl>
                                        <p:attrNameLst>
                                          <p:attrName>ppt_h</p:attrName>
                                        </p:attrNameLst>
                                      </p:cBhvr>
                                      <p:tavLst>
                                        <p:tav tm="0">
                                          <p:val>
                                            <p:fltVal val="0"/>
                                          </p:val>
                                        </p:tav>
                                        <p:tav tm="100000">
                                          <p:val>
                                            <p:strVal val="#ppt_h"/>
                                          </p:val>
                                        </p:tav>
                                      </p:tavLst>
                                    </p:anim>
                                    <p:anim calcmode="lin" valueType="num">
                                      <p:cBhvr>
                                        <p:cTn id="598" dur="1000" fill="hold"/>
                                        <p:tgtEl>
                                          <p:spTgt spid="91"/>
                                        </p:tgtEl>
                                        <p:attrNameLst>
                                          <p:attrName>style.rotation</p:attrName>
                                        </p:attrNameLst>
                                      </p:cBhvr>
                                      <p:tavLst>
                                        <p:tav tm="0">
                                          <p:val>
                                            <p:fltVal val="90"/>
                                          </p:val>
                                        </p:tav>
                                        <p:tav tm="100000">
                                          <p:val>
                                            <p:fltVal val="0"/>
                                          </p:val>
                                        </p:tav>
                                      </p:tavLst>
                                    </p:anim>
                                    <p:animEffect transition="in" filter="fade">
                                      <p:cBhvr>
                                        <p:cTn id="599" dur="1000"/>
                                        <p:tgtEl>
                                          <p:spTgt spid="91"/>
                                        </p:tgtEl>
                                      </p:cBhvr>
                                    </p:animEffect>
                                  </p:childTnLst>
                                </p:cTn>
                              </p:par>
                              <p:par>
                                <p:cTn id="600" presetID="31" presetClass="entr" presetSubtype="0" fill="hold" grpId="0" nodeType="withEffect">
                                  <p:stCondLst>
                                    <p:cond delay="750"/>
                                  </p:stCondLst>
                                  <p:childTnLst>
                                    <p:set>
                                      <p:cBhvr>
                                        <p:cTn id="601" dur="1" fill="hold">
                                          <p:stCondLst>
                                            <p:cond delay="0"/>
                                          </p:stCondLst>
                                        </p:cTn>
                                        <p:tgtEl>
                                          <p:spTgt spid="92"/>
                                        </p:tgtEl>
                                        <p:attrNameLst>
                                          <p:attrName>style.visibility</p:attrName>
                                        </p:attrNameLst>
                                      </p:cBhvr>
                                      <p:to>
                                        <p:strVal val="visible"/>
                                      </p:to>
                                    </p:set>
                                    <p:anim calcmode="lin" valueType="num">
                                      <p:cBhvr>
                                        <p:cTn id="602" dur="1000" fill="hold"/>
                                        <p:tgtEl>
                                          <p:spTgt spid="92"/>
                                        </p:tgtEl>
                                        <p:attrNameLst>
                                          <p:attrName>ppt_w</p:attrName>
                                        </p:attrNameLst>
                                      </p:cBhvr>
                                      <p:tavLst>
                                        <p:tav tm="0">
                                          <p:val>
                                            <p:fltVal val="0"/>
                                          </p:val>
                                        </p:tav>
                                        <p:tav tm="100000">
                                          <p:val>
                                            <p:strVal val="#ppt_w"/>
                                          </p:val>
                                        </p:tav>
                                      </p:tavLst>
                                    </p:anim>
                                    <p:anim calcmode="lin" valueType="num">
                                      <p:cBhvr>
                                        <p:cTn id="603" dur="1000" fill="hold"/>
                                        <p:tgtEl>
                                          <p:spTgt spid="92"/>
                                        </p:tgtEl>
                                        <p:attrNameLst>
                                          <p:attrName>ppt_h</p:attrName>
                                        </p:attrNameLst>
                                      </p:cBhvr>
                                      <p:tavLst>
                                        <p:tav tm="0">
                                          <p:val>
                                            <p:fltVal val="0"/>
                                          </p:val>
                                        </p:tav>
                                        <p:tav tm="100000">
                                          <p:val>
                                            <p:strVal val="#ppt_h"/>
                                          </p:val>
                                        </p:tav>
                                      </p:tavLst>
                                    </p:anim>
                                    <p:anim calcmode="lin" valueType="num">
                                      <p:cBhvr>
                                        <p:cTn id="604" dur="1000" fill="hold"/>
                                        <p:tgtEl>
                                          <p:spTgt spid="92"/>
                                        </p:tgtEl>
                                        <p:attrNameLst>
                                          <p:attrName>style.rotation</p:attrName>
                                        </p:attrNameLst>
                                      </p:cBhvr>
                                      <p:tavLst>
                                        <p:tav tm="0">
                                          <p:val>
                                            <p:fltVal val="90"/>
                                          </p:val>
                                        </p:tav>
                                        <p:tav tm="100000">
                                          <p:val>
                                            <p:fltVal val="0"/>
                                          </p:val>
                                        </p:tav>
                                      </p:tavLst>
                                    </p:anim>
                                    <p:animEffect transition="in" filter="fade">
                                      <p:cBhvr>
                                        <p:cTn id="605" dur="1000"/>
                                        <p:tgtEl>
                                          <p:spTgt spid="92"/>
                                        </p:tgtEl>
                                      </p:cBhvr>
                                    </p:animEffect>
                                  </p:childTnLst>
                                </p:cTn>
                              </p:par>
                              <p:par>
                                <p:cTn id="606" presetID="31" presetClass="entr" presetSubtype="0" fill="hold" grpId="0" nodeType="withEffect">
                                  <p:stCondLst>
                                    <p:cond delay="750"/>
                                  </p:stCondLst>
                                  <p:childTnLst>
                                    <p:set>
                                      <p:cBhvr>
                                        <p:cTn id="607" dur="1" fill="hold">
                                          <p:stCondLst>
                                            <p:cond delay="0"/>
                                          </p:stCondLst>
                                        </p:cTn>
                                        <p:tgtEl>
                                          <p:spTgt spid="93"/>
                                        </p:tgtEl>
                                        <p:attrNameLst>
                                          <p:attrName>style.visibility</p:attrName>
                                        </p:attrNameLst>
                                      </p:cBhvr>
                                      <p:to>
                                        <p:strVal val="visible"/>
                                      </p:to>
                                    </p:set>
                                    <p:anim calcmode="lin" valueType="num">
                                      <p:cBhvr>
                                        <p:cTn id="608" dur="1000" fill="hold"/>
                                        <p:tgtEl>
                                          <p:spTgt spid="93"/>
                                        </p:tgtEl>
                                        <p:attrNameLst>
                                          <p:attrName>ppt_w</p:attrName>
                                        </p:attrNameLst>
                                      </p:cBhvr>
                                      <p:tavLst>
                                        <p:tav tm="0">
                                          <p:val>
                                            <p:fltVal val="0"/>
                                          </p:val>
                                        </p:tav>
                                        <p:tav tm="100000">
                                          <p:val>
                                            <p:strVal val="#ppt_w"/>
                                          </p:val>
                                        </p:tav>
                                      </p:tavLst>
                                    </p:anim>
                                    <p:anim calcmode="lin" valueType="num">
                                      <p:cBhvr>
                                        <p:cTn id="609" dur="1000" fill="hold"/>
                                        <p:tgtEl>
                                          <p:spTgt spid="93"/>
                                        </p:tgtEl>
                                        <p:attrNameLst>
                                          <p:attrName>ppt_h</p:attrName>
                                        </p:attrNameLst>
                                      </p:cBhvr>
                                      <p:tavLst>
                                        <p:tav tm="0">
                                          <p:val>
                                            <p:fltVal val="0"/>
                                          </p:val>
                                        </p:tav>
                                        <p:tav tm="100000">
                                          <p:val>
                                            <p:strVal val="#ppt_h"/>
                                          </p:val>
                                        </p:tav>
                                      </p:tavLst>
                                    </p:anim>
                                    <p:anim calcmode="lin" valueType="num">
                                      <p:cBhvr>
                                        <p:cTn id="610" dur="1000" fill="hold"/>
                                        <p:tgtEl>
                                          <p:spTgt spid="93"/>
                                        </p:tgtEl>
                                        <p:attrNameLst>
                                          <p:attrName>style.rotation</p:attrName>
                                        </p:attrNameLst>
                                      </p:cBhvr>
                                      <p:tavLst>
                                        <p:tav tm="0">
                                          <p:val>
                                            <p:fltVal val="90"/>
                                          </p:val>
                                        </p:tav>
                                        <p:tav tm="100000">
                                          <p:val>
                                            <p:fltVal val="0"/>
                                          </p:val>
                                        </p:tav>
                                      </p:tavLst>
                                    </p:anim>
                                    <p:animEffect transition="in" filter="fade">
                                      <p:cBhvr>
                                        <p:cTn id="611" dur="1000"/>
                                        <p:tgtEl>
                                          <p:spTgt spid="93"/>
                                        </p:tgtEl>
                                      </p:cBhvr>
                                    </p:animEffect>
                                  </p:childTnLst>
                                </p:cTn>
                              </p:par>
                              <p:par>
                                <p:cTn id="612" presetID="31" presetClass="entr" presetSubtype="0" fill="hold" grpId="0" nodeType="withEffect">
                                  <p:stCondLst>
                                    <p:cond delay="750"/>
                                  </p:stCondLst>
                                  <p:childTnLst>
                                    <p:set>
                                      <p:cBhvr>
                                        <p:cTn id="613" dur="1" fill="hold">
                                          <p:stCondLst>
                                            <p:cond delay="0"/>
                                          </p:stCondLst>
                                        </p:cTn>
                                        <p:tgtEl>
                                          <p:spTgt spid="94"/>
                                        </p:tgtEl>
                                        <p:attrNameLst>
                                          <p:attrName>style.visibility</p:attrName>
                                        </p:attrNameLst>
                                      </p:cBhvr>
                                      <p:to>
                                        <p:strVal val="visible"/>
                                      </p:to>
                                    </p:set>
                                    <p:anim calcmode="lin" valueType="num">
                                      <p:cBhvr>
                                        <p:cTn id="614" dur="1000" fill="hold"/>
                                        <p:tgtEl>
                                          <p:spTgt spid="94"/>
                                        </p:tgtEl>
                                        <p:attrNameLst>
                                          <p:attrName>ppt_w</p:attrName>
                                        </p:attrNameLst>
                                      </p:cBhvr>
                                      <p:tavLst>
                                        <p:tav tm="0">
                                          <p:val>
                                            <p:fltVal val="0"/>
                                          </p:val>
                                        </p:tav>
                                        <p:tav tm="100000">
                                          <p:val>
                                            <p:strVal val="#ppt_w"/>
                                          </p:val>
                                        </p:tav>
                                      </p:tavLst>
                                    </p:anim>
                                    <p:anim calcmode="lin" valueType="num">
                                      <p:cBhvr>
                                        <p:cTn id="615" dur="1000" fill="hold"/>
                                        <p:tgtEl>
                                          <p:spTgt spid="94"/>
                                        </p:tgtEl>
                                        <p:attrNameLst>
                                          <p:attrName>ppt_h</p:attrName>
                                        </p:attrNameLst>
                                      </p:cBhvr>
                                      <p:tavLst>
                                        <p:tav tm="0">
                                          <p:val>
                                            <p:fltVal val="0"/>
                                          </p:val>
                                        </p:tav>
                                        <p:tav tm="100000">
                                          <p:val>
                                            <p:strVal val="#ppt_h"/>
                                          </p:val>
                                        </p:tav>
                                      </p:tavLst>
                                    </p:anim>
                                    <p:anim calcmode="lin" valueType="num">
                                      <p:cBhvr>
                                        <p:cTn id="616" dur="1000" fill="hold"/>
                                        <p:tgtEl>
                                          <p:spTgt spid="94"/>
                                        </p:tgtEl>
                                        <p:attrNameLst>
                                          <p:attrName>style.rotation</p:attrName>
                                        </p:attrNameLst>
                                      </p:cBhvr>
                                      <p:tavLst>
                                        <p:tav tm="0">
                                          <p:val>
                                            <p:fltVal val="90"/>
                                          </p:val>
                                        </p:tav>
                                        <p:tav tm="100000">
                                          <p:val>
                                            <p:fltVal val="0"/>
                                          </p:val>
                                        </p:tav>
                                      </p:tavLst>
                                    </p:anim>
                                    <p:animEffect transition="in" filter="fade">
                                      <p:cBhvr>
                                        <p:cTn id="617" dur="1000"/>
                                        <p:tgtEl>
                                          <p:spTgt spid="94"/>
                                        </p:tgtEl>
                                      </p:cBhvr>
                                    </p:animEffect>
                                  </p:childTnLst>
                                </p:cTn>
                              </p:par>
                              <p:par>
                                <p:cTn id="618" presetID="31" presetClass="entr" presetSubtype="0" fill="hold" grpId="0" nodeType="withEffect">
                                  <p:stCondLst>
                                    <p:cond delay="750"/>
                                  </p:stCondLst>
                                  <p:childTnLst>
                                    <p:set>
                                      <p:cBhvr>
                                        <p:cTn id="619" dur="1" fill="hold">
                                          <p:stCondLst>
                                            <p:cond delay="0"/>
                                          </p:stCondLst>
                                        </p:cTn>
                                        <p:tgtEl>
                                          <p:spTgt spid="95"/>
                                        </p:tgtEl>
                                        <p:attrNameLst>
                                          <p:attrName>style.visibility</p:attrName>
                                        </p:attrNameLst>
                                      </p:cBhvr>
                                      <p:to>
                                        <p:strVal val="visible"/>
                                      </p:to>
                                    </p:set>
                                    <p:anim calcmode="lin" valueType="num">
                                      <p:cBhvr>
                                        <p:cTn id="620" dur="1000" fill="hold"/>
                                        <p:tgtEl>
                                          <p:spTgt spid="95"/>
                                        </p:tgtEl>
                                        <p:attrNameLst>
                                          <p:attrName>ppt_w</p:attrName>
                                        </p:attrNameLst>
                                      </p:cBhvr>
                                      <p:tavLst>
                                        <p:tav tm="0">
                                          <p:val>
                                            <p:fltVal val="0"/>
                                          </p:val>
                                        </p:tav>
                                        <p:tav tm="100000">
                                          <p:val>
                                            <p:strVal val="#ppt_w"/>
                                          </p:val>
                                        </p:tav>
                                      </p:tavLst>
                                    </p:anim>
                                    <p:anim calcmode="lin" valueType="num">
                                      <p:cBhvr>
                                        <p:cTn id="621" dur="1000" fill="hold"/>
                                        <p:tgtEl>
                                          <p:spTgt spid="95"/>
                                        </p:tgtEl>
                                        <p:attrNameLst>
                                          <p:attrName>ppt_h</p:attrName>
                                        </p:attrNameLst>
                                      </p:cBhvr>
                                      <p:tavLst>
                                        <p:tav tm="0">
                                          <p:val>
                                            <p:fltVal val="0"/>
                                          </p:val>
                                        </p:tav>
                                        <p:tav tm="100000">
                                          <p:val>
                                            <p:strVal val="#ppt_h"/>
                                          </p:val>
                                        </p:tav>
                                      </p:tavLst>
                                    </p:anim>
                                    <p:anim calcmode="lin" valueType="num">
                                      <p:cBhvr>
                                        <p:cTn id="622" dur="1000" fill="hold"/>
                                        <p:tgtEl>
                                          <p:spTgt spid="95"/>
                                        </p:tgtEl>
                                        <p:attrNameLst>
                                          <p:attrName>style.rotation</p:attrName>
                                        </p:attrNameLst>
                                      </p:cBhvr>
                                      <p:tavLst>
                                        <p:tav tm="0">
                                          <p:val>
                                            <p:fltVal val="90"/>
                                          </p:val>
                                        </p:tav>
                                        <p:tav tm="100000">
                                          <p:val>
                                            <p:fltVal val="0"/>
                                          </p:val>
                                        </p:tav>
                                      </p:tavLst>
                                    </p:anim>
                                    <p:animEffect transition="in" filter="fade">
                                      <p:cBhvr>
                                        <p:cTn id="623" dur="1000"/>
                                        <p:tgtEl>
                                          <p:spTgt spid="95"/>
                                        </p:tgtEl>
                                      </p:cBhvr>
                                    </p:animEffect>
                                  </p:childTnLst>
                                </p:cTn>
                              </p:par>
                              <p:par>
                                <p:cTn id="624" presetID="31" presetClass="entr" presetSubtype="0" fill="hold" grpId="0" nodeType="withEffect">
                                  <p:stCondLst>
                                    <p:cond delay="750"/>
                                  </p:stCondLst>
                                  <p:childTnLst>
                                    <p:set>
                                      <p:cBhvr>
                                        <p:cTn id="625" dur="1" fill="hold">
                                          <p:stCondLst>
                                            <p:cond delay="0"/>
                                          </p:stCondLst>
                                        </p:cTn>
                                        <p:tgtEl>
                                          <p:spTgt spid="96"/>
                                        </p:tgtEl>
                                        <p:attrNameLst>
                                          <p:attrName>style.visibility</p:attrName>
                                        </p:attrNameLst>
                                      </p:cBhvr>
                                      <p:to>
                                        <p:strVal val="visible"/>
                                      </p:to>
                                    </p:set>
                                    <p:anim calcmode="lin" valueType="num">
                                      <p:cBhvr>
                                        <p:cTn id="626" dur="1000" fill="hold"/>
                                        <p:tgtEl>
                                          <p:spTgt spid="96"/>
                                        </p:tgtEl>
                                        <p:attrNameLst>
                                          <p:attrName>ppt_w</p:attrName>
                                        </p:attrNameLst>
                                      </p:cBhvr>
                                      <p:tavLst>
                                        <p:tav tm="0">
                                          <p:val>
                                            <p:fltVal val="0"/>
                                          </p:val>
                                        </p:tav>
                                        <p:tav tm="100000">
                                          <p:val>
                                            <p:strVal val="#ppt_w"/>
                                          </p:val>
                                        </p:tav>
                                      </p:tavLst>
                                    </p:anim>
                                    <p:anim calcmode="lin" valueType="num">
                                      <p:cBhvr>
                                        <p:cTn id="627" dur="1000" fill="hold"/>
                                        <p:tgtEl>
                                          <p:spTgt spid="96"/>
                                        </p:tgtEl>
                                        <p:attrNameLst>
                                          <p:attrName>ppt_h</p:attrName>
                                        </p:attrNameLst>
                                      </p:cBhvr>
                                      <p:tavLst>
                                        <p:tav tm="0">
                                          <p:val>
                                            <p:fltVal val="0"/>
                                          </p:val>
                                        </p:tav>
                                        <p:tav tm="100000">
                                          <p:val>
                                            <p:strVal val="#ppt_h"/>
                                          </p:val>
                                        </p:tav>
                                      </p:tavLst>
                                    </p:anim>
                                    <p:anim calcmode="lin" valueType="num">
                                      <p:cBhvr>
                                        <p:cTn id="628" dur="1000" fill="hold"/>
                                        <p:tgtEl>
                                          <p:spTgt spid="96"/>
                                        </p:tgtEl>
                                        <p:attrNameLst>
                                          <p:attrName>style.rotation</p:attrName>
                                        </p:attrNameLst>
                                      </p:cBhvr>
                                      <p:tavLst>
                                        <p:tav tm="0">
                                          <p:val>
                                            <p:fltVal val="90"/>
                                          </p:val>
                                        </p:tav>
                                        <p:tav tm="100000">
                                          <p:val>
                                            <p:fltVal val="0"/>
                                          </p:val>
                                        </p:tav>
                                      </p:tavLst>
                                    </p:anim>
                                    <p:animEffect transition="in" filter="fade">
                                      <p:cBhvr>
                                        <p:cTn id="629" dur="1000"/>
                                        <p:tgtEl>
                                          <p:spTgt spid="96"/>
                                        </p:tgtEl>
                                      </p:cBhvr>
                                    </p:animEffect>
                                  </p:childTnLst>
                                </p:cTn>
                              </p:par>
                              <p:par>
                                <p:cTn id="630" presetID="31" presetClass="entr" presetSubtype="0" fill="hold" grpId="0" nodeType="withEffect">
                                  <p:stCondLst>
                                    <p:cond delay="750"/>
                                  </p:stCondLst>
                                  <p:childTnLst>
                                    <p:set>
                                      <p:cBhvr>
                                        <p:cTn id="631" dur="1" fill="hold">
                                          <p:stCondLst>
                                            <p:cond delay="0"/>
                                          </p:stCondLst>
                                        </p:cTn>
                                        <p:tgtEl>
                                          <p:spTgt spid="97"/>
                                        </p:tgtEl>
                                        <p:attrNameLst>
                                          <p:attrName>style.visibility</p:attrName>
                                        </p:attrNameLst>
                                      </p:cBhvr>
                                      <p:to>
                                        <p:strVal val="visible"/>
                                      </p:to>
                                    </p:set>
                                    <p:anim calcmode="lin" valueType="num">
                                      <p:cBhvr>
                                        <p:cTn id="632" dur="1000" fill="hold"/>
                                        <p:tgtEl>
                                          <p:spTgt spid="97"/>
                                        </p:tgtEl>
                                        <p:attrNameLst>
                                          <p:attrName>ppt_w</p:attrName>
                                        </p:attrNameLst>
                                      </p:cBhvr>
                                      <p:tavLst>
                                        <p:tav tm="0">
                                          <p:val>
                                            <p:fltVal val="0"/>
                                          </p:val>
                                        </p:tav>
                                        <p:tav tm="100000">
                                          <p:val>
                                            <p:strVal val="#ppt_w"/>
                                          </p:val>
                                        </p:tav>
                                      </p:tavLst>
                                    </p:anim>
                                    <p:anim calcmode="lin" valueType="num">
                                      <p:cBhvr>
                                        <p:cTn id="633" dur="1000" fill="hold"/>
                                        <p:tgtEl>
                                          <p:spTgt spid="97"/>
                                        </p:tgtEl>
                                        <p:attrNameLst>
                                          <p:attrName>ppt_h</p:attrName>
                                        </p:attrNameLst>
                                      </p:cBhvr>
                                      <p:tavLst>
                                        <p:tav tm="0">
                                          <p:val>
                                            <p:fltVal val="0"/>
                                          </p:val>
                                        </p:tav>
                                        <p:tav tm="100000">
                                          <p:val>
                                            <p:strVal val="#ppt_h"/>
                                          </p:val>
                                        </p:tav>
                                      </p:tavLst>
                                    </p:anim>
                                    <p:anim calcmode="lin" valueType="num">
                                      <p:cBhvr>
                                        <p:cTn id="634" dur="1000" fill="hold"/>
                                        <p:tgtEl>
                                          <p:spTgt spid="97"/>
                                        </p:tgtEl>
                                        <p:attrNameLst>
                                          <p:attrName>style.rotation</p:attrName>
                                        </p:attrNameLst>
                                      </p:cBhvr>
                                      <p:tavLst>
                                        <p:tav tm="0">
                                          <p:val>
                                            <p:fltVal val="90"/>
                                          </p:val>
                                        </p:tav>
                                        <p:tav tm="100000">
                                          <p:val>
                                            <p:fltVal val="0"/>
                                          </p:val>
                                        </p:tav>
                                      </p:tavLst>
                                    </p:anim>
                                    <p:animEffect transition="in" filter="fade">
                                      <p:cBhvr>
                                        <p:cTn id="635" dur="1000"/>
                                        <p:tgtEl>
                                          <p:spTgt spid="97"/>
                                        </p:tgtEl>
                                      </p:cBhvr>
                                    </p:animEffect>
                                  </p:childTnLst>
                                </p:cTn>
                              </p:par>
                              <p:par>
                                <p:cTn id="636" presetID="31" presetClass="entr" presetSubtype="0" fill="hold" grpId="0" nodeType="withEffect">
                                  <p:stCondLst>
                                    <p:cond delay="750"/>
                                  </p:stCondLst>
                                  <p:childTnLst>
                                    <p:set>
                                      <p:cBhvr>
                                        <p:cTn id="637" dur="1" fill="hold">
                                          <p:stCondLst>
                                            <p:cond delay="0"/>
                                          </p:stCondLst>
                                        </p:cTn>
                                        <p:tgtEl>
                                          <p:spTgt spid="98"/>
                                        </p:tgtEl>
                                        <p:attrNameLst>
                                          <p:attrName>style.visibility</p:attrName>
                                        </p:attrNameLst>
                                      </p:cBhvr>
                                      <p:to>
                                        <p:strVal val="visible"/>
                                      </p:to>
                                    </p:set>
                                    <p:anim calcmode="lin" valueType="num">
                                      <p:cBhvr>
                                        <p:cTn id="638" dur="1000" fill="hold"/>
                                        <p:tgtEl>
                                          <p:spTgt spid="98"/>
                                        </p:tgtEl>
                                        <p:attrNameLst>
                                          <p:attrName>ppt_w</p:attrName>
                                        </p:attrNameLst>
                                      </p:cBhvr>
                                      <p:tavLst>
                                        <p:tav tm="0">
                                          <p:val>
                                            <p:fltVal val="0"/>
                                          </p:val>
                                        </p:tav>
                                        <p:tav tm="100000">
                                          <p:val>
                                            <p:strVal val="#ppt_w"/>
                                          </p:val>
                                        </p:tav>
                                      </p:tavLst>
                                    </p:anim>
                                    <p:anim calcmode="lin" valueType="num">
                                      <p:cBhvr>
                                        <p:cTn id="639" dur="1000" fill="hold"/>
                                        <p:tgtEl>
                                          <p:spTgt spid="98"/>
                                        </p:tgtEl>
                                        <p:attrNameLst>
                                          <p:attrName>ppt_h</p:attrName>
                                        </p:attrNameLst>
                                      </p:cBhvr>
                                      <p:tavLst>
                                        <p:tav tm="0">
                                          <p:val>
                                            <p:fltVal val="0"/>
                                          </p:val>
                                        </p:tav>
                                        <p:tav tm="100000">
                                          <p:val>
                                            <p:strVal val="#ppt_h"/>
                                          </p:val>
                                        </p:tav>
                                      </p:tavLst>
                                    </p:anim>
                                    <p:anim calcmode="lin" valueType="num">
                                      <p:cBhvr>
                                        <p:cTn id="640" dur="1000" fill="hold"/>
                                        <p:tgtEl>
                                          <p:spTgt spid="98"/>
                                        </p:tgtEl>
                                        <p:attrNameLst>
                                          <p:attrName>style.rotation</p:attrName>
                                        </p:attrNameLst>
                                      </p:cBhvr>
                                      <p:tavLst>
                                        <p:tav tm="0">
                                          <p:val>
                                            <p:fltVal val="90"/>
                                          </p:val>
                                        </p:tav>
                                        <p:tav tm="100000">
                                          <p:val>
                                            <p:fltVal val="0"/>
                                          </p:val>
                                        </p:tav>
                                      </p:tavLst>
                                    </p:anim>
                                    <p:animEffect transition="in" filter="fade">
                                      <p:cBhvr>
                                        <p:cTn id="641" dur="1000"/>
                                        <p:tgtEl>
                                          <p:spTgt spid="98"/>
                                        </p:tgtEl>
                                      </p:cBhvr>
                                    </p:animEffect>
                                  </p:childTnLst>
                                </p:cTn>
                              </p:par>
                              <p:par>
                                <p:cTn id="642" presetID="31" presetClass="entr" presetSubtype="0" fill="hold" grpId="0" nodeType="withEffect">
                                  <p:stCondLst>
                                    <p:cond delay="750"/>
                                  </p:stCondLst>
                                  <p:childTnLst>
                                    <p:set>
                                      <p:cBhvr>
                                        <p:cTn id="643" dur="1" fill="hold">
                                          <p:stCondLst>
                                            <p:cond delay="0"/>
                                          </p:stCondLst>
                                        </p:cTn>
                                        <p:tgtEl>
                                          <p:spTgt spid="99"/>
                                        </p:tgtEl>
                                        <p:attrNameLst>
                                          <p:attrName>style.visibility</p:attrName>
                                        </p:attrNameLst>
                                      </p:cBhvr>
                                      <p:to>
                                        <p:strVal val="visible"/>
                                      </p:to>
                                    </p:set>
                                    <p:anim calcmode="lin" valueType="num">
                                      <p:cBhvr>
                                        <p:cTn id="644" dur="1000" fill="hold"/>
                                        <p:tgtEl>
                                          <p:spTgt spid="99"/>
                                        </p:tgtEl>
                                        <p:attrNameLst>
                                          <p:attrName>ppt_w</p:attrName>
                                        </p:attrNameLst>
                                      </p:cBhvr>
                                      <p:tavLst>
                                        <p:tav tm="0">
                                          <p:val>
                                            <p:fltVal val="0"/>
                                          </p:val>
                                        </p:tav>
                                        <p:tav tm="100000">
                                          <p:val>
                                            <p:strVal val="#ppt_w"/>
                                          </p:val>
                                        </p:tav>
                                      </p:tavLst>
                                    </p:anim>
                                    <p:anim calcmode="lin" valueType="num">
                                      <p:cBhvr>
                                        <p:cTn id="645" dur="1000" fill="hold"/>
                                        <p:tgtEl>
                                          <p:spTgt spid="99"/>
                                        </p:tgtEl>
                                        <p:attrNameLst>
                                          <p:attrName>ppt_h</p:attrName>
                                        </p:attrNameLst>
                                      </p:cBhvr>
                                      <p:tavLst>
                                        <p:tav tm="0">
                                          <p:val>
                                            <p:fltVal val="0"/>
                                          </p:val>
                                        </p:tav>
                                        <p:tav tm="100000">
                                          <p:val>
                                            <p:strVal val="#ppt_h"/>
                                          </p:val>
                                        </p:tav>
                                      </p:tavLst>
                                    </p:anim>
                                    <p:anim calcmode="lin" valueType="num">
                                      <p:cBhvr>
                                        <p:cTn id="646" dur="1000" fill="hold"/>
                                        <p:tgtEl>
                                          <p:spTgt spid="99"/>
                                        </p:tgtEl>
                                        <p:attrNameLst>
                                          <p:attrName>style.rotation</p:attrName>
                                        </p:attrNameLst>
                                      </p:cBhvr>
                                      <p:tavLst>
                                        <p:tav tm="0">
                                          <p:val>
                                            <p:fltVal val="90"/>
                                          </p:val>
                                        </p:tav>
                                        <p:tav tm="100000">
                                          <p:val>
                                            <p:fltVal val="0"/>
                                          </p:val>
                                        </p:tav>
                                      </p:tavLst>
                                    </p:anim>
                                    <p:animEffect transition="in" filter="fade">
                                      <p:cBhvr>
                                        <p:cTn id="647" dur="1000"/>
                                        <p:tgtEl>
                                          <p:spTgt spid="99"/>
                                        </p:tgtEl>
                                      </p:cBhvr>
                                    </p:animEffect>
                                  </p:childTnLst>
                                </p:cTn>
                              </p:par>
                              <p:par>
                                <p:cTn id="648" presetID="31" presetClass="entr" presetSubtype="0" fill="hold" grpId="0" nodeType="withEffect">
                                  <p:stCondLst>
                                    <p:cond delay="750"/>
                                  </p:stCondLst>
                                  <p:childTnLst>
                                    <p:set>
                                      <p:cBhvr>
                                        <p:cTn id="649" dur="1" fill="hold">
                                          <p:stCondLst>
                                            <p:cond delay="0"/>
                                          </p:stCondLst>
                                        </p:cTn>
                                        <p:tgtEl>
                                          <p:spTgt spid="100"/>
                                        </p:tgtEl>
                                        <p:attrNameLst>
                                          <p:attrName>style.visibility</p:attrName>
                                        </p:attrNameLst>
                                      </p:cBhvr>
                                      <p:to>
                                        <p:strVal val="visible"/>
                                      </p:to>
                                    </p:set>
                                    <p:anim calcmode="lin" valueType="num">
                                      <p:cBhvr>
                                        <p:cTn id="650" dur="1000" fill="hold"/>
                                        <p:tgtEl>
                                          <p:spTgt spid="100"/>
                                        </p:tgtEl>
                                        <p:attrNameLst>
                                          <p:attrName>ppt_w</p:attrName>
                                        </p:attrNameLst>
                                      </p:cBhvr>
                                      <p:tavLst>
                                        <p:tav tm="0">
                                          <p:val>
                                            <p:fltVal val="0"/>
                                          </p:val>
                                        </p:tav>
                                        <p:tav tm="100000">
                                          <p:val>
                                            <p:strVal val="#ppt_w"/>
                                          </p:val>
                                        </p:tav>
                                      </p:tavLst>
                                    </p:anim>
                                    <p:anim calcmode="lin" valueType="num">
                                      <p:cBhvr>
                                        <p:cTn id="651" dur="1000" fill="hold"/>
                                        <p:tgtEl>
                                          <p:spTgt spid="100"/>
                                        </p:tgtEl>
                                        <p:attrNameLst>
                                          <p:attrName>ppt_h</p:attrName>
                                        </p:attrNameLst>
                                      </p:cBhvr>
                                      <p:tavLst>
                                        <p:tav tm="0">
                                          <p:val>
                                            <p:fltVal val="0"/>
                                          </p:val>
                                        </p:tav>
                                        <p:tav tm="100000">
                                          <p:val>
                                            <p:strVal val="#ppt_h"/>
                                          </p:val>
                                        </p:tav>
                                      </p:tavLst>
                                    </p:anim>
                                    <p:anim calcmode="lin" valueType="num">
                                      <p:cBhvr>
                                        <p:cTn id="652" dur="1000" fill="hold"/>
                                        <p:tgtEl>
                                          <p:spTgt spid="100"/>
                                        </p:tgtEl>
                                        <p:attrNameLst>
                                          <p:attrName>style.rotation</p:attrName>
                                        </p:attrNameLst>
                                      </p:cBhvr>
                                      <p:tavLst>
                                        <p:tav tm="0">
                                          <p:val>
                                            <p:fltVal val="90"/>
                                          </p:val>
                                        </p:tav>
                                        <p:tav tm="100000">
                                          <p:val>
                                            <p:fltVal val="0"/>
                                          </p:val>
                                        </p:tav>
                                      </p:tavLst>
                                    </p:anim>
                                    <p:animEffect transition="in" filter="fade">
                                      <p:cBhvr>
                                        <p:cTn id="653" dur="1000"/>
                                        <p:tgtEl>
                                          <p:spTgt spid="100"/>
                                        </p:tgtEl>
                                      </p:cBhvr>
                                    </p:animEffect>
                                  </p:childTnLst>
                                </p:cTn>
                              </p:par>
                              <p:par>
                                <p:cTn id="654" presetID="31" presetClass="entr" presetSubtype="0" fill="hold" grpId="0" nodeType="withEffect">
                                  <p:stCondLst>
                                    <p:cond delay="750"/>
                                  </p:stCondLst>
                                  <p:childTnLst>
                                    <p:set>
                                      <p:cBhvr>
                                        <p:cTn id="655" dur="1" fill="hold">
                                          <p:stCondLst>
                                            <p:cond delay="0"/>
                                          </p:stCondLst>
                                        </p:cTn>
                                        <p:tgtEl>
                                          <p:spTgt spid="101"/>
                                        </p:tgtEl>
                                        <p:attrNameLst>
                                          <p:attrName>style.visibility</p:attrName>
                                        </p:attrNameLst>
                                      </p:cBhvr>
                                      <p:to>
                                        <p:strVal val="visible"/>
                                      </p:to>
                                    </p:set>
                                    <p:anim calcmode="lin" valueType="num">
                                      <p:cBhvr>
                                        <p:cTn id="656" dur="1000" fill="hold"/>
                                        <p:tgtEl>
                                          <p:spTgt spid="101"/>
                                        </p:tgtEl>
                                        <p:attrNameLst>
                                          <p:attrName>ppt_w</p:attrName>
                                        </p:attrNameLst>
                                      </p:cBhvr>
                                      <p:tavLst>
                                        <p:tav tm="0">
                                          <p:val>
                                            <p:fltVal val="0"/>
                                          </p:val>
                                        </p:tav>
                                        <p:tav tm="100000">
                                          <p:val>
                                            <p:strVal val="#ppt_w"/>
                                          </p:val>
                                        </p:tav>
                                      </p:tavLst>
                                    </p:anim>
                                    <p:anim calcmode="lin" valueType="num">
                                      <p:cBhvr>
                                        <p:cTn id="657" dur="1000" fill="hold"/>
                                        <p:tgtEl>
                                          <p:spTgt spid="101"/>
                                        </p:tgtEl>
                                        <p:attrNameLst>
                                          <p:attrName>ppt_h</p:attrName>
                                        </p:attrNameLst>
                                      </p:cBhvr>
                                      <p:tavLst>
                                        <p:tav tm="0">
                                          <p:val>
                                            <p:fltVal val="0"/>
                                          </p:val>
                                        </p:tav>
                                        <p:tav tm="100000">
                                          <p:val>
                                            <p:strVal val="#ppt_h"/>
                                          </p:val>
                                        </p:tav>
                                      </p:tavLst>
                                    </p:anim>
                                    <p:anim calcmode="lin" valueType="num">
                                      <p:cBhvr>
                                        <p:cTn id="658" dur="1000" fill="hold"/>
                                        <p:tgtEl>
                                          <p:spTgt spid="101"/>
                                        </p:tgtEl>
                                        <p:attrNameLst>
                                          <p:attrName>style.rotation</p:attrName>
                                        </p:attrNameLst>
                                      </p:cBhvr>
                                      <p:tavLst>
                                        <p:tav tm="0">
                                          <p:val>
                                            <p:fltVal val="90"/>
                                          </p:val>
                                        </p:tav>
                                        <p:tav tm="100000">
                                          <p:val>
                                            <p:fltVal val="0"/>
                                          </p:val>
                                        </p:tav>
                                      </p:tavLst>
                                    </p:anim>
                                    <p:animEffect transition="in" filter="fade">
                                      <p:cBhvr>
                                        <p:cTn id="659" dur="1000"/>
                                        <p:tgtEl>
                                          <p:spTgt spid="101"/>
                                        </p:tgtEl>
                                      </p:cBhvr>
                                    </p:animEffect>
                                  </p:childTnLst>
                                </p:cTn>
                              </p:par>
                              <p:par>
                                <p:cTn id="660" presetID="31" presetClass="entr" presetSubtype="0" fill="hold" grpId="0" nodeType="withEffect">
                                  <p:stCondLst>
                                    <p:cond delay="750"/>
                                  </p:stCondLst>
                                  <p:childTnLst>
                                    <p:set>
                                      <p:cBhvr>
                                        <p:cTn id="661" dur="1" fill="hold">
                                          <p:stCondLst>
                                            <p:cond delay="0"/>
                                          </p:stCondLst>
                                        </p:cTn>
                                        <p:tgtEl>
                                          <p:spTgt spid="102"/>
                                        </p:tgtEl>
                                        <p:attrNameLst>
                                          <p:attrName>style.visibility</p:attrName>
                                        </p:attrNameLst>
                                      </p:cBhvr>
                                      <p:to>
                                        <p:strVal val="visible"/>
                                      </p:to>
                                    </p:set>
                                    <p:anim calcmode="lin" valueType="num">
                                      <p:cBhvr>
                                        <p:cTn id="662" dur="1000" fill="hold"/>
                                        <p:tgtEl>
                                          <p:spTgt spid="102"/>
                                        </p:tgtEl>
                                        <p:attrNameLst>
                                          <p:attrName>ppt_w</p:attrName>
                                        </p:attrNameLst>
                                      </p:cBhvr>
                                      <p:tavLst>
                                        <p:tav tm="0">
                                          <p:val>
                                            <p:fltVal val="0"/>
                                          </p:val>
                                        </p:tav>
                                        <p:tav tm="100000">
                                          <p:val>
                                            <p:strVal val="#ppt_w"/>
                                          </p:val>
                                        </p:tav>
                                      </p:tavLst>
                                    </p:anim>
                                    <p:anim calcmode="lin" valueType="num">
                                      <p:cBhvr>
                                        <p:cTn id="663" dur="1000" fill="hold"/>
                                        <p:tgtEl>
                                          <p:spTgt spid="102"/>
                                        </p:tgtEl>
                                        <p:attrNameLst>
                                          <p:attrName>ppt_h</p:attrName>
                                        </p:attrNameLst>
                                      </p:cBhvr>
                                      <p:tavLst>
                                        <p:tav tm="0">
                                          <p:val>
                                            <p:fltVal val="0"/>
                                          </p:val>
                                        </p:tav>
                                        <p:tav tm="100000">
                                          <p:val>
                                            <p:strVal val="#ppt_h"/>
                                          </p:val>
                                        </p:tav>
                                      </p:tavLst>
                                    </p:anim>
                                    <p:anim calcmode="lin" valueType="num">
                                      <p:cBhvr>
                                        <p:cTn id="664" dur="1000" fill="hold"/>
                                        <p:tgtEl>
                                          <p:spTgt spid="102"/>
                                        </p:tgtEl>
                                        <p:attrNameLst>
                                          <p:attrName>style.rotation</p:attrName>
                                        </p:attrNameLst>
                                      </p:cBhvr>
                                      <p:tavLst>
                                        <p:tav tm="0">
                                          <p:val>
                                            <p:fltVal val="90"/>
                                          </p:val>
                                        </p:tav>
                                        <p:tav tm="100000">
                                          <p:val>
                                            <p:fltVal val="0"/>
                                          </p:val>
                                        </p:tav>
                                      </p:tavLst>
                                    </p:anim>
                                    <p:animEffect transition="in" filter="fade">
                                      <p:cBhvr>
                                        <p:cTn id="665" dur="1000"/>
                                        <p:tgtEl>
                                          <p:spTgt spid="102"/>
                                        </p:tgtEl>
                                      </p:cBhvr>
                                    </p:animEffect>
                                  </p:childTnLst>
                                </p:cTn>
                              </p:par>
                              <p:par>
                                <p:cTn id="666" presetID="31" presetClass="entr" presetSubtype="0" fill="hold" grpId="0" nodeType="withEffect">
                                  <p:stCondLst>
                                    <p:cond delay="750"/>
                                  </p:stCondLst>
                                  <p:childTnLst>
                                    <p:set>
                                      <p:cBhvr>
                                        <p:cTn id="667" dur="1" fill="hold">
                                          <p:stCondLst>
                                            <p:cond delay="0"/>
                                          </p:stCondLst>
                                        </p:cTn>
                                        <p:tgtEl>
                                          <p:spTgt spid="103"/>
                                        </p:tgtEl>
                                        <p:attrNameLst>
                                          <p:attrName>style.visibility</p:attrName>
                                        </p:attrNameLst>
                                      </p:cBhvr>
                                      <p:to>
                                        <p:strVal val="visible"/>
                                      </p:to>
                                    </p:set>
                                    <p:anim calcmode="lin" valueType="num">
                                      <p:cBhvr>
                                        <p:cTn id="668" dur="1000" fill="hold"/>
                                        <p:tgtEl>
                                          <p:spTgt spid="103"/>
                                        </p:tgtEl>
                                        <p:attrNameLst>
                                          <p:attrName>ppt_w</p:attrName>
                                        </p:attrNameLst>
                                      </p:cBhvr>
                                      <p:tavLst>
                                        <p:tav tm="0">
                                          <p:val>
                                            <p:fltVal val="0"/>
                                          </p:val>
                                        </p:tav>
                                        <p:tav tm="100000">
                                          <p:val>
                                            <p:strVal val="#ppt_w"/>
                                          </p:val>
                                        </p:tav>
                                      </p:tavLst>
                                    </p:anim>
                                    <p:anim calcmode="lin" valueType="num">
                                      <p:cBhvr>
                                        <p:cTn id="669" dur="1000" fill="hold"/>
                                        <p:tgtEl>
                                          <p:spTgt spid="103"/>
                                        </p:tgtEl>
                                        <p:attrNameLst>
                                          <p:attrName>ppt_h</p:attrName>
                                        </p:attrNameLst>
                                      </p:cBhvr>
                                      <p:tavLst>
                                        <p:tav tm="0">
                                          <p:val>
                                            <p:fltVal val="0"/>
                                          </p:val>
                                        </p:tav>
                                        <p:tav tm="100000">
                                          <p:val>
                                            <p:strVal val="#ppt_h"/>
                                          </p:val>
                                        </p:tav>
                                      </p:tavLst>
                                    </p:anim>
                                    <p:anim calcmode="lin" valueType="num">
                                      <p:cBhvr>
                                        <p:cTn id="670" dur="1000" fill="hold"/>
                                        <p:tgtEl>
                                          <p:spTgt spid="103"/>
                                        </p:tgtEl>
                                        <p:attrNameLst>
                                          <p:attrName>style.rotation</p:attrName>
                                        </p:attrNameLst>
                                      </p:cBhvr>
                                      <p:tavLst>
                                        <p:tav tm="0">
                                          <p:val>
                                            <p:fltVal val="90"/>
                                          </p:val>
                                        </p:tav>
                                        <p:tav tm="100000">
                                          <p:val>
                                            <p:fltVal val="0"/>
                                          </p:val>
                                        </p:tav>
                                      </p:tavLst>
                                    </p:anim>
                                    <p:animEffect transition="in" filter="fade">
                                      <p:cBhvr>
                                        <p:cTn id="671" dur="1000"/>
                                        <p:tgtEl>
                                          <p:spTgt spid="103"/>
                                        </p:tgtEl>
                                      </p:cBhvr>
                                    </p:animEffect>
                                  </p:childTnLst>
                                </p:cTn>
                              </p:par>
                              <p:par>
                                <p:cTn id="672" presetID="31" presetClass="entr" presetSubtype="0" fill="hold" grpId="0" nodeType="withEffect">
                                  <p:stCondLst>
                                    <p:cond delay="750"/>
                                  </p:stCondLst>
                                  <p:childTnLst>
                                    <p:set>
                                      <p:cBhvr>
                                        <p:cTn id="673" dur="1" fill="hold">
                                          <p:stCondLst>
                                            <p:cond delay="0"/>
                                          </p:stCondLst>
                                        </p:cTn>
                                        <p:tgtEl>
                                          <p:spTgt spid="104"/>
                                        </p:tgtEl>
                                        <p:attrNameLst>
                                          <p:attrName>style.visibility</p:attrName>
                                        </p:attrNameLst>
                                      </p:cBhvr>
                                      <p:to>
                                        <p:strVal val="visible"/>
                                      </p:to>
                                    </p:set>
                                    <p:anim calcmode="lin" valueType="num">
                                      <p:cBhvr>
                                        <p:cTn id="674" dur="1000" fill="hold"/>
                                        <p:tgtEl>
                                          <p:spTgt spid="104"/>
                                        </p:tgtEl>
                                        <p:attrNameLst>
                                          <p:attrName>ppt_w</p:attrName>
                                        </p:attrNameLst>
                                      </p:cBhvr>
                                      <p:tavLst>
                                        <p:tav tm="0">
                                          <p:val>
                                            <p:fltVal val="0"/>
                                          </p:val>
                                        </p:tav>
                                        <p:tav tm="100000">
                                          <p:val>
                                            <p:strVal val="#ppt_w"/>
                                          </p:val>
                                        </p:tav>
                                      </p:tavLst>
                                    </p:anim>
                                    <p:anim calcmode="lin" valueType="num">
                                      <p:cBhvr>
                                        <p:cTn id="675" dur="1000" fill="hold"/>
                                        <p:tgtEl>
                                          <p:spTgt spid="104"/>
                                        </p:tgtEl>
                                        <p:attrNameLst>
                                          <p:attrName>ppt_h</p:attrName>
                                        </p:attrNameLst>
                                      </p:cBhvr>
                                      <p:tavLst>
                                        <p:tav tm="0">
                                          <p:val>
                                            <p:fltVal val="0"/>
                                          </p:val>
                                        </p:tav>
                                        <p:tav tm="100000">
                                          <p:val>
                                            <p:strVal val="#ppt_h"/>
                                          </p:val>
                                        </p:tav>
                                      </p:tavLst>
                                    </p:anim>
                                    <p:anim calcmode="lin" valueType="num">
                                      <p:cBhvr>
                                        <p:cTn id="676" dur="1000" fill="hold"/>
                                        <p:tgtEl>
                                          <p:spTgt spid="104"/>
                                        </p:tgtEl>
                                        <p:attrNameLst>
                                          <p:attrName>style.rotation</p:attrName>
                                        </p:attrNameLst>
                                      </p:cBhvr>
                                      <p:tavLst>
                                        <p:tav tm="0">
                                          <p:val>
                                            <p:fltVal val="90"/>
                                          </p:val>
                                        </p:tav>
                                        <p:tav tm="100000">
                                          <p:val>
                                            <p:fltVal val="0"/>
                                          </p:val>
                                        </p:tav>
                                      </p:tavLst>
                                    </p:anim>
                                    <p:animEffect transition="in" filter="fade">
                                      <p:cBhvr>
                                        <p:cTn id="677" dur="1000"/>
                                        <p:tgtEl>
                                          <p:spTgt spid="104"/>
                                        </p:tgtEl>
                                      </p:cBhvr>
                                    </p:animEffect>
                                  </p:childTnLst>
                                </p:cTn>
                              </p:par>
                              <p:par>
                                <p:cTn id="678" presetID="31" presetClass="entr" presetSubtype="0" fill="hold" grpId="0" nodeType="withEffect">
                                  <p:stCondLst>
                                    <p:cond delay="750"/>
                                  </p:stCondLst>
                                  <p:childTnLst>
                                    <p:set>
                                      <p:cBhvr>
                                        <p:cTn id="679" dur="1" fill="hold">
                                          <p:stCondLst>
                                            <p:cond delay="0"/>
                                          </p:stCondLst>
                                        </p:cTn>
                                        <p:tgtEl>
                                          <p:spTgt spid="105"/>
                                        </p:tgtEl>
                                        <p:attrNameLst>
                                          <p:attrName>style.visibility</p:attrName>
                                        </p:attrNameLst>
                                      </p:cBhvr>
                                      <p:to>
                                        <p:strVal val="visible"/>
                                      </p:to>
                                    </p:set>
                                    <p:anim calcmode="lin" valueType="num">
                                      <p:cBhvr>
                                        <p:cTn id="680" dur="1000" fill="hold"/>
                                        <p:tgtEl>
                                          <p:spTgt spid="105"/>
                                        </p:tgtEl>
                                        <p:attrNameLst>
                                          <p:attrName>ppt_w</p:attrName>
                                        </p:attrNameLst>
                                      </p:cBhvr>
                                      <p:tavLst>
                                        <p:tav tm="0">
                                          <p:val>
                                            <p:fltVal val="0"/>
                                          </p:val>
                                        </p:tav>
                                        <p:tav tm="100000">
                                          <p:val>
                                            <p:strVal val="#ppt_w"/>
                                          </p:val>
                                        </p:tav>
                                      </p:tavLst>
                                    </p:anim>
                                    <p:anim calcmode="lin" valueType="num">
                                      <p:cBhvr>
                                        <p:cTn id="681" dur="1000" fill="hold"/>
                                        <p:tgtEl>
                                          <p:spTgt spid="105"/>
                                        </p:tgtEl>
                                        <p:attrNameLst>
                                          <p:attrName>ppt_h</p:attrName>
                                        </p:attrNameLst>
                                      </p:cBhvr>
                                      <p:tavLst>
                                        <p:tav tm="0">
                                          <p:val>
                                            <p:fltVal val="0"/>
                                          </p:val>
                                        </p:tav>
                                        <p:tav tm="100000">
                                          <p:val>
                                            <p:strVal val="#ppt_h"/>
                                          </p:val>
                                        </p:tav>
                                      </p:tavLst>
                                    </p:anim>
                                    <p:anim calcmode="lin" valueType="num">
                                      <p:cBhvr>
                                        <p:cTn id="682" dur="1000" fill="hold"/>
                                        <p:tgtEl>
                                          <p:spTgt spid="105"/>
                                        </p:tgtEl>
                                        <p:attrNameLst>
                                          <p:attrName>style.rotation</p:attrName>
                                        </p:attrNameLst>
                                      </p:cBhvr>
                                      <p:tavLst>
                                        <p:tav tm="0">
                                          <p:val>
                                            <p:fltVal val="90"/>
                                          </p:val>
                                        </p:tav>
                                        <p:tav tm="100000">
                                          <p:val>
                                            <p:fltVal val="0"/>
                                          </p:val>
                                        </p:tav>
                                      </p:tavLst>
                                    </p:anim>
                                    <p:animEffect transition="in" filter="fade">
                                      <p:cBhvr>
                                        <p:cTn id="683" dur="1000"/>
                                        <p:tgtEl>
                                          <p:spTgt spid="105"/>
                                        </p:tgtEl>
                                      </p:cBhvr>
                                    </p:animEffect>
                                  </p:childTnLst>
                                </p:cTn>
                              </p:par>
                              <p:par>
                                <p:cTn id="684" presetID="31" presetClass="entr" presetSubtype="0" fill="hold" grpId="0" nodeType="withEffect">
                                  <p:stCondLst>
                                    <p:cond delay="750"/>
                                  </p:stCondLst>
                                  <p:childTnLst>
                                    <p:set>
                                      <p:cBhvr>
                                        <p:cTn id="685" dur="1" fill="hold">
                                          <p:stCondLst>
                                            <p:cond delay="0"/>
                                          </p:stCondLst>
                                        </p:cTn>
                                        <p:tgtEl>
                                          <p:spTgt spid="106"/>
                                        </p:tgtEl>
                                        <p:attrNameLst>
                                          <p:attrName>style.visibility</p:attrName>
                                        </p:attrNameLst>
                                      </p:cBhvr>
                                      <p:to>
                                        <p:strVal val="visible"/>
                                      </p:to>
                                    </p:set>
                                    <p:anim calcmode="lin" valueType="num">
                                      <p:cBhvr>
                                        <p:cTn id="686" dur="1000" fill="hold"/>
                                        <p:tgtEl>
                                          <p:spTgt spid="106"/>
                                        </p:tgtEl>
                                        <p:attrNameLst>
                                          <p:attrName>ppt_w</p:attrName>
                                        </p:attrNameLst>
                                      </p:cBhvr>
                                      <p:tavLst>
                                        <p:tav tm="0">
                                          <p:val>
                                            <p:fltVal val="0"/>
                                          </p:val>
                                        </p:tav>
                                        <p:tav tm="100000">
                                          <p:val>
                                            <p:strVal val="#ppt_w"/>
                                          </p:val>
                                        </p:tav>
                                      </p:tavLst>
                                    </p:anim>
                                    <p:anim calcmode="lin" valueType="num">
                                      <p:cBhvr>
                                        <p:cTn id="687" dur="1000" fill="hold"/>
                                        <p:tgtEl>
                                          <p:spTgt spid="106"/>
                                        </p:tgtEl>
                                        <p:attrNameLst>
                                          <p:attrName>ppt_h</p:attrName>
                                        </p:attrNameLst>
                                      </p:cBhvr>
                                      <p:tavLst>
                                        <p:tav tm="0">
                                          <p:val>
                                            <p:fltVal val="0"/>
                                          </p:val>
                                        </p:tav>
                                        <p:tav tm="100000">
                                          <p:val>
                                            <p:strVal val="#ppt_h"/>
                                          </p:val>
                                        </p:tav>
                                      </p:tavLst>
                                    </p:anim>
                                    <p:anim calcmode="lin" valueType="num">
                                      <p:cBhvr>
                                        <p:cTn id="688" dur="1000" fill="hold"/>
                                        <p:tgtEl>
                                          <p:spTgt spid="106"/>
                                        </p:tgtEl>
                                        <p:attrNameLst>
                                          <p:attrName>style.rotation</p:attrName>
                                        </p:attrNameLst>
                                      </p:cBhvr>
                                      <p:tavLst>
                                        <p:tav tm="0">
                                          <p:val>
                                            <p:fltVal val="90"/>
                                          </p:val>
                                        </p:tav>
                                        <p:tav tm="100000">
                                          <p:val>
                                            <p:fltVal val="0"/>
                                          </p:val>
                                        </p:tav>
                                      </p:tavLst>
                                    </p:anim>
                                    <p:animEffect transition="in" filter="fade">
                                      <p:cBhvr>
                                        <p:cTn id="689" dur="1000"/>
                                        <p:tgtEl>
                                          <p:spTgt spid="106"/>
                                        </p:tgtEl>
                                      </p:cBhvr>
                                    </p:animEffect>
                                  </p:childTnLst>
                                </p:cTn>
                              </p:par>
                              <p:par>
                                <p:cTn id="690" presetID="31" presetClass="entr" presetSubtype="0" fill="hold" grpId="0" nodeType="withEffect">
                                  <p:stCondLst>
                                    <p:cond delay="750"/>
                                  </p:stCondLst>
                                  <p:childTnLst>
                                    <p:set>
                                      <p:cBhvr>
                                        <p:cTn id="691" dur="1" fill="hold">
                                          <p:stCondLst>
                                            <p:cond delay="0"/>
                                          </p:stCondLst>
                                        </p:cTn>
                                        <p:tgtEl>
                                          <p:spTgt spid="107"/>
                                        </p:tgtEl>
                                        <p:attrNameLst>
                                          <p:attrName>style.visibility</p:attrName>
                                        </p:attrNameLst>
                                      </p:cBhvr>
                                      <p:to>
                                        <p:strVal val="visible"/>
                                      </p:to>
                                    </p:set>
                                    <p:anim calcmode="lin" valueType="num">
                                      <p:cBhvr>
                                        <p:cTn id="692" dur="1000" fill="hold"/>
                                        <p:tgtEl>
                                          <p:spTgt spid="107"/>
                                        </p:tgtEl>
                                        <p:attrNameLst>
                                          <p:attrName>ppt_w</p:attrName>
                                        </p:attrNameLst>
                                      </p:cBhvr>
                                      <p:tavLst>
                                        <p:tav tm="0">
                                          <p:val>
                                            <p:fltVal val="0"/>
                                          </p:val>
                                        </p:tav>
                                        <p:tav tm="100000">
                                          <p:val>
                                            <p:strVal val="#ppt_w"/>
                                          </p:val>
                                        </p:tav>
                                      </p:tavLst>
                                    </p:anim>
                                    <p:anim calcmode="lin" valueType="num">
                                      <p:cBhvr>
                                        <p:cTn id="693" dur="1000" fill="hold"/>
                                        <p:tgtEl>
                                          <p:spTgt spid="107"/>
                                        </p:tgtEl>
                                        <p:attrNameLst>
                                          <p:attrName>ppt_h</p:attrName>
                                        </p:attrNameLst>
                                      </p:cBhvr>
                                      <p:tavLst>
                                        <p:tav tm="0">
                                          <p:val>
                                            <p:fltVal val="0"/>
                                          </p:val>
                                        </p:tav>
                                        <p:tav tm="100000">
                                          <p:val>
                                            <p:strVal val="#ppt_h"/>
                                          </p:val>
                                        </p:tav>
                                      </p:tavLst>
                                    </p:anim>
                                    <p:anim calcmode="lin" valueType="num">
                                      <p:cBhvr>
                                        <p:cTn id="694" dur="1000" fill="hold"/>
                                        <p:tgtEl>
                                          <p:spTgt spid="107"/>
                                        </p:tgtEl>
                                        <p:attrNameLst>
                                          <p:attrName>style.rotation</p:attrName>
                                        </p:attrNameLst>
                                      </p:cBhvr>
                                      <p:tavLst>
                                        <p:tav tm="0">
                                          <p:val>
                                            <p:fltVal val="90"/>
                                          </p:val>
                                        </p:tav>
                                        <p:tav tm="100000">
                                          <p:val>
                                            <p:fltVal val="0"/>
                                          </p:val>
                                        </p:tav>
                                      </p:tavLst>
                                    </p:anim>
                                    <p:animEffect transition="in" filter="fade">
                                      <p:cBhvr>
                                        <p:cTn id="695" dur="1000"/>
                                        <p:tgtEl>
                                          <p:spTgt spid="107"/>
                                        </p:tgtEl>
                                      </p:cBhvr>
                                    </p:animEffect>
                                  </p:childTnLst>
                                </p:cTn>
                              </p:par>
                              <p:par>
                                <p:cTn id="696" presetID="31" presetClass="entr" presetSubtype="0" fill="hold" grpId="0" nodeType="withEffect">
                                  <p:stCondLst>
                                    <p:cond delay="750"/>
                                  </p:stCondLst>
                                  <p:childTnLst>
                                    <p:set>
                                      <p:cBhvr>
                                        <p:cTn id="697" dur="1" fill="hold">
                                          <p:stCondLst>
                                            <p:cond delay="0"/>
                                          </p:stCondLst>
                                        </p:cTn>
                                        <p:tgtEl>
                                          <p:spTgt spid="108"/>
                                        </p:tgtEl>
                                        <p:attrNameLst>
                                          <p:attrName>style.visibility</p:attrName>
                                        </p:attrNameLst>
                                      </p:cBhvr>
                                      <p:to>
                                        <p:strVal val="visible"/>
                                      </p:to>
                                    </p:set>
                                    <p:anim calcmode="lin" valueType="num">
                                      <p:cBhvr>
                                        <p:cTn id="698" dur="1000" fill="hold"/>
                                        <p:tgtEl>
                                          <p:spTgt spid="108"/>
                                        </p:tgtEl>
                                        <p:attrNameLst>
                                          <p:attrName>ppt_w</p:attrName>
                                        </p:attrNameLst>
                                      </p:cBhvr>
                                      <p:tavLst>
                                        <p:tav tm="0">
                                          <p:val>
                                            <p:fltVal val="0"/>
                                          </p:val>
                                        </p:tav>
                                        <p:tav tm="100000">
                                          <p:val>
                                            <p:strVal val="#ppt_w"/>
                                          </p:val>
                                        </p:tav>
                                      </p:tavLst>
                                    </p:anim>
                                    <p:anim calcmode="lin" valueType="num">
                                      <p:cBhvr>
                                        <p:cTn id="699" dur="1000" fill="hold"/>
                                        <p:tgtEl>
                                          <p:spTgt spid="108"/>
                                        </p:tgtEl>
                                        <p:attrNameLst>
                                          <p:attrName>ppt_h</p:attrName>
                                        </p:attrNameLst>
                                      </p:cBhvr>
                                      <p:tavLst>
                                        <p:tav tm="0">
                                          <p:val>
                                            <p:fltVal val="0"/>
                                          </p:val>
                                        </p:tav>
                                        <p:tav tm="100000">
                                          <p:val>
                                            <p:strVal val="#ppt_h"/>
                                          </p:val>
                                        </p:tav>
                                      </p:tavLst>
                                    </p:anim>
                                    <p:anim calcmode="lin" valueType="num">
                                      <p:cBhvr>
                                        <p:cTn id="700" dur="1000" fill="hold"/>
                                        <p:tgtEl>
                                          <p:spTgt spid="108"/>
                                        </p:tgtEl>
                                        <p:attrNameLst>
                                          <p:attrName>style.rotation</p:attrName>
                                        </p:attrNameLst>
                                      </p:cBhvr>
                                      <p:tavLst>
                                        <p:tav tm="0">
                                          <p:val>
                                            <p:fltVal val="90"/>
                                          </p:val>
                                        </p:tav>
                                        <p:tav tm="100000">
                                          <p:val>
                                            <p:fltVal val="0"/>
                                          </p:val>
                                        </p:tav>
                                      </p:tavLst>
                                    </p:anim>
                                    <p:animEffect transition="in" filter="fade">
                                      <p:cBhvr>
                                        <p:cTn id="701" dur="1000"/>
                                        <p:tgtEl>
                                          <p:spTgt spid="108"/>
                                        </p:tgtEl>
                                      </p:cBhvr>
                                    </p:animEffect>
                                  </p:childTnLst>
                                </p:cTn>
                              </p:par>
                              <p:par>
                                <p:cTn id="702" presetID="31" presetClass="entr" presetSubtype="0" fill="hold" grpId="0" nodeType="withEffect">
                                  <p:stCondLst>
                                    <p:cond delay="750"/>
                                  </p:stCondLst>
                                  <p:childTnLst>
                                    <p:set>
                                      <p:cBhvr>
                                        <p:cTn id="703" dur="1" fill="hold">
                                          <p:stCondLst>
                                            <p:cond delay="0"/>
                                          </p:stCondLst>
                                        </p:cTn>
                                        <p:tgtEl>
                                          <p:spTgt spid="109"/>
                                        </p:tgtEl>
                                        <p:attrNameLst>
                                          <p:attrName>style.visibility</p:attrName>
                                        </p:attrNameLst>
                                      </p:cBhvr>
                                      <p:to>
                                        <p:strVal val="visible"/>
                                      </p:to>
                                    </p:set>
                                    <p:anim calcmode="lin" valueType="num">
                                      <p:cBhvr>
                                        <p:cTn id="704" dur="1000" fill="hold"/>
                                        <p:tgtEl>
                                          <p:spTgt spid="109"/>
                                        </p:tgtEl>
                                        <p:attrNameLst>
                                          <p:attrName>ppt_w</p:attrName>
                                        </p:attrNameLst>
                                      </p:cBhvr>
                                      <p:tavLst>
                                        <p:tav tm="0">
                                          <p:val>
                                            <p:fltVal val="0"/>
                                          </p:val>
                                        </p:tav>
                                        <p:tav tm="100000">
                                          <p:val>
                                            <p:strVal val="#ppt_w"/>
                                          </p:val>
                                        </p:tav>
                                      </p:tavLst>
                                    </p:anim>
                                    <p:anim calcmode="lin" valueType="num">
                                      <p:cBhvr>
                                        <p:cTn id="705" dur="1000" fill="hold"/>
                                        <p:tgtEl>
                                          <p:spTgt spid="109"/>
                                        </p:tgtEl>
                                        <p:attrNameLst>
                                          <p:attrName>ppt_h</p:attrName>
                                        </p:attrNameLst>
                                      </p:cBhvr>
                                      <p:tavLst>
                                        <p:tav tm="0">
                                          <p:val>
                                            <p:fltVal val="0"/>
                                          </p:val>
                                        </p:tav>
                                        <p:tav tm="100000">
                                          <p:val>
                                            <p:strVal val="#ppt_h"/>
                                          </p:val>
                                        </p:tav>
                                      </p:tavLst>
                                    </p:anim>
                                    <p:anim calcmode="lin" valueType="num">
                                      <p:cBhvr>
                                        <p:cTn id="706" dur="1000" fill="hold"/>
                                        <p:tgtEl>
                                          <p:spTgt spid="109"/>
                                        </p:tgtEl>
                                        <p:attrNameLst>
                                          <p:attrName>style.rotation</p:attrName>
                                        </p:attrNameLst>
                                      </p:cBhvr>
                                      <p:tavLst>
                                        <p:tav tm="0">
                                          <p:val>
                                            <p:fltVal val="90"/>
                                          </p:val>
                                        </p:tav>
                                        <p:tav tm="100000">
                                          <p:val>
                                            <p:fltVal val="0"/>
                                          </p:val>
                                        </p:tav>
                                      </p:tavLst>
                                    </p:anim>
                                    <p:animEffect transition="in" filter="fade">
                                      <p:cBhvr>
                                        <p:cTn id="707" dur="1000"/>
                                        <p:tgtEl>
                                          <p:spTgt spid="109"/>
                                        </p:tgtEl>
                                      </p:cBhvr>
                                    </p:animEffect>
                                  </p:childTnLst>
                                </p:cTn>
                              </p:par>
                              <p:par>
                                <p:cTn id="708" presetID="31" presetClass="entr" presetSubtype="0" fill="hold" grpId="0" nodeType="withEffect">
                                  <p:stCondLst>
                                    <p:cond delay="750"/>
                                  </p:stCondLst>
                                  <p:childTnLst>
                                    <p:set>
                                      <p:cBhvr>
                                        <p:cTn id="709" dur="1" fill="hold">
                                          <p:stCondLst>
                                            <p:cond delay="0"/>
                                          </p:stCondLst>
                                        </p:cTn>
                                        <p:tgtEl>
                                          <p:spTgt spid="110"/>
                                        </p:tgtEl>
                                        <p:attrNameLst>
                                          <p:attrName>style.visibility</p:attrName>
                                        </p:attrNameLst>
                                      </p:cBhvr>
                                      <p:to>
                                        <p:strVal val="visible"/>
                                      </p:to>
                                    </p:set>
                                    <p:anim calcmode="lin" valueType="num">
                                      <p:cBhvr>
                                        <p:cTn id="710" dur="1000" fill="hold"/>
                                        <p:tgtEl>
                                          <p:spTgt spid="110"/>
                                        </p:tgtEl>
                                        <p:attrNameLst>
                                          <p:attrName>ppt_w</p:attrName>
                                        </p:attrNameLst>
                                      </p:cBhvr>
                                      <p:tavLst>
                                        <p:tav tm="0">
                                          <p:val>
                                            <p:fltVal val="0"/>
                                          </p:val>
                                        </p:tav>
                                        <p:tav tm="100000">
                                          <p:val>
                                            <p:strVal val="#ppt_w"/>
                                          </p:val>
                                        </p:tav>
                                      </p:tavLst>
                                    </p:anim>
                                    <p:anim calcmode="lin" valueType="num">
                                      <p:cBhvr>
                                        <p:cTn id="711" dur="1000" fill="hold"/>
                                        <p:tgtEl>
                                          <p:spTgt spid="110"/>
                                        </p:tgtEl>
                                        <p:attrNameLst>
                                          <p:attrName>ppt_h</p:attrName>
                                        </p:attrNameLst>
                                      </p:cBhvr>
                                      <p:tavLst>
                                        <p:tav tm="0">
                                          <p:val>
                                            <p:fltVal val="0"/>
                                          </p:val>
                                        </p:tav>
                                        <p:tav tm="100000">
                                          <p:val>
                                            <p:strVal val="#ppt_h"/>
                                          </p:val>
                                        </p:tav>
                                      </p:tavLst>
                                    </p:anim>
                                    <p:anim calcmode="lin" valueType="num">
                                      <p:cBhvr>
                                        <p:cTn id="712" dur="1000" fill="hold"/>
                                        <p:tgtEl>
                                          <p:spTgt spid="110"/>
                                        </p:tgtEl>
                                        <p:attrNameLst>
                                          <p:attrName>style.rotation</p:attrName>
                                        </p:attrNameLst>
                                      </p:cBhvr>
                                      <p:tavLst>
                                        <p:tav tm="0">
                                          <p:val>
                                            <p:fltVal val="90"/>
                                          </p:val>
                                        </p:tav>
                                        <p:tav tm="100000">
                                          <p:val>
                                            <p:fltVal val="0"/>
                                          </p:val>
                                        </p:tav>
                                      </p:tavLst>
                                    </p:anim>
                                    <p:animEffect transition="in" filter="fade">
                                      <p:cBhvr>
                                        <p:cTn id="713" dur="1000"/>
                                        <p:tgtEl>
                                          <p:spTgt spid="110"/>
                                        </p:tgtEl>
                                      </p:cBhvr>
                                    </p:animEffect>
                                  </p:childTnLst>
                                </p:cTn>
                              </p:par>
                              <p:par>
                                <p:cTn id="714" presetID="31" presetClass="entr" presetSubtype="0" fill="hold" grpId="0" nodeType="withEffect">
                                  <p:stCondLst>
                                    <p:cond delay="750"/>
                                  </p:stCondLst>
                                  <p:childTnLst>
                                    <p:set>
                                      <p:cBhvr>
                                        <p:cTn id="715" dur="1" fill="hold">
                                          <p:stCondLst>
                                            <p:cond delay="0"/>
                                          </p:stCondLst>
                                        </p:cTn>
                                        <p:tgtEl>
                                          <p:spTgt spid="111"/>
                                        </p:tgtEl>
                                        <p:attrNameLst>
                                          <p:attrName>style.visibility</p:attrName>
                                        </p:attrNameLst>
                                      </p:cBhvr>
                                      <p:to>
                                        <p:strVal val="visible"/>
                                      </p:to>
                                    </p:set>
                                    <p:anim calcmode="lin" valueType="num">
                                      <p:cBhvr>
                                        <p:cTn id="716" dur="1000" fill="hold"/>
                                        <p:tgtEl>
                                          <p:spTgt spid="111"/>
                                        </p:tgtEl>
                                        <p:attrNameLst>
                                          <p:attrName>ppt_w</p:attrName>
                                        </p:attrNameLst>
                                      </p:cBhvr>
                                      <p:tavLst>
                                        <p:tav tm="0">
                                          <p:val>
                                            <p:fltVal val="0"/>
                                          </p:val>
                                        </p:tav>
                                        <p:tav tm="100000">
                                          <p:val>
                                            <p:strVal val="#ppt_w"/>
                                          </p:val>
                                        </p:tav>
                                      </p:tavLst>
                                    </p:anim>
                                    <p:anim calcmode="lin" valueType="num">
                                      <p:cBhvr>
                                        <p:cTn id="717" dur="1000" fill="hold"/>
                                        <p:tgtEl>
                                          <p:spTgt spid="111"/>
                                        </p:tgtEl>
                                        <p:attrNameLst>
                                          <p:attrName>ppt_h</p:attrName>
                                        </p:attrNameLst>
                                      </p:cBhvr>
                                      <p:tavLst>
                                        <p:tav tm="0">
                                          <p:val>
                                            <p:fltVal val="0"/>
                                          </p:val>
                                        </p:tav>
                                        <p:tav tm="100000">
                                          <p:val>
                                            <p:strVal val="#ppt_h"/>
                                          </p:val>
                                        </p:tav>
                                      </p:tavLst>
                                    </p:anim>
                                    <p:anim calcmode="lin" valueType="num">
                                      <p:cBhvr>
                                        <p:cTn id="718" dur="1000" fill="hold"/>
                                        <p:tgtEl>
                                          <p:spTgt spid="111"/>
                                        </p:tgtEl>
                                        <p:attrNameLst>
                                          <p:attrName>style.rotation</p:attrName>
                                        </p:attrNameLst>
                                      </p:cBhvr>
                                      <p:tavLst>
                                        <p:tav tm="0">
                                          <p:val>
                                            <p:fltVal val="90"/>
                                          </p:val>
                                        </p:tav>
                                        <p:tav tm="100000">
                                          <p:val>
                                            <p:fltVal val="0"/>
                                          </p:val>
                                        </p:tav>
                                      </p:tavLst>
                                    </p:anim>
                                    <p:animEffect transition="in" filter="fade">
                                      <p:cBhvr>
                                        <p:cTn id="719" dur="1000"/>
                                        <p:tgtEl>
                                          <p:spTgt spid="111"/>
                                        </p:tgtEl>
                                      </p:cBhvr>
                                    </p:animEffect>
                                  </p:childTnLst>
                                </p:cTn>
                              </p:par>
                              <p:par>
                                <p:cTn id="720" presetID="31" presetClass="entr" presetSubtype="0" fill="hold" grpId="0" nodeType="withEffect">
                                  <p:stCondLst>
                                    <p:cond delay="750"/>
                                  </p:stCondLst>
                                  <p:childTnLst>
                                    <p:set>
                                      <p:cBhvr>
                                        <p:cTn id="721" dur="1" fill="hold">
                                          <p:stCondLst>
                                            <p:cond delay="0"/>
                                          </p:stCondLst>
                                        </p:cTn>
                                        <p:tgtEl>
                                          <p:spTgt spid="112"/>
                                        </p:tgtEl>
                                        <p:attrNameLst>
                                          <p:attrName>style.visibility</p:attrName>
                                        </p:attrNameLst>
                                      </p:cBhvr>
                                      <p:to>
                                        <p:strVal val="visible"/>
                                      </p:to>
                                    </p:set>
                                    <p:anim calcmode="lin" valueType="num">
                                      <p:cBhvr>
                                        <p:cTn id="722" dur="1000" fill="hold"/>
                                        <p:tgtEl>
                                          <p:spTgt spid="112"/>
                                        </p:tgtEl>
                                        <p:attrNameLst>
                                          <p:attrName>ppt_w</p:attrName>
                                        </p:attrNameLst>
                                      </p:cBhvr>
                                      <p:tavLst>
                                        <p:tav tm="0">
                                          <p:val>
                                            <p:fltVal val="0"/>
                                          </p:val>
                                        </p:tav>
                                        <p:tav tm="100000">
                                          <p:val>
                                            <p:strVal val="#ppt_w"/>
                                          </p:val>
                                        </p:tav>
                                      </p:tavLst>
                                    </p:anim>
                                    <p:anim calcmode="lin" valueType="num">
                                      <p:cBhvr>
                                        <p:cTn id="723" dur="1000" fill="hold"/>
                                        <p:tgtEl>
                                          <p:spTgt spid="112"/>
                                        </p:tgtEl>
                                        <p:attrNameLst>
                                          <p:attrName>ppt_h</p:attrName>
                                        </p:attrNameLst>
                                      </p:cBhvr>
                                      <p:tavLst>
                                        <p:tav tm="0">
                                          <p:val>
                                            <p:fltVal val="0"/>
                                          </p:val>
                                        </p:tav>
                                        <p:tav tm="100000">
                                          <p:val>
                                            <p:strVal val="#ppt_h"/>
                                          </p:val>
                                        </p:tav>
                                      </p:tavLst>
                                    </p:anim>
                                    <p:anim calcmode="lin" valueType="num">
                                      <p:cBhvr>
                                        <p:cTn id="724" dur="1000" fill="hold"/>
                                        <p:tgtEl>
                                          <p:spTgt spid="112"/>
                                        </p:tgtEl>
                                        <p:attrNameLst>
                                          <p:attrName>style.rotation</p:attrName>
                                        </p:attrNameLst>
                                      </p:cBhvr>
                                      <p:tavLst>
                                        <p:tav tm="0">
                                          <p:val>
                                            <p:fltVal val="90"/>
                                          </p:val>
                                        </p:tav>
                                        <p:tav tm="100000">
                                          <p:val>
                                            <p:fltVal val="0"/>
                                          </p:val>
                                        </p:tav>
                                      </p:tavLst>
                                    </p:anim>
                                    <p:animEffect transition="in" filter="fade">
                                      <p:cBhvr>
                                        <p:cTn id="725" dur="1000"/>
                                        <p:tgtEl>
                                          <p:spTgt spid="112"/>
                                        </p:tgtEl>
                                      </p:cBhvr>
                                    </p:animEffect>
                                  </p:childTnLst>
                                </p:cTn>
                              </p:par>
                              <p:par>
                                <p:cTn id="726" presetID="31" presetClass="entr" presetSubtype="0" fill="hold" grpId="0" nodeType="withEffect">
                                  <p:stCondLst>
                                    <p:cond delay="750"/>
                                  </p:stCondLst>
                                  <p:childTnLst>
                                    <p:set>
                                      <p:cBhvr>
                                        <p:cTn id="727" dur="1" fill="hold">
                                          <p:stCondLst>
                                            <p:cond delay="0"/>
                                          </p:stCondLst>
                                        </p:cTn>
                                        <p:tgtEl>
                                          <p:spTgt spid="113"/>
                                        </p:tgtEl>
                                        <p:attrNameLst>
                                          <p:attrName>style.visibility</p:attrName>
                                        </p:attrNameLst>
                                      </p:cBhvr>
                                      <p:to>
                                        <p:strVal val="visible"/>
                                      </p:to>
                                    </p:set>
                                    <p:anim calcmode="lin" valueType="num">
                                      <p:cBhvr>
                                        <p:cTn id="728" dur="1000" fill="hold"/>
                                        <p:tgtEl>
                                          <p:spTgt spid="113"/>
                                        </p:tgtEl>
                                        <p:attrNameLst>
                                          <p:attrName>ppt_w</p:attrName>
                                        </p:attrNameLst>
                                      </p:cBhvr>
                                      <p:tavLst>
                                        <p:tav tm="0">
                                          <p:val>
                                            <p:fltVal val="0"/>
                                          </p:val>
                                        </p:tav>
                                        <p:tav tm="100000">
                                          <p:val>
                                            <p:strVal val="#ppt_w"/>
                                          </p:val>
                                        </p:tav>
                                      </p:tavLst>
                                    </p:anim>
                                    <p:anim calcmode="lin" valueType="num">
                                      <p:cBhvr>
                                        <p:cTn id="729" dur="1000" fill="hold"/>
                                        <p:tgtEl>
                                          <p:spTgt spid="113"/>
                                        </p:tgtEl>
                                        <p:attrNameLst>
                                          <p:attrName>ppt_h</p:attrName>
                                        </p:attrNameLst>
                                      </p:cBhvr>
                                      <p:tavLst>
                                        <p:tav tm="0">
                                          <p:val>
                                            <p:fltVal val="0"/>
                                          </p:val>
                                        </p:tav>
                                        <p:tav tm="100000">
                                          <p:val>
                                            <p:strVal val="#ppt_h"/>
                                          </p:val>
                                        </p:tav>
                                      </p:tavLst>
                                    </p:anim>
                                    <p:anim calcmode="lin" valueType="num">
                                      <p:cBhvr>
                                        <p:cTn id="730" dur="1000" fill="hold"/>
                                        <p:tgtEl>
                                          <p:spTgt spid="113"/>
                                        </p:tgtEl>
                                        <p:attrNameLst>
                                          <p:attrName>style.rotation</p:attrName>
                                        </p:attrNameLst>
                                      </p:cBhvr>
                                      <p:tavLst>
                                        <p:tav tm="0">
                                          <p:val>
                                            <p:fltVal val="90"/>
                                          </p:val>
                                        </p:tav>
                                        <p:tav tm="100000">
                                          <p:val>
                                            <p:fltVal val="0"/>
                                          </p:val>
                                        </p:tav>
                                      </p:tavLst>
                                    </p:anim>
                                    <p:animEffect transition="in" filter="fade">
                                      <p:cBhvr>
                                        <p:cTn id="731" dur="1000"/>
                                        <p:tgtEl>
                                          <p:spTgt spid="113"/>
                                        </p:tgtEl>
                                      </p:cBhvr>
                                    </p:animEffect>
                                  </p:childTnLst>
                                </p:cTn>
                              </p:par>
                              <p:par>
                                <p:cTn id="732" presetID="31" presetClass="entr" presetSubtype="0" fill="hold" grpId="0" nodeType="withEffect">
                                  <p:stCondLst>
                                    <p:cond delay="750"/>
                                  </p:stCondLst>
                                  <p:childTnLst>
                                    <p:set>
                                      <p:cBhvr>
                                        <p:cTn id="733" dur="1" fill="hold">
                                          <p:stCondLst>
                                            <p:cond delay="0"/>
                                          </p:stCondLst>
                                        </p:cTn>
                                        <p:tgtEl>
                                          <p:spTgt spid="114"/>
                                        </p:tgtEl>
                                        <p:attrNameLst>
                                          <p:attrName>style.visibility</p:attrName>
                                        </p:attrNameLst>
                                      </p:cBhvr>
                                      <p:to>
                                        <p:strVal val="visible"/>
                                      </p:to>
                                    </p:set>
                                    <p:anim calcmode="lin" valueType="num">
                                      <p:cBhvr>
                                        <p:cTn id="734" dur="1000" fill="hold"/>
                                        <p:tgtEl>
                                          <p:spTgt spid="114"/>
                                        </p:tgtEl>
                                        <p:attrNameLst>
                                          <p:attrName>ppt_w</p:attrName>
                                        </p:attrNameLst>
                                      </p:cBhvr>
                                      <p:tavLst>
                                        <p:tav tm="0">
                                          <p:val>
                                            <p:fltVal val="0"/>
                                          </p:val>
                                        </p:tav>
                                        <p:tav tm="100000">
                                          <p:val>
                                            <p:strVal val="#ppt_w"/>
                                          </p:val>
                                        </p:tav>
                                      </p:tavLst>
                                    </p:anim>
                                    <p:anim calcmode="lin" valueType="num">
                                      <p:cBhvr>
                                        <p:cTn id="735" dur="1000" fill="hold"/>
                                        <p:tgtEl>
                                          <p:spTgt spid="114"/>
                                        </p:tgtEl>
                                        <p:attrNameLst>
                                          <p:attrName>ppt_h</p:attrName>
                                        </p:attrNameLst>
                                      </p:cBhvr>
                                      <p:tavLst>
                                        <p:tav tm="0">
                                          <p:val>
                                            <p:fltVal val="0"/>
                                          </p:val>
                                        </p:tav>
                                        <p:tav tm="100000">
                                          <p:val>
                                            <p:strVal val="#ppt_h"/>
                                          </p:val>
                                        </p:tav>
                                      </p:tavLst>
                                    </p:anim>
                                    <p:anim calcmode="lin" valueType="num">
                                      <p:cBhvr>
                                        <p:cTn id="736" dur="1000" fill="hold"/>
                                        <p:tgtEl>
                                          <p:spTgt spid="114"/>
                                        </p:tgtEl>
                                        <p:attrNameLst>
                                          <p:attrName>style.rotation</p:attrName>
                                        </p:attrNameLst>
                                      </p:cBhvr>
                                      <p:tavLst>
                                        <p:tav tm="0">
                                          <p:val>
                                            <p:fltVal val="90"/>
                                          </p:val>
                                        </p:tav>
                                        <p:tav tm="100000">
                                          <p:val>
                                            <p:fltVal val="0"/>
                                          </p:val>
                                        </p:tav>
                                      </p:tavLst>
                                    </p:anim>
                                    <p:animEffect transition="in" filter="fade">
                                      <p:cBhvr>
                                        <p:cTn id="737" dur="1000"/>
                                        <p:tgtEl>
                                          <p:spTgt spid="114"/>
                                        </p:tgtEl>
                                      </p:cBhvr>
                                    </p:animEffect>
                                  </p:childTnLst>
                                </p:cTn>
                              </p:par>
                              <p:par>
                                <p:cTn id="738" presetID="31" presetClass="entr" presetSubtype="0" fill="hold" grpId="0" nodeType="withEffect">
                                  <p:stCondLst>
                                    <p:cond delay="750"/>
                                  </p:stCondLst>
                                  <p:childTnLst>
                                    <p:set>
                                      <p:cBhvr>
                                        <p:cTn id="739" dur="1" fill="hold">
                                          <p:stCondLst>
                                            <p:cond delay="0"/>
                                          </p:stCondLst>
                                        </p:cTn>
                                        <p:tgtEl>
                                          <p:spTgt spid="115"/>
                                        </p:tgtEl>
                                        <p:attrNameLst>
                                          <p:attrName>style.visibility</p:attrName>
                                        </p:attrNameLst>
                                      </p:cBhvr>
                                      <p:to>
                                        <p:strVal val="visible"/>
                                      </p:to>
                                    </p:set>
                                    <p:anim calcmode="lin" valueType="num">
                                      <p:cBhvr>
                                        <p:cTn id="740" dur="1000" fill="hold"/>
                                        <p:tgtEl>
                                          <p:spTgt spid="115"/>
                                        </p:tgtEl>
                                        <p:attrNameLst>
                                          <p:attrName>ppt_w</p:attrName>
                                        </p:attrNameLst>
                                      </p:cBhvr>
                                      <p:tavLst>
                                        <p:tav tm="0">
                                          <p:val>
                                            <p:fltVal val="0"/>
                                          </p:val>
                                        </p:tav>
                                        <p:tav tm="100000">
                                          <p:val>
                                            <p:strVal val="#ppt_w"/>
                                          </p:val>
                                        </p:tav>
                                      </p:tavLst>
                                    </p:anim>
                                    <p:anim calcmode="lin" valueType="num">
                                      <p:cBhvr>
                                        <p:cTn id="741" dur="1000" fill="hold"/>
                                        <p:tgtEl>
                                          <p:spTgt spid="115"/>
                                        </p:tgtEl>
                                        <p:attrNameLst>
                                          <p:attrName>ppt_h</p:attrName>
                                        </p:attrNameLst>
                                      </p:cBhvr>
                                      <p:tavLst>
                                        <p:tav tm="0">
                                          <p:val>
                                            <p:fltVal val="0"/>
                                          </p:val>
                                        </p:tav>
                                        <p:tav tm="100000">
                                          <p:val>
                                            <p:strVal val="#ppt_h"/>
                                          </p:val>
                                        </p:tav>
                                      </p:tavLst>
                                    </p:anim>
                                    <p:anim calcmode="lin" valueType="num">
                                      <p:cBhvr>
                                        <p:cTn id="742" dur="1000" fill="hold"/>
                                        <p:tgtEl>
                                          <p:spTgt spid="115"/>
                                        </p:tgtEl>
                                        <p:attrNameLst>
                                          <p:attrName>style.rotation</p:attrName>
                                        </p:attrNameLst>
                                      </p:cBhvr>
                                      <p:tavLst>
                                        <p:tav tm="0">
                                          <p:val>
                                            <p:fltVal val="90"/>
                                          </p:val>
                                        </p:tav>
                                        <p:tav tm="100000">
                                          <p:val>
                                            <p:fltVal val="0"/>
                                          </p:val>
                                        </p:tav>
                                      </p:tavLst>
                                    </p:anim>
                                    <p:animEffect transition="in" filter="fade">
                                      <p:cBhvr>
                                        <p:cTn id="743" dur="1000"/>
                                        <p:tgtEl>
                                          <p:spTgt spid="115"/>
                                        </p:tgtEl>
                                      </p:cBhvr>
                                    </p:animEffect>
                                  </p:childTnLst>
                                </p:cTn>
                              </p:par>
                              <p:par>
                                <p:cTn id="744" presetID="31" presetClass="entr" presetSubtype="0" fill="hold" grpId="0" nodeType="withEffect">
                                  <p:stCondLst>
                                    <p:cond delay="750"/>
                                  </p:stCondLst>
                                  <p:childTnLst>
                                    <p:set>
                                      <p:cBhvr>
                                        <p:cTn id="745" dur="1" fill="hold">
                                          <p:stCondLst>
                                            <p:cond delay="0"/>
                                          </p:stCondLst>
                                        </p:cTn>
                                        <p:tgtEl>
                                          <p:spTgt spid="116"/>
                                        </p:tgtEl>
                                        <p:attrNameLst>
                                          <p:attrName>style.visibility</p:attrName>
                                        </p:attrNameLst>
                                      </p:cBhvr>
                                      <p:to>
                                        <p:strVal val="visible"/>
                                      </p:to>
                                    </p:set>
                                    <p:anim calcmode="lin" valueType="num">
                                      <p:cBhvr>
                                        <p:cTn id="746" dur="1000" fill="hold"/>
                                        <p:tgtEl>
                                          <p:spTgt spid="116"/>
                                        </p:tgtEl>
                                        <p:attrNameLst>
                                          <p:attrName>ppt_w</p:attrName>
                                        </p:attrNameLst>
                                      </p:cBhvr>
                                      <p:tavLst>
                                        <p:tav tm="0">
                                          <p:val>
                                            <p:fltVal val="0"/>
                                          </p:val>
                                        </p:tav>
                                        <p:tav tm="100000">
                                          <p:val>
                                            <p:strVal val="#ppt_w"/>
                                          </p:val>
                                        </p:tav>
                                      </p:tavLst>
                                    </p:anim>
                                    <p:anim calcmode="lin" valueType="num">
                                      <p:cBhvr>
                                        <p:cTn id="747" dur="1000" fill="hold"/>
                                        <p:tgtEl>
                                          <p:spTgt spid="116"/>
                                        </p:tgtEl>
                                        <p:attrNameLst>
                                          <p:attrName>ppt_h</p:attrName>
                                        </p:attrNameLst>
                                      </p:cBhvr>
                                      <p:tavLst>
                                        <p:tav tm="0">
                                          <p:val>
                                            <p:fltVal val="0"/>
                                          </p:val>
                                        </p:tav>
                                        <p:tav tm="100000">
                                          <p:val>
                                            <p:strVal val="#ppt_h"/>
                                          </p:val>
                                        </p:tav>
                                      </p:tavLst>
                                    </p:anim>
                                    <p:anim calcmode="lin" valueType="num">
                                      <p:cBhvr>
                                        <p:cTn id="748" dur="1000" fill="hold"/>
                                        <p:tgtEl>
                                          <p:spTgt spid="116"/>
                                        </p:tgtEl>
                                        <p:attrNameLst>
                                          <p:attrName>style.rotation</p:attrName>
                                        </p:attrNameLst>
                                      </p:cBhvr>
                                      <p:tavLst>
                                        <p:tav tm="0">
                                          <p:val>
                                            <p:fltVal val="90"/>
                                          </p:val>
                                        </p:tav>
                                        <p:tav tm="100000">
                                          <p:val>
                                            <p:fltVal val="0"/>
                                          </p:val>
                                        </p:tav>
                                      </p:tavLst>
                                    </p:anim>
                                    <p:animEffect transition="in" filter="fade">
                                      <p:cBhvr>
                                        <p:cTn id="749" dur="1000"/>
                                        <p:tgtEl>
                                          <p:spTgt spid="116"/>
                                        </p:tgtEl>
                                      </p:cBhvr>
                                    </p:animEffect>
                                  </p:childTnLst>
                                </p:cTn>
                              </p:par>
                              <p:par>
                                <p:cTn id="750" presetID="31" presetClass="entr" presetSubtype="0" fill="hold" grpId="0" nodeType="withEffect">
                                  <p:stCondLst>
                                    <p:cond delay="750"/>
                                  </p:stCondLst>
                                  <p:childTnLst>
                                    <p:set>
                                      <p:cBhvr>
                                        <p:cTn id="751" dur="1" fill="hold">
                                          <p:stCondLst>
                                            <p:cond delay="0"/>
                                          </p:stCondLst>
                                        </p:cTn>
                                        <p:tgtEl>
                                          <p:spTgt spid="117"/>
                                        </p:tgtEl>
                                        <p:attrNameLst>
                                          <p:attrName>style.visibility</p:attrName>
                                        </p:attrNameLst>
                                      </p:cBhvr>
                                      <p:to>
                                        <p:strVal val="visible"/>
                                      </p:to>
                                    </p:set>
                                    <p:anim calcmode="lin" valueType="num">
                                      <p:cBhvr>
                                        <p:cTn id="752" dur="1000" fill="hold"/>
                                        <p:tgtEl>
                                          <p:spTgt spid="117"/>
                                        </p:tgtEl>
                                        <p:attrNameLst>
                                          <p:attrName>ppt_w</p:attrName>
                                        </p:attrNameLst>
                                      </p:cBhvr>
                                      <p:tavLst>
                                        <p:tav tm="0">
                                          <p:val>
                                            <p:fltVal val="0"/>
                                          </p:val>
                                        </p:tav>
                                        <p:tav tm="100000">
                                          <p:val>
                                            <p:strVal val="#ppt_w"/>
                                          </p:val>
                                        </p:tav>
                                      </p:tavLst>
                                    </p:anim>
                                    <p:anim calcmode="lin" valueType="num">
                                      <p:cBhvr>
                                        <p:cTn id="753" dur="1000" fill="hold"/>
                                        <p:tgtEl>
                                          <p:spTgt spid="117"/>
                                        </p:tgtEl>
                                        <p:attrNameLst>
                                          <p:attrName>ppt_h</p:attrName>
                                        </p:attrNameLst>
                                      </p:cBhvr>
                                      <p:tavLst>
                                        <p:tav tm="0">
                                          <p:val>
                                            <p:fltVal val="0"/>
                                          </p:val>
                                        </p:tav>
                                        <p:tav tm="100000">
                                          <p:val>
                                            <p:strVal val="#ppt_h"/>
                                          </p:val>
                                        </p:tav>
                                      </p:tavLst>
                                    </p:anim>
                                    <p:anim calcmode="lin" valueType="num">
                                      <p:cBhvr>
                                        <p:cTn id="754" dur="1000" fill="hold"/>
                                        <p:tgtEl>
                                          <p:spTgt spid="117"/>
                                        </p:tgtEl>
                                        <p:attrNameLst>
                                          <p:attrName>style.rotation</p:attrName>
                                        </p:attrNameLst>
                                      </p:cBhvr>
                                      <p:tavLst>
                                        <p:tav tm="0">
                                          <p:val>
                                            <p:fltVal val="90"/>
                                          </p:val>
                                        </p:tav>
                                        <p:tav tm="100000">
                                          <p:val>
                                            <p:fltVal val="0"/>
                                          </p:val>
                                        </p:tav>
                                      </p:tavLst>
                                    </p:anim>
                                    <p:animEffect transition="in" filter="fade">
                                      <p:cBhvr>
                                        <p:cTn id="755" dur="1000"/>
                                        <p:tgtEl>
                                          <p:spTgt spid="117"/>
                                        </p:tgtEl>
                                      </p:cBhvr>
                                    </p:animEffect>
                                  </p:childTnLst>
                                </p:cTn>
                              </p:par>
                              <p:par>
                                <p:cTn id="756" presetID="31" presetClass="entr" presetSubtype="0" fill="hold" grpId="0" nodeType="withEffect">
                                  <p:stCondLst>
                                    <p:cond delay="750"/>
                                  </p:stCondLst>
                                  <p:childTnLst>
                                    <p:set>
                                      <p:cBhvr>
                                        <p:cTn id="757" dur="1" fill="hold">
                                          <p:stCondLst>
                                            <p:cond delay="0"/>
                                          </p:stCondLst>
                                        </p:cTn>
                                        <p:tgtEl>
                                          <p:spTgt spid="118"/>
                                        </p:tgtEl>
                                        <p:attrNameLst>
                                          <p:attrName>style.visibility</p:attrName>
                                        </p:attrNameLst>
                                      </p:cBhvr>
                                      <p:to>
                                        <p:strVal val="visible"/>
                                      </p:to>
                                    </p:set>
                                    <p:anim calcmode="lin" valueType="num">
                                      <p:cBhvr>
                                        <p:cTn id="758" dur="1000" fill="hold"/>
                                        <p:tgtEl>
                                          <p:spTgt spid="118"/>
                                        </p:tgtEl>
                                        <p:attrNameLst>
                                          <p:attrName>ppt_w</p:attrName>
                                        </p:attrNameLst>
                                      </p:cBhvr>
                                      <p:tavLst>
                                        <p:tav tm="0">
                                          <p:val>
                                            <p:fltVal val="0"/>
                                          </p:val>
                                        </p:tav>
                                        <p:tav tm="100000">
                                          <p:val>
                                            <p:strVal val="#ppt_w"/>
                                          </p:val>
                                        </p:tav>
                                      </p:tavLst>
                                    </p:anim>
                                    <p:anim calcmode="lin" valueType="num">
                                      <p:cBhvr>
                                        <p:cTn id="759" dur="1000" fill="hold"/>
                                        <p:tgtEl>
                                          <p:spTgt spid="118"/>
                                        </p:tgtEl>
                                        <p:attrNameLst>
                                          <p:attrName>ppt_h</p:attrName>
                                        </p:attrNameLst>
                                      </p:cBhvr>
                                      <p:tavLst>
                                        <p:tav tm="0">
                                          <p:val>
                                            <p:fltVal val="0"/>
                                          </p:val>
                                        </p:tav>
                                        <p:tav tm="100000">
                                          <p:val>
                                            <p:strVal val="#ppt_h"/>
                                          </p:val>
                                        </p:tav>
                                      </p:tavLst>
                                    </p:anim>
                                    <p:anim calcmode="lin" valueType="num">
                                      <p:cBhvr>
                                        <p:cTn id="760" dur="1000" fill="hold"/>
                                        <p:tgtEl>
                                          <p:spTgt spid="118"/>
                                        </p:tgtEl>
                                        <p:attrNameLst>
                                          <p:attrName>style.rotation</p:attrName>
                                        </p:attrNameLst>
                                      </p:cBhvr>
                                      <p:tavLst>
                                        <p:tav tm="0">
                                          <p:val>
                                            <p:fltVal val="90"/>
                                          </p:val>
                                        </p:tav>
                                        <p:tav tm="100000">
                                          <p:val>
                                            <p:fltVal val="0"/>
                                          </p:val>
                                        </p:tav>
                                      </p:tavLst>
                                    </p:anim>
                                    <p:animEffect transition="in" filter="fade">
                                      <p:cBhvr>
                                        <p:cTn id="761" dur="1000"/>
                                        <p:tgtEl>
                                          <p:spTgt spid="118"/>
                                        </p:tgtEl>
                                      </p:cBhvr>
                                    </p:animEffect>
                                  </p:childTnLst>
                                </p:cTn>
                              </p:par>
                              <p:par>
                                <p:cTn id="762" presetID="31" presetClass="entr" presetSubtype="0" fill="hold" grpId="0" nodeType="withEffect">
                                  <p:stCondLst>
                                    <p:cond delay="750"/>
                                  </p:stCondLst>
                                  <p:childTnLst>
                                    <p:set>
                                      <p:cBhvr>
                                        <p:cTn id="763" dur="1" fill="hold">
                                          <p:stCondLst>
                                            <p:cond delay="0"/>
                                          </p:stCondLst>
                                        </p:cTn>
                                        <p:tgtEl>
                                          <p:spTgt spid="119"/>
                                        </p:tgtEl>
                                        <p:attrNameLst>
                                          <p:attrName>style.visibility</p:attrName>
                                        </p:attrNameLst>
                                      </p:cBhvr>
                                      <p:to>
                                        <p:strVal val="visible"/>
                                      </p:to>
                                    </p:set>
                                    <p:anim calcmode="lin" valueType="num">
                                      <p:cBhvr>
                                        <p:cTn id="764" dur="1000" fill="hold"/>
                                        <p:tgtEl>
                                          <p:spTgt spid="119"/>
                                        </p:tgtEl>
                                        <p:attrNameLst>
                                          <p:attrName>ppt_w</p:attrName>
                                        </p:attrNameLst>
                                      </p:cBhvr>
                                      <p:tavLst>
                                        <p:tav tm="0">
                                          <p:val>
                                            <p:fltVal val="0"/>
                                          </p:val>
                                        </p:tav>
                                        <p:tav tm="100000">
                                          <p:val>
                                            <p:strVal val="#ppt_w"/>
                                          </p:val>
                                        </p:tav>
                                      </p:tavLst>
                                    </p:anim>
                                    <p:anim calcmode="lin" valueType="num">
                                      <p:cBhvr>
                                        <p:cTn id="765" dur="1000" fill="hold"/>
                                        <p:tgtEl>
                                          <p:spTgt spid="119"/>
                                        </p:tgtEl>
                                        <p:attrNameLst>
                                          <p:attrName>ppt_h</p:attrName>
                                        </p:attrNameLst>
                                      </p:cBhvr>
                                      <p:tavLst>
                                        <p:tav tm="0">
                                          <p:val>
                                            <p:fltVal val="0"/>
                                          </p:val>
                                        </p:tav>
                                        <p:tav tm="100000">
                                          <p:val>
                                            <p:strVal val="#ppt_h"/>
                                          </p:val>
                                        </p:tav>
                                      </p:tavLst>
                                    </p:anim>
                                    <p:anim calcmode="lin" valueType="num">
                                      <p:cBhvr>
                                        <p:cTn id="766" dur="1000" fill="hold"/>
                                        <p:tgtEl>
                                          <p:spTgt spid="119"/>
                                        </p:tgtEl>
                                        <p:attrNameLst>
                                          <p:attrName>style.rotation</p:attrName>
                                        </p:attrNameLst>
                                      </p:cBhvr>
                                      <p:tavLst>
                                        <p:tav tm="0">
                                          <p:val>
                                            <p:fltVal val="90"/>
                                          </p:val>
                                        </p:tav>
                                        <p:tav tm="100000">
                                          <p:val>
                                            <p:fltVal val="0"/>
                                          </p:val>
                                        </p:tav>
                                      </p:tavLst>
                                    </p:anim>
                                    <p:animEffect transition="in" filter="fade">
                                      <p:cBhvr>
                                        <p:cTn id="767" dur="1000"/>
                                        <p:tgtEl>
                                          <p:spTgt spid="119"/>
                                        </p:tgtEl>
                                      </p:cBhvr>
                                    </p:animEffect>
                                  </p:childTnLst>
                                </p:cTn>
                              </p:par>
                              <p:par>
                                <p:cTn id="768" presetID="31" presetClass="entr" presetSubtype="0" fill="hold" grpId="0" nodeType="withEffect">
                                  <p:stCondLst>
                                    <p:cond delay="750"/>
                                  </p:stCondLst>
                                  <p:childTnLst>
                                    <p:set>
                                      <p:cBhvr>
                                        <p:cTn id="769" dur="1" fill="hold">
                                          <p:stCondLst>
                                            <p:cond delay="0"/>
                                          </p:stCondLst>
                                        </p:cTn>
                                        <p:tgtEl>
                                          <p:spTgt spid="120"/>
                                        </p:tgtEl>
                                        <p:attrNameLst>
                                          <p:attrName>style.visibility</p:attrName>
                                        </p:attrNameLst>
                                      </p:cBhvr>
                                      <p:to>
                                        <p:strVal val="visible"/>
                                      </p:to>
                                    </p:set>
                                    <p:anim calcmode="lin" valueType="num">
                                      <p:cBhvr>
                                        <p:cTn id="770" dur="1000" fill="hold"/>
                                        <p:tgtEl>
                                          <p:spTgt spid="120"/>
                                        </p:tgtEl>
                                        <p:attrNameLst>
                                          <p:attrName>ppt_w</p:attrName>
                                        </p:attrNameLst>
                                      </p:cBhvr>
                                      <p:tavLst>
                                        <p:tav tm="0">
                                          <p:val>
                                            <p:fltVal val="0"/>
                                          </p:val>
                                        </p:tav>
                                        <p:tav tm="100000">
                                          <p:val>
                                            <p:strVal val="#ppt_w"/>
                                          </p:val>
                                        </p:tav>
                                      </p:tavLst>
                                    </p:anim>
                                    <p:anim calcmode="lin" valueType="num">
                                      <p:cBhvr>
                                        <p:cTn id="771" dur="1000" fill="hold"/>
                                        <p:tgtEl>
                                          <p:spTgt spid="120"/>
                                        </p:tgtEl>
                                        <p:attrNameLst>
                                          <p:attrName>ppt_h</p:attrName>
                                        </p:attrNameLst>
                                      </p:cBhvr>
                                      <p:tavLst>
                                        <p:tav tm="0">
                                          <p:val>
                                            <p:fltVal val="0"/>
                                          </p:val>
                                        </p:tav>
                                        <p:tav tm="100000">
                                          <p:val>
                                            <p:strVal val="#ppt_h"/>
                                          </p:val>
                                        </p:tav>
                                      </p:tavLst>
                                    </p:anim>
                                    <p:anim calcmode="lin" valueType="num">
                                      <p:cBhvr>
                                        <p:cTn id="772" dur="1000" fill="hold"/>
                                        <p:tgtEl>
                                          <p:spTgt spid="120"/>
                                        </p:tgtEl>
                                        <p:attrNameLst>
                                          <p:attrName>style.rotation</p:attrName>
                                        </p:attrNameLst>
                                      </p:cBhvr>
                                      <p:tavLst>
                                        <p:tav tm="0">
                                          <p:val>
                                            <p:fltVal val="90"/>
                                          </p:val>
                                        </p:tav>
                                        <p:tav tm="100000">
                                          <p:val>
                                            <p:fltVal val="0"/>
                                          </p:val>
                                        </p:tav>
                                      </p:tavLst>
                                    </p:anim>
                                    <p:animEffect transition="in" filter="fade">
                                      <p:cBhvr>
                                        <p:cTn id="773" dur="1000"/>
                                        <p:tgtEl>
                                          <p:spTgt spid="120"/>
                                        </p:tgtEl>
                                      </p:cBhvr>
                                    </p:animEffect>
                                  </p:childTnLst>
                                </p:cTn>
                              </p:par>
                              <p:par>
                                <p:cTn id="774" presetID="31" presetClass="entr" presetSubtype="0" fill="hold" grpId="0" nodeType="withEffect">
                                  <p:stCondLst>
                                    <p:cond delay="750"/>
                                  </p:stCondLst>
                                  <p:childTnLst>
                                    <p:set>
                                      <p:cBhvr>
                                        <p:cTn id="775" dur="1" fill="hold">
                                          <p:stCondLst>
                                            <p:cond delay="0"/>
                                          </p:stCondLst>
                                        </p:cTn>
                                        <p:tgtEl>
                                          <p:spTgt spid="121"/>
                                        </p:tgtEl>
                                        <p:attrNameLst>
                                          <p:attrName>style.visibility</p:attrName>
                                        </p:attrNameLst>
                                      </p:cBhvr>
                                      <p:to>
                                        <p:strVal val="visible"/>
                                      </p:to>
                                    </p:set>
                                    <p:anim calcmode="lin" valueType="num">
                                      <p:cBhvr>
                                        <p:cTn id="776" dur="1000" fill="hold"/>
                                        <p:tgtEl>
                                          <p:spTgt spid="121"/>
                                        </p:tgtEl>
                                        <p:attrNameLst>
                                          <p:attrName>ppt_w</p:attrName>
                                        </p:attrNameLst>
                                      </p:cBhvr>
                                      <p:tavLst>
                                        <p:tav tm="0">
                                          <p:val>
                                            <p:fltVal val="0"/>
                                          </p:val>
                                        </p:tav>
                                        <p:tav tm="100000">
                                          <p:val>
                                            <p:strVal val="#ppt_w"/>
                                          </p:val>
                                        </p:tav>
                                      </p:tavLst>
                                    </p:anim>
                                    <p:anim calcmode="lin" valueType="num">
                                      <p:cBhvr>
                                        <p:cTn id="777" dur="1000" fill="hold"/>
                                        <p:tgtEl>
                                          <p:spTgt spid="121"/>
                                        </p:tgtEl>
                                        <p:attrNameLst>
                                          <p:attrName>ppt_h</p:attrName>
                                        </p:attrNameLst>
                                      </p:cBhvr>
                                      <p:tavLst>
                                        <p:tav tm="0">
                                          <p:val>
                                            <p:fltVal val="0"/>
                                          </p:val>
                                        </p:tav>
                                        <p:tav tm="100000">
                                          <p:val>
                                            <p:strVal val="#ppt_h"/>
                                          </p:val>
                                        </p:tav>
                                      </p:tavLst>
                                    </p:anim>
                                    <p:anim calcmode="lin" valueType="num">
                                      <p:cBhvr>
                                        <p:cTn id="778" dur="1000" fill="hold"/>
                                        <p:tgtEl>
                                          <p:spTgt spid="121"/>
                                        </p:tgtEl>
                                        <p:attrNameLst>
                                          <p:attrName>style.rotation</p:attrName>
                                        </p:attrNameLst>
                                      </p:cBhvr>
                                      <p:tavLst>
                                        <p:tav tm="0">
                                          <p:val>
                                            <p:fltVal val="90"/>
                                          </p:val>
                                        </p:tav>
                                        <p:tav tm="100000">
                                          <p:val>
                                            <p:fltVal val="0"/>
                                          </p:val>
                                        </p:tav>
                                      </p:tavLst>
                                    </p:anim>
                                    <p:animEffect transition="in" filter="fade">
                                      <p:cBhvr>
                                        <p:cTn id="779" dur="1000"/>
                                        <p:tgtEl>
                                          <p:spTgt spid="121"/>
                                        </p:tgtEl>
                                      </p:cBhvr>
                                    </p:animEffect>
                                  </p:childTnLst>
                                </p:cTn>
                              </p:par>
                              <p:par>
                                <p:cTn id="780" presetID="31" presetClass="entr" presetSubtype="0" fill="hold" grpId="0" nodeType="withEffect">
                                  <p:stCondLst>
                                    <p:cond delay="750"/>
                                  </p:stCondLst>
                                  <p:childTnLst>
                                    <p:set>
                                      <p:cBhvr>
                                        <p:cTn id="781" dur="1" fill="hold">
                                          <p:stCondLst>
                                            <p:cond delay="0"/>
                                          </p:stCondLst>
                                        </p:cTn>
                                        <p:tgtEl>
                                          <p:spTgt spid="122"/>
                                        </p:tgtEl>
                                        <p:attrNameLst>
                                          <p:attrName>style.visibility</p:attrName>
                                        </p:attrNameLst>
                                      </p:cBhvr>
                                      <p:to>
                                        <p:strVal val="visible"/>
                                      </p:to>
                                    </p:set>
                                    <p:anim calcmode="lin" valueType="num">
                                      <p:cBhvr>
                                        <p:cTn id="782" dur="1000" fill="hold"/>
                                        <p:tgtEl>
                                          <p:spTgt spid="122"/>
                                        </p:tgtEl>
                                        <p:attrNameLst>
                                          <p:attrName>ppt_w</p:attrName>
                                        </p:attrNameLst>
                                      </p:cBhvr>
                                      <p:tavLst>
                                        <p:tav tm="0">
                                          <p:val>
                                            <p:fltVal val="0"/>
                                          </p:val>
                                        </p:tav>
                                        <p:tav tm="100000">
                                          <p:val>
                                            <p:strVal val="#ppt_w"/>
                                          </p:val>
                                        </p:tav>
                                      </p:tavLst>
                                    </p:anim>
                                    <p:anim calcmode="lin" valueType="num">
                                      <p:cBhvr>
                                        <p:cTn id="783" dur="1000" fill="hold"/>
                                        <p:tgtEl>
                                          <p:spTgt spid="122"/>
                                        </p:tgtEl>
                                        <p:attrNameLst>
                                          <p:attrName>ppt_h</p:attrName>
                                        </p:attrNameLst>
                                      </p:cBhvr>
                                      <p:tavLst>
                                        <p:tav tm="0">
                                          <p:val>
                                            <p:fltVal val="0"/>
                                          </p:val>
                                        </p:tav>
                                        <p:tav tm="100000">
                                          <p:val>
                                            <p:strVal val="#ppt_h"/>
                                          </p:val>
                                        </p:tav>
                                      </p:tavLst>
                                    </p:anim>
                                    <p:anim calcmode="lin" valueType="num">
                                      <p:cBhvr>
                                        <p:cTn id="784" dur="1000" fill="hold"/>
                                        <p:tgtEl>
                                          <p:spTgt spid="122"/>
                                        </p:tgtEl>
                                        <p:attrNameLst>
                                          <p:attrName>style.rotation</p:attrName>
                                        </p:attrNameLst>
                                      </p:cBhvr>
                                      <p:tavLst>
                                        <p:tav tm="0">
                                          <p:val>
                                            <p:fltVal val="90"/>
                                          </p:val>
                                        </p:tav>
                                        <p:tav tm="100000">
                                          <p:val>
                                            <p:fltVal val="0"/>
                                          </p:val>
                                        </p:tav>
                                      </p:tavLst>
                                    </p:anim>
                                    <p:animEffect transition="in" filter="fade">
                                      <p:cBhvr>
                                        <p:cTn id="785" dur="1000"/>
                                        <p:tgtEl>
                                          <p:spTgt spid="122"/>
                                        </p:tgtEl>
                                      </p:cBhvr>
                                    </p:animEffect>
                                  </p:childTnLst>
                                </p:cTn>
                              </p:par>
                              <p:par>
                                <p:cTn id="786" presetID="31" presetClass="entr" presetSubtype="0" fill="hold" grpId="0" nodeType="withEffect">
                                  <p:stCondLst>
                                    <p:cond delay="750"/>
                                  </p:stCondLst>
                                  <p:childTnLst>
                                    <p:set>
                                      <p:cBhvr>
                                        <p:cTn id="787" dur="1" fill="hold">
                                          <p:stCondLst>
                                            <p:cond delay="0"/>
                                          </p:stCondLst>
                                        </p:cTn>
                                        <p:tgtEl>
                                          <p:spTgt spid="123"/>
                                        </p:tgtEl>
                                        <p:attrNameLst>
                                          <p:attrName>style.visibility</p:attrName>
                                        </p:attrNameLst>
                                      </p:cBhvr>
                                      <p:to>
                                        <p:strVal val="visible"/>
                                      </p:to>
                                    </p:set>
                                    <p:anim calcmode="lin" valueType="num">
                                      <p:cBhvr>
                                        <p:cTn id="788" dur="1000" fill="hold"/>
                                        <p:tgtEl>
                                          <p:spTgt spid="123"/>
                                        </p:tgtEl>
                                        <p:attrNameLst>
                                          <p:attrName>ppt_w</p:attrName>
                                        </p:attrNameLst>
                                      </p:cBhvr>
                                      <p:tavLst>
                                        <p:tav tm="0">
                                          <p:val>
                                            <p:fltVal val="0"/>
                                          </p:val>
                                        </p:tav>
                                        <p:tav tm="100000">
                                          <p:val>
                                            <p:strVal val="#ppt_w"/>
                                          </p:val>
                                        </p:tav>
                                      </p:tavLst>
                                    </p:anim>
                                    <p:anim calcmode="lin" valueType="num">
                                      <p:cBhvr>
                                        <p:cTn id="789" dur="1000" fill="hold"/>
                                        <p:tgtEl>
                                          <p:spTgt spid="123"/>
                                        </p:tgtEl>
                                        <p:attrNameLst>
                                          <p:attrName>ppt_h</p:attrName>
                                        </p:attrNameLst>
                                      </p:cBhvr>
                                      <p:tavLst>
                                        <p:tav tm="0">
                                          <p:val>
                                            <p:fltVal val="0"/>
                                          </p:val>
                                        </p:tav>
                                        <p:tav tm="100000">
                                          <p:val>
                                            <p:strVal val="#ppt_h"/>
                                          </p:val>
                                        </p:tav>
                                      </p:tavLst>
                                    </p:anim>
                                    <p:anim calcmode="lin" valueType="num">
                                      <p:cBhvr>
                                        <p:cTn id="790" dur="1000" fill="hold"/>
                                        <p:tgtEl>
                                          <p:spTgt spid="123"/>
                                        </p:tgtEl>
                                        <p:attrNameLst>
                                          <p:attrName>style.rotation</p:attrName>
                                        </p:attrNameLst>
                                      </p:cBhvr>
                                      <p:tavLst>
                                        <p:tav tm="0">
                                          <p:val>
                                            <p:fltVal val="90"/>
                                          </p:val>
                                        </p:tav>
                                        <p:tav tm="100000">
                                          <p:val>
                                            <p:fltVal val="0"/>
                                          </p:val>
                                        </p:tav>
                                      </p:tavLst>
                                    </p:anim>
                                    <p:animEffect transition="in" filter="fade">
                                      <p:cBhvr>
                                        <p:cTn id="791" dur="1000"/>
                                        <p:tgtEl>
                                          <p:spTgt spid="123"/>
                                        </p:tgtEl>
                                      </p:cBhvr>
                                    </p:animEffect>
                                  </p:childTnLst>
                                </p:cTn>
                              </p:par>
                              <p:par>
                                <p:cTn id="792" presetID="31" presetClass="entr" presetSubtype="0" fill="hold" grpId="0" nodeType="withEffect">
                                  <p:stCondLst>
                                    <p:cond delay="750"/>
                                  </p:stCondLst>
                                  <p:childTnLst>
                                    <p:set>
                                      <p:cBhvr>
                                        <p:cTn id="793" dur="1" fill="hold">
                                          <p:stCondLst>
                                            <p:cond delay="0"/>
                                          </p:stCondLst>
                                        </p:cTn>
                                        <p:tgtEl>
                                          <p:spTgt spid="124"/>
                                        </p:tgtEl>
                                        <p:attrNameLst>
                                          <p:attrName>style.visibility</p:attrName>
                                        </p:attrNameLst>
                                      </p:cBhvr>
                                      <p:to>
                                        <p:strVal val="visible"/>
                                      </p:to>
                                    </p:set>
                                    <p:anim calcmode="lin" valueType="num">
                                      <p:cBhvr>
                                        <p:cTn id="794" dur="1000" fill="hold"/>
                                        <p:tgtEl>
                                          <p:spTgt spid="124"/>
                                        </p:tgtEl>
                                        <p:attrNameLst>
                                          <p:attrName>ppt_w</p:attrName>
                                        </p:attrNameLst>
                                      </p:cBhvr>
                                      <p:tavLst>
                                        <p:tav tm="0">
                                          <p:val>
                                            <p:fltVal val="0"/>
                                          </p:val>
                                        </p:tav>
                                        <p:tav tm="100000">
                                          <p:val>
                                            <p:strVal val="#ppt_w"/>
                                          </p:val>
                                        </p:tav>
                                      </p:tavLst>
                                    </p:anim>
                                    <p:anim calcmode="lin" valueType="num">
                                      <p:cBhvr>
                                        <p:cTn id="795" dur="1000" fill="hold"/>
                                        <p:tgtEl>
                                          <p:spTgt spid="124"/>
                                        </p:tgtEl>
                                        <p:attrNameLst>
                                          <p:attrName>ppt_h</p:attrName>
                                        </p:attrNameLst>
                                      </p:cBhvr>
                                      <p:tavLst>
                                        <p:tav tm="0">
                                          <p:val>
                                            <p:fltVal val="0"/>
                                          </p:val>
                                        </p:tav>
                                        <p:tav tm="100000">
                                          <p:val>
                                            <p:strVal val="#ppt_h"/>
                                          </p:val>
                                        </p:tav>
                                      </p:tavLst>
                                    </p:anim>
                                    <p:anim calcmode="lin" valueType="num">
                                      <p:cBhvr>
                                        <p:cTn id="796" dur="1000" fill="hold"/>
                                        <p:tgtEl>
                                          <p:spTgt spid="124"/>
                                        </p:tgtEl>
                                        <p:attrNameLst>
                                          <p:attrName>style.rotation</p:attrName>
                                        </p:attrNameLst>
                                      </p:cBhvr>
                                      <p:tavLst>
                                        <p:tav tm="0">
                                          <p:val>
                                            <p:fltVal val="90"/>
                                          </p:val>
                                        </p:tav>
                                        <p:tav tm="100000">
                                          <p:val>
                                            <p:fltVal val="0"/>
                                          </p:val>
                                        </p:tav>
                                      </p:tavLst>
                                    </p:anim>
                                    <p:animEffect transition="in" filter="fade">
                                      <p:cBhvr>
                                        <p:cTn id="797" dur="1000"/>
                                        <p:tgtEl>
                                          <p:spTgt spid="124"/>
                                        </p:tgtEl>
                                      </p:cBhvr>
                                    </p:animEffect>
                                  </p:childTnLst>
                                </p:cTn>
                              </p:par>
                              <p:par>
                                <p:cTn id="798" presetID="31" presetClass="entr" presetSubtype="0" fill="hold" grpId="0" nodeType="withEffect">
                                  <p:stCondLst>
                                    <p:cond delay="750"/>
                                  </p:stCondLst>
                                  <p:childTnLst>
                                    <p:set>
                                      <p:cBhvr>
                                        <p:cTn id="799" dur="1" fill="hold">
                                          <p:stCondLst>
                                            <p:cond delay="0"/>
                                          </p:stCondLst>
                                        </p:cTn>
                                        <p:tgtEl>
                                          <p:spTgt spid="125"/>
                                        </p:tgtEl>
                                        <p:attrNameLst>
                                          <p:attrName>style.visibility</p:attrName>
                                        </p:attrNameLst>
                                      </p:cBhvr>
                                      <p:to>
                                        <p:strVal val="visible"/>
                                      </p:to>
                                    </p:set>
                                    <p:anim calcmode="lin" valueType="num">
                                      <p:cBhvr>
                                        <p:cTn id="800" dur="1000" fill="hold"/>
                                        <p:tgtEl>
                                          <p:spTgt spid="125"/>
                                        </p:tgtEl>
                                        <p:attrNameLst>
                                          <p:attrName>ppt_w</p:attrName>
                                        </p:attrNameLst>
                                      </p:cBhvr>
                                      <p:tavLst>
                                        <p:tav tm="0">
                                          <p:val>
                                            <p:fltVal val="0"/>
                                          </p:val>
                                        </p:tav>
                                        <p:tav tm="100000">
                                          <p:val>
                                            <p:strVal val="#ppt_w"/>
                                          </p:val>
                                        </p:tav>
                                      </p:tavLst>
                                    </p:anim>
                                    <p:anim calcmode="lin" valueType="num">
                                      <p:cBhvr>
                                        <p:cTn id="801" dur="1000" fill="hold"/>
                                        <p:tgtEl>
                                          <p:spTgt spid="125"/>
                                        </p:tgtEl>
                                        <p:attrNameLst>
                                          <p:attrName>ppt_h</p:attrName>
                                        </p:attrNameLst>
                                      </p:cBhvr>
                                      <p:tavLst>
                                        <p:tav tm="0">
                                          <p:val>
                                            <p:fltVal val="0"/>
                                          </p:val>
                                        </p:tav>
                                        <p:tav tm="100000">
                                          <p:val>
                                            <p:strVal val="#ppt_h"/>
                                          </p:val>
                                        </p:tav>
                                      </p:tavLst>
                                    </p:anim>
                                    <p:anim calcmode="lin" valueType="num">
                                      <p:cBhvr>
                                        <p:cTn id="802" dur="1000" fill="hold"/>
                                        <p:tgtEl>
                                          <p:spTgt spid="125"/>
                                        </p:tgtEl>
                                        <p:attrNameLst>
                                          <p:attrName>style.rotation</p:attrName>
                                        </p:attrNameLst>
                                      </p:cBhvr>
                                      <p:tavLst>
                                        <p:tav tm="0">
                                          <p:val>
                                            <p:fltVal val="90"/>
                                          </p:val>
                                        </p:tav>
                                        <p:tav tm="100000">
                                          <p:val>
                                            <p:fltVal val="0"/>
                                          </p:val>
                                        </p:tav>
                                      </p:tavLst>
                                    </p:anim>
                                    <p:animEffect transition="in" filter="fade">
                                      <p:cBhvr>
                                        <p:cTn id="803" dur="1000"/>
                                        <p:tgtEl>
                                          <p:spTgt spid="125"/>
                                        </p:tgtEl>
                                      </p:cBhvr>
                                    </p:animEffect>
                                  </p:childTnLst>
                                </p:cTn>
                              </p:par>
                              <p:par>
                                <p:cTn id="804" presetID="31" presetClass="entr" presetSubtype="0" fill="hold" grpId="0" nodeType="withEffect">
                                  <p:stCondLst>
                                    <p:cond delay="750"/>
                                  </p:stCondLst>
                                  <p:childTnLst>
                                    <p:set>
                                      <p:cBhvr>
                                        <p:cTn id="805" dur="1" fill="hold">
                                          <p:stCondLst>
                                            <p:cond delay="0"/>
                                          </p:stCondLst>
                                        </p:cTn>
                                        <p:tgtEl>
                                          <p:spTgt spid="126"/>
                                        </p:tgtEl>
                                        <p:attrNameLst>
                                          <p:attrName>style.visibility</p:attrName>
                                        </p:attrNameLst>
                                      </p:cBhvr>
                                      <p:to>
                                        <p:strVal val="visible"/>
                                      </p:to>
                                    </p:set>
                                    <p:anim calcmode="lin" valueType="num">
                                      <p:cBhvr>
                                        <p:cTn id="806" dur="1000" fill="hold"/>
                                        <p:tgtEl>
                                          <p:spTgt spid="126"/>
                                        </p:tgtEl>
                                        <p:attrNameLst>
                                          <p:attrName>ppt_w</p:attrName>
                                        </p:attrNameLst>
                                      </p:cBhvr>
                                      <p:tavLst>
                                        <p:tav tm="0">
                                          <p:val>
                                            <p:fltVal val="0"/>
                                          </p:val>
                                        </p:tav>
                                        <p:tav tm="100000">
                                          <p:val>
                                            <p:strVal val="#ppt_w"/>
                                          </p:val>
                                        </p:tav>
                                      </p:tavLst>
                                    </p:anim>
                                    <p:anim calcmode="lin" valueType="num">
                                      <p:cBhvr>
                                        <p:cTn id="807" dur="1000" fill="hold"/>
                                        <p:tgtEl>
                                          <p:spTgt spid="126"/>
                                        </p:tgtEl>
                                        <p:attrNameLst>
                                          <p:attrName>ppt_h</p:attrName>
                                        </p:attrNameLst>
                                      </p:cBhvr>
                                      <p:tavLst>
                                        <p:tav tm="0">
                                          <p:val>
                                            <p:fltVal val="0"/>
                                          </p:val>
                                        </p:tav>
                                        <p:tav tm="100000">
                                          <p:val>
                                            <p:strVal val="#ppt_h"/>
                                          </p:val>
                                        </p:tav>
                                      </p:tavLst>
                                    </p:anim>
                                    <p:anim calcmode="lin" valueType="num">
                                      <p:cBhvr>
                                        <p:cTn id="808" dur="1000" fill="hold"/>
                                        <p:tgtEl>
                                          <p:spTgt spid="126"/>
                                        </p:tgtEl>
                                        <p:attrNameLst>
                                          <p:attrName>style.rotation</p:attrName>
                                        </p:attrNameLst>
                                      </p:cBhvr>
                                      <p:tavLst>
                                        <p:tav tm="0">
                                          <p:val>
                                            <p:fltVal val="90"/>
                                          </p:val>
                                        </p:tav>
                                        <p:tav tm="100000">
                                          <p:val>
                                            <p:fltVal val="0"/>
                                          </p:val>
                                        </p:tav>
                                      </p:tavLst>
                                    </p:anim>
                                    <p:animEffect transition="in" filter="fade">
                                      <p:cBhvr>
                                        <p:cTn id="809" dur="1000"/>
                                        <p:tgtEl>
                                          <p:spTgt spid="126"/>
                                        </p:tgtEl>
                                      </p:cBhvr>
                                    </p:animEffect>
                                  </p:childTnLst>
                                </p:cTn>
                              </p:par>
                              <p:par>
                                <p:cTn id="810" presetID="31" presetClass="entr" presetSubtype="0" fill="hold" grpId="0" nodeType="withEffect">
                                  <p:stCondLst>
                                    <p:cond delay="750"/>
                                  </p:stCondLst>
                                  <p:childTnLst>
                                    <p:set>
                                      <p:cBhvr>
                                        <p:cTn id="811" dur="1" fill="hold">
                                          <p:stCondLst>
                                            <p:cond delay="0"/>
                                          </p:stCondLst>
                                        </p:cTn>
                                        <p:tgtEl>
                                          <p:spTgt spid="127"/>
                                        </p:tgtEl>
                                        <p:attrNameLst>
                                          <p:attrName>style.visibility</p:attrName>
                                        </p:attrNameLst>
                                      </p:cBhvr>
                                      <p:to>
                                        <p:strVal val="visible"/>
                                      </p:to>
                                    </p:set>
                                    <p:anim calcmode="lin" valueType="num">
                                      <p:cBhvr>
                                        <p:cTn id="812" dur="1000" fill="hold"/>
                                        <p:tgtEl>
                                          <p:spTgt spid="127"/>
                                        </p:tgtEl>
                                        <p:attrNameLst>
                                          <p:attrName>ppt_w</p:attrName>
                                        </p:attrNameLst>
                                      </p:cBhvr>
                                      <p:tavLst>
                                        <p:tav tm="0">
                                          <p:val>
                                            <p:fltVal val="0"/>
                                          </p:val>
                                        </p:tav>
                                        <p:tav tm="100000">
                                          <p:val>
                                            <p:strVal val="#ppt_w"/>
                                          </p:val>
                                        </p:tav>
                                      </p:tavLst>
                                    </p:anim>
                                    <p:anim calcmode="lin" valueType="num">
                                      <p:cBhvr>
                                        <p:cTn id="813" dur="1000" fill="hold"/>
                                        <p:tgtEl>
                                          <p:spTgt spid="127"/>
                                        </p:tgtEl>
                                        <p:attrNameLst>
                                          <p:attrName>ppt_h</p:attrName>
                                        </p:attrNameLst>
                                      </p:cBhvr>
                                      <p:tavLst>
                                        <p:tav tm="0">
                                          <p:val>
                                            <p:fltVal val="0"/>
                                          </p:val>
                                        </p:tav>
                                        <p:tav tm="100000">
                                          <p:val>
                                            <p:strVal val="#ppt_h"/>
                                          </p:val>
                                        </p:tav>
                                      </p:tavLst>
                                    </p:anim>
                                    <p:anim calcmode="lin" valueType="num">
                                      <p:cBhvr>
                                        <p:cTn id="814" dur="1000" fill="hold"/>
                                        <p:tgtEl>
                                          <p:spTgt spid="127"/>
                                        </p:tgtEl>
                                        <p:attrNameLst>
                                          <p:attrName>style.rotation</p:attrName>
                                        </p:attrNameLst>
                                      </p:cBhvr>
                                      <p:tavLst>
                                        <p:tav tm="0">
                                          <p:val>
                                            <p:fltVal val="90"/>
                                          </p:val>
                                        </p:tav>
                                        <p:tav tm="100000">
                                          <p:val>
                                            <p:fltVal val="0"/>
                                          </p:val>
                                        </p:tav>
                                      </p:tavLst>
                                    </p:anim>
                                    <p:animEffect transition="in" filter="fade">
                                      <p:cBhvr>
                                        <p:cTn id="815" dur="1000"/>
                                        <p:tgtEl>
                                          <p:spTgt spid="127"/>
                                        </p:tgtEl>
                                      </p:cBhvr>
                                    </p:animEffect>
                                  </p:childTnLst>
                                </p:cTn>
                              </p:par>
                              <p:par>
                                <p:cTn id="816" presetID="31" presetClass="entr" presetSubtype="0" fill="hold" grpId="0" nodeType="withEffect">
                                  <p:stCondLst>
                                    <p:cond delay="750"/>
                                  </p:stCondLst>
                                  <p:childTnLst>
                                    <p:set>
                                      <p:cBhvr>
                                        <p:cTn id="817" dur="1" fill="hold">
                                          <p:stCondLst>
                                            <p:cond delay="0"/>
                                          </p:stCondLst>
                                        </p:cTn>
                                        <p:tgtEl>
                                          <p:spTgt spid="128"/>
                                        </p:tgtEl>
                                        <p:attrNameLst>
                                          <p:attrName>style.visibility</p:attrName>
                                        </p:attrNameLst>
                                      </p:cBhvr>
                                      <p:to>
                                        <p:strVal val="visible"/>
                                      </p:to>
                                    </p:set>
                                    <p:anim calcmode="lin" valueType="num">
                                      <p:cBhvr>
                                        <p:cTn id="818" dur="1000" fill="hold"/>
                                        <p:tgtEl>
                                          <p:spTgt spid="128"/>
                                        </p:tgtEl>
                                        <p:attrNameLst>
                                          <p:attrName>ppt_w</p:attrName>
                                        </p:attrNameLst>
                                      </p:cBhvr>
                                      <p:tavLst>
                                        <p:tav tm="0">
                                          <p:val>
                                            <p:fltVal val="0"/>
                                          </p:val>
                                        </p:tav>
                                        <p:tav tm="100000">
                                          <p:val>
                                            <p:strVal val="#ppt_w"/>
                                          </p:val>
                                        </p:tav>
                                      </p:tavLst>
                                    </p:anim>
                                    <p:anim calcmode="lin" valueType="num">
                                      <p:cBhvr>
                                        <p:cTn id="819" dur="1000" fill="hold"/>
                                        <p:tgtEl>
                                          <p:spTgt spid="128"/>
                                        </p:tgtEl>
                                        <p:attrNameLst>
                                          <p:attrName>ppt_h</p:attrName>
                                        </p:attrNameLst>
                                      </p:cBhvr>
                                      <p:tavLst>
                                        <p:tav tm="0">
                                          <p:val>
                                            <p:fltVal val="0"/>
                                          </p:val>
                                        </p:tav>
                                        <p:tav tm="100000">
                                          <p:val>
                                            <p:strVal val="#ppt_h"/>
                                          </p:val>
                                        </p:tav>
                                      </p:tavLst>
                                    </p:anim>
                                    <p:anim calcmode="lin" valueType="num">
                                      <p:cBhvr>
                                        <p:cTn id="820" dur="1000" fill="hold"/>
                                        <p:tgtEl>
                                          <p:spTgt spid="128"/>
                                        </p:tgtEl>
                                        <p:attrNameLst>
                                          <p:attrName>style.rotation</p:attrName>
                                        </p:attrNameLst>
                                      </p:cBhvr>
                                      <p:tavLst>
                                        <p:tav tm="0">
                                          <p:val>
                                            <p:fltVal val="90"/>
                                          </p:val>
                                        </p:tav>
                                        <p:tav tm="100000">
                                          <p:val>
                                            <p:fltVal val="0"/>
                                          </p:val>
                                        </p:tav>
                                      </p:tavLst>
                                    </p:anim>
                                    <p:animEffect transition="in" filter="fade">
                                      <p:cBhvr>
                                        <p:cTn id="821" dur="1000"/>
                                        <p:tgtEl>
                                          <p:spTgt spid="128"/>
                                        </p:tgtEl>
                                      </p:cBhvr>
                                    </p:animEffect>
                                  </p:childTnLst>
                                </p:cTn>
                              </p:par>
                              <p:par>
                                <p:cTn id="822" presetID="31" presetClass="entr" presetSubtype="0" fill="hold" grpId="0" nodeType="withEffect">
                                  <p:stCondLst>
                                    <p:cond delay="750"/>
                                  </p:stCondLst>
                                  <p:childTnLst>
                                    <p:set>
                                      <p:cBhvr>
                                        <p:cTn id="823" dur="1" fill="hold">
                                          <p:stCondLst>
                                            <p:cond delay="0"/>
                                          </p:stCondLst>
                                        </p:cTn>
                                        <p:tgtEl>
                                          <p:spTgt spid="129"/>
                                        </p:tgtEl>
                                        <p:attrNameLst>
                                          <p:attrName>style.visibility</p:attrName>
                                        </p:attrNameLst>
                                      </p:cBhvr>
                                      <p:to>
                                        <p:strVal val="visible"/>
                                      </p:to>
                                    </p:set>
                                    <p:anim calcmode="lin" valueType="num">
                                      <p:cBhvr>
                                        <p:cTn id="824" dur="1000" fill="hold"/>
                                        <p:tgtEl>
                                          <p:spTgt spid="129"/>
                                        </p:tgtEl>
                                        <p:attrNameLst>
                                          <p:attrName>ppt_w</p:attrName>
                                        </p:attrNameLst>
                                      </p:cBhvr>
                                      <p:tavLst>
                                        <p:tav tm="0">
                                          <p:val>
                                            <p:fltVal val="0"/>
                                          </p:val>
                                        </p:tav>
                                        <p:tav tm="100000">
                                          <p:val>
                                            <p:strVal val="#ppt_w"/>
                                          </p:val>
                                        </p:tav>
                                      </p:tavLst>
                                    </p:anim>
                                    <p:anim calcmode="lin" valueType="num">
                                      <p:cBhvr>
                                        <p:cTn id="825" dur="1000" fill="hold"/>
                                        <p:tgtEl>
                                          <p:spTgt spid="129"/>
                                        </p:tgtEl>
                                        <p:attrNameLst>
                                          <p:attrName>ppt_h</p:attrName>
                                        </p:attrNameLst>
                                      </p:cBhvr>
                                      <p:tavLst>
                                        <p:tav tm="0">
                                          <p:val>
                                            <p:fltVal val="0"/>
                                          </p:val>
                                        </p:tav>
                                        <p:tav tm="100000">
                                          <p:val>
                                            <p:strVal val="#ppt_h"/>
                                          </p:val>
                                        </p:tav>
                                      </p:tavLst>
                                    </p:anim>
                                    <p:anim calcmode="lin" valueType="num">
                                      <p:cBhvr>
                                        <p:cTn id="826" dur="1000" fill="hold"/>
                                        <p:tgtEl>
                                          <p:spTgt spid="129"/>
                                        </p:tgtEl>
                                        <p:attrNameLst>
                                          <p:attrName>style.rotation</p:attrName>
                                        </p:attrNameLst>
                                      </p:cBhvr>
                                      <p:tavLst>
                                        <p:tav tm="0">
                                          <p:val>
                                            <p:fltVal val="90"/>
                                          </p:val>
                                        </p:tav>
                                        <p:tav tm="100000">
                                          <p:val>
                                            <p:fltVal val="0"/>
                                          </p:val>
                                        </p:tav>
                                      </p:tavLst>
                                    </p:anim>
                                    <p:animEffect transition="in" filter="fade">
                                      <p:cBhvr>
                                        <p:cTn id="827" dur="1000"/>
                                        <p:tgtEl>
                                          <p:spTgt spid="129"/>
                                        </p:tgtEl>
                                      </p:cBhvr>
                                    </p:animEffect>
                                  </p:childTnLst>
                                </p:cTn>
                              </p:par>
                              <p:par>
                                <p:cTn id="828" presetID="31" presetClass="entr" presetSubtype="0" fill="hold" grpId="0" nodeType="withEffect">
                                  <p:stCondLst>
                                    <p:cond delay="750"/>
                                  </p:stCondLst>
                                  <p:childTnLst>
                                    <p:set>
                                      <p:cBhvr>
                                        <p:cTn id="829" dur="1" fill="hold">
                                          <p:stCondLst>
                                            <p:cond delay="0"/>
                                          </p:stCondLst>
                                        </p:cTn>
                                        <p:tgtEl>
                                          <p:spTgt spid="130"/>
                                        </p:tgtEl>
                                        <p:attrNameLst>
                                          <p:attrName>style.visibility</p:attrName>
                                        </p:attrNameLst>
                                      </p:cBhvr>
                                      <p:to>
                                        <p:strVal val="visible"/>
                                      </p:to>
                                    </p:set>
                                    <p:anim calcmode="lin" valueType="num">
                                      <p:cBhvr>
                                        <p:cTn id="830" dur="1000" fill="hold"/>
                                        <p:tgtEl>
                                          <p:spTgt spid="130"/>
                                        </p:tgtEl>
                                        <p:attrNameLst>
                                          <p:attrName>ppt_w</p:attrName>
                                        </p:attrNameLst>
                                      </p:cBhvr>
                                      <p:tavLst>
                                        <p:tav tm="0">
                                          <p:val>
                                            <p:fltVal val="0"/>
                                          </p:val>
                                        </p:tav>
                                        <p:tav tm="100000">
                                          <p:val>
                                            <p:strVal val="#ppt_w"/>
                                          </p:val>
                                        </p:tav>
                                      </p:tavLst>
                                    </p:anim>
                                    <p:anim calcmode="lin" valueType="num">
                                      <p:cBhvr>
                                        <p:cTn id="831" dur="1000" fill="hold"/>
                                        <p:tgtEl>
                                          <p:spTgt spid="130"/>
                                        </p:tgtEl>
                                        <p:attrNameLst>
                                          <p:attrName>ppt_h</p:attrName>
                                        </p:attrNameLst>
                                      </p:cBhvr>
                                      <p:tavLst>
                                        <p:tav tm="0">
                                          <p:val>
                                            <p:fltVal val="0"/>
                                          </p:val>
                                        </p:tav>
                                        <p:tav tm="100000">
                                          <p:val>
                                            <p:strVal val="#ppt_h"/>
                                          </p:val>
                                        </p:tav>
                                      </p:tavLst>
                                    </p:anim>
                                    <p:anim calcmode="lin" valueType="num">
                                      <p:cBhvr>
                                        <p:cTn id="832" dur="1000" fill="hold"/>
                                        <p:tgtEl>
                                          <p:spTgt spid="130"/>
                                        </p:tgtEl>
                                        <p:attrNameLst>
                                          <p:attrName>style.rotation</p:attrName>
                                        </p:attrNameLst>
                                      </p:cBhvr>
                                      <p:tavLst>
                                        <p:tav tm="0">
                                          <p:val>
                                            <p:fltVal val="90"/>
                                          </p:val>
                                        </p:tav>
                                        <p:tav tm="100000">
                                          <p:val>
                                            <p:fltVal val="0"/>
                                          </p:val>
                                        </p:tav>
                                      </p:tavLst>
                                    </p:anim>
                                    <p:animEffect transition="in" filter="fade">
                                      <p:cBhvr>
                                        <p:cTn id="833" dur="1000"/>
                                        <p:tgtEl>
                                          <p:spTgt spid="130"/>
                                        </p:tgtEl>
                                      </p:cBhvr>
                                    </p:animEffect>
                                  </p:childTnLst>
                                </p:cTn>
                              </p:par>
                              <p:par>
                                <p:cTn id="834" presetID="31" presetClass="entr" presetSubtype="0" fill="hold" grpId="0" nodeType="withEffect">
                                  <p:stCondLst>
                                    <p:cond delay="750"/>
                                  </p:stCondLst>
                                  <p:childTnLst>
                                    <p:set>
                                      <p:cBhvr>
                                        <p:cTn id="835" dur="1" fill="hold">
                                          <p:stCondLst>
                                            <p:cond delay="0"/>
                                          </p:stCondLst>
                                        </p:cTn>
                                        <p:tgtEl>
                                          <p:spTgt spid="131"/>
                                        </p:tgtEl>
                                        <p:attrNameLst>
                                          <p:attrName>style.visibility</p:attrName>
                                        </p:attrNameLst>
                                      </p:cBhvr>
                                      <p:to>
                                        <p:strVal val="visible"/>
                                      </p:to>
                                    </p:set>
                                    <p:anim calcmode="lin" valueType="num">
                                      <p:cBhvr>
                                        <p:cTn id="836" dur="1000" fill="hold"/>
                                        <p:tgtEl>
                                          <p:spTgt spid="131"/>
                                        </p:tgtEl>
                                        <p:attrNameLst>
                                          <p:attrName>ppt_w</p:attrName>
                                        </p:attrNameLst>
                                      </p:cBhvr>
                                      <p:tavLst>
                                        <p:tav tm="0">
                                          <p:val>
                                            <p:fltVal val="0"/>
                                          </p:val>
                                        </p:tav>
                                        <p:tav tm="100000">
                                          <p:val>
                                            <p:strVal val="#ppt_w"/>
                                          </p:val>
                                        </p:tav>
                                      </p:tavLst>
                                    </p:anim>
                                    <p:anim calcmode="lin" valueType="num">
                                      <p:cBhvr>
                                        <p:cTn id="837" dur="1000" fill="hold"/>
                                        <p:tgtEl>
                                          <p:spTgt spid="131"/>
                                        </p:tgtEl>
                                        <p:attrNameLst>
                                          <p:attrName>ppt_h</p:attrName>
                                        </p:attrNameLst>
                                      </p:cBhvr>
                                      <p:tavLst>
                                        <p:tav tm="0">
                                          <p:val>
                                            <p:fltVal val="0"/>
                                          </p:val>
                                        </p:tav>
                                        <p:tav tm="100000">
                                          <p:val>
                                            <p:strVal val="#ppt_h"/>
                                          </p:val>
                                        </p:tav>
                                      </p:tavLst>
                                    </p:anim>
                                    <p:anim calcmode="lin" valueType="num">
                                      <p:cBhvr>
                                        <p:cTn id="838" dur="1000" fill="hold"/>
                                        <p:tgtEl>
                                          <p:spTgt spid="131"/>
                                        </p:tgtEl>
                                        <p:attrNameLst>
                                          <p:attrName>style.rotation</p:attrName>
                                        </p:attrNameLst>
                                      </p:cBhvr>
                                      <p:tavLst>
                                        <p:tav tm="0">
                                          <p:val>
                                            <p:fltVal val="90"/>
                                          </p:val>
                                        </p:tav>
                                        <p:tav tm="100000">
                                          <p:val>
                                            <p:fltVal val="0"/>
                                          </p:val>
                                        </p:tav>
                                      </p:tavLst>
                                    </p:anim>
                                    <p:animEffect transition="in" filter="fade">
                                      <p:cBhvr>
                                        <p:cTn id="839" dur="1000"/>
                                        <p:tgtEl>
                                          <p:spTgt spid="131"/>
                                        </p:tgtEl>
                                      </p:cBhvr>
                                    </p:animEffect>
                                  </p:childTnLst>
                                </p:cTn>
                              </p:par>
                              <p:par>
                                <p:cTn id="840" presetID="31" presetClass="entr" presetSubtype="0" fill="hold" grpId="0" nodeType="withEffect">
                                  <p:stCondLst>
                                    <p:cond delay="750"/>
                                  </p:stCondLst>
                                  <p:childTnLst>
                                    <p:set>
                                      <p:cBhvr>
                                        <p:cTn id="841" dur="1" fill="hold">
                                          <p:stCondLst>
                                            <p:cond delay="0"/>
                                          </p:stCondLst>
                                        </p:cTn>
                                        <p:tgtEl>
                                          <p:spTgt spid="132"/>
                                        </p:tgtEl>
                                        <p:attrNameLst>
                                          <p:attrName>style.visibility</p:attrName>
                                        </p:attrNameLst>
                                      </p:cBhvr>
                                      <p:to>
                                        <p:strVal val="visible"/>
                                      </p:to>
                                    </p:set>
                                    <p:anim calcmode="lin" valueType="num">
                                      <p:cBhvr>
                                        <p:cTn id="842" dur="1000" fill="hold"/>
                                        <p:tgtEl>
                                          <p:spTgt spid="132"/>
                                        </p:tgtEl>
                                        <p:attrNameLst>
                                          <p:attrName>ppt_w</p:attrName>
                                        </p:attrNameLst>
                                      </p:cBhvr>
                                      <p:tavLst>
                                        <p:tav tm="0">
                                          <p:val>
                                            <p:fltVal val="0"/>
                                          </p:val>
                                        </p:tav>
                                        <p:tav tm="100000">
                                          <p:val>
                                            <p:strVal val="#ppt_w"/>
                                          </p:val>
                                        </p:tav>
                                      </p:tavLst>
                                    </p:anim>
                                    <p:anim calcmode="lin" valueType="num">
                                      <p:cBhvr>
                                        <p:cTn id="843" dur="1000" fill="hold"/>
                                        <p:tgtEl>
                                          <p:spTgt spid="132"/>
                                        </p:tgtEl>
                                        <p:attrNameLst>
                                          <p:attrName>ppt_h</p:attrName>
                                        </p:attrNameLst>
                                      </p:cBhvr>
                                      <p:tavLst>
                                        <p:tav tm="0">
                                          <p:val>
                                            <p:fltVal val="0"/>
                                          </p:val>
                                        </p:tav>
                                        <p:tav tm="100000">
                                          <p:val>
                                            <p:strVal val="#ppt_h"/>
                                          </p:val>
                                        </p:tav>
                                      </p:tavLst>
                                    </p:anim>
                                    <p:anim calcmode="lin" valueType="num">
                                      <p:cBhvr>
                                        <p:cTn id="844" dur="1000" fill="hold"/>
                                        <p:tgtEl>
                                          <p:spTgt spid="132"/>
                                        </p:tgtEl>
                                        <p:attrNameLst>
                                          <p:attrName>style.rotation</p:attrName>
                                        </p:attrNameLst>
                                      </p:cBhvr>
                                      <p:tavLst>
                                        <p:tav tm="0">
                                          <p:val>
                                            <p:fltVal val="90"/>
                                          </p:val>
                                        </p:tav>
                                        <p:tav tm="100000">
                                          <p:val>
                                            <p:fltVal val="0"/>
                                          </p:val>
                                        </p:tav>
                                      </p:tavLst>
                                    </p:anim>
                                    <p:animEffect transition="in" filter="fade">
                                      <p:cBhvr>
                                        <p:cTn id="845" dur="1000"/>
                                        <p:tgtEl>
                                          <p:spTgt spid="132"/>
                                        </p:tgtEl>
                                      </p:cBhvr>
                                    </p:animEffect>
                                  </p:childTnLst>
                                </p:cTn>
                              </p:par>
                              <p:par>
                                <p:cTn id="846" presetID="31" presetClass="entr" presetSubtype="0" fill="hold" grpId="0" nodeType="withEffect">
                                  <p:stCondLst>
                                    <p:cond delay="750"/>
                                  </p:stCondLst>
                                  <p:childTnLst>
                                    <p:set>
                                      <p:cBhvr>
                                        <p:cTn id="847" dur="1" fill="hold">
                                          <p:stCondLst>
                                            <p:cond delay="0"/>
                                          </p:stCondLst>
                                        </p:cTn>
                                        <p:tgtEl>
                                          <p:spTgt spid="133"/>
                                        </p:tgtEl>
                                        <p:attrNameLst>
                                          <p:attrName>style.visibility</p:attrName>
                                        </p:attrNameLst>
                                      </p:cBhvr>
                                      <p:to>
                                        <p:strVal val="visible"/>
                                      </p:to>
                                    </p:set>
                                    <p:anim calcmode="lin" valueType="num">
                                      <p:cBhvr>
                                        <p:cTn id="848" dur="1000" fill="hold"/>
                                        <p:tgtEl>
                                          <p:spTgt spid="133"/>
                                        </p:tgtEl>
                                        <p:attrNameLst>
                                          <p:attrName>ppt_w</p:attrName>
                                        </p:attrNameLst>
                                      </p:cBhvr>
                                      <p:tavLst>
                                        <p:tav tm="0">
                                          <p:val>
                                            <p:fltVal val="0"/>
                                          </p:val>
                                        </p:tav>
                                        <p:tav tm="100000">
                                          <p:val>
                                            <p:strVal val="#ppt_w"/>
                                          </p:val>
                                        </p:tav>
                                      </p:tavLst>
                                    </p:anim>
                                    <p:anim calcmode="lin" valueType="num">
                                      <p:cBhvr>
                                        <p:cTn id="849" dur="1000" fill="hold"/>
                                        <p:tgtEl>
                                          <p:spTgt spid="133"/>
                                        </p:tgtEl>
                                        <p:attrNameLst>
                                          <p:attrName>ppt_h</p:attrName>
                                        </p:attrNameLst>
                                      </p:cBhvr>
                                      <p:tavLst>
                                        <p:tav tm="0">
                                          <p:val>
                                            <p:fltVal val="0"/>
                                          </p:val>
                                        </p:tav>
                                        <p:tav tm="100000">
                                          <p:val>
                                            <p:strVal val="#ppt_h"/>
                                          </p:val>
                                        </p:tav>
                                      </p:tavLst>
                                    </p:anim>
                                    <p:anim calcmode="lin" valueType="num">
                                      <p:cBhvr>
                                        <p:cTn id="850" dur="1000" fill="hold"/>
                                        <p:tgtEl>
                                          <p:spTgt spid="133"/>
                                        </p:tgtEl>
                                        <p:attrNameLst>
                                          <p:attrName>style.rotation</p:attrName>
                                        </p:attrNameLst>
                                      </p:cBhvr>
                                      <p:tavLst>
                                        <p:tav tm="0">
                                          <p:val>
                                            <p:fltVal val="90"/>
                                          </p:val>
                                        </p:tav>
                                        <p:tav tm="100000">
                                          <p:val>
                                            <p:fltVal val="0"/>
                                          </p:val>
                                        </p:tav>
                                      </p:tavLst>
                                    </p:anim>
                                    <p:animEffect transition="in" filter="fade">
                                      <p:cBhvr>
                                        <p:cTn id="851" dur="1000"/>
                                        <p:tgtEl>
                                          <p:spTgt spid="133"/>
                                        </p:tgtEl>
                                      </p:cBhvr>
                                    </p:animEffect>
                                  </p:childTnLst>
                                </p:cTn>
                              </p:par>
                              <p:par>
                                <p:cTn id="852" presetID="31" presetClass="entr" presetSubtype="0" fill="hold" grpId="0" nodeType="withEffect">
                                  <p:stCondLst>
                                    <p:cond delay="750"/>
                                  </p:stCondLst>
                                  <p:childTnLst>
                                    <p:set>
                                      <p:cBhvr>
                                        <p:cTn id="853" dur="1" fill="hold">
                                          <p:stCondLst>
                                            <p:cond delay="0"/>
                                          </p:stCondLst>
                                        </p:cTn>
                                        <p:tgtEl>
                                          <p:spTgt spid="134"/>
                                        </p:tgtEl>
                                        <p:attrNameLst>
                                          <p:attrName>style.visibility</p:attrName>
                                        </p:attrNameLst>
                                      </p:cBhvr>
                                      <p:to>
                                        <p:strVal val="visible"/>
                                      </p:to>
                                    </p:set>
                                    <p:anim calcmode="lin" valueType="num">
                                      <p:cBhvr>
                                        <p:cTn id="854" dur="1000" fill="hold"/>
                                        <p:tgtEl>
                                          <p:spTgt spid="134"/>
                                        </p:tgtEl>
                                        <p:attrNameLst>
                                          <p:attrName>ppt_w</p:attrName>
                                        </p:attrNameLst>
                                      </p:cBhvr>
                                      <p:tavLst>
                                        <p:tav tm="0">
                                          <p:val>
                                            <p:fltVal val="0"/>
                                          </p:val>
                                        </p:tav>
                                        <p:tav tm="100000">
                                          <p:val>
                                            <p:strVal val="#ppt_w"/>
                                          </p:val>
                                        </p:tav>
                                      </p:tavLst>
                                    </p:anim>
                                    <p:anim calcmode="lin" valueType="num">
                                      <p:cBhvr>
                                        <p:cTn id="855" dur="1000" fill="hold"/>
                                        <p:tgtEl>
                                          <p:spTgt spid="134"/>
                                        </p:tgtEl>
                                        <p:attrNameLst>
                                          <p:attrName>ppt_h</p:attrName>
                                        </p:attrNameLst>
                                      </p:cBhvr>
                                      <p:tavLst>
                                        <p:tav tm="0">
                                          <p:val>
                                            <p:fltVal val="0"/>
                                          </p:val>
                                        </p:tav>
                                        <p:tav tm="100000">
                                          <p:val>
                                            <p:strVal val="#ppt_h"/>
                                          </p:val>
                                        </p:tav>
                                      </p:tavLst>
                                    </p:anim>
                                    <p:anim calcmode="lin" valueType="num">
                                      <p:cBhvr>
                                        <p:cTn id="856" dur="1000" fill="hold"/>
                                        <p:tgtEl>
                                          <p:spTgt spid="134"/>
                                        </p:tgtEl>
                                        <p:attrNameLst>
                                          <p:attrName>style.rotation</p:attrName>
                                        </p:attrNameLst>
                                      </p:cBhvr>
                                      <p:tavLst>
                                        <p:tav tm="0">
                                          <p:val>
                                            <p:fltVal val="90"/>
                                          </p:val>
                                        </p:tav>
                                        <p:tav tm="100000">
                                          <p:val>
                                            <p:fltVal val="0"/>
                                          </p:val>
                                        </p:tav>
                                      </p:tavLst>
                                    </p:anim>
                                    <p:animEffect transition="in" filter="fade">
                                      <p:cBhvr>
                                        <p:cTn id="857" dur="1000"/>
                                        <p:tgtEl>
                                          <p:spTgt spid="134"/>
                                        </p:tgtEl>
                                      </p:cBhvr>
                                    </p:animEffect>
                                  </p:childTnLst>
                                </p:cTn>
                              </p:par>
                              <p:par>
                                <p:cTn id="858" presetID="31" presetClass="entr" presetSubtype="0" fill="hold" grpId="0" nodeType="withEffect">
                                  <p:stCondLst>
                                    <p:cond delay="750"/>
                                  </p:stCondLst>
                                  <p:childTnLst>
                                    <p:set>
                                      <p:cBhvr>
                                        <p:cTn id="859" dur="1" fill="hold">
                                          <p:stCondLst>
                                            <p:cond delay="0"/>
                                          </p:stCondLst>
                                        </p:cTn>
                                        <p:tgtEl>
                                          <p:spTgt spid="135"/>
                                        </p:tgtEl>
                                        <p:attrNameLst>
                                          <p:attrName>style.visibility</p:attrName>
                                        </p:attrNameLst>
                                      </p:cBhvr>
                                      <p:to>
                                        <p:strVal val="visible"/>
                                      </p:to>
                                    </p:set>
                                    <p:anim calcmode="lin" valueType="num">
                                      <p:cBhvr>
                                        <p:cTn id="860" dur="1000" fill="hold"/>
                                        <p:tgtEl>
                                          <p:spTgt spid="135"/>
                                        </p:tgtEl>
                                        <p:attrNameLst>
                                          <p:attrName>ppt_w</p:attrName>
                                        </p:attrNameLst>
                                      </p:cBhvr>
                                      <p:tavLst>
                                        <p:tav tm="0">
                                          <p:val>
                                            <p:fltVal val="0"/>
                                          </p:val>
                                        </p:tav>
                                        <p:tav tm="100000">
                                          <p:val>
                                            <p:strVal val="#ppt_w"/>
                                          </p:val>
                                        </p:tav>
                                      </p:tavLst>
                                    </p:anim>
                                    <p:anim calcmode="lin" valueType="num">
                                      <p:cBhvr>
                                        <p:cTn id="861" dur="1000" fill="hold"/>
                                        <p:tgtEl>
                                          <p:spTgt spid="135"/>
                                        </p:tgtEl>
                                        <p:attrNameLst>
                                          <p:attrName>ppt_h</p:attrName>
                                        </p:attrNameLst>
                                      </p:cBhvr>
                                      <p:tavLst>
                                        <p:tav tm="0">
                                          <p:val>
                                            <p:fltVal val="0"/>
                                          </p:val>
                                        </p:tav>
                                        <p:tav tm="100000">
                                          <p:val>
                                            <p:strVal val="#ppt_h"/>
                                          </p:val>
                                        </p:tav>
                                      </p:tavLst>
                                    </p:anim>
                                    <p:anim calcmode="lin" valueType="num">
                                      <p:cBhvr>
                                        <p:cTn id="862" dur="1000" fill="hold"/>
                                        <p:tgtEl>
                                          <p:spTgt spid="135"/>
                                        </p:tgtEl>
                                        <p:attrNameLst>
                                          <p:attrName>style.rotation</p:attrName>
                                        </p:attrNameLst>
                                      </p:cBhvr>
                                      <p:tavLst>
                                        <p:tav tm="0">
                                          <p:val>
                                            <p:fltVal val="90"/>
                                          </p:val>
                                        </p:tav>
                                        <p:tav tm="100000">
                                          <p:val>
                                            <p:fltVal val="0"/>
                                          </p:val>
                                        </p:tav>
                                      </p:tavLst>
                                    </p:anim>
                                    <p:animEffect transition="in" filter="fade">
                                      <p:cBhvr>
                                        <p:cTn id="863" dur="1000"/>
                                        <p:tgtEl>
                                          <p:spTgt spid="135"/>
                                        </p:tgtEl>
                                      </p:cBhvr>
                                    </p:animEffect>
                                  </p:childTnLst>
                                </p:cTn>
                              </p:par>
                              <p:par>
                                <p:cTn id="864" presetID="31" presetClass="entr" presetSubtype="0" fill="hold" grpId="0" nodeType="withEffect">
                                  <p:stCondLst>
                                    <p:cond delay="750"/>
                                  </p:stCondLst>
                                  <p:childTnLst>
                                    <p:set>
                                      <p:cBhvr>
                                        <p:cTn id="865" dur="1" fill="hold">
                                          <p:stCondLst>
                                            <p:cond delay="0"/>
                                          </p:stCondLst>
                                        </p:cTn>
                                        <p:tgtEl>
                                          <p:spTgt spid="136"/>
                                        </p:tgtEl>
                                        <p:attrNameLst>
                                          <p:attrName>style.visibility</p:attrName>
                                        </p:attrNameLst>
                                      </p:cBhvr>
                                      <p:to>
                                        <p:strVal val="visible"/>
                                      </p:to>
                                    </p:set>
                                    <p:anim calcmode="lin" valueType="num">
                                      <p:cBhvr>
                                        <p:cTn id="866" dur="1000" fill="hold"/>
                                        <p:tgtEl>
                                          <p:spTgt spid="136"/>
                                        </p:tgtEl>
                                        <p:attrNameLst>
                                          <p:attrName>ppt_w</p:attrName>
                                        </p:attrNameLst>
                                      </p:cBhvr>
                                      <p:tavLst>
                                        <p:tav tm="0">
                                          <p:val>
                                            <p:fltVal val="0"/>
                                          </p:val>
                                        </p:tav>
                                        <p:tav tm="100000">
                                          <p:val>
                                            <p:strVal val="#ppt_w"/>
                                          </p:val>
                                        </p:tav>
                                      </p:tavLst>
                                    </p:anim>
                                    <p:anim calcmode="lin" valueType="num">
                                      <p:cBhvr>
                                        <p:cTn id="867" dur="1000" fill="hold"/>
                                        <p:tgtEl>
                                          <p:spTgt spid="136"/>
                                        </p:tgtEl>
                                        <p:attrNameLst>
                                          <p:attrName>ppt_h</p:attrName>
                                        </p:attrNameLst>
                                      </p:cBhvr>
                                      <p:tavLst>
                                        <p:tav tm="0">
                                          <p:val>
                                            <p:fltVal val="0"/>
                                          </p:val>
                                        </p:tav>
                                        <p:tav tm="100000">
                                          <p:val>
                                            <p:strVal val="#ppt_h"/>
                                          </p:val>
                                        </p:tav>
                                      </p:tavLst>
                                    </p:anim>
                                    <p:anim calcmode="lin" valueType="num">
                                      <p:cBhvr>
                                        <p:cTn id="868" dur="1000" fill="hold"/>
                                        <p:tgtEl>
                                          <p:spTgt spid="136"/>
                                        </p:tgtEl>
                                        <p:attrNameLst>
                                          <p:attrName>style.rotation</p:attrName>
                                        </p:attrNameLst>
                                      </p:cBhvr>
                                      <p:tavLst>
                                        <p:tav tm="0">
                                          <p:val>
                                            <p:fltVal val="90"/>
                                          </p:val>
                                        </p:tav>
                                        <p:tav tm="100000">
                                          <p:val>
                                            <p:fltVal val="0"/>
                                          </p:val>
                                        </p:tav>
                                      </p:tavLst>
                                    </p:anim>
                                    <p:animEffect transition="in" filter="fade">
                                      <p:cBhvr>
                                        <p:cTn id="869" dur="1000"/>
                                        <p:tgtEl>
                                          <p:spTgt spid="136"/>
                                        </p:tgtEl>
                                      </p:cBhvr>
                                    </p:animEffect>
                                  </p:childTnLst>
                                </p:cTn>
                              </p:par>
                              <p:par>
                                <p:cTn id="870" presetID="31" presetClass="entr" presetSubtype="0" fill="hold" grpId="0" nodeType="withEffect">
                                  <p:stCondLst>
                                    <p:cond delay="750"/>
                                  </p:stCondLst>
                                  <p:childTnLst>
                                    <p:set>
                                      <p:cBhvr>
                                        <p:cTn id="871" dur="1" fill="hold">
                                          <p:stCondLst>
                                            <p:cond delay="0"/>
                                          </p:stCondLst>
                                        </p:cTn>
                                        <p:tgtEl>
                                          <p:spTgt spid="137"/>
                                        </p:tgtEl>
                                        <p:attrNameLst>
                                          <p:attrName>style.visibility</p:attrName>
                                        </p:attrNameLst>
                                      </p:cBhvr>
                                      <p:to>
                                        <p:strVal val="visible"/>
                                      </p:to>
                                    </p:set>
                                    <p:anim calcmode="lin" valueType="num">
                                      <p:cBhvr>
                                        <p:cTn id="872" dur="1000" fill="hold"/>
                                        <p:tgtEl>
                                          <p:spTgt spid="137"/>
                                        </p:tgtEl>
                                        <p:attrNameLst>
                                          <p:attrName>ppt_w</p:attrName>
                                        </p:attrNameLst>
                                      </p:cBhvr>
                                      <p:tavLst>
                                        <p:tav tm="0">
                                          <p:val>
                                            <p:fltVal val="0"/>
                                          </p:val>
                                        </p:tav>
                                        <p:tav tm="100000">
                                          <p:val>
                                            <p:strVal val="#ppt_w"/>
                                          </p:val>
                                        </p:tav>
                                      </p:tavLst>
                                    </p:anim>
                                    <p:anim calcmode="lin" valueType="num">
                                      <p:cBhvr>
                                        <p:cTn id="873" dur="1000" fill="hold"/>
                                        <p:tgtEl>
                                          <p:spTgt spid="137"/>
                                        </p:tgtEl>
                                        <p:attrNameLst>
                                          <p:attrName>ppt_h</p:attrName>
                                        </p:attrNameLst>
                                      </p:cBhvr>
                                      <p:tavLst>
                                        <p:tav tm="0">
                                          <p:val>
                                            <p:fltVal val="0"/>
                                          </p:val>
                                        </p:tav>
                                        <p:tav tm="100000">
                                          <p:val>
                                            <p:strVal val="#ppt_h"/>
                                          </p:val>
                                        </p:tav>
                                      </p:tavLst>
                                    </p:anim>
                                    <p:anim calcmode="lin" valueType="num">
                                      <p:cBhvr>
                                        <p:cTn id="874" dur="1000" fill="hold"/>
                                        <p:tgtEl>
                                          <p:spTgt spid="137"/>
                                        </p:tgtEl>
                                        <p:attrNameLst>
                                          <p:attrName>style.rotation</p:attrName>
                                        </p:attrNameLst>
                                      </p:cBhvr>
                                      <p:tavLst>
                                        <p:tav tm="0">
                                          <p:val>
                                            <p:fltVal val="90"/>
                                          </p:val>
                                        </p:tav>
                                        <p:tav tm="100000">
                                          <p:val>
                                            <p:fltVal val="0"/>
                                          </p:val>
                                        </p:tav>
                                      </p:tavLst>
                                    </p:anim>
                                    <p:animEffect transition="in" filter="fade">
                                      <p:cBhvr>
                                        <p:cTn id="875" dur="1000"/>
                                        <p:tgtEl>
                                          <p:spTgt spid="137"/>
                                        </p:tgtEl>
                                      </p:cBhvr>
                                    </p:animEffect>
                                  </p:childTnLst>
                                </p:cTn>
                              </p:par>
                              <p:par>
                                <p:cTn id="876" presetID="31" presetClass="entr" presetSubtype="0" fill="hold" grpId="0" nodeType="withEffect">
                                  <p:stCondLst>
                                    <p:cond delay="750"/>
                                  </p:stCondLst>
                                  <p:childTnLst>
                                    <p:set>
                                      <p:cBhvr>
                                        <p:cTn id="877" dur="1" fill="hold">
                                          <p:stCondLst>
                                            <p:cond delay="0"/>
                                          </p:stCondLst>
                                        </p:cTn>
                                        <p:tgtEl>
                                          <p:spTgt spid="138"/>
                                        </p:tgtEl>
                                        <p:attrNameLst>
                                          <p:attrName>style.visibility</p:attrName>
                                        </p:attrNameLst>
                                      </p:cBhvr>
                                      <p:to>
                                        <p:strVal val="visible"/>
                                      </p:to>
                                    </p:set>
                                    <p:anim calcmode="lin" valueType="num">
                                      <p:cBhvr>
                                        <p:cTn id="878" dur="1000" fill="hold"/>
                                        <p:tgtEl>
                                          <p:spTgt spid="138"/>
                                        </p:tgtEl>
                                        <p:attrNameLst>
                                          <p:attrName>ppt_w</p:attrName>
                                        </p:attrNameLst>
                                      </p:cBhvr>
                                      <p:tavLst>
                                        <p:tav tm="0">
                                          <p:val>
                                            <p:fltVal val="0"/>
                                          </p:val>
                                        </p:tav>
                                        <p:tav tm="100000">
                                          <p:val>
                                            <p:strVal val="#ppt_w"/>
                                          </p:val>
                                        </p:tav>
                                      </p:tavLst>
                                    </p:anim>
                                    <p:anim calcmode="lin" valueType="num">
                                      <p:cBhvr>
                                        <p:cTn id="879" dur="1000" fill="hold"/>
                                        <p:tgtEl>
                                          <p:spTgt spid="138"/>
                                        </p:tgtEl>
                                        <p:attrNameLst>
                                          <p:attrName>ppt_h</p:attrName>
                                        </p:attrNameLst>
                                      </p:cBhvr>
                                      <p:tavLst>
                                        <p:tav tm="0">
                                          <p:val>
                                            <p:fltVal val="0"/>
                                          </p:val>
                                        </p:tav>
                                        <p:tav tm="100000">
                                          <p:val>
                                            <p:strVal val="#ppt_h"/>
                                          </p:val>
                                        </p:tav>
                                      </p:tavLst>
                                    </p:anim>
                                    <p:anim calcmode="lin" valueType="num">
                                      <p:cBhvr>
                                        <p:cTn id="880" dur="1000" fill="hold"/>
                                        <p:tgtEl>
                                          <p:spTgt spid="138"/>
                                        </p:tgtEl>
                                        <p:attrNameLst>
                                          <p:attrName>style.rotation</p:attrName>
                                        </p:attrNameLst>
                                      </p:cBhvr>
                                      <p:tavLst>
                                        <p:tav tm="0">
                                          <p:val>
                                            <p:fltVal val="90"/>
                                          </p:val>
                                        </p:tav>
                                        <p:tav tm="100000">
                                          <p:val>
                                            <p:fltVal val="0"/>
                                          </p:val>
                                        </p:tav>
                                      </p:tavLst>
                                    </p:anim>
                                    <p:animEffect transition="in" filter="fade">
                                      <p:cBhvr>
                                        <p:cTn id="881" dur="1000"/>
                                        <p:tgtEl>
                                          <p:spTgt spid="138"/>
                                        </p:tgtEl>
                                      </p:cBhvr>
                                    </p:animEffect>
                                  </p:childTnLst>
                                </p:cTn>
                              </p:par>
                              <p:par>
                                <p:cTn id="882" presetID="31" presetClass="entr" presetSubtype="0" fill="hold" grpId="0" nodeType="withEffect">
                                  <p:stCondLst>
                                    <p:cond delay="750"/>
                                  </p:stCondLst>
                                  <p:childTnLst>
                                    <p:set>
                                      <p:cBhvr>
                                        <p:cTn id="883" dur="1" fill="hold">
                                          <p:stCondLst>
                                            <p:cond delay="0"/>
                                          </p:stCondLst>
                                        </p:cTn>
                                        <p:tgtEl>
                                          <p:spTgt spid="139"/>
                                        </p:tgtEl>
                                        <p:attrNameLst>
                                          <p:attrName>style.visibility</p:attrName>
                                        </p:attrNameLst>
                                      </p:cBhvr>
                                      <p:to>
                                        <p:strVal val="visible"/>
                                      </p:to>
                                    </p:set>
                                    <p:anim calcmode="lin" valueType="num">
                                      <p:cBhvr>
                                        <p:cTn id="884" dur="1000" fill="hold"/>
                                        <p:tgtEl>
                                          <p:spTgt spid="139"/>
                                        </p:tgtEl>
                                        <p:attrNameLst>
                                          <p:attrName>ppt_w</p:attrName>
                                        </p:attrNameLst>
                                      </p:cBhvr>
                                      <p:tavLst>
                                        <p:tav tm="0">
                                          <p:val>
                                            <p:fltVal val="0"/>
                                          </p:val>
                                        </p:tav>
                                        <p:tav tm="100000">
                                          <p:val>
                                            <p:strVal val="#ppt_w"/>
                                          </p:val>
                                        </p:tav>
                                      </p:tavLst>
                                    </p:anim>
                                    <p:anim calcmode="lin" valueType="num">
                                      <p:cBhvr>
                                        <p:cTn id="885" dur="1000" fill="hold"/>
                                        <p:tgtEl>
                                          <p:spTgt spid="139"/>
                                        </p:tgtEl>
                                        <p:attrNameLst>
                                          <p:attrName>ppt_h</p:attrName>
                                        </p:attrNameLst>
                                      </p:cBhvr>
                                      <p:tavLst>
                                        <p:tav tm="0">
                                          <p:val>
                                            <p:fltVal val="0"/>
                                          </p:val>
                                        </p:tav>
                                        <p:tav tm="100000">
                                          <p:val>
                                            <p:strVal val="#ppt_h"/>
                                          </p:val>
                                        </p:tav>
                                      </p:tavLst>
                                    </p:anim>
                                    <p:anim calcmode="lin" valueType="num">
                                      <p:cBhvr>
                                        <p:cTn id="886" dur="1000" fill="hold"/>
                                        <p:tgtEl>
                                          <p:spTgt spid="139"/>
                                        </p:tgtEl>
                                        <p:attrNameLst>
                                          <p:attrName>style.rotation</p:attrName>
                                        </p:attrNameLst>
                                      </p:cBhvr>
                                      <p:tavLst>
                                        <p:tav tm="0">
                                          <p:val>
                                            <p:fltVal val="90"/>
                                          </p:val>
                                        </p:tav>
                                        <p:tav tm="100000">
                                          <p:val>
                                            <p:fltVal val="0"/>
                                          </p:val>
                                        </p:tav>
                                      </p:tavLst>
                                    </p:anim>
                                    <p:animEffect transition="in" filter="fade">
                                      <p:cBhvr>
                                        <p:cTn id="887" dur="1000"/>
                                        <p:tgtEl>
                                          <p:spTgt spid="139"/>
                                        </p:tgtEl>
                                      </p:cBhvr>
                                    </p:animEffect>
                                  </p:childTnLst>
                                </p:cTn>
                              </p:par>
                              <p:par>
                                <p:cTn id="888" presetID="31" presetClass="entr" presetSubtype="0" fill="hold" grpId="0" nodeType="withEffect">
                                  <p:stCondLst>
                                    <p:cond delay="750"/>
                                  </p:stCondLst>
                                  <p:childTnLst>
                                    <p:set>
                                      <p:cBhvr>
                                        <p:cTn id="889" dur="1" fill="hold">
                                          <p:stCondLst>
                                            <p:cond delay="0"/>
                                          </p:stCondLst>
                                        </p:cTn>
                                        <p:tgtEl>
                                          <p:spTgt spid="140"/>
                                        </p:tgtEl>
                                        <p:attrNameLst>
                                          <p:attrName>style.visibility</p:attrName>
                                        </p:attrNameLst>
                                      </p:cBhvr>
                                      <p:to>
                                        <p:strVal val="visible"/>
                                      </p:to>
                                    </p:set>
                                    <p:anim calcmode="lin" valueType="num">
                                      <p:cBhvr>
                                        <p:cTn id="890" dur="1000" fill="hold"/>
                                        <p:tgtEl>
                                          <p:spTgt spid="140"/>
                                        </p:tgtEl>
                                        <p:attrNameLst>
                                          <p:attrName>ppt_w</p:attrName>
                                        </p:attrNameLst>
                                      </p:cBhvr>
                                      <p:tavLst>
                                        <p:tav tm="0">
                                          <p:val>
                                            <p:fltVal val="0"/>
                                          </p:val>
                                        </p:tav>
                                        <p:tav tm="100000">
                                          <p:val>
                                            <p:strVal val="#ppt_w"/>
                                          </p:val>
                                        </p:tav>
                                      </p:tavLst>
                                    </p:anim>
                                    <p:anim calcmode="lin" valueType="num">
                                      <p:cBhvr>
                                        <p:cTn id="891" dur="1000" fill="hold"/>
                                        <p:tgtEl>
                                          <p:spTgt spid="140"/>
                                        </p:tgtEl>
                                        <p:attrNameLst>
                                          <p:attrName>ppt_h</p:attrName>
                                        </p:attrNameLst>
                                      </p:cBhvr>
                                      <p:tavLst>
                                        <p:tav tm="0">
                                          <p:val>
                                            <p:fltVal val="0"/>
                                          </p:val>
                                        </p:tav>
                                        <p:tav tm="100000">
                                          <p:val>
                                            <p:strVal val="#ppt_h"/>
                                          </p:val>
                                        </p:tav>
                                      </p:tavLst>
                                    </p:anim>
                                    <p:anim calcmode="lin" valueType="num">
                                      <p:cBhvr>
                                        <p:cTn id="892" dur="1000" fill="hold"/>
                                        <p:tgtEl>
                                          <p:spTgt spid="140"/>
                                        </p:tgtEl>
                                        <p:attrNameLst>
                                          <p:attrName>style.rotation</p:attrName>
                                        </p:attrNameLst>
                                      </p:cBhvr>
                                      <p:tavLst>
                                        <p:tav tm="0">
                                          <p:val>
                                            <p:fltVal val="90"/>
                                          </p:val>
                                        </p:tav>
                                        <p:tav tm="100000">
                                          <p:val>
                                            <p:fltVal val="0"/>
                                          </p:val>
                                        </p:tav>
                                      </p:tavLst>
                                    </p:anim>
                                    <p:animEffect transition="in" filter="fade">
                                      <p:cBhvr>
                                        <p:cTn id="893" dur="1000"/>
                                        <p:tgtEl>
                                          <p:spTgt spid="140"/>
                                        </p:tgtEl>
                                      </p:cBhvr>
                                    </p:animEffect>
                                  </p:childTnLst>
                                </p:cTn>
                              </p:par>
                              <p:par>
                                <p:cTn id="894" presetID="31" presetClass="entr" presetSubtype="0" fill="hold" grpId="0" nodeType="withEffect">
                                  <p:stCondLst>
                                    <p:cond delay="750"/>
                                  </p:stCondLst>
                                  <p:childTnLst>
                                    <p:set>
                                      <p:cBhvr>
                                        <p:cTn id="895" dur="1" fill="hold">
                                          <p:stCondLst>
                                            <p:cond delay="0"/>
                                          </p:stCondLst>
                                        </p:cTn>
                                        <p:tgtEl>
                                          <p:spTgt spid="141"/>
                                        </p:tgtEl>
                                        <p:attrNameLst>
                                          <p:attrName>style.visibility</p:attrName>
                                        </p:attrNameLst>
                                      </p:cBhvr>
                                      <p:to>
                                        <p:strVal val="visible"/>
                                      </p:to>
                                    </p:set>
                                    <p:anim calcmode="lin" valueType="num">
                                      <p:cBhvr>
                                        <p:cTn id="896" dur="1000" fill="hold"/>
                                        <p:tgtEl>
                                          <p:spTgt spid="141"/>
                                        </p:tgtEl>
                                        <p:attrNameLst>
                                          <p:attrName>ppt_w</p:attrName>
                                        </p:attrNameLst>
                                      </p:cBhvr>
                                      <p:tavLst>
                                        <p:tav tm="0">
                                          <p:val>
                                            <p:fltVal val="0"/>
                                          </p:val>
                                        </p:tav>
                                        <p:tav tm="100000">
                                          <p:val>
                                            <p:strVal val="#ppt_w"/>
                                          </p:val>
                                        </p:tav>
                                      </p:tavLst>
                                    </p:anim>
                                    <p:anim calcmode="lin" valueType="num">
                                      <p:cBhvr>
                                        <p:cTn id="897" dur="1000" fill="hold"/>
                                        <p:tgtEl>
                                          <p:spTgt spid="141"/>
                                        </p:tgtEl>
                                        <p:attrNameLst>
                                          <p:attrName>ppt_h</p:attrName>
                                        </p:attrNameLst>
                                      </p:cBhvr>
                                      <p:tavLst>
                                        <p:tav tm="0">
                                          <p:val>
                                            <p:fltVal val="0"/>
                                          </p:val>
                                        </p:tav>
                                        <p:tav tm="100000">
                                          <p:val>
                                            <p:strVal val="#ppt_h"/>
                                          </p:val>
                                        </p:tav>
                                      </p:tavLst>
                                    </p:anim>
                                    <p:anim calcmode="lin" valueType="num">
                                      <p:cBhvr>
                                        <p:cTn id="898" dur="1000" fill="hold"/>
                                        <p:tgtEl>
                                          <p:spTgt spid="141"/>
                                        </p:tgtEl>
                                        <p:attrNameLst>
                                          <p:attrName>style.rotation</p:attrName>
                                        </p:attrNameLst>
                                      </p:cBhvr>
                                      <p:tavLst>
                                        <p:tav tm="0">
                                          <p:val>
                                            <p:fltVal val="90"/>
                                          </p:val>
                                        </p:tav>
                                        <p:tav tm="100000">
                                          <p:val>
                                            <p:fltVal val="0"/>
                                          </p:val>
                                        </p:tav>
                                      </p:tavLst>
                                    </p:anim>
                                    <p:animEffect transition="in" filter="fade">
                                      <p:cBhvr>
                                        <p:cTn id="899" dur="1000"/>
                                        <p:tgtEl>
                                          <p:spTgt spid="141"/>
                                        </p:tgtEl>
                                      </p:cBhvr>
                                    </p:animEffect>
                                  </p:childTnLst>
                                </p:cTn>
                              </p:par>
                              <p:par>
                                <p:cTn id="900" presetID="31" presetClass="entr" presetSubtype="0" fill="hold" grpId="0" nodeType="withEffect">
                                  <p:stCondLst>
                                    <p:cond delay="750"/>
                                  </p:stCondLst>
                                  <p:childTnLst>
                                    <p:set>
                                      <p:cBhvr>
                                        <p:cTn id="901" dur="1" fill="hold">
                                          <p:stCondLst>
                                            <p:cond delay="0"/>
                                          </p:stCondLst>
                                        </p:cTn>
                                        <p:tgtEl>
                                          <p:spTgt spid="142"/>
                                        </p:tgtEl>
                                        <p:attrNameLst>
                                          <p:attrName>style.visibility</p:attrName>
                                        </p:attrNameLst>
                                      </p:cBhvr>
                                      <p:to>
                                        <p:strVal val="visible"/>
                                      </p:to>
                                    </p:set>
                                    <p:anim calcmode="lin" valueType="num">
                                      <p:cBhvr>
                                        <p:cTn id="902" dur="1000" fill="hold"/>
                                        <p:tgtEl>
                                          <p:spTgt spid="142"/>
                                        </p:tgtEl>
                                        <p:attrNameLst>
                                          <p:attrName>ppt_w</p:attrName>
                                        </p:attrNameLst>
                                      </p:cBhvr>
                                      <p:tavLst>
                                        <p:tav tm="0">
                                          <p:val>
                                            <p:fltVal val="0"/>
                                          </p:val>
                                        </p:tav>
                                        <p:tav tm="100000">
                                          <p:val>
                                            <p:strVal val="#ppt_w"/>
                                          </p:val>
                                        </p:tav>
                                      </p:tavLst>
                                    </p:anim>
                                    <p:anim calcmode="lin" valueType="num">
                                      <p:cBhvr>
                                        <p:cTn id="903" dur="1000" fill="hold"/>
                                        <p:tgtEl>
                                          <p:spTgt spid="142"/>
                                        </p:tgtEl>
                                        <p:attrNameLst>
                                          <p:attrName>ppt_h</p:attrName>
                                        </p:attrNameLst>
                                      </p:cBhvr>
                                      <p:tavLst>
                                        <p:tav tm="0">
                                          <p:val>
                                            <p:fltVal val="0"/>
                                          </p:val>
                                        </p:tav>
                                        <p:tav tm="100000">
                                          <p:val>
                                            <p:strVal val="#ppt_h"/>
                                          </p:val>
                                        </p:tav>
                                      </p:tavLst>
                                    </p:anim>
                                    <p:anim calcmode="lin" valueType="num">
                                      <p:cBhvr>
                                        <p:cTn id="904" dur="1000" fill="hold"/>
                                        <p:tgtEl>
                                          <p:spTgt spid="142"/>
                                        </p:tgtEl>
                                        <p:attrNameLst>
                                          <p:attrName>style.rotation</p:attrName>
                                        </p:attrNameLst>
                                      </p:cBhvr>
                                      <p:tavLst>
                                        <p:tav tm="0">
                                          <p:val>
                                            <p:fltVal val="90"/>
                                          </p:val>
                                        </p:tav>
                                        <p:tav tm="100000">
                                          <p:val>
                                            <p:fltVal val="0"/>
                                          </p:val>
                                        </p:tav>
                                      </p:tavLst>
                                    </p:anim>
                                    <p:animEffect transition="in" filter="fade">
                                      <p:cBhvr>
                                        <p:cTn id="905" dur="1000"/>
                                        <p:tgtEl>
                                          <p:spTgt spid="142"/>
                                        </p:tgtEl>
                                      </p:cBhvr>
                                    </p:animEffect>
                                  </p:childTnLst>
                                </p:cTn>
                              </p:par>
                              <p:par>
                                <p:cTn id="906" presetID="31" presetClass="entr" presetSubtype="0" fill="hold" grpId="0" nodeType="withEffect">
                                  <p:stCondLst>
                                    <p:cond delay="750"/>
                                  </p:stCondLst>
                                  <p:childTnLst>
                                    <p:set>
                                      <p:cBhvr>
                                        <p:cTn id="907" dur="1" fill="hold">
                                          <p:stCondLst>
                                            <p:cond delay="0"/>
                                          </p:stCondLst>
                                        </p:cTn>
                                        <p:tgtEl>
                                          <p:spTgt spid="143"/>
                                        </p:tgtEl>
                                        <p:attrNameLst>
                                          <p:attrName>style.visibility</p:attrName>
                                        </p:attrNameLst>
                                      </p:cBhvr>
                                      <p:to>
                                        <p:strVal val="visible"/>
                                      </p:to>
                                    </p:set>
                                    <p:anim calcmode="lin" valueType="num">
                                      <p:cBhvr>
                                        <p:cTn id="908" dur="1000" fill="hold"/>
                                        <p:tgtEl>
                                          <p:spTgt spid="143"/>
                                        </p:tgtEl>
                                        <p:attrNameLst>
                                          <p:attrName>ppt_w</p:attrName>
                                        </p:attrNameLst>
                                      </p:cBhvr>
                                      <p:tavLst>
                                        <p:tav tm="0">
                                          <p:val>
                                            <p:fltVal val="0"/>
                                          </p:val>
                                        </p:tav>
                                        <p:tav tm="100000">
                                          <p:val>
                                            <p:strVal val="#ppt_w"/>
                                          </p:val>
                                        </p:tav>
                                      </p:tavLst>
                                    </p:anim>
                                    <p:anim calcmode="lin" valueType="num">
                                      <p:cBhvr>
                                        <p:cTn id="909" dur="1000" fill="hold"/>
                                        <p:tgtEl>
                                          <p:spTgt spid="143"/>
                                        </p:tgtEl>
                                        <p:attrNameLst>
                                          <p:attrName>ppt_h</p:attrName>
                                        </p:attrNameLst>
                                      </p:cBhvr>
                                      <p:tavLst>
                                        <p:tav tm="0">
                                          <p:val>
                                            <p:fltVal val="0"/>
                                          </p:val>
                                        </p:tav>
                                        <p:tav tm="100000">
                                          <p:val>
                                            <p:strVal val="#ppt_h"/>
                                          </p:val>
                                        </p:tav>
                                      </p:tavLst>
                                    </p:anim>
                                    <p:anim calcmode="lin" valueType="num">
                                      <p:cBhvr>
                                        <p:cTn id="910" dur="1000" fill="hold"/>
                                        <p:tgtEl>
                                          <p:spTgt spid="143"/>
                                        </p:tgtEl>
                                        <p:attrNameLst>
                                          <p:attrName>style.rotation</p:attrName>
                                        </p:attrNameLst>
                                      </p:cBhvr>
                                      <p:tavLst>
                                        <p:tav tm="0">
                                          <p:val>
                                            <p:fltVal val="90"/>
                                          </p:val>
                                        </p:tav>
                                        <p:tav tm="100000">
                                          <p:val>
                                            <p:fltVal val="0"/>
                                          </p:val>
                                        </p:tav>
                                      </p:tavLst>
                                    </p:anim>
                                    <p:animEffect transition="in" filter="fade">
                                      <p:cBhvr>
                                        <p:cTn id="911" dur="1000"/>
                                        <p:tgtEl>
                                          <p:spTgt spid="143"/>
                                        </p:tgtEl>
                                      </p:cBhvr>
                                    </p:animEffect>
                                  </p:childTnLst>
                                </p:cTn>
                              </p:par>
                              <p:par>
                                <p:cTn id="912" presetID="31" presetClass="entr" presetSubtype="0" fill="hold" grpId="0" nodeType="withEffect">
                                  <p:stCondLst>
                                    <p:cond delay="750"/>
                                  </p:stCondLst>
                                  <p:childTnLst>
                                    <p:set>
                                      <p:cBhvr>
                                        <p:cTn id="913" dur="1" fill="hold">
                                          <p:stCondLst>
                                            <p:cond delay="0"/>
                                          </p:stCondLst>
                                        </p:cTn>
                                        <p:tgtEl>
                                          <p:spTgt spid="144"/>
                                        </p:tgtEl>
                                        <p:attrNameLst>
                                          <p:attrName>style.visibility</p:attrName>
                                        </p:attrNameLst>
                                      </p:cBhvr>
                                      <p:to>
                                        <p:strVal val="visible"/>
                                      </p:to>
                                    </p:set>
                                    <p:anim calcmode="lin" valueType="num">
                                      <p:cBhvr>
                                        <p:cTn id="914" dur="1000" fill="hold"/>
                                        <p:tgtEl>
                                          <p:spTgt spid="144"/>
                                        </p:tgtEl>
                                        <p:attrNameLst>
                                          <p:attrName>ppt_w</p:attrName>
                                        </p:attrNameLst>
                                      </p:cBhvr>
                                      <p:tavLst>
                                        <p:tav tm="0">
                                          <p:val>
                                            <p:fltVal val="0"/>
                                          </p:val>
                                        </p:tav>
                                        <p:tav tm="100000">
                                          <p:val>
                                            <p:strVal val="#ppt_w"/>
                                          </p:val>
                                        </p:tav>
                                      </p:tavLst>
                                    </p:anim>
                                    <p:anim calcmode="lin" valueType="num">
                                      <p:cBhvr>
                                        <p:cTn id="915" dur="1000" fill="hold"/>
                                        <p:tgtEl>
                                          <p:spTgt spid="144"/>
                                        </p:tgtEl>
                                        <p:attrNameLst>
                                          <p:attrName>ppt_h</p:attrName>
                                        </p:attrNameLst>
                                      </p:cBhvr>
                                      <p:tavLst>
                                        <p:tav tm="0">
                                          <p:val>
                                            <p:fltVal val="0"/>
                                          </p:val>
                                        </p:tav>
                                        <p:tav tm="100000">
                                          <p:val>
                                            <p:strVal val="#ppt_h"/>
                                          </p:val>
                                        </p:tav>
                                      </p:tavLst>
                                    </p:anim>
                                    <p:anim calcmode="lin" valueType="num">
                                      <p:cBhvr>
                                        <p:cTn id="916" dur="1000" fill="hold"/>
                                        <p:tgtEl>
                                          <p:spTgt spid="144"/>
                                        </p:tgtEl>
                                        <p:attrNameLst>
                                          <p:attrName>style.rotation</p:attrName>
                                        </p:attrNameLst>
                                      </p:cBhvr>
                                      <p:tavLst>
                                        <p:tav tm="0">
                                          <p:val>
                                            <p:fltVal val="90"/>
                                          </p:val>
                                        </p:tav>
                                        <p:tav tm="100000">
                                          <p:val>
                                            <p:fltVal val="0"/>
                                          </p:val>
                                        </p:tav>
                                      </p:tavLst>
                                    </p:anim>
                                    <p:animEffect transition="in" filter="fade">
                                      <p:cBhvr>
                                        <p:cTn id="917" dur="1000"/>
                                        <p:tgtEl>
                                          <p:spTgt spid="144"/>
                                        </p:tgtEl>
                                      </p:cBhvr>
                                    </p:animEffect>
                                  </p:childTnLst>
                                </p:cTn>
                              </p:par>
                              <p:par>
                                <p:cTn id="918" presetID="31" presetClass="entr" presetSubtype="0" fill="hold" grpId="0" nodeType="withEffect">
                                  <p:stCondLst>
                                    <p:cond delay="750"/>
                                  </p:stCondLst>
                                  <p:childTnLst>
                                    <p:set>
                                      <p:cBhvr>
                                        <p:cTn id="919" dur="1" fill="hold">
                                          <p:stCondLst>
                                            <p:cond delay="0"/>
                                          </p:stCondLst>
                                        </p:cTn>
                                        <p:tgtEl>
                                          <p:spTgt spid="145"/>
                                        </p:tgtEl>
                                        <p:attrNameLst>
                                          <p:attrName>style.visibility</p:attrName>
                                        </p:attrNameLst>
                                      </p:cBhvr>
                                      <p:to>
                                        <p:strVal val="visible"/>
                                      </p:to>
                                    </p:set>
                                    <p:anim calcmode="lin" valueType="num">
                                      <p:cBhvr>
                                        <p:cTn id="920" dur="1000" fill="hold"/>
                                        <p:tgtEl>
                                          <p:spTgt spid="145"/>
                                        </p:tgtEl>
                                        <p:attrNameLst>
                                          <p:attrName>ppt_w</p:attrName>
                                        </p:attrNameLst>
                                      </p:cBhvr>
                                      <p:tavLst>
                                        <p:tav tm="0">
                                          <p:val>
                                            <p:fltVal val="0"/>
                                          </p:val>
                                        </p:tav>
                                        <p:tav tm="100000">
                                          <p:val>
                                            <p:strVal val="#ppt_w"/>
                                          </p:val>
                                        </p:tav>
                                      </p:tavLst>
                                    </p:anim>
                                    <p:anim calcmode="lin" valueType="num">
                                      <p:cBhvr>
                                        <p:cTn id="921" dur="1000" fill="hold"/>
                                        <p:tgtEl>
                                          <p:spTgt spid="145"/>
                                        </p:tgtEl>
                                        <p:attrNameLst>
                                          <p:attrName>ppt_h</p:attrName>
                                        </p:attrNameLst>
                                      </p:cBhvr>
                                      <p:tavLst>
                                        <p:tav tm="0">
                                          <p:val>
                                            <p:fltVal val="0"/>
                                          </p:val>
                                        </p:tav>
                                        <p:tav tm="100000">
                                          <p:val>
                                            <p:strVal val="#ppt_h"/>
                                          </p:val>
                                        </p:tav>
                                      </p:tavLst>
                                    </p:anim>
                                    <p:anim calcmode="lin" valueType="num">
                                      <p:cBhvr>
                                        <p:cTn id="922" dur="1000" fill="hold"/>
                                        <p:tgtEl>
                                          <p:spTgt spid="145"/>
                                        </p:tgtEl>
                                        <p:attrNameLst>
                                          <p:attrName>style.rotation</p:attrName>
                                        </p:attrNameLst>
                                      </p:cBhvr>
                                      <p:tavLst>
                                        <p:tav tm="0">
                                          <p:val>
                                            <p:fltVal val="90"/>
                                          </p:val>
                                        </p:tav>
                                        <p:tav tm="100000">
                                          <p:val>
                                            <p:fltVal val="0"/>
                                          </p:val>
                                        </p:tav>
                                      </p:tavLst>
                                    </p:anim>
                                    <p:animEffect transition="in" filter="fade">
                                      <p:cBhvr>
                                        <p:cTn id="923" dur="1000"/>
                                        <p:tgtEl>
                                          <p:spTgt spid="145"/>
                                        </p:tgtEl>
                                      </p:cBhvr>
                                    </p:animEffect>
                                  </p:childTnLst>
                                </p:cTn>
                              </p:par>
                              <p:par>
                                <p:cTn id="924" presetID="31" presetClass="entr" presetSubtype="0" fill="hold" grpId="0" nodeType="withEffect">
                                  <p:stCondLst>
                                    <p:cond delay="750"/>
                                  </p:stCondLst>
                                  <p:childTnLst>
                                    <p:set>
                                      <p:cBhvr>
                                        <p:cTn id="925" dur="1" fill="hold">
                                          <p:stCondLst>
                                            <p:cond delay="0"/>
                                          </p:stCondLst>
                                        </p:cTn>
                                        <p:tgtEl>
                                          <p:spTgt spid="146"/>
                                        </p:tgtEl>
                                        <p:attrNameLst>
                                          <p:attrName>style.visibility</p:attrName>
                                        </p:attrNameLst>
                                      </p:cBhvr>
                                      <p:to>
                                        <p:strVal val="visible"/>
                                      </p:to>
                                    </p:set>
                                    <p:anim calcmode="lin" valueType="num">
                                      <p:cBhvr>
                                        <p:cTn id="926" dur="1000" fill="hold"/>
                                        <p:tgtEl>
                                          <p:spTgt spid="146"/>
                                        </p:tgtEl>
                                        <p:attrNameLst>
                                          <p:attrName>ppt_w</p:attrName>
                                        </p:attrNameLst>
                                      </p:cBhvr>
                                      <p:tavLst>
                                        <p:tav tm="0">
                                          <p:val>
                                            <p:fltVal val="0"/>
                                          </p:val>
                                        </p:tav>
                                        <p:tav tm="100000">
                                          <p:val>
                                            <p:strVal val="#ppt_w"/>
                                          </p:val>
                                        </p:tav>
                                      </p:tavLst>
                                    </p:anim>
                                    <p:anim calcmode="lin" valueType="num">
                                      <p:cBhvr>
                                        <p:cTn id="927" dur="1000" fill="hold"/>
                                        <p:tgtEl>
                                          <p:spTgt spid="146"/>
                                        </p:tgtEl>
                                        <p:attrNameLst>
                                          <p:attrName>ppt_h</p:attrName>
                                        </p:attrNameLst>
                                      </p:cBhvr>
                                      <p:tavLst>
                                        <p:tav tm="0">
                                          <p:val>
                                            <p:fltVal val="0"/>
                                          </p:val>
                                        </p:tav>
                                        <p:tav tm="100000">
                                          <p:val>
                                            <p:strVal val="#ppt_h"/>
                                          </p:val>
                                        </p:tav>
                                      </p:tavLst>
                                    </p:anim>
                                    <p:anim calcmode="lin" valueType="num">
                                      <p:cBhvr>
                                        <p:cTn id="928" dur="1000" fill="hold"/>
                                        <p:tgtEl>
                                          <p:spTgt spid="146"/>
                                        </p:tgtEl>
                                        <p:attrNameLst>
                                          <p:attrName>style.rotation</p:attrName>
                                        </p:attrNameLst>
                                      </p:cBhvr>
                                      <p:tavLst>
                                        <p:tav tm="0">
                                          <p:val>
                                            <p:fltVal val="90"/>
                                          </p:val>
                                        </p:tav>
                                        <p:tav tm="100000">
                                          <p:val>
                                            <p:fltVal val="0"/>
                                          </p:val>
                                        </p:tav>
                                      </p:tavLst>
                                    </p:anim>
                                    <p:animEffect transition="in" filter="fade">
                                      <p:cBhvr>
                                        <p:cTn id="929" dur="1000"/>
                                        <p:tgtEl>
                                          <p:spTgt spid="146"/>
                                        </p:tgtEl>
                                      </p:cBhvr>
                                    </p:animEffect>
                                  </p:childTnLst>
                                </p:cTn>
                              </p:par>
                              <p:par>
                                <p:cTn id="930" presetID="31" presetClass="entr" presetSubtype="0" fill="hold" grpId="0" nodeType="withEffect">
                                  <p:stCondLst>
                                    <p:cond delay="750"/>
                                  </p:stCondLst>
                                  <p:childTnLst>
                                    <p:set>
                                      <p:cBhvr>
                                        <p:cTn id="931" dur="1" fill="hold">
                                          <p:stCondLst>
                                            <p:cond delay="0"/>
                                          </p:stCondLst>
                                        </p:cTn>
                                        <p:tgtEl>
                                          <p:spTgt spid="147"/>
                                        </p:tgtEl>
                                        <p:attrNameLst>
                                          <p:attrName>style.visibility</p:attrName>
                                        </p:attrNameLst>
                                      </p:cBhvr>
                                      <p:to>
                                        <p:strVal val="visible"/>
                                      </p:to>
                                    </p:set>
                                    <p:anim calcmode="lin" valueType="num">
                                      <p:cBhvr>
                                        <p:cTn id="932" dur="1000" fill="hold"/>
                                        <p:tgtEl>
                                          <p:spTgt spid="147"/>
                                        </p:tgtEl>
                                        <p:attrNameLst>
                                          <p:attrName>ppt_w</p:attrName>
                                        </p:attrNameLst>
                                      </p:cBhvr>
                                      <p:tavLst>
                                        <p:tav tm="0">
                                          <p:val>
                                            <p:fltVal val="0"/>
                                          </p:val>
                                        </p:tav>
                                        <p:tav tm="100000">
                                          <p:val>
                                            <p:strVal val="#ppt_w"/>
                                          </p:val>
                                        </p:tav>
                                      </p:tavLst>
                                    </p:anim>
                                    <p:anim calcmode="lin" valueType="num">
                                      <p:cBhvr>
                                        <p:cTn id="933" dur="1000" fill="hold"/>
                                        <p:tgtEl>
                                          <p:spTgt spid="147"/>
                                        </p:tgtEl>
                                        <p:attrNameLst>
                                          <p:attrName>ppt_h</p:attrName>
                                        </p:attrNameLst>
                                      </p:cBhvr>
                                      <p:tavLst>
                                        <p:tav tm="0">
                                          <p:val>
                                            <p:fltVal val="0"/>
                                          </p:val>
                                        </p:tav>
                                        <p:tav tm="100000">
                                          <p:val>
                                            <p:strVal val="#ppt_h"/>
                                          </p:val>
                                        </p:tav>
                                      </p:tavLst>
                                    </p:anim>
                                    <p:anim calcmode="lin" valueType="num">
                                      <p:cBhvr>
                                        <p:cTn id="934" dur="1000" fill="hold"/>
                                        <p:tgtEl>
                                          <p:spTgt spid="147"/>
                                        </p:tgtEl>
                                        <p:attrNameLst>
                                          <p:attrName>style.rotation</p:attrName>
                                        </p:attrNameLst>
                                      </p:cBhvr>
                                      <p:tavLst>
                                        <p:tav tm="0">
                                          <p:val>
                                            <p:fltVal val="90"/>
                                          </p:val>
                                        </p:tav>
                                        <p:tav tm="100000">
                                          <p:val>
                                            <p:fltVal val="0"/>
                                          </p:val>
                                        </p:tav>
                                      </p:tavLst>
                                    </p:anim>
                                    <p:animEffect transition="in" filter="fade">
                                      <p:cBhvr>
                                        <p:cTn id="935" dur="1000"/>
                                        <p:tgtEl>
                                          <p:spTgt spid="147"/>
                                        </p:tgtEl>
                                      </p:cBhvr>
                                    </p:animEffect>
                                  </p:childTnLst>
                                </p:cTn>
                              </p:par>
                              <p:par>
                                <p:cTn id="936" presetID="31" presetClass="entr" presetSubtype="0" fill="hold" grpId="0" nodeType="withEffect">
                                  <p:stCondLst>
                                    <p:cond delay="750"/>
                                  </p:stCondLst>
                                  <p:childTnLst>
                                    <p:set>
                                      <p:cBhvr>
                                        <p:cTn id="937" dur="1" fill="hold">
                                          <p:stCondLst>
                                            <p:cond delay="0"/>
                                          </p:stCondLst>
                                        </p:cTn>
                                        <p:tgtEl>
                                          <p:spTgt spid="148"/>
                                        </p:tgtEl>
                                        <p:attrNameLst>
                                          <p:attrName>style.visibility</p:attrName>
                                        </p:attrNameLst>
                                      </p:cBhvr>
                                      <p:to>
                                        <p:strVal val="visible"/>
                                      </p:to>
                                    </p:set>
                                    <p:anim calcmode="lin" valueType="num">
                                      <p:cBhvr>
                                        <p:cTn id="938" dur="1000" fill="hold"/>
                                        <p:tgtEl>
                                          <p:spTgt spid="148"/>
                                        </p:tgtEl>
                                        <p:attrNameLst>
                                          <p:attrName>ppt_w</p:attrName>
                                        </p:attrNameLst>
                                      </p:cBhvr>
                                      <p:tavLst>
                                        <p:tav tm="0">
                                          <p:val>
                                            <p:fltVal val="0"/>
                                          </p:val>
                                        </p:tav>
                                        <p:tav tm="100000">
                                          <p:val>
                                            <p:strVal val="#ppt_w"/>
                                          </p:val>
                                        </p:tav>
                                      </p:tavLst>
                                    </p:anim>
                                    <p:anim calcmode="lin" valueType="num">
                                      <p:cBhvr>
                                        <p:cTn id="939" dur="1000" fill="hold"/>
                                        <p:tgtEl>
                                          <p:spTgt spid="148"/>
                                        </p:tgtEl>
                                        <p:attrNameLst>
                                          <p:attrName>ppt_h</p:attrName>
                                        </p:attrNameLst>
                                      </p:cBhvr>
                                      <p:tavLst>
                                        <p:tav tm="0">
                                          <p:val>
                                            <p:fltVal val="0"/>
                                          </p:val>
                                        </p:tav>
                                        <p:tav tm="100000">
                                          <p:val>
                                            <p:strVal val="#ppt_h"/>
                                          </p:val>
                                        </p:tav>
                                      </p:tavLst>
                                    </p:anim>
                                    <p:anim calcmode="lin" valueType="num">
                                      <p:cBhvr>
                                        <p:cTn id="940" dur="1000" fill="hold"/>
                                        <p:tgtEl>
                                          <p:spTgt spid="148"/>
                                        </p:tgtEl>
                                        <p:attrNameLst>
                                          <p:attrName>style.rotation</p:attrName>
                                        </p:attrNameLst>
                                      </p:cBhvr>
                                      <p:tavLst>
                                        <p:tav tm="0">
                                          <p:val>
                                            <p:fltVal val="90"/>
                                          </p:val>
                                        </p:tav>
                                        <p:tav tm="100000">
                                          <p:val>
                                            <p:fltVal val="0"/>
                                          </p:val>
                                        </p:tav>
                                      </p:tavLst>
                                    </p:anim>
                                    <p:animEffect transition="in" filter="fade">
                                      <p:cBhvr>
                                        <p:cTn id="941" dur="1000"/>
                                        <p:tgtEl>
                                          <p:spTgt spid="148"/>
                                        </p:tgtEl>
                                      </p:cBhvr>
                                    </p:animEffect>
                                  </p:childTnLst>
                                </p:cTn>
                              </p:par>
                              <p:par>
                                <p:cTn id="942" presetID="31" presetClass="entr" presetSubtype="0" fill="hold" grpId="0" nodeType="withEffect">
                                  <p:stCondLst>
                                    <p:cond delay="750"/>
                                  </p:stCondLst>
                                  <p:childTnLst>
                                    <p:set>
                                      <p:cBhvr>
                                        <p:cTn id="943" dur="1" fill="hold">
                                          <p:stCondLst>
                                            <p:cond delay="0"/>
                                          </p:stCondLst>
                                        </p:cTn>
                                        <p:tgtEl>
                                          <p:spTgt spid="149"/>
                                        </p:tgtEl>
                                        <p:attrNameLst>
                                          <p:attrName>style.visibility</p:attrName>
                                        </p:attrNameLst>
                                      </p:cBhvr>
                                      <p:to>
                                        <p:strVal val="visible"/>
                                      </p:to>
                                    </p:set>
                                    <p:anim calcmode="lin" valueType="num">
                                      <p:cBhvr>
                                        <p:cTn id="944" dur="1000" fill="hold"/>
                                        <p:tgtEl>
                                          <p:spTgt spid="149"/>
                                        </p:tgtEl>
                                        <p:attrNameLst>
                                          <p:attrName>ppt_w</p:attrName>
                                        </p:attrNameLst>
                                      </p:cBhvr>
                                      <p:tavLst>
                                        <p:tav tm="0">
                                          <p:val>
                                            <p:fltVal val="0"/>
                                          </p:val>
                                        </p:tav>
                                        <p:tav tm="100000">
                                          <p:val>
                                            <p:strVal val="#ppt_w"/>
                                          </p:val>
                                        </p:tav>
                                      </p:tavLst>
                                    </p:anim>
                                    <p:anim calcmode="lin" valueType="num">
                                      <p:cBhvr>
                                        <p:cTn id="945" dur="1000" fill="hold"/>
                                        <p:tgtEl>
                                          <p:spTgt spid="149"/>
                                        </p:tgtEl>
                                        <p:attrNameLst>
                                          <p:attrName>ppt_h</p:attrName>
                                        </p:attrNameLst>
                                      </p:cBhvr>
                                      <p:tavLst>
                                        <p:tav tm="0">
                                          <p:val>
                                            <p:fltVal val="0"/>
                                          </p:val>
                                        </p:tav>
                                        <p:tav tm="100000">
                                          <p:val>
                                            <p:strVal val="#ppt_h"/>
                                          </p:val>
                                        </p:tav>
                                      </p:tavLst>
                                    </p:anim>
                                    <p:anim calcmode="lin" valueType="num">
                                      <p:cBhvr>
                                        <p:cTn id="946" dur="1000" fill="hold"/>
                                        <p:tgtEl>
                                          <p:spTgt spid="149"/>
                                        </p:tgtEl>
                                        <p:attrNameLst>
                                          <p:attrName>style.rotation</p:attrName>
                                        </p:attrNameLst>
                                      </p:cBhvr>
                                      <p:tavLst>
                                        <p:tav tm="0">
                                          <p:val>
                                            <p:fltVal val="90"/>
                                          </p:val>
                                        </p:tav>
                                        <p:tav tm="100000">
                                          <p:val>
                                            <p:fltVal val="0"/>
                                          </p:val>
                                        </p:tav>
                                      </p:tavLst>
                                    </p:anim>
                                    <p:animEffect transition="in" filter="fade">
                                      <p:cBhvr>
                                        <p:cTn id="947" dur="1000"/>
                                        <p:tgtEl>
                                          <p:spTgt spid="149"/>
                                        </p:tgtEl>
                                      </p:cBhvr>
                                    </p:animEffect>
                                  </p:childTnLst>
                                </p:cTn>
                              </p:par>
                              <p:par>
                                <p:cTn id="948" presetID="31" presetClass="entr" presetSubtype="0" fill="hold" grpId="0" nodeType="withEffect">
                                  <p:stCondLst>
                                    <p:cond delay="750"/>
                                  </p:stCondLst>
                                  <p:childTnLst>
                                    <p:set>
                                      <p:cBhvr>
                                        <p:cTn id="949" dur="1" fill="hold">
                                          <p:stCondLst>
                                            <p:cond delay="0"/>
                                          </p:stCondLst>
                                        </p:cTn>
                                        <p:tgtEl>
                                          <p:spTgt spid="150"/>
                                        </p:tgtEl>
                                        <p:attrNameLst>
                                          <p:attrName>style.visibility</p:attrName>
                                        </p:attrNameLst>
                                      </p:cBhvr>
                                      <p:to>
                                        <p:strVal val="visible"/>
                                      </p:to>
                                    </p:set>
                                    <p:anim calcmode="lin" valueType="num">
                                      <p:cBhvr>
                                        <p:cTn id="950" dur="1000" fill="hold"/>
                                        <p:tgtEl>
                                          <p:spTgt spid="150"/>
                                        </p:tgtEl>
                                        <p:attrNameLst>
                                          <p:attrName>ppt_w</p:attrName>
                                        </p:attrNameLst>
                                      </p:cBhvr>
                                      <p:tavLst>
                                        <p:tav tm="0">
                                          <p:val>
                                            <p:fltVal val="0"/>
                                          </p:val>
                                        </p:tav>
                                        <p:tav tm="100000">
                                          <p:val>
                                            <p:strVal val="#ppt_w"/>
                                          </p:val>
                                        </p:tav>
                                      </p:tavLst>
                                    </p:anim>
                                    <p:anim calcmode="lin" valueType="num">
                                      <p:cBhvr>
                                        <p:cTn id="951" dur="1000" fill="hold"/>
                                        <p:tgtEl>
                                          <p:spTgt spid="150"/>
                                        </p:tgtEl>
                                        <p:attrNameLst>
                                          <p:attrName>ppt_h</p:attrName>
                                        </p:attrNameLst>
                                      </p:cBhvr>
                                      <p:tavLst>
                                        <p:tav tm="0">
                                          <p:val>
                                            <p:fltVal val="0"/>
                                          </p:val>
                                        </p:tav>
                                        <p:tav tm="100000">
                                          <p:val>
                                            <p:strVal val="#ppt_h"/>
                                          </p:val>
                                        </p:tav>
                                      </p:tavLst>
                                    </p:anim>
                                    <p:anim calcmode="lin" valueType="num">
                                      <p:cBhvr>
                                        <p:cTn id="952" dur="1000" fill="hold"/>
                                        <p:tgtEl>
                                          <p:spTgt spid="150"/>
                                        </p:tgtEl>
                                        <p:attrNameLst>
                                          <p:attrName>style.rotation</p:attrName>
                                        </p:attrNameLst>
                                      </p:cBhvr>
                                      <p:tavLst>
                                        <p:tav tm="0">
                                          <p:val>
                                            <p:fltVal val="90"/>
                                          </p:val>
                                        </p:tav>
                                        <p:tav tm="100000">
                                          <p:val>
                                            <p:fltVal val="0"/>
                                          </p:val>
                                        </p:tav>
                                      </p:tavLst>
                                    </p:anim>
                                    <p:animEffect transition="in" filter="fade">
                                      <p:cBhvr>
                                        <p:cTn id="953" dur="1000"/>
                                        <p:tgtEl>
                                          <p:spTgt spid="150"/>
                                        </p:tgtEl>
                                      </p:cBhvr>
                                    </p:animEffect>
                                  </p:childTnLst>
                                </p:cTn>
                              </p:par>
                              <p:par>
                                <p:cTn id="954" presetID="31" presetClass="entr" presetSubtype="0" fill="hold" grpId="0" nodeType="withEffect">
                                  <p:stCondLst>
                                    <p:cond delay="750"/>
                                  </p:stCondLst>
                                  <p:childTnLst>
                                    <p:set>
                                      <p:cBhvr>
                                        <p:cTn id="955" dur="1" fill="hold">
                                          <p:stCondLst>
                                            <p:cond delay="0"/>
                                          </p:stCondLst>
                                        </p:cTn>
                                        <p:tgtEl>
                                          <p:spTgt spid="151"/>
                                        </p:tgtEl>
                                        <p:attrNameLst>
                                          <p:attrName>style.visibility</p:attrName>
                                        </p:attrNameLst>
                                      </p:cBhvr>
                                      <p:to>
                                        <p:strVal val="visible"/>
                                      </p:to>
                                    </p:set>
                                    <p:anim calcmode="lin" valueType="num">
                                      <p:cBhvr>
                                        <p:cTn id="956" dur="1000" fill="hold"/>
                                        <p:tgtEl>
                                          <p:spTgt spid="151"/>
                                        </p:tgtEl>
                                        <p:attrNameLst>
                                          <p:attrName>ppt_w</p:attrName>
                                        </p:attrNameLst>
                                      </p:cBhvr>
                                      <p:tavLst>
                                        <p:tav tm="0">
                                          <p:val>
                                            <p:fltVal val="0"/>
                                          </p:val>
                                        </p:tav>
                                        <p:tav tm="100000">
                                          <p:val>
                                            <p:strVal val="#ppt_w"/>
                                          </p:val>
                                        </p:tav>
                                      </p:tavLst>
                                    </p:anim>
                                    <p:anim calcmode="lin" valueType="num">
                                      <p:cBhvr>
                                        <p:cTn id="957" dur="1000" fill="hold"/>
                                        <p:tgtEl>
                                          <p:spTgt spid="151"/>
                                        </p:tgtEl>
                                        <p:attrNameLst>
                                          <p:attrName>ppt_h</p:attrName>
                                        </p:attrNameLst>
                                      </p:cBhvr>
                                      <p:tavLst>
                                        <p:tav tm="0">
                                          <p:val>
                                            <p:fltVal val="0"/>
                                          </p:val>
                                        </p:tav>
                                        <p:tav tm="100000">
                                          <p:val>
                                            <p:strVal val="#ppt_h"/>
                                          </p:val>
                                        </p:tav>
                                      </p:tavLst>
                                    </p:anim>
                                    <p:anim calcmode="lin" valueType="num">
                                      <p:cBhvr>
                                        <p:cTn id="958" dur="1000" fill="hold"/>
                                        <p:tgtEl>
                                          <p:spTgt spid="151"/>
                                        </p:tgtEl>
                                        <p:attrNameLst>
                                          <p:attrName>style.rotation</p:attrName>
                                        </p:attrNameLst>
                                      </p:cBhvr>
                                      <p:tavLst>
                                        <p:tav tm="0">
                                          <p:val>
                                            <p:fltVal val="90"/>
                                          </p:val>
                                        </p:tav>
                                        <p:tav tm="100000">
                                          <p:val>
                                            <p:fltVal val="0"/>
                                          </p:val>
                                        </p:tav>
                                      </p:tavLst>
                                    </p:anim>
                                    <p:animEffect transition="in" filter="fade">
                                      <p:cBhvr>
                                        <p:cTn id="959" dur="1000"/>
                                        <p:tgtEl>
                                          <p:spTgt spid="151"/>
                                        </p:tgtEl>
                                      </p:cBhvr>
                                    </p:animEffect>
                                  </p:childTnLst>
                                </p:cTn>
                              </p:par>
                              <p:par>
                                <p:cTn id="960" presetID="31" presetClass="entr" presetSubtype="0" fill="hold" grpId="0" nodeType="withEffect">
                                  <p:stCondLst>
                                    <p:cond delay="750"/>
                                  </p:stCondLst>
                                  <p:childTnLst>
                                    <p:set>
                                      <p:cBhvr>
                                        <p:cTn id="961" dur="1" fill="hold">
                                          <p:stCondLst>
                                            <p:cond delay="0"/>
                                          </p:stCondLst>
                                        </p:cTn>
                                        <p:tgtEl>
                                          <p:spTgt spid="152"/>
                                        </p:tgtEl>
                                        <p:attrNameLst>
                                          <p:attrName>style.visibility</p:attrName>
                                        </p:attrNameLst>
                                      </p:cBhvr>
                                      <p:to>
                                        <p:strVal val="visible"/>
                                      </p:to>
                                    </p:set>
                                    <p:anim calcmode="lin" valueType="num">
                                      <p:cBhvr>
                                        <p:cTn id="962" dur="1000" fill="hold"/>
                                        <p:tgtEl>
                                          <p:spTgt spid="152"/>
                                        </p:tgtEl>
                                        <p:attrNameLst>
                                          <p:attrName>ppt_w</p:attrName>
                                        </p:attrNameLst>
                                      </p:cBhvr>
                                      <p:tavLst>
                                        <p:tav tm="0">
                                          <p:val>
                                            <p:fltVal val="0"/>
                                          </p:val>
                                        </p:tav>
                                        <p:tav tm="100000">
                                          <p:val>
                                            <p:strVal val="#ppt_w"/>
                                          </p:val>
                                        </p:tav>
                                      </p:tavLst>
                                    </p:anim>
                                    <p:anim calcmode="lin" valueType="num">
                                      <p:cBhvr>
                                        <p:cTn id="963" dur="1000" fill="hold"/>
                                        <p:tgtEl>
                                          <p:spTgt spid="152"/>
                                        </p:tgtEl>
                                        <p:attrNameLst>
                                          <p:attrName>ppt_h</p:attrName>
                                        </p:attrNameLst>
                                      </p:cBhvr>
                                      <p:tavLst>
                                        <p:tav tm="0">
                                          <p:val>
                                            <p:fltVal val="0"/>
                                          </p:val>
                                        </p:tav>
                                        <p:tav tm="100000">
                                          <p:val>
                                            <p:strVal val="#ppt_h"/>
                                          </p:val>
                                        </p:tav>
                                      </p:tavLst>
                                    </p:anim>
                                    <p:anim calcmode="lin" valueType="num">
                                      <p:cBhvr>
                                        <p:cTn id="964" dur="1000" fill="hold"/>
                                        <p:tgtEl>
                                          <p:spTgt spid="152"/>
                                        </p:tgtEl>
                                        <p:attrNameLst>
                                          <p:attrName>style.rotation</p:attrName>
                                        </p:attrNameLst>
                                      </p:cBhvr>
                                      <p:tavLst>
                                        <p:tav tm="0">
                                          <p:val>
                                            <p:fltVal val="90"/>
                                          </p:val>
                                        </p:tav>
                                        <p:tav tm="100000">
                                          <p:val>
                                            <p:fltVal val="0"/>
                                          </p:val>
                                        </p:tav>
                                      </p:tavLst>
                                    </p:anim>
                                    <p:animEffect transition="in" filter="fade">
                                      <p:cBhvr>
                                        <p:cTn id="965" dur="1000"/>
                                        <p:tgtEl>
                                          <p:spTgt spid="152"/>
                                        </p:tgtEl>
                                      </p:cBhvr>
                                    </p:animEffect>
                                  </p:childTnLst>
                                </p:cTn>
                              </p:par>
                              <p:par>
                                <p:cTn id="966" presetID="31" presetClass="entr" presetSubtype="0" fill="hold" grpId="0" nodeType="withEffect">
                                  <p:stCondLst>
                                    <p:cond delay="750"/>
                                  </p:stCondLst>
                                  <p:childTnLst>
                                    <p:set>
                                      <p:cBhvr>
                                        <p:cTn id="967" dur="1" fill="hold">
                                          <p:stCondLst>
                                            <p:cond delay="0"/>
                                          </p:stCondLst>
                                        </p:cTn>
                                        <p:tgtEl>
                                          <p:spTgt spid="153"/>
                                        </p:tgtEl>
                                        <p:attrNameLst>
                                          <p:attrName>style.visibility</p:attrName>
                                        </p:attrNameLst>
                                      </p:cBhvr>
                                      <p:to>
                                        <p:strVal val="visible"/>
                                      </p:to>
                                    </p:set>
                                    <p:anim calcmode="lin" valueType="num">
                                      <p:cBhvr>
                                        <p:cTn id="968" dur="1000" fill="hold"/>
                                        <p:tgtEl>
                                          <p:spTgt spid="153"/>
                                        </p:tgtEl>
                                        <p:attrNameLst>
                                          <p:attrName>ppt_w</p:attrName>
                                        </p:attrNameLst>
                                      </p:cBhvr>
                                      <p:tavLst>
                                        <p:tav tm="0">
                                          <p:val>
                                            <p:fltVal val="0"/>
                                          </p:val>
                                        </p:tav>
                                        <p:tav tm="100000">
                                          <p:val>
                                            <p:strVal val="#ppt_w"/>
                                          </p:val>
                                        </p:tav>
                                      </p:tavLst>
                                    </p:anim>
                                    <p:anim calcmode="lin" valueType="num">
                                      <p:cBhvr>
                                        <p:cTn id="969" dur="1000" fill="hold"/>
                                        <p:tgtEl>
                                          <p:spTgt spid="153"/>
                                        </p:tgtEl>
                                        <p:attrNameLst>
                                          <p:attrName>ppt_h</p:attrName>
                                        </p:attrNameLst>
                                      </p:cBhvr>
                                      <p:tavLst>
                                        <p:tav tm="0">
                                          <p:val>
                                            <p:fltVal val="0"/>
                                          </p:val>
                                        </p:tav>
                                        <p:tav tm="100000">
                                          <p:val>
                                            <p:strVal val="#ppt_h"/>
                                          </p:val>
                                        </p:tav>
                                      </p:tavLst>
                                    </p:anim>
                                    <p:anim calcmode="lin" valueType="num">
                                      <p:cBhvr>
                                        <p:cTn id="970" dur="1000" fill="hold"/>
                                        <p:tgtEl>
                                          <p:spTgt spid="153"/>
                                        </p:tgtEl>
                                        <p:attrNameLst>
                                          <p:attrName>style.rotation</p:attrName>
                                        </p:attrNameLst>
                                      </p:cBhvr>
                                      <p:tavLst>
                                        <p:tav tm="0">
                                          <p:val>
                                            <p:fltVal val="90"/>
                                          </p:val>
                                        </p:tav>
                                        <p:tav tm="100000">
                                          <p:val>
                                            <p:fltVal val="0"/>
                                          </p:val>
                                        </p:tav>
                                      </p:tavLst>
                                    </p:anim>
                                    <p:animEffect transition="in" filter="fade">
                                      <p:cBhvr>
                                        <p:cTn id="971" dur="1000"/>
                                        <p:tgtEl>
                                          <p:spTgt spid="153"/>
                                        </p:tgtEl>
                                      </p:cBhvr>
                                    </p:animEffect>
                                  </p:childTnLst>
                                </p:cTn>
                              </p:par>
                              <p:par>
                                <p:cTn id="972" presetID="31" presetClass="entr" presetSubtype="0" fill="hold" grpId="0" nodeType="withEffect">
                                  <p:stCondLst>
                                    <p:cond delay="750"/>
                                  </p:stCondLst>
                                  <p:childTnLst>
                                    <p:set>
                                      <p:cBhvr>
                                        <p:cTn id="973" dur="1" fill="hold">
                                          <p:stCondLst>
                                            <p:cond delay="0"/>
                                          </p:stCondLst>
                                        </p:cTn>
                                        <p:tgtEl>
                                          <p:spTgt spid="154"/>
                                        </p:tgtEl>
                                        <p:attrNameLst>
                                          <p:attrName>style.visibility</p:attrName>
                                        </p:attrNameLst>
                                      </p:cBhvr>
                                      <p:to>
                                        <p:strVal val="visible"/>
                                      </p:to>
                                    </p:set>
                                    <p:anim calcmode="lin" valueType="num">
                                      <p:cBhvr>
                                        <p:cTn id="974" dur="1000" fill="hold"/>
                                        <p:tgtEl>
                                          <p:spTgt spid="154"/>
                                        </p:tgtEl>
                                        <p:attrNameLst>
                                          <p:attrName>ppt_w</p:attrName>
                                        </p:attrNameLst>
                                      </p:cBhvr>
                                      <p:tavLst>
                                        <p:tav tm="0">
                                          <p:val>
                                            <p:fltVal val="0"/>
                                          </p:val>
                                        </p:tav>
                                        <p:tav tm="100000">
                                          <p:val>
                                            <p:strVal val="#ppt_w"/>
                                          </p:val>
                                        </p:tav>
                                      </p:tavLst>
                                    </p:anim>
                                    <p:anim calcmode="lin" valueType="num">
                                      <p:cBhvr>
                                        <p:cTn id="975" dur="1000" fill="hold"/>
                                        <p:tgtEl>
                                          <p:spTgt spid="154"/>
                                        </p:tgtEl>
                                        <p:attrNameLst>
                                          <p:attrName>ppt_h</p:attrName>
                                        </p:attrNameLst>
                                      </p:cBhvr>
                                      <p:tavLst>
                                        <p:tav tm="0">
                                          <p:val>
                                            <p:fltVal val="0"/>
                                          </p:val>
                                        </p:tav>
                                        <p:tav tm="100000">
                                          <p:val>
                                            <p:strVal val="#ppt_h"/>
                                          </p:val>
                                        </p:tav>
                                      </p:tavLst>
                                    </p:anim>
                                    <p:anim calcmode="lin" valueType="num">
                                      <p:cBhvr>
                                        <p:cTn id="976" dur="1000" fill="hold"/>
                                        <p:tgtEl>
                                          <p:spTgt spid="154"/>
                                        </p:tgtEl>
                                        <p:attrNameLst>
                                          <p:attrName>style.rotation</p:attrName>
                                        </p:attrNameLst>
                                      </p:cBhvr>
                                      <p:tavLst>
                                        <p:tav tm="0">
                                          <p:val>
                                            <p:fltVal val="90"/>
                                          </p:val>
                                        </p:tav>
                                        <p:tav tm="100000">
                                          <p:val>
                                            <p:fltVal val="0"/>
                                          </p:val>
                                        </p:tav>
                                      </p:tavLst>
                                    </p:anim>
                                    <p:animEffect transition="in" filter="fade">
                                      <p:cBhvr>
                                        <p:cTn id="977" dur="1000"/>
                                        <p:tgtEl>
                                          <p:spTgt spid="154"/>
                                        </p:tgtEl>
                                      </p:cBhvr>
                                    </p:animEffect>
                                  </p:childTnLst>
                                </p:cTn>
                              </p:par>
                              <p:par>
                                <p:cTn id="978" presetID="31" presetClass="entr" presetSubtype="0" fill="hold" grpId="0" nodeType="withEffect">
                                  <p:stCondLst>
                                    <p:cond delay="750"/>
                                  </p:stCondLst>
                                  <p:childTnLst>
                                    <p:set>
                                      <p:cBhvr>
                                        <p:cTn id="979" dur="1" fill="hold">
                                          <p:stCondLst>
                                            <p:cond delay="0"/>
                                          </p:stCondLst>
                                        </p:cTn>
                                        <p:tgtEl>
                                          <p:spTgt spid="155"/>
                                        </p:tgtEl>
                                        <p:attrNameLst>
                                          <p:attrName>style.visibility</p:attrName>
                                        </p:attrNameLst>
                                      </p:cBhvr>
                                      <p:to>
                                        <p:strVal val="visible"/>
                                      </p:to>
                                    </p:set>
                                    <p:anim calcmode="lin" valueType="num">
                                      <p:cBhvr>
                                        <p:cTn id="980" dur="1000" fill="hold"/>
                                        <p:tgtEl>
                                          <p:spTgt spid="155"/>
                                        </p:tgtEl>
                                        <p:attrNameLst>
                                          <p:attrName>ppt_w</p:attrName>
                                        </p:attrNameLst>
                                      </p:cBhvr>
                                      <p:tavLst>
                                        <p:tav tm="0">
                                          <p:val>
                                            <p:fltVal val="0"/>
                                          </p:val>
                                        </p:tav>
                                        <p:tav tm="100000">
                                          <p:val>
                                            <p:strVal val="#ppt_w"/>
                                          </p:val>
                                        </p:tav>
                                      </p:tavLst>
                                    </p:anim>
                                    <p:anim calcmode="lin" valueType="num">
                                      <p:cBhvr>
                                        <p:cTn id="981" dur="1000" fill="hold"/>
                                        <p:tgtEl>
                                          <p:spTgt spid="155"/>
                                        </p:tgtEl>
                                        <p:attrNameLst>
                                          <p:attrName>ppt_h</p:attrName>
                                        </p:attrNameLst>
                                      </p:cBhvr>
                                      <p:tavLst>
                                        <p:tav tm="0">
                                          <p:val>
                                            <p:fltVal val="0"/>
                                          </p:val>
                                        </p:tav>
                                        <p:tav tm="100000">
                                          <p:val>
                                            <p:strVal val="#ppt_h"/>
                                          </p:val>
                                        </p:tav>
                                      </p:tavLst>
                                    </p:anim>
                                    <p:anim calcmode="lin" valueType="num">
                                      <p:cBhvr>
                                        <p:cTn id="982" dur="1000" fill="hold"/>
                                        <p:tgtEl>
                                          <p:spTgt spid="155"/>
                                        </p:tgtEl>
                                        <p:attrNameLst>
                                          <p:attrName>style.rotation</p:attrName>
                                        </p:attrNameLst>
                                      </p:cBhvr>
                                      <p:tavLst>
                                        <p:tav tm="0">
                                          <p:val>
                                            <p:fltVal val="90"/>
                                          </p:val>
                                        </p:tav>
                                        <p:tav tm="100000">
                                          <p:val>
                                            <p:fltVal val="0"/>
                                          </p:val>
                                        </p:tav>
                                      </p:tavLst>
                                    </p:anim>
                                    <p:animEffect transition="in" filter="fade">
                                      <p:cBhvr>
                                        <p:cTn id="983" dur="1000"/>
                                        <p:tgtEl>
                                          <p:spTgt spid="155"/>
                                        </p:tgtEl>
                                      </p:cBhvr>
                                    </p:animEffect>
                                  </p:childTnLst>
                                </p:cTn>
                              </p:par>
                              <p:par>
                                <p:cTn id="984" presetID="31" presetClass="entr" presetSubtype="0" fill="hold" grpId="0" nodeType="withEffect">
                                  <p:stCondLst>
                                    <p:cond delay="750"/>
                                  </p:stCondLst>
                                  <p:childTnLst>
                                    <p:set>
                                      <p:cBhvr>
                                        <p:cTn id="985" dur="1" fill="hold">
                                          <p:stCondLst>
                                            <p:cond delay="0"/>
                                          </p:stCondLst>
                                        </p:cTn>
                                        <p:tgtEl>
                                          <p:spTgt spid="156"/>
                                        </p:tgtEl>
                                        <p:attrNameLst>
                                          <p:attrName>style.visibility</p:attrName>
                                        </p:attrNameLst>
                                      </p:cBhvr>
                                      <p:to>
                                        <p:strVal val="visible"/>
                                      </p:to>
                                    </p:set>
                                    <p:anim calcmode="lin" valueType="num">
                                      <p:cBhvr>
                                        <p:cTn id="986" dur="1000" fill="hold"/>
                                        <p:tgtEl>
                                          <p:spTgt spid="156"/>
                                        </p:tgtEl>
                                        <p:attrNameLst>
                                          <p:attrName>ppt_w</p:attrName>
                                        </p:attrNameLst>
                                      </p:cBhvr>
                                      <p:tavLst>
                                        <p:tav tm="0">
                                          <p:val>
                                            <p:fltVal val="0"/>
                                          </p:val>
                                        </p:tav>
                                        <p:tav tm="100000">
                                          <p:val>
                                            <p:strVal val="#ppt_w"/>
                                          </p:val>
                                        </p:tav>
                                      </p:tavLst>
                                    </p:anim>
                                    <p:anim calcmode="lin" valueType="num">
                                      <p:cBhvr>
                                        <p:cTn id="987" dur="1000" fill="hold"/>
                                        <p:tgtEl>
                                          <p:spTgt spid="156"/>
                                        </p:tgtEl>
                                        <p:attrNameLst>
                                          <p:attrName>ppt_h</p:attrName>
                                        </p:attrNameLst>
                                      </p:cBhvr>
                                      <p:tavLst>
                                        <p:tav tm="0">
                                          <p:val>
                                            <p:fltVal val="0"/>
                                          </p:val>
                                        </p:tav>
                                        <p:tav tm="100000">
                                          <p:val>
                                            <p:strVal val="#ppt_h"/>
                                          </p:val>
                                        </p:tav>
                                      </p:tavLst>
                                    </p:anim>
                                    <p:anim calcmode="lin" valueType="num">
                                      <p:cBhvr>
                                        <p:cTn id="988" dur="1000" fill="hold"/>
                                        <p:tgtEl>
                                          <p:spTgt spid="156"/>
                                        </p:tgtEl>
                                        <p:attrNameLst>
                                          <p:attrName>style.rotation</p:attrName>
                                        </p:attrNameLst>
                                      </p:cBhvr>
                                      <p:tavLst>
                                        <p:tav tm="0">
                                          <p:val>
                                            <p:fltVal val="90"/>
                                          </p:val>
                                        </p:tav>
                                        <p:tav tm="100000">
                                          <p:val>
                                            <p:fltVal val="0"/>
                                          </p:val>
                                        </p:tav>
                                      </p:tavLst>
                                    </p:anim>
                                    <p:animEffect transition="in" filter="fade">
                                      <p:cBhvr>
                                        <p:cTn id="989" dur="1000"/>
                                        <p:tgtEl>
                                          <p:spTgt spid="156"/>
                                        </p:tgtEl>
                                      </p:cBhvr>
                                    </p:animEffect>
                                  </p:childTnLst>
                                </p:cTn>
                              </p:par>
                              <p:par>
                                <p:cTn id="990" presetID="31" presetClass="entr" presetSubtype="0" fill="hold" grpId="0" nodeType="withEffect">
                                  <p:stCondLst>
                                    <p:cond delay="750"/>
                                  </p:stCondLst>
                                  <p:childTnLst>
                                    <p:set>
                                      <p:cBhvr>
                                        <p:cTn id="991" dur="1" fill="hold">
                                          <p:stCondLst>
                                            <p:cond delay="0"/>
                                          </p:stCondLst>
                                        </p:cTn>
                                        <p:tgtEl>
                                          <p:spTgt spid="157"/>
                                        </p:tgtEl>
                                        <p:attrNameLst>
                                          <p:attrName>style.visibility</p:attrName>
                                        </p:attrNameLst>
                                      </p:cBhvr>
                                      <p:to>
                                        <p:strVal val="visible"/>
                                      </p:to>
                                    </p:set>
                                    <p:anim calcmode="lin" valueType="num">
                                      <p:cBhvr>
                                        <p:cTn id="992" dur="1000" fill="hold"/>
                                        <p:tgtEl>
                                          <p:spTgt spid="157"/>
                                        </p:tgtEl>
                                        <p:attrNameLst>
                                          <p:attrName>ppt_w</p:attrName>
                                        </p:attrNameLst>
                                      </p:cBhvr>
                                      <p:tavLst>
                                        <p:tav tm="0">
                                          <p:val>
                                            <p:fltVal val="0"/>
                                          </p:val>
                                        </p:tav>
                                        <p:tav tm="100000">
                                          <p:val>
                                            <p:strVal val="#ppt_w"/>
                                          </p:val>
                                        </p:tav>
                                      </p:tavLst>
                                    </p:anim>
                                    <p:anim calcmode="lin" valueType="num">
                                      <p:cBhvr>
                                        <p:cTn id="993" dur="1000" fill="hold"/>
                                        <p:tgtEl>
                                          <p:spTgt spid="157"/>
                                        </p:tgtEl>
                                        <p:attrNameLst>
                                          <p:attrName>ppt_h</p:attrName>
                                        </p:attrNameLst>
                                      </p:cBhvr>
                                      <p:tavLst>
                                        <p:tav tm="0">
                                          <p:val>
                                            <p:fltVal val="0"/>
                                          </p:val>
                                        </p:tav>
                                        <p:tav tm="100000">
                                          <p:val>
                                            <p:strVal val="#ppt_h"/>
                                          </p:val>
                                        </p:tav>
                                      </p:tavLst>
                                    </p:anim>
                                    <p:anim calcmode="lin" valueType="num">
                                      <p:cBhvr>
                                        <p:cTn id="994" dur="1000" fill="hold"/>
                                        <p:tgtEl>
                                          <p:spTgt spid="157"/>
                                        </p:tgtEl>
                                        <p:attrNameLst>
                                          <p:attrName>style.rotation</p:attrName>
                                        </p:attrNameLst>
                                      </p:cBhvr>
                                      <p:tavLst>
                                        <p:tav tm="0">
                                          <p:val>
                                            <p:fltVal val="90"/>
                                          </p:val>
                                        </p:tav>
                                        <p:tav tm="100000">
                                          <p:val>
                                            <p:fltVal val="0"/>
                                          </p:val>
                                        </p:tav>
                                      </p:tavLst>
                                    </p:anim>
                                    <p:animEffect transition="in" filter="fade">
                                      <p:cBhvr>
                                        <p:cTn id="995" dur="1000"/>
                                        <p:tgtEl>
                                          <p:spTgt spid="157"/>
                                        </p:tgtEl>
                                      </p:cBhvr>
                                    </p:animEffect>
                                  </p:childTnLst>
                                </p:cTn>
                              </p:par>
                              <p:par>
                                <p:cTn id="996" presetID="31" presetClass="entr" presetSubtype="0" fill="hold" grpId="0" nodeType="withEffect">
                                  <p:stCondLst>
                                    <p:cond delay="750"/>
                                  </p:stCondLst>
                                  <p:childTnLst>
                                    <p:set>
                                      <p:cBhvr>
                                        <p:cTn id="997" dur="1" fill="hold">
                                          <p:stCondLst>
                                            <p:cond delay="0"/>
                                          </p:stCondLst>
                                        </p:cTn>
                                        <p:tgtEl>
                                          <p:spTgt spid="158"/>
                                        </p:tgtEl>
                                        <p:attrNameLst>
                                          <p:attrName>style.visibility</p:attrName>
                                        </p:attrNameLst>
                                      </p:cBhvr>
                                      <p:to>
                                        <p:strVal val="visible"/>
                                      </p:to>
                                    </p:set>
                                    <p:anim calcmode="lin" valueType="num">
                                      <p:cBhvr>
                                        <p:cTn id="998" dur="1000" fill="hold"/>
                                        <p:tgtEl>
                                          <p:spTgt spid="158"/>
                                        </p:tgtEl>
                                        <p:attrNameLst>
                                          <p:attrName>ppt_w</p:attrName>
                                        </p:attrNameLst>
                                      </p:cBhvr>
                                      <p:tavLst>
                                        <p:tav tm="0">
                                          <p:val>
                                            <p:fltVal val="0"/>
                                          </p:val>
                                        </p:tav>
                                        <p:tav tm="100000">
                                          <p:val>
                                            <p:strVal val="#ppt_w"/>
                                          </p:val>
                                        </p:tav>
                                      </p:tavLst>
                                    </p:anim>
                                    <p:anim calcmode="lin" valueType="num">
                                      <p:cBhvr>
                                        <p:cTn id="999" dur="1000" fill="hold"/>
                                        <p:tgtEl>
                                          <p:spTgt spid="158"/>
                                        </p:tgtEl>
                                        <p:attrNameLst>
                                          <p:attrName>ppt_h</p:attrName>
                                        </p:attrNameLst>
                                      </p:cBhvr>
                                      <p:tavLst>
                                        <p:tav tm="0">
                                          <p:val>
                                            <p:fltVal val="0"/>
                                          </p:val>
                                        </p:tav>
                                        <p:tav tm="100000">
                                          <p:val>
                                            <p:strVal val="#ppt_h"/>
                                          </p:val>
                                        </p:tav>
                                      </p:tavLst>
                                    </p:anim>
                                    <p:anim calcmode="lin" valueType="num">
                                      <p:cBhvr>
                                        <p:cTn id="1000" dur="1000" fill="hold"/>
                                        <p:tgtEl>
                                          <p:spTgt spid="158"/>
                                        </p:tgtEl>
                                        <p:attrNameLst>
                                          <p:attrName>style.rotation</p:attrName>
                                        </p:attrNameLst>
                                      </p:cBhvr>
                                      <p:tavLst>
                                        <p:tav tm="0">
                                          <p:val>
                                            <p:fltVal val="90"/>
                                          </p:val>
                                        </p:tav>
                                        <p:tav tm="100000">
                                          <p:val>
                                            <p:fltVal val="0"/>
                                          </p:val>
                                        </p:tav>
                                      </p:tavLst>
                                    </p:anim>
                                    <p:animEffect transition="in" filter="fade">
                                      <p:cBhvr>
                                        <p:cTn id="1001" dur="1000"/>
                                        <p:tgtEl>
                                          <p:spTgt spid="158"/>
                                        </p:tgtEl>
                                      </p:cBhvr>
                                    </p:animEffect>
                                  </p:childTnLst>
                                </p:cTn>
                              </p:par>
                              <p:par>
                                <p:cTn id="1002" presetID="31" presetClass="entr" presetSubtype="0" fill="hold" grpId="0" nodeType="withEffect">
                                  <p:stCondLst>
                                    <p:cond delay="750"/>
                                  </p:stCondLst>
                                  <p:childTnLst>
                                    <p:set>
                                      <p:cBhvr>
                                        <p:cTn id="1003" dur="1" fill="hold">
                                          <p:stCondLst>
                                            <p:cond delay="0"/>
                                          </p:stCondLst>
                                        </p:cTn>
                                        <p:tgtEl>
                                          <p:spTgt spid="159"/>
                                        </p:tgtEl>
                                        <p:attrNameLst>
                                          <p:attrName>style.visibility</p:attrName>
                                        </p:attrNameLst>
                                      </p:cBhvr>
                                      <p:to>
                                        <p:strVal val="visible"/>
                                      </p:to>
                                    </p:set>
                                    <p:anim calcmode="lin" valueType="num">
                                      <p:cBhvr>
                                        <p:cTn id="1004" dur="1000" fill="hold"/>
                                        <p:tgtEl>
                                          <p:spTgt spid="159"/>
                                        </p:tgtEl>
                                        <p:attrNameLst>
                                          <p:attrName>ppt_w</p:attrName>
                                        </p:attrNameLst>
                                      </p:cBhvr>
                                      <p:tavLst>
                                        <p:tav tm="0">
                                          <p:val>
                                            <p:fltVal val="0"/>
                                          </p:val>
                                        </p:tav>
                                        <p:tav tm="100000">
                                          <p:val>
                                            <p:strVal val="#ppt_w"/>
                                          </p:val>
                                        </p:tav>
                                      </p:tavLst>
                                    </p:anim>
                                    <p:anim calcmode="lin" valueType="num">
                                      <p:cBhvr>
                                        <p:cTn id="1005" dur="1000" fill="hold"/>
                                        <p:tgtEl>
                                          <p:spTgt spid="159"/>
                                        </p:tgtEl>
                                        <p:attrNameLst>
                                          <p:attrName>ppt_h</p:attrName>
                                        </p:attrNameLst>
                                      </p:cBhvr>
                                      <p:tavLst>
                                        <p:tav tm="0">
                                          <p:val>
                                            <p:fltVal val="0"/>
                                          </p:val>
                                        </p:tav>
                                        <p:tav tm="100000">
                                          <p:val>
                                            <p:strVal val="#ppt_h"/>
                                          </p:val>
                                        </p:tav>
                                      </p:tavLst>
                                    </p:anim>
                                    <p:anim calcmode="lin" valueType="num">
                                      <p:cBhvr>
                                        <p:cTn id="1006" dur="1000" fill="hold"/>
                                        <p:tgtEl>
                                          <p:spTgt spid="159"/>
                                        </p:tgtEl>
                                        <p:attrNameLst>
                                          <p:attrName>style.rotation</p:attrName>
                                        </p:attrNameLst>
                                      </p:cBhvr>
                                      <p:tavLst>
                                        <p:tav tm="0">
                                          <p:val>
                                            <p:fltVal val="90"/>
                                          </p:val>
                                        </p:tav>
                                        <p:tav tm="100000">
                                          <p:val>
                                            <p:fltVal val="0"/>
                                          </p:val>
                                        </p:tav>
                                      </p:tavLst>
                                    </p:anim>
                                    <p:animEffect transition="in" filter="fade">
                                      <p:cBhvr>
                                        <p:cTn id="1007" dur="1000"/>
                                        <p:tgtEl>
                                          <p:spTgt spid="159"/>
                                        </p:tgtEl>
                                      </p:cBhvr>
                                    </p:animEffect>
                                  </p:childTnLst>
                                </p:cTn>
                              </p:par>
                              <p:par>
                                <p:cTn id="1008" presetID="31" presetClass="entr" presetSubtype="0" fill="hold" grpId="0" nodeType="withEffect">
                                  <p:stCondLst>
                                    <p:cond delay="750"/>
                                  </p:stCondLst>
                                  <p:childTnLst>
                                    <p:set>
                                      <p:cBhvr>
                                        <p:cTn id="1009" dur="1" fill="hold">
                                          <p:stCondLst>
                                            <p:cond delay="0"/>
                                          </p:stCondLst>
                                        </p:cTn>
                                        <p:tgtEl>
                                          <p:spTgt spid="160"/>
                                        </p:tgtEl>
                                        <p:attrNameLst>
                                          <p:attrName>style.visibility</p:attrName>
                                        </p:attrNameLst>
                                      </p:cBhvr>
                                      <p:to>
                                        <p:strVal val="visible"/>
                                      </p:to>
                                    </p:set>
                                    <p:anim calcmode="lin" valueType="num">
                                      <p:cBhvr>
                                        <p:cTn id="1010" dur="1000" fill="hold"/>
                                        <p:tgtEl>
                                          <p:spTgt spid="160"/>
                                        </p:tgtEl>
                                        <p:attrNameLst>
                                          <p:attrName>ppt_w</p:attrName>
                                        </p:attrNameLst>
                                      </p:cBhvr>
                                      <p:tavLst>
                                        <p:tav tm="0">
                                          <p:val>
                                            <p:fltVal val="0"/>
                                          </p:val>
                                        </p:tav>
                                        <p:tav tm="100000">
                                          <p:val>
                                            <p:strVal val="#ppt_w"/>
                                          </p:val>
                                        </p:tav>
                                      </p:tavLst>
                                    </p:anim>
                                    <p:anim calcmode="lin" valueType="num">
                                      <p:cBhvr>
                                        <p:cTn id="1011" dur="1000" fill="hold"/>
                                        <p:tgtEl>
                                          <p:spTgt spid="160"/>
                                        </p:tgtEl>
                                        <p:attrNameLst>
                                          <p:attrName>ppt_h</p:attrName>
                                        </p:attrNameLst>
                                      </p:cBhvr>
                                      <p:tavLst>
                                        <p:tav tm="0">
                                          <p:val>
                                            <p:fltVal val="0"/>
                                          </p:val>
                                        </p:tav>
                                        <p:tav tm="100000">
                                          <p:val>
                                            <p:strVal val="#ppt_h"/>
                                          </p:val>
                                        </p:tav>
                                      </p:tavLst>
                                    </p:anim>
                                    <p:anim calcmode="lin" valueType="num">
                                      <p:cBhvr>
                                        <p:cTn id="1012" dur="1000" fill="hold"/>
                                        <p:tgtEl>
                                          <p:spTgt spid="160"/>
                                        </p:tgtEl>
                                        <p:attrNameLst>
                                          <p:attrName>style.rotation</p:attrName>
                                        </p:attrNameLst>
                                      </p:cBhvr>
                                      <p:tavLst>
                                        <p:tav tm="0">
                                          <p:val>
                                            <p:fltVal val="90"/>
                                          </p:val>
                                        </p:tav>
                                        <p:tav tm="100000">
                                          <p:val>
                                            <p:fltVal val="0"/>
                                          </p:val>
                                        </p:tav>
                                      </p:tavLst>
                                    </p:anim>
                                    <p:animEffect transition="in" filter="fade">
                                      <p:cBhvr>
                                        <p:cTn id="1013" dur="1000"/>
                                        <p:tgtEl>
                                          <p:spTgt spid="160"/>
                                        </p:tgtEl>
                                      </p:cBhvr>
                                    </p:animEffect>
                                  </p:childTnLst>
                                </p:cTn>
                              </p:par>
                              <p:par>
                                <p:cTn id="1014" presetID="31" presetClass="entr" presetSubtype="0" fill="hold" grpId="0" nodeType="withEffect">
                                  <p:stCondLst>
                                    <p:cond delay="750"/>
                                  </p:stCondLst>
                                  <p:childTnLst>
                                    <p:set>
                                      <p:cBhvr>
                                        <p:cTn id="1015" dur="1" fill="hold">
                                          <p:stCondLst>
                                            <p:cond delay="0"/>
                                          </p:stCondLst>
                                        </p:cTn>
                                        <p:tgtEl>
                                          <p:spTgt spid="161"/>
                                        </p:tgtEl>
                                        <p:attrNameLst>
                                          <p:attrName>style.visibility</p:attrName>
                                        </p:attrNameLst>
                                      </p:cBhvr>
                                      <p:to>
                                        <p:strVal val="visible"/>
                                      </p:to>
                                    </p:set>
                                    <p:anim calcmode="lin" valueType="num">
                                      <p:cBhvr>
                                        <p:cTn id="1016" dur="1000" fill="hold"/>
                                        <p:tgtEl>
                                          <p:spTgt spid="161"/>
                                        </p:tgtEl>
                                        <p:attrNameLst>
                                          <p:attrName>ppt_w</p:attrName>
                                        </p:attrNameLst>
                                      </p:cBhvr>
                                      <p:tavLst>
                                        <p:tav tm="0">
                                          <p:val>
                                            <p:fltVal val="0"/>
                                          </p:val>
                                        </p:tav>
                                        <p:tav tm="100000">
                                          <p:val>
                                            <p:strVal val="#ppt_w"/>
                                          </p:val>
                                        </p:tav>
                                      </p:tavLst>
                                    </p:anim>
                                    <p:anim calcmode="lin" valueType="num">
                                      <p:cBhvr>
                                        <p:cTn id="1017" dur="1000" fill="hold"/>
                                        <p:tgtEl>
                                          <p:spTgt spid="161"/>
                                        </p:tgtEl>
                                        <p:attrNameLst>
                                          <p:attrName>ppt_h</p:attrName>
                                        </p:attrNameLst>
                                      </p:cBhvr>
                                      <p:tavLst>
                                        <p:tav tm="0">
                                          <p:val>
                                            <p:fltVal val="0"/>
                                          </p:val>
                                        </p:tav>
                                        <p:tav tm="100000">
                                          <p:val>
                                            <p:strVal val="#ppt_h"/>
                                          </p:val>
                                        </p:tav>
                                      </p:tavLst>
                                    </p:anim>
                                    <p:anim calcmode="lin" valueType="num">
                                      <p:cBhvr>
                                        <p:cTn id="1018" dur="1000" fill="hold"/>
                                        <p:tgtEl>
                                          <p:spTgt spid="161"/>
                                        </p:tgtEl>
                                        <p:attrNameLst>
                                          <p:attrName>style.rotation</p:attrName>
                                        </p:attrNameLst>
                                      </p:cBhvr>
                                      <p:tavLst>
                                        <p:tav tm="0">
                                          <p:val>
                                            <p:fltVal val="90"/>
                                          </p:val>
                                        </p:tav>
                                        <p:tav tm="100000">
                                          <p:val>
                                            <p:fltVal val="0"/>
                                          </p:val>
                                        </p:tav>
                                      </p:tavLst>
                                    </p:anim>
                                    <p:animEffect transition="in" filter="fade">
                                      <p:cBhvr>
                                        <p:cTn id="1019" dur="1000"/>
                                        <p:tgtEl>
                                          <p:spTgt spid="161"/>
                                        </p:tgtEl>
                                      </p:cBhvr>
                                    </p:animEffect>
                                  </p:childTnLst>
                                </p:cTn>
                              </p:par>
                              <p:par>
                                <p:cTn id="1020" presetID="31" presetClass="entr" presetSubtype="0" fill="hold" grpId="0" nodeType="withEffect">
                                  <p:stCondLst>
                                    <p:cond delay="750"/>
                                  </p:stCondLst>
                                  <p:childTnLst>
                                    <p:set>
                                      <p:cBhvr>
                                        <p:cTn id="1021" dur="1" fill="hold">
                                          <p:stCondLst>
                                            <p:cond delay="0"/>
                                          </p:stCondLst>
                                        </p:cTn>
                                        <p:tgtEl>
                                          <p:spTgt spid="162"/>
                                        </p:tgtEl>
                                        <p:attrNameLst>
                                          <p:attrName>style.visibility</p:attrName>
                                        </p:attrNameLst>
                                      </p:cBhvr>
                                      <p:to>
                                        <p:strVal val="visible"/>
                                      </p:to>
                                    </p:set>
                                    <p:anim calcmode="lin" valueType="num">
                                      <p:cBhvr>
                                        <p:cTn id="1022" dur="1000" fill="hold"/>
                                        <p:tgtEl>
                                          <p:spTgt spid="162"/>
                                        </p:tgtEl>
                                        <p:attrNameLst>
                                          <p:attrName>ppt_w</p:attrName>
                                        </p:attrNameLst>
                                      </p:cBhvr>
                                      <p:tavLst>
                                        <p:tav tm="0">
                                          <p:val>
                                            <p:fltVal val="0"/>
                                          </p:val>
                                        </p:tav>
                                        <p:tav tm="100000">
                                          <p:val>
                                            <p:strVal val="#ppt_w"/>
                                          </p:val>
                                        </p:tav>
                                      </p:tavLst>
                                    </p:anim>
                                    <p:anim calcmode="lin" valueType="num">
                                      <p:cBhvr>
                                        <p:cTn id="1023" dur="1000" fill="hold"/>
                                        <p:tgtEl>
                                          <p:spTgt spid="162"/>
                                        </p:tgtEl>
                                        <p:attrNameLst>
                                          <p:attrName>ppt_h</p:attrName>
                                        </p:attrNameLst>
                                      </p:cBhvr>
                                      <p:tavLst>
                                        <p:tav tm="0">
                                          <p:val>
                                            <p:fltVal val="0"/>
                                          </p:val>
                                        </p:tav>
                                        <p:tav tm="100000">
                                          <p:val>
                                            <p:strVal val="#ppt_h"/>
                                          </p:val>
                                        </p:tav>
                                      </p:tavLst>
                                    </p:anim>
                                    <p:anim calcmode="lin" valueType="num">
                                      <p:cBhvr>
                                        <p:cTn id="1024" dur="1000" fill="hold"/>
                                        <p:tgtEl>
                                          <p:spTgt spid="162"/>
                                        </p:tgtEl>
                                        <p:attrNameLst>
                                          <p:attrName>style.rotation</p:attrName>
                                        </p:attrNameLst>
                                      </p:cBhvr>
                                      <p:tavLst>
                                        <p:tav tm="0">
                                          <p:val>
                                            <p:fltVal val="90"/>
                                          </p:val>
                                        </p:tav>
                                        <p:tav tm="100000">
                                          <p:val>
                                            <p:fltVal val="0"/>
                                          </p:val>
                                        </p:tav>
                                      </p:tavLst>
                                    </p:anim>
                                    <p:animEffect transition="in" filter="fade">
                                      <p:cBhvr>
                                        <p:cTn id="1025" dur="1000"/>
                                        <p:tgtEl>
                                          <p:spTgt spid="162"/>
                                        </p:tgtEl>
                                      </p:cBhvr>
                                    </p:animEffect>
                                  </p:childTnLst>
                                </p:cTn>
                              </p:par>
                              <p:par>
                                <p:cTn id="1026" presetID="31" presetClass="entr" presetSubtype="0" fill="hold" grpId="0" nodeType="withEffect">
                                  <p:stCondLst>
                                    <p:cond delay="750"/>
                                  </p:stCondLst>
                                  <p:childTnLst>
                                    <p:set>
                                      <p:cBhvr>
                                        <p:cTn id="1027" dur="1" fill="hold">
                                          <p:stCondLst>
                                            <p:cond delay="0"/>
                                          </p:stCondLst>
                                        </p:cTn>
                                        <p:tgtEl>
                                          <p:spTgt spid="163"/>
                                        </p:tgtEl>
                                        <p:attrNameLst>
                                          <p:attrName>style.visibility</p:attrName>
                                        </p:attrNameLst>
                                      </p:cBhvr>
                                      <p:to>
                                        <p:strVal val="visible"/>
                                      </p:to>
                                    </p:set>
                                    <p:anim calcmode="lin" valueType="num">
                                      <p:cBhvr>
                                        <p:cTn id="1028" dur="1000" fill="hold"/>
                                        <p:tgtEl>
                                          <p:spTgt spid="163"/>
                                        </p:tgtEl>
                                        <p:attrNameLst>
                                          <p:attrName>ppt_w</p:attrName>
                                        </p:attrNameLst>
                                      </p:cBhvr>
                                      <p:tavLst>
                                        <p:tav tm="0">
                                          <p:val>
                                            <p:fltVal val="0"/>
                                          </p:val>
                                        </p:tav>
                                        <p:tav tm="100000">
                                          <p:val>
                                            <p:strVal val="#ppt_w"/>
                                          </p:val>
                                        </p:tav>
                                      </p:tavLst>
                                    </p:anim>
                                    <p:anim calcmode="lin" valueType="num">
                                      <p:cBhvr>
                                        <p:cTn id="1029" dur="1000" fill="hold"/>
                                        <p:tgtEl>
                                          <p:spTgt spid="163"/>
                                        </p:tgtEl>
                                        <p:attrNameLst>
                                          <p:attrName>ppt_h</p:attrName>
                                        </p:attrNameLst>
                                      </p:cBhvr>
                                      <p:tavLst>
                                        <p:tav tm="0">
                                          <p:val>
                                            <p:fltVal val="0"/>
                                          </p:val>
                                        </p:tav>
                                        <p:tav tm="100000">
                                          <p:val>
                                            <p:strVal val="#ppt_h"/>
                                          </p:val>
                                        </p:tav>
                                      </p:tavLst>
                                    </p:anim>
                                    <p:anim calcmode="lin" valueType="num">
                                      <p:cBhvr>
                                        <p:cTn id="1030" dur="1000" fill="hold"/>
                                        <p:tgtEl>
                                          <p:spTgt spid="163"/>
                                        </p:tgtEl>
                                        <p:attrNameLst>
                                          <p:attrName>style.rotation</p:attrName>
                                        </p:attrNameLst>
                                      </p:cBhvr>
                                      <p:tavLst>
                                        <p:tav tm="0">
                                          <p:val>
                                            <p:fltVal val="90"/>
                                          </p:val>
                                        </p:tav>
                                        <p:tav tm="100000">
                                          <p:val>
                                            <p:fltVal val="0"/>
                                          </p:val>
                                        </p:tav>
                                      </p:tavLst>
                                    </p:anim>
                                    <p:animEffect transition="in" filter="fade">
                                      <p:cBhvr>
                                        <p:cTn id="1031" dur="1000"/>
                                        <p:tgtEl>
                                          <p:spTgt spid="163"/>
                                        </p:tgtEl>
                                      </p:cBhvr>
                                    </p:animEffect>
                                  </p:childTnLst>
                                </p:cTn>
                              </p:par>
                              <p:par>
                                <p:cTn id="1032" presetID="31" presetClass="entr" presetSubtype="0" fill="hold" grpId="0" nodeType="withEffect">
                                  <p:stCondLst>
                                    <p:cond delay="750"/>
                                  </p:stCondLst>
                                  <p:childTnLst>
                                    <p:set>
                                      <p:cBhvr>
                                        <p:cTn id="1033" dur="1" fill="hold">
                                          <p:stCondLst>
                                            <p:cond delay="0"/>
                                          </p:stCondLst>
                                        </p:cTn>
                                        <p:tgtEl>
                                          <p:spTgt spid="164"/>
                                        </p:tgtEl>
                                        <p:attrNameLst>
                                          <p:attrName>style.visibility</p:attrName>
                                        </p:attrNameLst>
                                      </p:cBhvr>
                                      <p:to>
                                        <p:strVal val="visible"/>
                                      </p:to>
                                    </p:set>
                                    <p:anim calcmode="lin" valueType="num">
                                      <p:cBhvr>
                                        <p:cTn id="1034" dur="1000" fill="hold"/>
                                        <p:tgtEl>
                                          <p:spTgt spid="164"/>
                                        </p:tgtEl>
                                        <p:attrNameLst>
                                          <p:attrName>ppt_w</p:attrName>
                                        </p:attrNameLst>
                                      </p:cBhvr>
                                      <p:tavLst>
                                        <p:tav tm="0">
                                          <p:val>
                                            <p:fltVal val="0"/>
                                          </p:val>
                                        </p:tav>
                                        <p:tav tm="100000">
                                          <p:val>
                                            <p:strVal val="#ppt_w"/>
                                          </p:val>
                                        </p:tav>
                                      </p:tavLst>
                                    </p:anim>
                                    <p:anim calcmode="lin" valueType="num">
                                      <p:cBhvr>
                                        <p:cTn id="1035" dur="1000" fill="hold"/>
                                        <p:tgtEl>
                                          <p:spTgt spid="164"/>
                                        </p:tgtEl>
                                        <p:attrNameLst>
                                          <p:attrName>ppt_h</p:attrName>
                                        </p:attrNameLst>
                                      </p:cBhvr>
                                      <p:tavLst>
                                        <p:tav tm="0">
                                          <p:val>
                                            <p:fltVal val="0"/>
                                          </p:val>
                                        </p:tav>
                                        <p:tav tm="100000">
                                          <p:val>
                                            <p:strVal val="#ppt_h"/>
                                          </p:val>
                                        </p:tav>
                                      </p:tavLst>
                                    </p:anim>
                                    <p:anim calcmode="lin" valueType="num">
                                      <p:cBhvr>
                                        <p:cTn id="1036" dur="1000" fill="hold"/>
                                        <p:tgtEl>
                                          <p:spTgt spid="164"/>
                                        </p:tgtEl>
                                        <p:attrNameLst>
                                          <p:attrName>style.rotation</p:attrName>
                                        </p:attrNameLst>
                                      </p:cBhvr>
                                      <p:tavLst>
                                        <p:tav tm="0">
                                          <p:val>
                                            <p:fltVal val="90"/>
                                          </p:val>
                                        </p:tav>
                                        <p:tav tm="100000">
                                          <p:val>
                                            <p:fltVal val="0"/>
                                          </p:val>
                                        </p:tav>
                                      </p:tavLst>
                                    </p:anim>
                                    <p:animEffect transition="in" filter="fade">
                                      <p:cBhvr>
                                        <p:cTn id="1037" dur="1000"/>
                                        <p:tgtEl>
                                          <p:spTgt spid="164"/>
                                        </p:tgtEl>
                                      </p:cBhvr>
                                    </p:animEffect>
                                  </p:childTnLst>
                                </p:cTn>
                              </p:par>
                              <p:par>
                                <p:cTn id="1038" presetID="31" presetClass="entr" presetSubtype="0" fill="hold" grpId="0" nodeType="withEffect">
                                  <p:stCondLst>
                                    <p:cond delay="750"/>
                                  </p:stCondLst>
                                  <p:childTnLst>
                                    <p:set>
                                      <p:cBhvr>
                                        <p:cTn id="1039" dur="1" fill="hold">
                                          <p:stCondLst>
                                            <p:cond delay="0"/>
                                          </p:stCondLst>
                                        </p:cTn>
                                        <p:tgtEl>
                                          <p:spTgt spid="165"/>
                                        </p:tgtEl>
                                        <p:attrNameLst>
                                          <p:attrName>style.visibility</p:attrName>
                                        </p:attrNameLst>
                                      </p:cBhvr>
                                      <p:to>
                                        <p:strVal val="visible"/>
                                      </p:to>
                                    </p:set>
                                    <p:anim calcmode="lin" valueType="num">
                                      <p:cBhvr>
                                        <p:cTn id="1040" dur="1000" fill="hold"/>
                                        <p:tgtEl>
                                          <p:spTgt spid="165"/>
                                        </p:tgtEl>
                                        <p:attrNameLst>
                                          <p:attrName>ppt_w</p:attrName>
                                        </p:attrNameLst>
                                      </p:cBhvr>
                                      <p:tavLst>
                                        <p:tav tm="0">
                                          <p:val>
                                            <p:fltVal val="0"/>
                                          </p:val>
                                        </p:tav>
                                        <p:tav tm="100000">
                                          <p:val>
                                            <p:strVal val="#ppt_w"/>
                                          </p:val>
                                        </p:tav>
                                      </p:tavLst>
                                    </p:anim>
                                    <p:anim calcmode="lin" valueType="num">
                                      <p:cBhvr>
                                        <p:cTn id="1041" dur="1000" fill="hold"/>
                                        <p:tgtEl>
                                          <p:spTgt spid="165"/>
                                        </p:tgtEl>
                                        <p:attrNameLst>
                                          <p:attrName>ppt_h</p:attrName>
                                        </p:attrNameLst>
                                      </p:cBhvr>
                                      <p:tavLst>
                                        <p:tav tm="0">
                                          <p:val>
                                            <p:fltVal val="0"/>
                                          </p:val>
                                        </p:tav>
                                        <p:tav tm="100000">
                                          <p:val>
                                            <p:strVal val="#ppt_h"/>
                                          </p:val>
                                        </p:tav>
                                      </p:tavLst>
                                    </p:anim>
                                    <p:anim calcmode="lin" valueType="num">
                                      <p:cBhvr>
                                        <p:cTn id="1042" dur="1000" fill="hold"/>
                                        <p:tgtEl>
                                          <p:spTgt spid="165"/>
                                        </p:tgtEl>
                                        <p:attrNameLst>
                                          <p:attrName>style.rotation</p:attrName>
                                        </p:attrNameLst>
                                      </p:cBhvr>
                                      <p:tavLst>
                                        <p:tav tm="0">
                                          <p:val>
                                            <p:fltVal val="90"/>
                                          </p:val>
                                        </p:tav>
                                        <p:tav tm="100000">
                                          <p:val>
                                            <p:fltVal val="0"/>
                                          </p:val>
                                        </p:tav>
                                      </p:tavLst>
                                    </p:anim>
                                    <p:animEffect transition="in" filter="fade">
                                      <p:cBhvr>
                                        <p:cTn id="1043" dur="1000"/>
                                        <p:tgtEl>
                                          <p:spTgt spid="165"/>
                                        </p:tgtEl>
                                      </p:cBhvr>
                                    </p:animEffect>
                                  </p:childTnLst>
                                </p:cTn>
                              </p:par>
                              <p:par>
                                <p:cTn id="1044" presetID="42" presetClass="entr" presetSubtype="0" fill="hold" nodeType="withEffect">
                                  <p:stCondLst>
                                    <p:cond delay="0"/>
                                  </p:stCondLst>
                                  <p:childTnLst>
                                    <p:set>
                                      <p:cBhvr>
                                        <p:cTn id="1045" dur="1" fill="hold">
                                          <p:stCondLst>
                                            <p:cond delay="0"/>
                                          </p:stCondLst>
                                        </p:cTn>
                                        <p:tgtEl>
                                          <p:spTgt spid="538"/>
                                        </p:tgtEl>
                                        <p:attrNameLst>
                                          <p:attrName>style.visibility</p:attrName>
                                        </p:attrNameLst>
                                      </p:cBhvr>
                                      <p:to>
                                        <p:strVal val="visible"/>
                                      </p:to>
                                    </p:set>
                                    <p:animEffect transition="in" filter="fade">
                                      <p:cBhvr>
                                        <p:cTn id="1046" dur="1000"/>
                                        <p:tgtEl>
                                          <p:spTgt spid="538"/>
                                        </p:tgtEl>
                                      </p:cBhvr>
                                    </p:animEffect>
                                    <p:anim calcmode="lin" valueType="num">
                                      <p:cBhvr>
                                        <p:cTn id="1047" dur="1000" fill="hold"/>
                                        <p:tgtEl>
                                          <p:spTgt spid="538"/>
                                        </p:tgtEl>
                                        <p:attrNameLst>
                                          <p:attrName>ppt_x</p:attrName>
                                        </p:attrNameLst>
                                      </p:cBhvr>
                                      <p:tavLst>
                                        <p:tav tm="0">
                                          <p:val>
                                            <p:strVal val="#ppt_x"/>
                                          </p:val>
                                        </p:tav>
                                        <p:tav tm="100000">
                                          <p:val>
                                            <p:strVal val="#ppt_x"/>
                                          </p:val>
                                        </p:tav>
                                      </p:tavLst>
                                    </p:anim>
                                    <p:anim calcmode="lin" valueType="num">
                                      <p:cBhvr>
                                        <p:cTn id="1048" dur="1000" fill="hold"/>
                                        <p:tgtEl>
                                          <p:spTgt spid="538"/>
                                        </p:tgtEl>
                                        <p:attrNameLst>
                                          <p:attrName>ppt_y</p:attrName>
                                        </p:attrNameLst>
                                      </p:cBhvr>
                                      <p:tavLst>
                                        <p:tav tm="0">
                                          <p:val>
                                            <p:strVal val="#ppt_y+.1"/>
                                          </p:val>
                                        </p:tav>
                                        <p:tav tm="100000">
                                          <p:val>
                                            <p:strVal val="#ppt_y"/>
                                          </p:val>
                                        </p:tav>
                                      </p:tavLst>
                                    </p:anim>
                                  </p:childTnLst>
                                </p:cTn>
                              </p:par>
                              <p:par>
                                <p:cTn id="1049" presetID="42" presetClass="entr" presetSubtype="0" fill="hold" nodeType="withEffect">
                                  <p:stCondLst>
                                    <p:cond delay="0"/>
                                  </p:stCondLst>
                                  <p:childTnLst>
                                    <p:set>
                                      <p:cBhvr>
                                        <p:cTn id="1050" dur="1" fill="hold">
                                          <p:stCondLst>
                                            <p:cond delay="0"/>
                                          </p:stCondLst>
                                        </p:cTn>
                                        <p:tgtEl>
                                          <p:spTgt spid="541"/>
                                        </p:tgtEl>
                                        <p:attrNameLst>
                                          <p:attrName>style.visibility</p:attrName>
                                        </p:attrNameLst>
                                      </p:cBhvr>
                                      <p:to>
                                        <p:strVal val="visible"/>
                                      </p:to>
                                    </p:set>
                                    <p:animEffect transition="in" filter="fade">
                                      <p:cBhvr>
                                        <p:cTn id="1051" dur="1000"/>
                                        <p:tgtEl>
                                          <p:spTgt spid="541"/>
                                        </p:tgtEl>
                                      </p:cBhvr>
                                    </p:animEffect>
                                    <p:anim calcmode="lin" valueType="num">
                                      <p:cBhvr>
                                        <p:cTn id="1052" dur="1000" fill="hold"/>
                                        <p:tgtEl>
                                          <p:spTgt spid="541"/>
                                        </p:tgtEl>
                                        <p:attrNameLst>
                                          <p:attrName>ppt_x</p:attrName>
                                        </p:attrNameLst>
                                      </p:cBhvr>
                                      <p:tavLst>
                                        <p:tav tm="0">
                                          <p:val>
                                            <p:strVal val="#ppt_x"/>
                                          </p:val>
                                        </p:tav>
                                        <p:tav tm="100000">
                                          <p:val>
                                            <p:strVal val="#ppt_x"/>
                                          </p:val>
                                        </p:tav>
                                      </p:tavLst>
                                    </p:anim>
                                    <p:anim calcmode="lin" valueType="num">
                                      <p:cBhvr>
                                        <p:cTn id="1053" dur="1000" fill="hold"/>
                                        <p:tgtEl>
                                          <p:spTgt spid="541"/>
                                        </p:tgtEl>
                                        <p:attrNameLst>
                                          <p:attrName>ppt_y</p:attrName>
                                        </p:attrNameLst>
                                      </p:cBhvr>
                                      <p:tavLst>
                                        <p:tav tm="0">
                                          <p:val>
                                            <p:strVal val="#ppt_y+.1"/>
                                          </p:val>
                                        </p:tav>
                                        <p:tav tm="100000">
                                          <p:val>
                                            <p:strVal val="#ppt_y"/>
                                          </p:val>
                                        </p:tav>
                                      </p:tavLst>
                                    </p:anim>
                                  </p:childTnLst>
                                </p:cTn>
                              </p:par>
                              <p:par>
                                <p:cTn id="1054" presetID="42" presetClass="entr" presetSubtype="0" fill="hold" nodeType="withEffect">
                                  <p:stCondLst>
                                    <p:cond delay="0"/>
                                  </p:stCondLst>
                                  <p:childTnLst>
                                    <p:set>
                                      <p:cBhvr>
                                        <p:cTn id="1055" dur="1" fill="hold">
                                          <p:stCondLst>
                                            <p:cond delay="0"/>
                                          </p:stCondLst>
                                        </p:cTn>
                                        <p:tgtEl>
                                          <p:spTgt spid="544"/>
                                        </p:tgtEl>
                                        <p:attrNameLst>
                                          <p:attrName>style.visibility</p:attrName>
                                        </p:attrNameLst>
                                      </p:cBhvr>
                                      <p:to>
                                        <p:strVal val="visible"/>
                                      </p:to>
                                    </p:set>
                                    <p:animEffect transition="in" filter="fade">
                                      <p:cBhvr>
                                        <p:cTn id="1056" dur="1000"/>
                                        <p:tgtEl>
                                          <p:spTgt spid="544"/>
                                        </p:tgtEl>
                                      </p:cBhvr>
                                    </p:animEffect>
                                    <p:anim calcmode="lin" valueType="num">
                                      <p:cBhvr>
                                        <p:cTn id="1057" dur="1000" fill="hold"/>
                                        <p:tgtEl>
                                          <p:spTgt spid="544"/>
                                        </p:tgtEl>
                                        <p:attrNameLst>
                                          <p:attrName>ppt_x</p:attrName>
                                        </p:attrNameLst>
                                      </p:cBhvr>
                                      <p:tavLst>
                                        <p:tav tm="0">
                                          <p:val>
                                            <p:strVal val="#ppt_x"/>
                                          </p:val>
                                        </p:tav>
                                        <p:tav tm="100000">
                                          <p:val>
                                            <p:strVal val="#ppt_x"/>
                                          </p:val>
                                        </p:tav>
                                      </p:tavLst>
                                    </p:anim>
                                    <p:anim calcmode="lin" valueType="num">
                                      <p:cBhvr>
                                        <p:cTn id="1058" dur="1000" fill="hold"/>
                                        <p:tgtEl>
                                          <p:spTgt spid="5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518" grpId="0" animBg="1"/>
      <p:bldP spid="518" grpId="1" animBg="1"/>
      <p:bldP spid="518" grpId="2" animBg="1"/>
      <p:bldP spid="519" grpId="0" animBg="1"/>
      <p:bldP spid="519" grpId="1" animBg="1"/>
      <p:bldP spid="520" grpId="0" animBg="1"/>
      <p:bldP spid="520" grpId="1" animBg="1"/>
      <p:bldP spid="521" grpId="0" animBg="1"/>
      <p:bldP spid="521" grpId="1" animBg="1"/>
      <p:bldP spid="521" grpId="2" animBg="1"/>
      <p:bldP spid="522" grpId="0"/>
      <p:bldP spid="522" grpId="1"/>
      <p:bldP spid="5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12">
            <a:extLst>
              <a:ext uri="{FF2B5EF4-FFF2-40B4-BE49-F238E27FC236}">
                <a16:creationId xmlns:a16="http://schemas.microsoft.com/office/drawing/2014/main" id="{51F2E44C-ADCC-4892-8D42-EAD93A49EEB2}"/>
              </a:ext>
            </a:extLst>
          </p:cNvPr>
          <p:cNvSpPr/>
          <p:nvPr/>
        </p:nvSpPr>
        <p:spPr bwMode="auto">
          <a:xfrm>
            <a:off x="5653175" y="5244562"/>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226">
            <a:extLst>
              <a:ext uri="{FF2B5EF4-FFF2-40B4-BE49-F238E27FC236}">
                <a16:creationId xmlns:a16="http://schemas.microsoft.com/office/drawing/2014/main" id="{631903A8-076C-40D2-BB2D-5778BAF4E54C}"/>
              </a:ext>
            </a:extLst>
          </p:cNvPr>
          <p:cNvSpPr/>
          <p:nvPr/>
        </p:nvSpPr>
        <p:spPr bwMode="auto">
          <a:xfrm>
            <a:off x="6191760" y="5380601"/>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28">
            <a:extLst>
              <a:ext uri="{FF2B5EF4-FFF2-40B4-BE49-F238E27FC236}">
                <a16:creationId xmlns:a16="http://schemas.microsoft.com/office/drawing/2014/main" id="{A040A8B0-5C44-4C49-8888-74782754881C}"/>
              </a:ext>
            </a:extLst>
          </p:cNvPr>
          <p:cNvSpPr>
            <a:spLocks noEditPoints="1"/>
          </p:cNvSpPr>
          <p:nvPr/>
        </p:nvSpPr>
        <p:spPr bwMode="auto">
          <a:xfrm>
            <a:off x="6674629" y="5220418"/>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229">
            <a:extLst>
              <a:ext uri="{FF2B5EF4-FFF2-40B4-BE49-F238E27FC236}">
                <a16:creationId xmlns:a16="http://schemas.microsoft.com/office/drawing/2014/main" id="{F3003DFA-B744-4850-8D9A-692B9D1F9D42}"/>
              </a:ext>
            </a:extLst>
          </p:cNvPr>
          <p:cNvSpPr/>
          <p:nvPr/>
        </p:nvSpPr>
        <p:spPr bwMode="auto">
          <a:xfrm>
            <a:off x="6706665" y="5300277"/>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文本框 6">
            <a:extLst>
              <a:ext uri="{FF2B5EF4-FFF2-40B4-BE49-F238E27FC236}">
                <a16:creationId xmlns:a16="http://schemas.microsoft.com/office/drawing/2014/main" id="{E8D3B111-DA5F-42D5-99E9-8630D4011C68}"/>
              </a:ext>
            </a:extLst>
          </p:cNvPr>
          <p:cNvSpPr txBox="1"/>
          <p:nvPr/>
        </p:nvSpPr>
        <p:spPr>
          <a:xfrm>
            <a:off x="801057" y="829179"/>
            <a:ext cx="4502332" cy="5183342"/>
          </a:xfrm>
          <a:prstGeom prst="rect">
            <a:avLst/>
          </a:prstGeom>
          <a:noFill/>
        </p:spPr>
        <p:txBody>
          <a:bodyPr wrap="square" rtlCol="0" anchor="ctr">
            <a:spAutoFit/>
          </a:bodyPr>
          <a:lstStyle>
            <a:defPPr>
              <a:defRPr lang="zh-CN"/>
            </a:defPPr>
            <a:lvl1pPr algn="ctr">
              <a:lnSpc>
                <a:spcPct val="150000"/>
              </a:lnSpc>
              <a:defRPr sz="25000">
                <a:latin typeface="Agency FB" panose="020B0503020202020204" pitchFamily="34" charset="0"/>
                <a:cs typeface="+mn-ea"/>
              </a:defRPr>
            </a:lvl1pPr>
          </a:lstStyle>
          <a:p>
            <a:r>
              <a:rPr lang="en-US" altLang="zh-CN" dirty="0">
                <a:sym typeface="+mn-lt"/>
              </a:rPr>
              <a:t>2</a:t>
            </a:r>
          </a:p>
        </p:txBody>
      </p:sp>
      <p:sp>
        <p:nvSpPr>
          <p:cNvPr id="8" name="矩形 7">
            <a:extLst>
              <a:ext uri="{FF2B5EF4-FFF2-40B4-BE49-F238E27FC236}">
                <a16:creationId xmlns:a16="http://schemas.microsoft.com/office/drawing/2014/main" id="{9339C639-1B06-4DEB-9FA0-57D4979FC856}"/>
              </a:ext>
            </a:extLst>
          </p:cNvPr>
          <p:cNvSpPr/>
          <p:nvPr/>
        </p:nvSpPr>
        <p:spPr>
          <a:xfrm>
            <a:off x="3794961" y="3012882"/>
            <a:ext cx="3031888" cy="5689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sp>
        <p:nvSpPr>
          <p:cNvPr id="9" name="文本框 8">
            <a:extLst>
              <a:ext uri="{FF2B5EF4-FFF2-40B4-BE49-F238E27FC236}">
                <a16:creationId xmlns:a16="http://schemas.microsoft.com/office/drawing/2014/main" id="{46B896B9-B6EB-41B6-B4E0-60A68EE29EB2}"/>
              </a:ext>
            </a:extLst>
          </p:cNvPr>
          <p:cNvSpPr txBox="1"/>
          <p:nvPr/>
        </p:nvSpPr>
        <p:spPr>
          <a:xfrm>
            <a:off x="6191760" y="3355791"/>
            <a:ext cx="4372087" cy="584775"/>
          </a:xfrm>
          <a:prstGeom prst="rect">
            <a:avLst/>
          </a:prstGeom>
          <a:noFill/>
        </p:spPr>
        <p:txBody>
          <a:bodyPr wrap="square" rtlCol="0">
            <a:spAutoFit/>
          </a:bodyPr>
          <a:lstStyle/>
          <a:p>
            <a:r>
              <a:rPr lang="zh-CN" altLang="en-US" sz="3200" dirty="0">
                <a:solidFill>
                  <a:schemeClr val="tx1">
                    <a:lumMod val="50000"/>
                    <a:lumOff val="50000"/>
                  </a:schemeClr>
                </a:solidFill>
                <a:cs typeface="+mn-ea"/>
                <a:sym typeface="+mn-lt"/>
              </a:rPr>
              <a:t>程序设计思路</a:t>
            </a:r>
          </a:p>
        </p:txBody>
      </p:sp>
      <p:sp>
        <p:nvSpPr>
          <p:cNvPr id="10" name="矩形 9">
            <a:extLst>
              <a:ext uri="{FF2B5EF4-FFF2-40B4-BE49-F238E27FC236}">
                <a16:creationId xmlns:a16="http://schemas.microsoft.com/office/drawing/2014/main" id="{B1B9A83D-936F-4913-BB81-A0612769B3A2}"/>
              </a:ext>
            </a:extLst>
          </p:cNvPr>
          <p:cNvSpPr/>
          <p:nvPr/>
        </p:nvSpPr>
        <p:spPr>
          <a:xfrm>
            <a:off x="4005905" y="3420850"/>
            <a:ext cx="1574662" cy="584775"/>
          </a:xfrm>
          <a:prstGeom prst="rect">
            <a:avLst/>
          </a:prstGeom>
        </p:spPr>
        <p:txBody>
          <a:bodyPr wrap="none">
            <a:spAutoFit/>
          </a:bodyPr>
          <a:lstStyle/>
          <a:p>
            <a:r>
              <a:rPr kumimoji="1" lang="en-US" altLang="zh-CN" sz="3200" dirty="0">
                <a:solidFill>
                  <a:schemeClr val="tx1">
                    <a:lumMod val="50000"/>
                    <a:lumOff val="50000"/>
                  </a:schemeClr>
                </a:solidFill>
                <a:effectLst>
                  <a:innerShdw blurRad="63500" dist="50800" dir="16200000">
                    <a:prstClr val="black">
                      <a:alpha val="30000"/>
                    </a:prstClr>
                  </a:innerShdw>
                </a:effectLst>
                <a:cs typeface="+mn-ea"/>
                <a:sym typeface="+mn-lt"/>
              </a:rPr>
              <a:t>Part 02</a:t>
            </a:r>
            <a:endParaRPr kumimoji="1" lang="zh-CN" altLang="en-US" sz="3200" dirty="0">
              <a:solidFill>
                <a:schemeClr val="tx1">
                  <a:lumMod val="50000"/>
                  <a:lumOff val="50000"/>
                </a:schemeClr>
              </a:solidFill>
              <a:effectLst>
                <a:innerShdw blurRad="63500" dist="50800" dir="16200000">
                  <a:prstClr val="black">
                    <a:alpha val="30000"/>
                  </a:prstClr>
                </a:innerShdw>
              </a:effectLst>
              <a:cs typeface="+mn-ea"/>
              <a:sym typeface="+mn-lt"/>
            </a:endParaRPr>
          </a:p>
        </p:txBody>
      </p:sp>
      <p:cxnSp>
        <p:nvCxnSpPr>
          <p:cNvPr id="11" name="直接连接符 10">
            <a:extLst>
              <a:ext uri="{FF2B5EF4-FFF2-40B4-BE49-F238E27FC236}">
                <a16:creationId xmlns:a16="http://schemas.microsoft.com/office/drawing/2014/main" id="{FEA004CE-EBAF-4A29-883A-33933D3D55EE}"/>
              </a:ext>
            </a:extLst>
          </p:cNvPr>
          <p:cNvCxnSpPr/>
          <p:nvPr/>
        </p:nvCxnSpPr>
        <p:spPr>
          <a:xfrm>
            <a:off x="3473518" y="3969974"/>
            <a:ext cx="7927907" cy="35651"/>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2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1500"/>
                                        <p:tgtEl>
                                          <p:spTgt spid="7"/>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 calcmode="lin" valueType="num">
                                      <p:cBhvr>
                                        <p:cTn id="16" dur="750" fill="hold"/>
                                        <p:tgtEl>
                                          <p:spTgt spid="3"/>
                                        </p:tgtEl>
                                        <p:attrNameLst>
                                          <p:attrName>ppt_w</p:attrName>
                                        </p:attrNameLst>
                                      </p:cBhvr>
                                      <p:tavLst>
                                        <p:tav tm="0">
                                          <p:val>
                                            <p:fltVal val="0"/>
                                          </p:val>
                                        </p:tav>
                                        <p:tav tm="100000">
                                          <p:val>
                                            <p:strVal val="#ppt_w"/>
                                          </p:val>
                                        </p:tav>
                                      </p:tavLst>
                                    </p:anim>
                                    <p:anim calcmode="lin" valueType="num">
                                      <p:cBhvr>
                                        <p:cTn id="17" dur="750" fill="hold"/>
                                        <p:tgtEl>
                                          <p:spTgt spid="3"/>
                                        </p:tgtEl>
                                        <p:attrNameLst>
                                          <p:attrName>ppt_h</p:attrName>
                                        </p:attrNameLst>
                                      </p:cBhvr>
                                      <p:tavLst>
                                        <p:tav tm="0">
                                          <p:val>
                                            <p:fltVal val="0"/>
                                          </p:val>
                                        </p:tav>
                                        <p:tav tm="100000">
                                          <p:val>
                                            <p:strVal val="#ppt_h"/>
                                          </p:val>
                                        </p:tav>
                                      </p:tavLst>
                                    </p:anim>
                                    <p:animEffect transition="in" filter="fade">
                                      <p:cBhvr>
                                        <p:cTn id="18" dur="750"/>
                                        <p:tgtEl>
                                          <p:spTgt spid="3"/>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fltVal val="0"/>
                                          </p:val>
                                        </p:tav>
                                        <p:tav tm="100000">
                                          <p:val>
                                            <p:strVal val="#ppt_w"/>
                                          </p:val>
                                        </p:tav>
                                      </p:tavLst>
                                    </p:anim>
                                    <p:anim calcmode="lin" valueType="num">
                                      <p:cBhvr>
                                        <p:cTn id="22" dur="750" fill="hold"/>
                                        <p:tgtEl>
                                          <p:spTgt spid="4"/>
                                        </p:tgtEl>
                                        <p:attrNameLst>
                                          <p:attrName>ppt_h</p:attrName>
                                        </p:attrNameLst>
                                      </p:cBhvr>
                                      <p:tavLst>
                                        <p:tav tm="0">
                                          <p:val>
                                            <p:fltVal val="0"/>
                                          </p:val>
                                        </p:tav>
                                        <p:tav tm="100000">
                                          <p:val>
                                            <p:strVal val="#ppt_h"/>
                                          </p:val>
                                        </p:tav>
                                      </p:tavLst>
                                    </p:anim>
                                    <p:animEffect transition="in" filter="fade">
                                      <p:cBhvr>
                                        <p:cTn id="23" dur="750"/>
                                        <p:tgtEl>
                                          <p:spTgt spid="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6"/>
                                        </p:tgtEl>
                                        <p:attrNameLst>
                                          <p:attrName>style.visibility</p:attrName>
                                        </p:attrNameLst>
                                      </p:cBhvr>
                                      <p:to>
                                        <p:strVal val="visible"/>
                                      </p:to>
                                    </p:set>
                                    <p:anim calcmode="lin" valueType="num">
                                      <p:cBhvr>
                                        <p:cTn id="31" dur="750" fill="hold"/>
                                        <p:tgtEl>
                                          <p:spTgt spid="6"/>
                                        </p:tgtEl>
                                        <p:attrNameLst>
                                          <p:attrName>ppt_w</p:attrName>
                                        </p:attrNameLst>
                                      </p:cBhvr>
                                      <p:tavLst>
                                        <p:tav tm="0">
                                          <p:val>
                                            <p:fltVal val="0"/>
                                          </p:val>
                                        </p:tav>
                                        <p:tav tm="100000">
                                          <p:val>
                                            <p:strVal val="#ppt_w"/>
                                          </p:val>
                                        </p:tav>
                                      </p:tavLst>
                                    </p:anim>
                                    <p:anim calcmode="lin" valueType="num">
                                      <p:cBhvr>
                                        <p:cTn id="32" dur="750" fill="hold"/>
                                        <p:tgtEl>
                                          <p:spTgt spid="6"/>
                                        </p:tgtEl>
                                        <p:attrNameLst>
                                          <p:attrName>ppt_h</p:attrName>
                                        </p:attrNameLst>
                                      </p:cBhvr>
                                      <p:tavLst>
                                        <p:tav tm="0">
                                          <p:val>
                                            <p:fltVal val="0"/>
                                          </p:val>
                                        </p:tav>
                                        <p:tav tm="100000">
                                          <p:val>
                                            <p:strVal val="#ppt_h"/>
                                          </p:val>
                                        </p:tav>
                                      </p:tavLst>
                                    </p:anim>
                                    <p:animEffect transition="in" filter="fade">
                                      <p:cBhvr>
                                        <p:cTn id="33" dur="750"/>
                                        <p:tgtEl>
                                          <p:spTgt spid="6"/>
                                        </p:tgtEl>
                                      </p:cBhvr>
                                    </p:animEffect>
                                  </p:childTnLst>
                                </p:cTn>
                              </p:par>
                              <p:par>
                                <p:cTn id="34" presetID="10" presetClass="entr" presetSubtype="0" fill="hold" nodeType="withEffect">
                                  <p:stCondLst>
                                    <p:cond delay="5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64" presetClass="path" presetSubtype="0" decel="30000" fill="hold" nodeType="withEffect">
                                  <p:stCondLst>
                                    <p:cond delay="500"/>
                                  </p:stCondLst>
                                  <p:childTnLst>
                                    <p:animMotion origin="layout" path="M 2.29167E-6 0.03889 L 2.29167E-6 -0.07176 " pathEditMode="relative" rAng="0" ptsTypes="AA">
                                      <p:cBhvr>
                                        <p:cTn id="38" dur="750" spd="-100000" fill="hold"/>
                                        <p:tgtEl>
                                          <p:spTgt spid="11"/>
                                        </p:tgtEl>
                                        <p:attrNameLst>
                                          <p:attrName>ppt_x</p:attrName>
                                          <p:attrName>ppt_y</p:attrName>
                                        </p:attrNameLst>
                                      </p:cBhvr>
                                      <p:rCtr x="0" y="-5532"/>
                                    </p:animMotion>
                                  </p:childTnLst>
                                </p:cTn>
                              </p:par>
                              <p:par>
                                <p:cTn id="39" presetID="64" presetClass="path" presetSubtype="0" accel="30000" decel="30000" fill="hold" nodeType="withEffect">
                                  <p:stCondLst>
                                    <p:cond delay="1250"/>
                                  </p:stCondLst>
                                  <p:childTnLst>
                                    <p:animMotion origin="layout" path="M 3.95833E-6 0.03842 L 3.95833E-6 2.96296E-6 " pathEditMode="relative" rAng="0" ptsTypes="AA">
                                      <p:cBhvr>
                                        <p:cTn id="40" dur="750" fill="hold"/>
                                        <p:tgtEl>
                                          <p:spTgt spid="11"/>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21">
            <a:extLst>
              <a:ext uri="{FF2B5EF4-FFF2-40B4-BE49-F238E27FC236}">
                <a16:creationId xmlns:a16="http://schemas.microsoft.com/office/drawing/2014/main" id="{EE4EA5B6-D3D0-49A0-85C4-B6FC91C0124D}"/>
              </a:ext>
            </a:extLst>
          </p:cNvPr>
          <p:cNvSpPr/>
          <p:nvPr/>
        </p:nvSpPr>
        <p:spPr bwMode="auto">
          <a:xfrm rot="4042629">
            <a:off x="-241794" y="3604378"/>
            <a:ext cx="141497" cy="123096"/>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3" name="组合 2">
            <a:extLst>
              <a:ext uri="{FF2B5EF4-FFF2-40B4-BE49-F238E27FC236}">
                <a16:creationId xmlns:a16="http://schemas.microsoft.com/office/drawing/2014/main" id="{50D2D5DD-9112-4098-96E9-2E31003A07C3}"/>
              </a:ext>
            </a:extLst>
          </p:cNvPr>
          <p:cNvGrpSpPr/>
          <p:nvPr/>
        </p:nvGrpSpPr>
        <p:grpSpPr>
          <a:xfrm>
            <a:off x="-605826" y="4125608"/>
            <a:ext cx="4718253" cy="3539719"/>
            <a:chOff x="-605826" y="4125608"/>
            <a:chExt cx="4718253" cy="3539719"/>
          </a:xfrm>
        </p:grpSpPr>
        <p:sp>
          <p:nvSpPr>
            <p:cNvPr id="4" name="Freeform 190">
              <a:extLst>
                <a:ext uri="{FF2B5EF4-FFF2-40B4-BE49-F238E27FC236}">
                  <a16:creationId xmlns:a16="http://schemas.microsoft.com/office/drawing/2014/main" id="{0F2112FD-27EC-4213-8277-BF8FA019365C}"/>
                </a:ext>
              </a:extLst>
            </p:cNvPr>
            <p:cNvSpPr/>
            <p:nvPr/>
          </p:nvSpPr>
          <p:spPr bwMode="auto">
            <a:xfrm rot="4042629">
              <a:off x="440991" y="4533907"/>
              <a:ext cx="121192" cy="106598"/>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191">
              <a:extLst>
                <a:ext uri="{FF2B5EF4-FFF2-40B4-BE49-F238E27FC236}">
                  <a16:creationId xmlns:a16="http://schemas.microsoft.com/office/drawing/2014/main" id="{E2F8C3A3-7F96-4517-9F29-865CEA22DD0D}"/>
                </a:ext>
              </a:extLst>
            </p:cNvPr>
            <p:cNvSpPr/>
            <p:nvPr/>
          </p:nvSpPr>
          <p:spPr bwMode="auto">
            <a:xfrm rot="4042629">
              <a:off x="2984771" y="6644316"/>
              <a:ext cx="121827" cy="105329"/>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 name="Freeform 192">
              <a:extLst>
                <a:ext uri="{FF2B5EF4-FFF2-40B4-BE49-F238E27FC236}">
                  <a16:creationId xmlns:a16="http://schemas.microsoft.com/office/drawing/2014/main" id="{1BAA382C-3288-455B-A40C-FA5722C808AA}"/>
                </a:ext>
              </a:extLst>
            </p:cNvPr>
            <p:cNvSpPr>
              <a:spLocks noEditPoints="1"/>
            </p:cNvSpPr>
            <p:nvPr/>
          </p:nvSpPr>
          <p:spPr bwMode="auto">
            <a:xfrm rot="4042629">
              <a:off x="2886148" y="7019125"/>
              <a:ext cx="84391" cy="82487"/>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193">
              <a:extLst>
                <a:ext uri="{FF2B5EF4-FFF2-40B4-BE49-F238E27FC236}">
                  <a16:creationId xmlns:a16="http://schemas.microsoft.com/office/drawing/2014/main" id="{248FA2B1-0BDF-4F63-9360-B09C621FBE42}"/>
                </a:ext>
              </a:extLst>
            </p:cNvPr>
            <p:cNvSpPr>
              <a:spLocks noEditPoints="1"/>
            </p:cNvSpPr>
            <p:nvPr/>
          </p:nvSpPr>
          <p:spPr bwMode="auto">
            <a:xfrm rot="4042629">
              <a:off x="2878680" y="7035720"/>
              <a:ext cx="80584" cy="57106"/>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194">
              <a:extLst>
                <a:ext uri="{FF2B5EF4-FFF2-40B4-BE49-F238E27FC236}">
                  <a16:creationId xmlns:a16="http://schemas.microsoft.com/office/drawing/2014/main" id="{25BC3A1A-833F-4289-8FAA-6449F2D95EF2}"/>
                </a:ext>
              </a:extLst>
            </p:cNvPr>
            <p:cNvSpPr>
              <a:spLocks noEditPoints="1"/>
            </p:cNvSpPr>
            <p:nvPr/>
          </p:nvSpPr>
          <p:spPr bwMode="auto">
            <a:xfrm rot="4042629">
              <a:off x="124524" y="4730087"/>
              <a:ext cx="88198" cy="82487"/>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 name="Freeform 195">
              <a:extLst>
                <a:ext uri="{FF2B5EF4-FFF2-40B4-BE49-F238E27FC236}">
                  <a16:creationId xmlns:a16="http://schemas.microsoft.com/office/drawing/2014/main" id="{834C4224-BF31-46DD-97BC-D820D6823E8D}"/>
                </a:ext>
              </a:extLst>
            </p:cNvPr>
            <p:cNvSpPr/>
            <p:nvPr/>
          </p:nvSpPr>
          <p:spPr bwMode="auto">
            <a:xfrm rot="4042629">
              <a:off x="128039" y="4774309"/>
              <a:ext cx="55203" cy="40609"/>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196">
              <a:extLst>
                <a:ext uri="{FF2B5EF4-FFF2-40B4-BE49-F238E27FC236}">
                  <a16:creationId xmlns:a16="http://schemas.microsoft.com/office/drawing/2014/main" id="{0C9B6C26-F624-4AF6-9E52-8A750DA4A704}"/>
                </a:ext>
              </a:extLst>
            </p:cNvPr>
            <p:cNvSpPr/>
            <p:nvPr/>
          </p:nvSpPr>
          <p:spPr bwMode="auto">
            <a:xfrm rot="4042629">
              <a:off x="2916878" y="7576812"/>
              <a:ext cx="94543" cy="82487"/>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97">
              <a:extLst>
                <a:ext uri="{FF2B5EF4-FFF2-40B4-BE49-F238E27FC236}">
                  <a16:creationId xmlns:a16="http://schemas.microsoft.com/office/drawing/2014/main" id="{C9340706-DF62-4885-8F65-39C019DEE2DE}"/>
                </a:ext>
              </a:extLst>
            </p:cNvPr>
            <p:cNvSpPr/>
            <p:nvPr/>
          </p:nvSpPr>
          <p:spPr bwMode="auto">
            <a:xfrm rot="4042629">
              <a:off x="3278143" y="7280427"/>
              <a:ext cx="81218" cy="46320"/>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98">
              <a:extLst>
                <a:ext uri="{FF2B5EF4-FFF2-40B4-BE49-F238E27FC236}">
                  <a16:creationId xmlns:a16="http://schemas.microsoft.com/office/drawing/2014/main" id="{3807E500-2011-47C9-84E2-1300FAE994BD}"/>
                </a:ext>
              </a:extLst>
            </p:cNvPr>
            <p:cNvSpPr/>
            <p:nvPr/>
          </p:nvSpPr>
          <p:spPr bwMode="auto">
            <a:xfrm rot="4042629">
              <a:off x="-182404" y="4378923"/>
              <a:ext cx="94543" cy="82487"/>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99">
              <a:extLst>
                <a:ext uri="{FF2B5EF4-FFF2-40B4-BE49-F238E27FC236}">
                  <a16:creationId xmlns:a16="http://schemas.microsoft.com/office/drawing/2014/main" id="{445E29A0-C694-460B-BD8D-092ECCD30905}"/>
                </a:ext>
              </a:extLst>
            </p:cNvPr>
            <p:cNvSpPr/>
            <p:nvPr/>
          </p:nvSpPr>
          <p:spPr bwMode="auto">
            <a:xfrm rot="4042629">
              <a:off x="-429696" y="4798448"/>
              <a:ext cx="93274" cy="82487"/>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200">
              <a:extLst>
                <a:ext uri="{FF2B5EF4-FFF2-40B4-BE49-F238E27FC236}">
                  <a16:creationId xmlns:a16="http://schemas.microsoft.com/office/drawing/2014/main" id="{8EED2BC8-9151-4A39-B836-0179F1F4163A}"/>
                </a:ext>
              </a:extLst>
            </p:cNvPr>
            <p:cNvSpPr/>
            <p:nvPr/>
          </p:nvSpPr>
          <p:spPr bwMode="auto">
            <a:xfrm rot="4042629">
              <a:off x="503699" y="5271747"/>
              <a:ext cx="85660" cy="7550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201">
              <a:extLst>
                <a:ext uri="{FF2B5EF4-FFF2-40B4-BE49-F238E27FC236}">
                  <a16:creationId xmlns:a16="http://schemas.microsoft.com/office/drawing/2014/main" id="{0925E7FD-C86F-4CA6-8227-6C22CB9D1F26}"/>
                </a:ext>
              </a:extLst>
            </p:cNvPr>
            <p:cNvSpPr/>
            <p:nvPr/>
          </p:nvSpPr>
          <p:spPr bwMode="auto">
            <a:xfrm rot="4042629">
              <a:off x="559865" y="5024089"/>
              <a:ext cx="58375" cy="50761"/>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202">
              <a:extLst>
                <a:ext uri="{FF2B5EF4-FFF2-40B4-BE49-F238E27FC236}">
                  <a16:creationId xmlns:a16="http://schemas.microsoft.com/office/drawing/2014/main" id="{8B26EDBB-331F-43A4-8C51-3FFEC4999383}"/>
                </a:ext>
              </a:extLst>
            </p:cNvPr>
            <p:cNvSpPr/>
            <p:nvPr/>
          </p:nvSpPr>
          <p:spPr bwMode="auto">
            <a:xfrm rot="4042629">
              <a:off x="2558525" y="6679970"/>
              <a:ext cx="58375" cy="5139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203">
              <a:extLst>
                <a:ext uri="{FF2B5EF4-FFF2-40B4-BE49-F238E27FC236}">
                  <a16:creationId xmlns:a16="http://schemas.microsoft.com/office/drawing/2014/main" id="{1CC0DFBC-B417-4974-A70B-DC02A9E68FC7}"/>
                </a:ext>
              </a:extLst>
            </p:cNvPr>
            <p:cNvSpPr>
              <a:spLocks noEditPoints="1"/>
            </p:cNvSpPr>
            <p:nvPr/>
          </p:nvSpPr>
          <p:spPr bwMode="auto">
            <a:xfrm rot="4042629">
              <a:off x="1068254" y="5888758"/>
              <a:ext cx="85660" cy="72969"/>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204">
              <a:extLst>
                <a:ext uri="{FF2B5EF4-FFF2-40B4-BE49-F238E27FC236}">
                  <a16:creationId xmlns:a16="http://schemas.microsoft.com/office/drawing/2014/main" id="{3ED48657-0904-4714-9F52-8F617703D33C}"/>
                </a:ext>
              </a:extLst>
            </p:cNvPr>
            <p:cNvSpPr/>
            <p:nvPr/>
          </p:nvSpPr>
          <p:spPr bwMode="auto">
            <a:xfrm rot="4042629">
              <a:off x="1108132" y="5907940"/>
              <a:ext cx="15228" cy="6852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205">
              <a:extLst>
                <a:ext uri="{FF2B5EF4-FFF2-40B4-BE49-F238E27FC236}">
                  <a16:creationId xmlns:a16="http://schemas.microsoft.com/office/drawing/2014/main" id="{699FBC36-43BE-4278-8740-BFD9D1B36260}"/>
                </a:ext>
              </a:extLst>
            </p:cNvPr>
            <p:cNvSpPr>
              <a:spLocks noEditPoints="1"/>
            </p:cNvSpPr>
            <p:nvPr/>
          </p:nvSpPr>
          <p:spPr bwMode="auto">
            <a:xfrm rot="4042629">
              <a:off x="1580036" y="6309220"/>
              <a:ext cx="78045" cy="74873"/>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6">
              <a:extLst>
                <a:ext uri="{FF2B5EF4-FFF2-40B4-BE49-F238E27FC236}">
                  <a16:creationId xmlns:a16="http://schemas.microsoft.com/office/drawing/2014/main" id="{7571033B-47FF-43C0-AE64-3E2EC6FAF56B}"/>
                </a:ext>
              </a:extLst>
            </p:cNvPr>
            <p:cNvSpPr/>
            <p:nvPr/>
          </p:nvSpPr>
          <p:spPr bwMode="auto">
            <a:xfrm rot="4042629">
              <a:off x="1575741" y="6326450"/>
              <a:ext cx="65989" cy="38706"/>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7">
              <a:extLst>
                <a:ext uri="{FF2B5EF4-FFF2-40B4-BE49-F238E27FC236}">
                  <a16:creationId xmlns:a16="http://schemas.microsoft.com/office/drawing/2014/main" id="{8F179A5A-C5D1-43EC-BC81-78DBD41D6B52}"/>
                </a:ext>
              </a:extLst>
            </p:cNvPr>
            <p:cNvSpPr/>
            <p:nvPr/>
          </p:nvSpPr>
          <p:spPr bwMode="auto">
            <a:xfrm rot="4042629">
              <a:off x="2296672" y="6770425"/>
              <a:ext cx="85025" cy="74873"/>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8">
              <a:extLst>
                <a:ext uri="{FF2B5EF4-FFF2-40B4-BE49-F238E27FC236}">
                  <a16:creationId xmlns:a16="http://schemas.microsoft.com/office/drawing/2014/main" id="{CE137F08-A812-41AD-A445-8A85EA86E57A}"/>
                </a:ext>
              </a:extLst>
            </p:cNvPr>
            <p:cNvSpPr>
              <a:spLocks noEditPoints="1"/>
            </p:cNvSpPr>
            <p:nvPr/>
          </p:nvSpPr>
          <p:spPr bwMode="auto">
            <a:xfrm rot="4042629">
              <a:off x="2534383" y="7042035"/>
              <a:ext cx="53934" cy="46954"/>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09">
              <a:extLst>
                <a:ext uri="{FF2B5EF4-FFF2-40B4-BE49-F238E27FC236}">
                  <a16:creationId xmlns:a16="http://schemas.microsoft.com/office/drawing/2014/main" id="{D9B7D78A-8DD1-4FDA-AC04-6345CBB9F275}"/>
                </a:ext>
              </a:extLst>
            </p:cNvPr>
            <p:cNvSpPr/>
            <p:nvPr/>
          </p:nvSpPr>
          <p:spPr bwMode="auto">
            <a:xfrm rot="4042629">
              <a:off x="2552101" y="7046867"/>
              <a:ext cx="19670" cy="45051"/>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10">
              <a:extLst>
                <a:ext uri="{FF2B5EF4-FFF2-40B4-BE49-F238E27FC236}">
                  <a16:creationId xmlns:a16="http://schemas.microsoft.com/office/drawing/2014/main" id="{1EDF1D9A-0AA7-4D3E-9ABA-C1A194CD55AA}"/>
                </a:ext>
              </a:extLst>
            </p:cNvPr>
            <p:cNvSpPr>
              <a:spLocks noEditPoints="1"/>
            </p:cNvSpPr>
            <p:nvPr/>
          </p:nvSpPr>
          <p:spPr bwMode="auto">
            <a:xfrm rot="4042629">
              <a:off x="206639" y="5111378"/>
              <a:ext cx="48223" cy="46954"/>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211">
              <a:extLst>
                <a:ext uri="{FF2B5EF4-FFF2-40B4-BE49-F238E27FC236}">
                  <a16:creationId xmlns:a16="http://schemas.microsoft.com/office/drawing/2014/main" id="{6CAB125B-AA2C-45C1-85A7-46A82D5C29B8}"/>
                </a:ext>
              </a:extLst>
            </p:cNvPr>
            <p:cNvSpPr/>
            <p:nvPr/>
          </p:nvSpPr>
          <p:spPr bwMode="auto">
            <a:xfrm rot="4042629">
              <a:off x="209568" y="5122848"/>
              <a:ext cx="45051" cy="22208"/>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213">
              <a:extLst>
                <a:ext uri="{FF2B5EF4-FFF2-40B4-BE49-F238E27FC236}">
                  <a16:creationId xmlns:a16="http://schemas.microsoft.com/office/drawing/2014/main" id="{A154AD2D-6B2C-492C-B44A-AD151049595E}"/>
                </a:ext>
              </a:extLst>
            </p:cNvPr>
            <p:cNvSpPr/>
            <p:nvPr/>
          </p:nvSpPr>
          <p:spPr bwMode="auto">
            <a:xfrm rot="4042629">
              <a:off x="3522671" y="6183531"/>
              <a:ext cx="182740" cy="15862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14">
              <a:extLst>
                <a:ext uri="{FF2B5EF4-FFF2-40B4-BE49-F238E27FC236}">
                  <a16:creationId xmlns:a16="http://schemas.microsoft.com/office/drawing/2014/main" id="{052CB9A2-C881-4656-BB3A-8D26EF300990}"/>
                </a:ext>
              </a:extLst>
            </p:cNvPr>
            <p:cNvSpPr/>
            <p:nvPr/>
          </p:nvSpPr>
          <p:spPr bwMode="auto">
            <a:xfrm rot="4042629">
              <a:off x="2526066" y="5670846"/>
              <a:ext cx="181471" cy="16053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215">
              <a:extLst>
                <a:ext uri="{FF2B5EF4-FFF2-40B4-BE49-F238E27FC236}">
                  <a16:creationId xmlns:a16="http://schemas.microsoft.com/office/drawing/2014/main" id="{C9D39D02-D184-43C9-A665-DA1F2560F878}"/>
                </a:ext>
              </a:extLst>
            </p:cNvPr>
            <p:cNvSpPr/>
            <p:nvPr/>
          </p:nvSpPr>
          <p:spPr bwMode="auto">
            <a:xfrm rot="4042629">
              <a:off x="3368172" y="6744646"/>
              <a:ext cx="140862" cy="124365"/>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16">
              <a:extLst>
                <a:ext uri="{FF2B5EF4-FFF2-40B4-BE49-F238E27FC236}">
                  <a16:creationId xmlns:a16="http://schemas.microsoft.com/office/drawing/2014/main" id="{7AEE227C-1D4C-4F90-97DE-88A9449CA0D6}"/>
                </a:ext>
              </a:extLst>
            </p:cNvPr>
            <p:cNvSpPr/>
            <p:nvPr/>
          </p:nvSpPr>
          <p:spPr bwMode="auto">
            <a:xfrm rot="4042629">
              <a:off x="217621" y="4133539"/>
              <a:ext cx="140862" cy="125000"/>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217">
              <a:extLst>
                <a:ext uri="{FF2B5EF4-FFF2-40B4-BE49-F238E27FC236}">
                  <a16:creationId xmlns:a16="http://schemas.microsoft.com/office/drawing/2014/main" id="{32F1CEC6-39A0-4BCF-B277-5C38767892D7}"/>
                </a:ext>
              </a:extLst>
            </p:cNvPr>
            <p:cNvSpPr/>
            <p:nvPr/>
          </p:nvSpPr>
          <p:spPr bwMode="auto">
            <a:xfrm rot="4042629">
              <a:off x="3309773" y="7231712"/>
              <a:ext cx="140862" cy="11865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218">
              <a:extLst>
                <a:ext uri="{FF2B5EF4-FFF2-40B4-BE49-F238E27FC236}">
                  <a16:creationId xmlns:a16="http://schemas.microsoft.com/office/drawing/2014/main" id="{1EF07A21-E1F9-4528-A80D-C1DD77BE1B52}"/>
                </a:ext>
              </a:extLst>
            </p:cNvPr>
            <p:cNvSpPr/>
            <p:nvPr/>
          </p:nvSpPr>
          <p:spPr bwMode="auto">
            <a:xfrm rot="4042629">
              <a:off x="3303867" y="7264367"/>
              <a:ext cx="83756" cy="62817"/>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219">
              <a:extLst>
                <a:ext uri="{FF2B5EF4-FFF2-40B4-BE49-F238E27FC236}">
                  <a16:creationId xmlns:a16="http://schemas.microsoft.com/office/drawing/2014/main" id="{09974A63-B066-4498-8170-F5643DF60AB1}"/>
                </a:ext>
              </a:extLst>
            </p:cNvPr>
            <p:cNvSpPr/>
            <p:nvPr/>
          </p:nvSpPr>
          <p:spPr bwMode="auto">
            <a:xfrm rot="4042629">
              <a:off x="3983620" y="7106044"/>
              <a:ext cx="134517" cy="123096"/>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220">
              <a:extLst>
                <a:ext uri="{FF2B5EF4-FFF2-40B4-BE49-F238E27FC236}">
                  <a16:creationId xmlns:a16="http://schemas.microsoft.com/office/drawing/2014/main" id="{D125A096-3247-4225-8136-51A531CF69F3}"/>
                </a:ext>
              </a:extLst>
            </p:cNvPr>
            <p:cNvSpPr/>
            <p:nvPr/>
          </p:nvSpPr>
          <p:spPr bwMode="auto">
            <a:xfrm rot="4042629">
              <a:off x="4050632" y="7090229"/>
              <a:ext cx="24112" cy="34898"/>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222">
              <a:extLst>
                <a:ext uri="{FF2B5EF4-FFF2-40B4-BE49-F238E27FC236}">
                  <a16:creationId xmlns:a16="http://schemas.microsoft.com/office/drawing/2014/main" id="{4B97ACA4-D8EF-459F-B015-F95D0A5FE594}"/>
                </a:ext>
              </a:extLst>
            </p:cNvPr>
            <p:cNvSpPr>
              <a:spLocks noEditPoints="1"/>
            </p:cNvSpPr>
            <p:nvPr/>
          </p:nvSpPr>
          <p:spPr bwMode="auto">
            <a:xfrm rot="4042629">
              <a:off x="-609633" y="4228857"/>
              <a:ext cx="131979" cy="124365"/>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223">
              <a:extLst>
                <a:ext uri="{FF2B5EF4-FFF2-40B4-BE49-F238E27FC236}">
                  <a16:creationId xmlns:a16="http://schemas.microsoft.com/office/drawing/2014/main" id="{9E9EDA03-0C97-4CAC-BD31-DE682BB5E6D9}"/>
                </a:ext>
              </a:extLst>
            </p:cNvPr>
            <p:cNvSpPr/>
            <p:nvPr/>
          </p:nvSpPr>
          <p:spPr bwMode="auto">
            <a:xfrm rot="4042629">
              <a:off x="-592792" y="4299728"/>
              <a:ext cx="67893" cy="64720"/>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224">
              <a:extLst>
                <a:ext uri="{FF2B5EF4-FFF2-40B4-BE49-F238E27FC236}">
                  <a16:creationId xmlns:a16="http://schemas.microsoft.com/office/drawing/2014/main" id="{9B252269-7B28-4316-92B0-8C1A2558E41E}"/>
                </a:ext>
              </a:extLst>
            </p:cNvPr>
            <p:cNvSpPr>
              <a:spLocks noEditPoints="1"/>
            </p:cNvSpPr>
            <p:nvPr/>
          </p:nvSpPr>
          <p:spPr bwMode="auto">
            <a:xfrm rot="4042629">
              <a:off x="791216" y="4946078"/>
              <a:ext cx="124365" cy="112944"/>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225">
              <a:extLst>
                <a:ext uri="{FF2B5EF4-FFF2-40B4-BE49-F238E27FC236}">
                  <a16:creationId xmlns:a16="http://schemas.microsoft.com/office/drawing/2014/main" id="{58A93E67-019D-4507-AE49-364C20E96DD7}"/>
                </a:ext>
              </a:extLst>
            </p:cNvPr>
            <p:cNvSpPr/>
            <p:nvPr/>
          </p:nvSpPr>
          <p:spPr bwMode="auto">
            <a:xfrm rot="4042629">
              <a:off x="832165" y="4927482"/>
              <a:ext cx="48223" cy="74873"/>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226">
              <a:extLst>
                <a:ext uri="{FF2B5EF4-FFF2-40B4-BE49-F238E27FC236}">
                  <a16:creationId xmlns:a16="http://schemas.microsoft.com/office/drawing/2014/main" id="{A7E0D8F4-AC6D-4EC6-8921-2A06B9009F8B}"/>
                </a:ext>
              </a:extLst>
            </p:cNvPr>
            <p:cNvSpPr/>
            <p:nvPr/>
          </p:nvSpPr>
          <p:spPr bwMode="auto">
            <a:xfrm rot="4042629">
              <a:off x="871632" y="4570346"/>
              <a:ext cx="88832" cy="78045"/>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Freeform 227">
              <a:extLst>
                <a:ext uri="{FF2B5EF4-FFF2-40B4-BE49-F238E27FC236}">
                  <a16:creationId xmlns:a16="http://schemas.microsoft.com/office/drawing/2014/main" id="{3D411C6C-CF3A-4F43-986B-7DD11B71FA7F}"/>
                </a:ext>
              </a:extLst>
            </p:cNvPr>
            <p:cNvSpPr/>
            <p:nvPr/>
          </p:nvSpPr>
          <p:spPr bwMode="auto">
            <a:xfrm rot="4042629">
              <a:off x="1766361" y="4809117"/>
              <a:ext cx="183375" cy="159263"/>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Freeform 228">
              <a:extLst>
                <a:ext uri="{FF2B5EF4-FFF2-40B4-BE49-F238E27FC236}">
                  <a16:creationId xmlns:a16="http://schemas.microsoft.com/office/drawing/2014/main" id="{D08ECAC8-7A1F-4FEF-9813-98855D897AC5}"/>
                </a:ext>
              </a:extLst>
            </p:cNvPr>
            <p:cNvSpPr>
              <a:spLocks noEditPoints="1"/>
            </p:cNvSpPr>
            <p:nvPr/>
          </p:nvSpPr>
          <p:spPr bwMode="auto">
            <a:xfrm rot="4042629">
              <a:off x="1290539" y="5104436"/>
              <a:ext cx="139593" cy="124365"/>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229">
              <a:extLst>
                <a:ext uri="{FF2B5EF4-FFF2-40B4-BE49-F238E27FC236}">
                  <a16:creationId xmlns:a16="http://schemas.microsoft.com/office/drawing/2014/main" id="{BDD13AD6-037F-4D7D-9AD7-58A9F9B284C0}"/>
                </a:ext>
              </a:extLst>
            </p:cNvPr>
            <p:cNvSpPr/>
            <p:nvPr/>
          </p:nvSpPr>
          <p:spPr bwMode="auto">
            <a:xfrm rot="4042629">
              <a:off x="1280242" y="5186828"/>
              <a:ext cx="65989" cy="13959"/>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230">
              <a:extLst>
                <a:ext uri="{FF2B5EF4-FFF2-40B4-BE49-F238E27FC236}">
                  <a16:creationId xmlns:a16="http://schemas.microsoft.com/office/drawing/2014/main" id="{0EA59A2E-013F-4259-BB90-145EBE2BE13E}"/>
                </a:ext>
              </a:extLst>
            </p:cNvPr>
            <p:cNvSpPr/>
            <p:nvPr/>
          </p:nvSpPr>
          <p:spPr bwMode="auto">
            <a:xfrm rot="4042629">
              <a:off x="1945476" y="5542073"/>
              <a:ext cx="88198" cy="7677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231">
              <a:extLst>
                <a:ext uri="{FF2B5EF4-FFF2-40B4-BE49-F238E27FC236}">
                  <a16:creationId xmlns:a16="http://schemas.microsoft.com/office/drawing/2014/main" id="{D3197236-F9D8-455F-BD78-EB3FF7B939F3}"/>
                </a:ext>
              </a:extLst>
            </p:cNvPr>
            <p:cNvSpPr/>
            <p:nvPr/>
          </p:nvSpPr>
          <p:spPr bwMode="auto">
            <a:xfrm rot="4042629">
              <a:off x="2882886" y="6237793"/>
              <a:ext cx="86929" cy="7677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Freeform 232">
              <a:extLst>
                <a:ext uri="{FF2B5EF4-FFF2-40B4-BE49-F238E27FC236}">
                  <a16:creationId xmlns:a16="http://schemas.microsoft.com/office/drawing/2014/main" id="{305CB3D0-29B2-490B-93CE-31F42CEC81F2}"/>
                </a:ext>
              </a:extLst>
            </p:cNvPr>
            <p:cNvSpPr/>
            <p:nvPr/>
          </p:nvSpPr>
          <p:spPr bwMode="auto">
            <a:xfrm rot="4042629">
              <a:off x="1167462" y="5479441"/>
              <a:ext cx="127538" cy="11230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233">
              <a:extLst>
                <a:ext uri="{FF2B5EF4-FFF2-40B4-BE49-F238E27FC236}">
                  <a16:creationId xmlns:a16="http://schemas.microsoft.com/office/drawing/2014/main" id="{0994CAAC-603D-4C62-8311-ADCA8DE6D0B8}"/>
                </a:ext>
              </a:extLst>
            </p:cNvPr>
            <p:cNvSpPr/>
            <p:nvPr/>
          </p:nvSpPr>
          <p:spPr bwMode="auto">
            <a:xfrm rot="4042629">
              <a:off x="1929156" y="6111964"/>
              <a:ext cx="127538" cy="111040"/>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Freeform 234">
              <a:extLst>
                <a:ext uri="{FF2B5EF4-FFF2-40B4-BE49-F238E27FC236}">
                  <a16:creationId xmlns:a16="http://schemas.microsoft.com/office/drawing/2014/main" id="{17A6B87D-0B9F-4346-A071-FE6D0562F003}"/>
                </a:ext>
              </a:extLst>
            </p:cNvPr>
            <p:cNvSpPr/>
            <p:nvPr/>
          </p:nvSpPr>
          <p:spPr bwMode="auto">
            <a:xfrm rot="4042629">
              <a:off x="2489934" y="6373892"/>
              <a:ext cx="127538" cy="11104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Freeform 235">
              <a:extLst>
                <a:ext uri="{FF2B5EF4-FFF2-40B4-BE49-F238E27FC236}">
                  <a16:creationId xmlns:a16="http://schemas.microsoft.com/office/drawing/2014/main" id="{07D75356-3710-4B6D-863C-16929D789018}"/>
                </a:ext>
              </a:extLst>
            </p:cNvPr>
            <p:cNvSpPr/>
            <p:nvPr/>
          </p:nvSpPr>
          <p:spPr bwMode="auto">
            <a:xfrm rot="4042629">
              <a:off x="2846698" y="6780062"/>
              <a:ext cx="79315" cy="70431"/>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Freeform 236">
              <a:extLst>
                <a:ext uri="{FF2B5EF4-FFF2-40B4-BE49-F238E27FC236}">
                  <a16:creationId xmlns:a16="http://schemas.microsoft.com/office/drawing/2014/main" id="{1C2BB5C1-8788-4148-8A1E-D947A7DB16E0}"/>
                </a:ext>
              </a:extLst>
            </p:cNvPr>
            <p:cNvSpPr/>
            <p:nvPr/>
          </p:nvSpPr>
          <p:spPr bwMode="auto">
            <a:xfrm rot="4042629">
              <a:off x="339816" y="4702501"/>
              <a:ext cx="79315" cy="69162"/>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9" name="椭圆 48">
            <a:extLst>
              <a:ext uri="{FF2B5EF4-FFF2-40B4-BE49-F238E27FC236}">
                <a16:creationId xmlns:a16="http://schemas.microsoft.com/office/drawing/2014/main" id="{BDDDA68B-7894-478C-A623-D5EB75C1E8AC}"/>
              </a:ext>
            </a:extLst>
          </p:cNvPr>
          <p:cNvSpPr/>
          <p:nvPr/>
        </p:nvSpPr>
        <p:spPr bwMode="auto">
          <a:xfrm>
            <a:off x="8936131" y="2664601"/>
            <a:ext cx="1570182" cy="1570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任意多边形 61">
            <a:extLst>
              <a:ext uri="{FF2B5EF4-FFF2-40B4-BE49-F238E27FC236}">
                <a16:creationId xmlns:a16="http://schemas.microsoft.com/office/drawing/2014/main" id="{DAAE9874-6442-40C6-BFC5-A91EB8C3F58E}"/>
              </a:ext>
            </a:extLst>
          </p:cNvPr>
          <p:cNvSpPr/>
          <p:nvPr/>
        </p:nvSpPr>
        <p:spPr bwMode="auto">
          <a:xfrm>
            <a:off x="244533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51" name="任意多边形 63">
            <a:extLst>
              <a:ext uri="{FF2B5EF4-FFF2-40B4-BE49-F238E27FC236}">
                <a16:creationId xmlns:a16="http://schemas.microsoft.com/office/drawing/2014/main" id="{2A056D10-FE4F-4715-9469-B354CEB2BD0C}"/>
              </a:ext>
            </a:extLst>
          </p:cNvPr>
          <p:cNvSpPr/>
          <p:nvPr/>
        </p:nvSpPr>
        <p:spPr bwMode="auto">
          <a:xfrm>
            <a:off x="572659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52" name="加号 51">
            <a:extLst>
              <a:ext uri="{FF2B5EF4-FFF2-40B4-BE49-F238E27FC236}">
                <a16:creationId xmlns:a16="http://schemas.microsoft.com/office/drawing/2014/main" id="{FE1568E4-0F9D-4F41-993D-D2E3E96BA106}"/>
              </a:ext>
            </a:extLst>
          </p:cNvPr>
          <p:cNvSpPr/>
          <p:nvPr/>
        </p:nvSpPr>
        <p:spPr>
          <a:xfrm>
            <a:off x="4598949" y="3175038"/>
            <a:ext cx="544210" cy="544210"/>
          </a:xfrm>
          <a:prstGeom prst="mathPlus">
            <a:avLst>
              <a:gd name="adj1" fmla="val 1297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等于号 66">
            <a:extLst>
              <a:ext uri="{FF2B5EF4-FFF2-40B4-BE49-F238E27FC236}">
                <a16:creationId xmlns:a16="http://schemas.microsoft.com/office/drawing/2014/main" id="{5B0A6CFC-6634-445B-A511-E191B82724A1}"/>
              </a:ext>
            </a:extLst>
          </p:cNvPr>
          <p:cNvSpPr/>
          <p:nvPr/>
        </p:nvSpPr>
        <p:spPr>
          <a:xfrm>
            <a:off x="7902102" y="3232792"/>
            <a:ext cx="428703" cy="428703"/>
          </a:xfrm>
          <a:prstGeom prst="mathEqual">
            <a:avLst>
              <a:gd name="adj1" fmla="val 15469"/>
              <a:gd name="adj2" fmla="val 117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4" name="文本框 53">
            <a:extLst>
              <a:ext uri="{FF2B5EF4-FFF2-40B4-BE49-F238E27FC236}">
                <a16:creationId xmlns:a16="http://schemas.microsoft.com/office/drawing/2014/main" id="{02E6C9AA-0E0F-4A38-897F-C4D5D734FF79}"/>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02</a:t>
            </a:r>
            <a:endParaRPr lang="zh-CN" altLang="en-US" dirty="0">
              <a:sym typeface="+mn-lt"/>
            </a:endParaRPr>
          </a:p>
        </p:txBody>
      </p:sp>
      <p:cxnSp>
        <p:nvCxnSpPr>
          <p:cNvPr id="55" name="直接连接符 54">
            <a:extLst>
              <a:ext uri="{FF2B5EF4-FFF2-40B4-BE49-F238E27FC236}">
                <a16:creationId xmlns:a16="http://schemas.microsoft.com/office/drawing/2014/main" id="{5BB67BB8-207A-466A-B178-EF73040C7C9C}"/>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A02FBB68-96FD-401D-8ACD-3C8ABE011EC1}"/>
              </a:ext>
            </a:extLst>
          </p:cNvPr>
          <p:cNvSpPr/>
          <p:nvPr/>
        </p:nvSpPr>
        <p:spPr>
          <a:xfrm>
            <a:off x="9354777" y="3562933"/>
            <a:ext cx="732893" cy="369332"/>
          </a:xfrm>
          <a:prstGeom prst="rect">
            <a:avLst/>
          </a:prstGeom>
        </p:spPr>
        <p:txBody>
          <a:bodyPr wrap="none">
            <a:spAutoFit/>
          </a:bodyPr>
          <a:lstStyle/>
          <a:p>
            <a:pPr algn="ctr"/>
            <a:r>
              <a:rPr lang="en-US" altLang="zh-CN" dirty="0">
                <a:solidFill>
                  <a:schemeClr val="bg1"/>
                </a:solidFill>
                <a:cs typeface="+mn-ea"/>
                <a:sym typeface="+mn-lt"/>
              </a:rPr>
              <a:t>main</a:t>
            </a:r>
            <a:endParaRPr lang="zh-CN" altLang="en-US" dirty="0">
              <a:solidFill>
                <a:schemeClr val="bg1"/>
              </a:solidFill>
              <a:cs typeface="+mn-ea"/>
              <a:sym typeface="+mn-lt"/>
            </a:endParaRPr>
          </a:p>
        </p:txBody>
      </p:sp>
      <p:sp>
        <p:nvSpPr>
          <p:cNvPr id="57" name="矩形 56">
            <a:extLst>
              <a:ext uri="{FF2B5EF4-FFF2-40B4-BE49-F238E27FC236}">
                <a16:creationId xmlns:a16="http://schemas.microsoft.com/office/drawing/2014/main" id="{F03A4D88-588C-4D0B-B569-B2F144498D62}"/>
              </a:ext>
            </a:extLst>
          </p:cNvPr>
          <p:cNvSpPr/>
          <p:nvPr/>
        </p:nvSpPr>
        <p:spPr>
          <a:xfrm>
            <a:off x="2370381" y="3491912"/>
            <a:ext cx="1704757" cy="646331"/>
          </a:xfrm>
          <a:prstGeom prst="rect">
            <a:avLst/>
          </a:prstGeom>
        </p:spPr>
        <p:txBody>
          <a:bodyPr wrap="square">
            <a:spAutoFit/>
          </a:bodyPr>
          <a:lstStyle/>
          <a:p>
            <a:pPr algn="ctr"/>
            <a:r>
              <a:rPr lang="en-US" altLang="zh-CN" dirty="0">
                <a:solidFill>
                  <a:schemeClr val="bg1"/>
                </a:solidFill>
                <a:cs typeface="+mn-ea"/>
                <a:sym typeface="+mn-lt"/>
              </a:rPr>
              <a:t>commons.io</a:t>
            </a:r>
          </a:p>
          <a:p>
            <a:pPr algn="ctr"/>
            <a:r>
              <a:rPr lang="en-US" altLang="zh-CN" dirty="0">
                <a:solidFill>
                  <a:schemeClr val="bg1"/>
                </a:solidFill>
                <a:cs typeface="+mn-ea"/>
                <a:sym typeface="+mn-lt"/>
              </a:rPr>
              <a:t>monitor</a:t>
            </a:r>
            <a:endParaRPr lang="zh-CN" altLang="en-US" dirty="0">
              <a:solidFill>
                <a:schemeClr val="bg1"/>
              </a:solidFill>
              <a:cs typeface="+mn-ea"/>
              <a:sym typeface="+mn-lt"/>
            </a:endParaRPr>
          </a:p>
        </p:txBody>
      </p:sp>
      <p:sp>
        <p:nvSpPr>
          <p:cNvPr id="58" name="矩形 57">
            <a:extLst>
              <a:ext uri="{FF2B5EF4-FFF2-40B4-BE49-F238E27FC236}">
                <a16:creationId xmlns:a16="http://schemas.microsoft.com/office/drawing/2014/main" id="{1EF3A666-CED2-4441-9744-2187C1135CE9}"/>
              </a:ext>
            </a:extLst>
          </p:cNvPr>
          <p:cNvSpPr/>
          <p:nvPr/>
        </p:nvSpPr>
        <p:spPr>
          <a:xfrm>
            <a:off x="5771738" y="3562933"/>
            <a:ext cx="1479893" cy="369332"/>
          </a:xfrm>
          <a:prstGeom prst="rect">
            <a:avLst/>
          </a:prstGeom>
        </p:spPr>
        <p:txBody>
          <a:bodyPr wrap="none">
            <a:spAutoFit/>
          </a:bodyPr>
          <a:lstStyle/>
          <a:p>
            <a:pPr algn="ctr"/>
            <a:r>
              <a:rPr lang="en-US" altLang="zh-CN" dirty="0" err="1">
                <a:solidFill>
                  <a:schemeClr val="bg1"/>
                </a:solidFill>
                <a:cs typeface="+mn-ea"/>
                <a:sym typeface="+mn-lt"/>
              </a:rPr>
              <a:t>amazonaws</a:t>
            </a:r>
            <a:endParaRPr lang="zh-CN" altLang="en-US" dirty="0">
              <a:solidFill>
                <a:schemeClr val="bg1"/>
              </a:solidFill>
              <a:cs typeface="+mn-ea"/>
              <a:sym typeface="+mn-lt"/>
            </a:endParaRPr>
          </a:p>
        </p:txBody>
      </p:sp>
      <p:grpSp>
        <p:nvGrpSpPr>
          <p:cNvPr id="59" name="组合 58">
            <a:extLst>
              <a:ext uri="{FF2B5EF4-FFF2-40B4-BE49-F238E27FC236}">
                <a16:creationId xmlns:a16="http://schemas.microsoft.com/office/drawing/2014/main" id="{0A7D13C7-B797-414A-BF3F-06E9057ACF5D}"/>
              </a:ext>
            </a:extLst>
          </p:cNvPr>
          <p:cNvGrpSpPr/>
          <p:nvPr/>
        </p:nvGrpSpPr>
        <p:grpSpPr>
          <a:xfrm>
            <a:off x="6285062" y="3011808"/>
            <a:ext cx="453245" cy="428833"/>
            <a:chOff x="4760915" y="138333"/>
            <a:chExt cx="801339" cy="758179"/>
          </a:xfrm>
          <a:solidFill>
            <a:schemeClr val="bg1"/>
          </a:solidFill>
        </p:grpSpPr>
        <p:sp>
          <p:nvSpPr>
            <p:cNvPr id="60" name="Freeform 6">
              <a:extLst>
                <a:ext uri="{FF2B5EF4-FFF2-40B4-BE49-F238E27FC236}">
                  <a16:creationId xmlns:a16="http://schemas.microsoft.com/office/drawing/2014/main" id="{CC74BF16-F9A2-40B7-8B5A-13E68B5393E3}"/>
                </a:ext>
              </a:extLst>
            </p:cNvPr>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1" name="Freeform 7">
              <a:extLst>
                <a:ext uri="{FF2B5EF4-FFF2-40B4-BE49-F238E27FC236}">
                  <a16:creationId xmlns:a16="http://schemas.microsoft.com/office/drawing/2014/main" id="{0CDFE6D0-D8FC-4A35-8C47-716C225F1285}"/>
                </a:ext>
              </a:extLst>
            </p:cNvPr>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2" name="Freeform 8">
              <a:extLst>
                <a:ext uri="{FF2B5EF4-FFF2-40B4-BE49-F238E27FC236}">
                  <a16:creationId xmlns:a16="http://schemas.microsoft.com/office/drawing/2014/main" id="{D0F1E14F-7AAC-4E90-9ECC-3EA4BEDAB8DD}"/>
                </a:ext>
              </a:extLst>
            </p:cNvPr>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3" name="Freeform 9">
              <a:extLst>
                <a:ext uri="{FF2B5EF4-FFF2-40B4-BE49-F238E27FC236}">
                  <a16:creationId xmlns:a16="http://schemas.microsoft.com/office/drawing/2014/main" id="{B6311662-90A5-4979-87C9-19E3A4DF1B06}"/>
                </a:ext>
              </a:extLst>
            </p:cNvPr>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grpSp>
        <p:nvGrpSpPr>
          <p:cNvPr id="64" name="组合 63">
            <a:extLst>
              <a:ext uri="{FF2B5EF4-FFF2-40B4-BE49-F238E27FC236}">
                <a16:creationId xmlns:a16="http://schemas.microsoft.com/office/drawing/2014/main" id="{738399F0-B3E8-4730-BD06-C9875442908B}"/>
              </a:ext>
            </a:extLst>
          </p:cNvPr>
          <p:cNvGrpSpPr/>
          <p:nvPr/>
        </p:nvGrpSpPr>
        <p:grpSpPr>
          <a:xfrm>
            <a:off x="9488201" y="3035369"/>
            <a:ext cx="466043" cy="381711"/>
            <a:chOff x="8770487" y="148403"/>
            <a:chExt cx="906362" cy="742354"/>
          </a:xfrm>
          <a:solidFill>
            <a:schemeClr val="bg1"/>
          </a:solidFill>
        </p:grpSpPr>
        <p:sp>
          <p:nvSpPr>
            <p:cNvPr id="65" name="Freeform 10">
              <a:extLst>
                <a:ext uri="{FF2B5EF4-FFF2-40B4-BE49-F238E27FC236}">
                  <a16:creationId xmlns:a16="http://schemas.microsoft.com/office/drawing/2014/main" id="{3E75C854-63BE-4E3D-8EBA-22A3F02274A9}"/>
                </a:ext>
              </a:extLst>
            </p:cNvPr>
            <p:cNvSpPr>
              <a:spLocks noEditPoints="1"/>
            </p:cNvSpPr>
            <p:nvPr/>
          </p:nvSpPr>
          <p:spPr bwMode="auto">
            <a:xfrm>
              <a:off x="8770487" y="148403"/>
              <a:ext cx="644524" cy="589855"/>
            </a:xfrm>
            <a:custGeom>
              <a:avLst/>
              <a:gdLst>
                <a:gd name="T0" fmla="*/ 412 w 432"/>
                <a:gd name="T1" fmla="*/ 150 h 393"/>
                <a:gd name="T2" fmla="*/ 432 w 432"/>
                <a:gd name="T3" fmla="*/ 151 h 393"/>
                <a:gd name="T4" fmla="*/ 215 w 432"/>
                <a:gd name="T5" fmla="*/ 0 h 393"/>
                <a:gd name="T6" fmla="*/ 0 w 432"/>
                <a:gd name="T7" fmla="*/ 183 h 393"/>
                <a:gd name="T8" fmla="*/ 86 w 432"/>
                <a:gd name="T9" fmla="*/ 328 h 393"/>
                <a:gd name="T10" fmla="*/ 65 w 432"/>
                <a:gd name="T11" fmla="*/ 393 h 393"/>
                <a:gd name="T12" fmla="*/ 140 w 432"/>
                <a:gd name="T13" fmla="*/ 355 h 393"/>
                <a:gd name="T14" fmla="*/ 215 w 432"/>
                <a:gd name="T15" fmla="*/ 366 h 393"/>
                <a:gd name="T16" fmla="*/ 235 w 432"/>
                <a:gd name="T17" fmla="*/ 365 h 393"/>
                <a:gd name="T18" fmla="*/ 229 w 432"/>
                <a:gd name="T19" fmla="*/ 320 h 393"/>
                <a:gd name="T20" fmla="*/ 412 w 432"/>
                <a:gd name="T21" fmla="*/ 150 h 393"/>
                <a:gd name="T22" fmla="*/ 296 w 432"/>
                <a:gd name="T23" fmla="*/ 91 h 393"/>
                <a:gd name="T24" fmla="*/ 323 w 432"/>
                <a:gd name="T25" fmla="*/ 118 h 393"/>
                <a:gd name="T26" fmla="*/ 296 w 432"/>
                <a:gd name="T27" fmla="*/ 145 h 393"/>
                <a:gd name="T28" fmla="*/ 264 w 432"/>
                <a:gd name="T29" fmla="*/ 118 h 393"/>
                <a:gd name="T30" fmla="*/ 296 w 432"/>
                <a:gd name="T31" fmla="*/ 91 h 393"/>
                <a:gd name="T32" fmla="*/ 145 w 432"/>
                <a:gd name="T33" fmla="*/ 145 h 393"/>
                <a:gd name="T34" fmla="*/ 113 w 432"/>
                <a:gd name="T35" fmla="*/ 118 h 393"/>
                <a:gd name="T36" fmla="*/ 145 w 432"/>
                <a:gd name="T37" fmla="*/ 91 h 393"/>
                <a:gd name="T38" fmla="*/ 172 w 432"/>
                <a:gd name="T39" fmla="*/ 118 h 393"/>
                <a:gd name="T40" fmla="*/ 145 w 432"/>
                <a:gd name="T41" fmla="*/ 14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2" h="393">
                  <a:moveTo>
                    <a:pt x="412" y="150"/>
                  </a:moveTo>
                  <a:cubicBezTo>
                    <a:pt x="419" y="150"/>
                    <a:pt x="426" y="150"/>
                    <a:pt x="432" y="151"/>
                  </a:cubicBezTo>
                  <a:cubicBezTo>
                    <a:pt x="414" y="64"/>
                    <a:pt x="321" y="0"/>
                    <a:pt x="215" y="0"/>
                  </a:cubicBezTo>
                  <a:cubicBezTo>
                    <a:pt x="97" y="0"/>
                    <a:pt x="0" y="80"/>
                    <a:pt x="0" y="183"/>
                  </a:cubicBezTo>
                  <a:cubicBezTo>
                    <a:pt x="0" y="242"/>
                    <a:pt x="32" y="290"/>
                    <a:pt x="86" y="328"/>
                  </a:cubicBezTo>
                  <a:cubicBezTo>
                    <a:pt x="65" y="393"/>
                    <a:pt x="65" y="393"/>
                    <a:pt x="65" y="393"/>
                  </a:cubicBezTo>
                  <a:cubicBezTo>
                    <a:pt x="140" y="355"/>
                    <a:pt x="140" y="355"/>
                    <a:pt x="140" y="355"/>
                  </a:cubicBezTo>
                  <a:cubicBezTo>
                    <a:pt x="167" y="360"/>
                    <a:pt x="188" y="366"/>
                    <a:pt x="215" y="366"/>
                  </a:cubicBezTo>
                  <a:cubicBezTo>
                    <a:pt x="222" y="366"/>
                    <a:pt x="229" y="365"/>
                    <a:pt x="235" y="365"/>
                  </a:cubicBezTo>
                  <a:cubicBezTo>
                    <a:pt x="231" y="351"/>
                    <a:pt x="229" y="335"/>
                    <a:pt x="229" y="320"/>
                  </a:cubicBezTo>
                  <a:cubicBezTo>
                    <a:pt x="229" y="226"/>
                    <a:pt x="309" y="150"/>
                    <a:pt x="412" y="150"/>
                  </a:cubicBezTo>
                  <a:close/>
                  <a:moveTo>
                    <a:pt x="296" y="91"/>
                  </a:moveTo>
                  <a:cubicBezTo>
                    <a:pt x="312" y="91"/>
                    <a:pt x="323" y="102"/>
                    <a:pt x="323" y="118"/>
                  </a:cubicBezTo>
                  <a:cubicBezTo>
                    <a:pt x="323" y="134"/>
                    <a:pt x="312" y="145"/>
                    <a:pt x="296" y="145"/>
                  </a:cubicBezTo>
                  <a:cubicBezTo>
                    <a:pt x="280" y="145"/>
                    <a:pt x="264" y="134"/>
                    <a:pt x="264" y="118"/>
                  </a:cubicBezTo>
                  <a:cubicBezTo>
                    <a:pt x="264" y="102"/>
                    <a:pt x="280" y="91"/>
                    <a:pt x="296" y="91"/>
                  </a:cubicBezTo>
                  <a:close/>
                  <a:moveTo>
                    <a:pt x="145" y="145"/>
                  </a:moveTo>
                  <a:cubicBezTo>
                    <a:pt x="129" y="145"/>
                    <a:pt x="113" y="134"/>
                    <a:pt x="113" y="118"/>
                  </a:cubicBezTo>
                  <a:cubicBezTo>
                    <a:pt x="113" y="102"/>
                    <a:pt x="129" y="91"/>
                    <a:pt x="145" y="91"/>
                  </a:cubicBezTo>
                  <a:cubicBezTo>
                    <a:pt x="161" y="91"/>
                    <a:pt x="172" y="102"/>
                    <a:pt x="172" y="118"/>
                  </a:cubicBezTo>
                  <a:cubicBezTo>
                    <a:pt x="172" y="134"/>
                    <a:pt x="161" y="145"/>
                    <a:pt x="145" y="145"/>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6" name="Freeform 11">
              <a:extLst>
                <a:ext uri="{FF2B5EF4-FFF2-40B4-BE49-F238E27FC236}">
                  <a16:creationId xmlns:a16="http://schemas.microsoft.com/office/drawing/2014/main" id="{EB1C58A4-6F2F-4D46-BB9B-BCD0F7460E52}"/>
                </a:ext>
              </a:extLst>
            </p:cNvPr>
            <p:cNvSpPr>
              <a:spLocks noEditPoints="1"/>
            </p:cNvSpPr>
            <p:nvPr/>
          </p:nvSpPr>
          <p:spPr bwMode="auto">
            <a:xfrm>
              <a:off x="9131593" y="390100"/>
              <a:ext cx="545256" cy="500657"/>
            </a:xfrm>
            <a:custGeom>
              <a:avLst/>
              <a:gdLst>
                <a:gd name="T0" fmla="*/ 366 w 366"/>
                <a:gd name="T1" fmla="*/ 156 h 334"/>
                <a:gd name="T2" fmla="*/ 183 w 366"/>
                <a:gd name="T3" fmla="*/ 0 h 334"/>
                <a:gd name="T4" fmla="*/ 0 w 366"/>
                <a:gd name="T5" fmla="*/ 156 h 334"/>
                <a:gd name="T6" fmla="*/ 183 w 366"/>
                <a:gd name="T7" fmla="*/ 312 h 334"/>
                <a:gd name="T8" fmla="*/ 248 w 366"/>
                <a:gd name="T9" fmla="*/ 302 h 334"/>
                <a:gd name="T10" fmla="*/ 307 w 366"/>
                <a:gd name="T11" fmla="*/ 334 h 334"/>
                <a:gd name="T12" fmla="*/ 291 w 366"/>
                <a:gd name="T13" fmla="*/ 280 h 334"/>
                <a:gd name="T14" fmla="*/ 366 w 366"/>
                <a:gd name="T15" fmla="*/ 156 h 334"/>
                <a:gd name="T16" fmla="*/ 124 w 366"/>
                <a:gd name="T17" fmla="*/ 129 h 334"/>
                <a:gd name="T18" fmla="*/ 102 w 366"/>
                <a:gd name="T19" fmla="*/ 108 h 334"/>
                <a:gd name="T20" fmla="*/ 124 w 366"/>
                <a:gd name="T21" fmla="*/ 86 h 334"/>
                <a:gd name="T22" fmla="*/ 151 w 366"/>
                <a:gd name="T23" fmla="*/ 108 h 334"/>
                <a:gd name="T24" fmla="*/ 124 w 366"/>
                <a:gd name="T25" fmla="*/ 129 h 334"/>
                <a:gd name="T26" fmla="*/ 242 w 366"/>
                <a:gd name="T27" fmla="*/ 129 h 334"/>
                <a:gd name="T28" fmla="*/ 221 w 366"/>
                <a:gd name="T29" fmla="*/ 108 h 334"/>
                <a:gd name="T30" fmla="*/ 242 w 366"/>
                <a:gd name="T31" fmla="*/ 86 h 334"/>
                <a:gd name="T32" fmla="*/ 269 w 366"/>
                <a:gd name="T33" fmla="*/ 108 h 334"/>
                <a:gd name="T34" fmla="*/ 242 w 366"/>
                <a:gd name="T35" fmla="*/ 12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334">
                  <a:moveTo>
                    <a:pt x="366" y="156"/>
                  </a:moveTo>
                  <a:cubicBezTo>
                    <a:pt x="366" y="70"/>
                    <a:pt x="280" y="0"/>
                    <a:pt x="183" y="0"/>
                  </a:cubicBezTo>
                  <a:cubicBezTo>
                    <a:pt x="81" y="0"/>
                    <a:pt x="0" y="70"/>
                    <a:pt x="0" y="156"/>
                  </a:cubicBezTo>
                  <a:cubicBezTo>
                    <a:pt x="0" y="242"/>
                    <a:pt x="81" y="312"/>
                    <a:pt x="183" y="312"/>
                  </a:cubicBezTo>
                  <a:cubicBezTo>
                    <a:pt x="205" y="312"/>
                    <a:pt x="226" y="307"/>
                    <a:pt x="248" y="302"/>
                  </a:cubicBezTo>
                  <a:cubicBezTo>
                    <a:pt x="307" y="334"/>
                    <a:pt x="307" y="334"/>
                    <a:pt x="307" y="334"/>
                  </a:cubicBezTo>
                  <a:cubicBezTo>
                    <a:pt x="291" y="280"/>
                    <a:pt x="291" y="280"/>
                    <a:pt x="291" y="280"/>
                  </a:cubicBezTo>
                  <a:cubicBezTo>
                    <a:pt x="334" y="248"/>
                    <a:pt x="366" y="205"/>
                    <a:pt x="366" y="156"/>
                  </a:cubicBezTo>
                  <a:close/>
                  <a:moveTo>
                    <a:pt x="124" y="129"/>
                  </a:moveTo>
                  <a:cubicBezTo>
                    <a:pt x="113" y="129"/>
                    <a:pt x="102" y="119"/>
                    <a:pt x="102" y="108"/>
                  </a:cubicBezTo>
                  <a:cubicBezTo>
                    <a:pt x="102" y="97"/>
                    <a:pt x="113" y="86"/>
                    <a:pt x="124" y="86"/>
                  </a:cubicBezTo>
                  <a:cubicBezTo>
                    <a:pt x="140" y="86"/>
                    <a:pt x="151" y="97"/>
                    <a:pt x="151" y="108"/>
                  </a:cubicBezTo>
                  <a:cubicBezTo>
                    <a:pt x="151" y="119"/>
                    <a:pt x="140" y="129"/>
                    <a:pt x="124" y="129"/>
                  </a:cubicBezTo>
                  <a:close/>
                  <a:moveTo>
                    <a:pt x="242" y="129"/>
                  </a:moveTo>
                  <a:cubicBezTo>
                    <a:pt x="232" y="129"/>
                    <a:pt x="221" y="119"/>
                    <a:pt x="221" y="108"/>
                  </a:cubicBezTo>
                  <a:cubicBezTo>
                    <a:pt x="221" y="97"/>
                    <a:pt x="232" y="86"/>
                    <a:pt x="242" y="86"/>
                  </a:cubicBezTo>
                  <a:cubicBezTo>
                    <a:pt x="258" y="86"/>
                    <a:pt x="269" y="97"/>
                    <a:pt x="269" y="108"/>
                  </a:cubicBezTo>
                  <a:cubicBezTo>
                    <a:pt x="269" y="119"/>
                    <a:pt x="258" y="129"/>
                    <a:pt x="242" y="129"/>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grpSp>
        <p:nvGrpSpPr>
          <p:cNvPr id="67" name="组合 66">
            <a:extLst>
              <a:ext uri="{FF2B5EF4-FFF2-40B4-BE49-F238E27FC236}">
                <a16:creationId xmlns:a16="http://schemas.microsoft.com/office/drawing/2014/main" id="{3687D3FF-30FC-4A16-8BBA-14F9710A65BA}"/>
              </a:ext>
            </a:extLst>
          </p:cNvPr>
          <p:cNvGrpSpPr/>
          <p:nvPr/>
        </p:nvGrpSpPr>
        <p:grpSpPr>
          <a:xfrm>
            <a:off x="3003819" y="3024544"/>
            <a:ext cx="453211" cy="431242"/>
            <a:chOff x="3633283" y="1797907"/>
            <a:chExt cx="603224" cy="573983"/>
          </a:xfrm>
          <a:solidFill>
            <a:schemeClr val="bg1"/>
          </a:solidFill>
        </p:grpSpPr>
        <p:sp>
          <p:nvSpPr>
            <p:cNvPr id="68" name="Freeform 35">
              <a:extLst>
                <a:ext uri="{FF2B5EF4-FFF2-40B4-BE49-F238E27FC236}">
                  <a16:creationId xmlns:a16="http://schemas.microsoft.com/office/drawing/2014/main" id="{CF2F5D57-08E1-4238-9B8A-6AD3E292E998}"/>
                </a:ext>
              </a:extLst>
            </p:cNvPr>
            <p:cNvSpPr/>
            <p:nvPr/>
          </p:nvSpPr>
          <p:spPr bwMode="auto">
            <a:xfrm>
              <a:off x="3633283" y="1819566"/>
              <a:ext cx="322730" cy="261000"/>
            </a:xfrm>
            <a:custGeom>
              <a:avLst/>
              <a:gdLst>
                <a:gd name="T0" fmla="*/ 134 w 294"/>
                <a:gd name="T1" fmla="*/ 227 h 235"/>
                <a:gd name="T2" fmla="*/ 160 w 294"/>
                <a:gd name="T3" fmla="*/ 224 h 235"/>
                <a:gd name="T4" fmla="*/ 275 w 294"/>
                <a:gd name="T5" fmla="*/ 215 h 235"/>
                <a:gd name="T6" fmla="*/ 294 w 294"/>
                <a:gd name="T7" fmla="*/ 217 h 235"/>
                <a:gd name="T8" fmla="*/ 294 w 294"/>
                <a:gd name="T9" fmla="*/ 216 h 235"/>
                <a:gd name="T10" fmla="*/ 271 w 294"/>
                <a:gd name="T11" fmla="*/ 98 h 235"/>
                <a:gd name="T12" fmla="*/ 246 w 294"/>
                <a:gd name="T13" fmla="*/ 34 h 235"/>
                <a:gd name="T14" fmla="*/ 206 w 294"/>
                <a:gd name="T15" fmla="*/ 9 h 235"/>
                <a:gd name="T16" fmla="*/ 125 w 294"/>
                <a:gd name="T17" fmla="*/ 28 h 235"/>
                <a:gd name="T18" fmla="*/ 95 w 294"/>
                <a:gd name="T19" fmla="*/ 112 h 235"/>
                <a:gd name="T20" fmla="*/ 87 w 294"/>
                <a:gd name="T21" fmla="*/ 112 h 235"/>
                <a:gd name="T22" fmla="*/ 26 w 294"/>
                <a:gd name="T23" fmla="*/ 189 h 235"/>
                <a:gd name="T24" fmla="*/ 70 w 294"/>
                <a:gd name="T25" fmla="*/ 230 h 235"/>
                <a:gd name="T26" fmla="*/ 134 w 294"/>
                <a:gd name="T27" fmla="*/ 2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4" h="235">
                  <a:moveTo>
                    <a:pt x="134" y="227"/>
                  </a:moveTo>
                  <a:cubicBezTo>
                    <a:pt x="148" y="226"/>
                    <a:pt x="159" y="224"/>
                    <a:pt x="160" y="224"/>
                  </a:cubicBezTo>
                  <a:cubicBezTo>
                    <a:pt x="210" y="213"/>
                    <a:pt x="254" y="213"/>
                    <a:pt x="275" y="215"/>
                  </a:cubicBezTo>
                  <a:cubicBezTo>
                    <a:pt x="279" y="216"/>
                    <a:pt x="294" y="216"/>
                    <a:pt x="294" y="217"/>
                  </a:cubicBezTo>
                  <a:cubicBezTo>
                    <a:pt x="294" y="216"/>
                    <a:pt x="294" y="216"/>
                    <a:pt x="294" y="216"/>
                  </a:cubicBezTo>
                  <a:cubicBezTo>
                    <a:pt x="294" y="184"/>
                    <a:pt x="280" y="137"/>
                    <a:pt x="271" y="98"/>
                  </a:cubicBezTo>
                  <a:cubicBezTo>
                    <a:pt x="265" y="63"/>
                    <a:pt x="249" y="37"/>
                    <a:pt x="246" y="34"/>
                  </a:cubicBezTo>
                  <a:cubicBezTo>
                    <a:pt x="233" y="15"/>
                    <a:pt x="206" y="9"/>
                    <a:pt x="206" y="9"/>
                  </a:cubicBezTo>
                  <a:cubicBezTo>
                    <a:pt x="163" y="0"/>
                    <a:pt x="125" y="28"/>
                    <a:pt x="125" y="28"/>
                  </a:cubicBezTo>
                  <a:cubicBezTo>
                    <a:pt x="77" y="57"/>
                    <a:pt x="94" y="112"/>
                    <a:pt x="95" y="112"/>
                  </a:cubicBezTo>
                  <a:cubicBezTo>
                    <a:pt x="95" y="112"/>
                    <a:pt x="90" y="112"/>
                    <a:pt x="87" y="112"/>
                  </a:cubicBezTo>
                  <a:cubicBezTo>
                    <a:pt x="0" y="112"/>
                    <a:pt x="26" y="189"/>
                    <a:pt x="26" y="189"/>
                  </a:cubicBezTo>
                  <a:cubicBezTo>
                    <a:pt x="35" y="213"/>
                    <a:pt x="57" y="227"/>
                    <a:pt x="70" y="230"/>
                  </a:cubicBezTo>
                  <a:cubicBezTo>
                    <a:pt x="90" y="235"/>
                    <a:pt x="117" y="230"/>
                    <a:pt x="134" y="227"/>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9" name="Freeform 36">
              <a:extLst>
                <a:ext uri="{FF2B5EF4-FFF2-40B4-BE49-F238E27FC236}">
                  <a16:creationId xmlns:a16="http://schemas.microsoft.com/office/drawing/2014/main" id="{9B9A1863-E8C0-483A-9439-3CE594942F40}"/>
                </a:ext>
              </a:extLst>
            </p:cNvPr>
            <p:cNvSpPr/>
            <p:nvPr/>
          </p:nvSpPr>
          <p:spPr bwMode="auto">
            <a:xfrm>
              <a:off x="3949515" y="1797907"/>
              <a:ext cx="253419" cy="262083"/>
            </a:xfrm>
            <a:custGeom>
              <a:avLst/>
              <a:gdLst>
                <a:gd name="T0" fmla="*/ 6 w 230"/>
                <a:gd name="T1" fmla="*/ 236 h 237"/>
                <a:gd name="T2" fmla="*/ 6 w 230"/>
                <a:gd name="T3" fmla="*/ 237 h 237"/>
                <a:gd name="T4" fmla="*/ 123 w 230"/>
                <a:gd name="T5" fmla="*/ 213 h 237"/>
                <a:gd name="T6" fmla="*/ 185 w 230"/>
                <a:gd name="T7" fmla="*/ 195 h 237"/>
                <a:gd name="T8" fmla="*/ 212 w 230"/>
                <a:gd name="T9" fmla="*/ 165 h 237"/>
                <a:gd name="T10" fmla="*/ 206 w 230"/>
                <a:gd name="T11" fmla="*/ 85 h 237"/>
                <a:gd name="T12" fmla="*/ 136 w 230"/>
                <a:gd name="T13" fmla="*/ 60 h 237"/>
                <a:gd name="T14" fmla="*/ 124 w 230"/>
                <a:gd name="T15" fmla="*/ 67 h 237"/>
                <a:gd name="T16" fmla="*/ 123 w 230"/>
                <a:gd name="T17" fmla="*/ 44 h 237"/>
                <a:gd name="T18" fmla="*/ 52 w 230"/>
                <a:gd name="T19" fmla="*/ 9 h 237"/>
                <a:gd name="T20" fmla="*/ 11 w 230"/>
                <a:gd name="T21" fmla="*/ 41 h 237"/>
                <a:gd name="T22" fmla="*/ 1 w 230"/>
                <a:gd name="T23" fmla="*/ 86 h 237"/>
                <a:gd name="T24" fmla="*/ 6 w 230"/>
                <a:gd name="T25" fmla="*/ 222 h 237"/>
                <a:gd name="T26" fmla="*/ 6 w 230"/>
                <a:gd name="T27" fmla="*/ 23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237">
                  <a:moveTo>
                    <a:pt x="6" y="236"/>
                  </a:moveTo>
                  <a:cubicBezTo>
                    <a:pt x="6" y="237"/>
                    <a:pt x="6" y="237"/>
                    <a:pt x="6" y="237"/>
                  </a:cubicBezTo>
                  <a:cubicBezTo>
                    <a:pt x="45" y="226"/>
                    <a:pt x="60" y="220"/>
                    <a:pt x="123" y="213"/>
                  </a:cubicBezTo>
                  <a:cubicBezTo>
                    <a:pt x="158" y="209"/>
                    <a:pt x="179" y="199"/>
                    <a:pt x="185" y="195"/>
                  </a:cubicBezTo>
                  <a:cubicBezTo>
                    <a:pt x="203" y="183"/>
                    <a:pt x="212" y="165"/>
                    <a:pt x="212" y="165"/>
                  </a:cubicBezTo>
                  <a:cubicBezTo>
                    <a:pt x="230" y="124"/>
                    <a:pt x="209" y="86"/>
                    <a:pt x="206" y="85"/>
                  </a:cubicBezTo>
                  <a:cubicBezTo>
                    <a:pt x="177" y="41"/>
                    <a:pt x="140" y="59"/>
                    <a:pt x="136" y="60"/>
                  </a:cubicBezTo>
                  <a:cubicBezTo>
                    <a:pt x="135" y="61"/>
                    <a:pt x="127" y="65"/>
                    <a:pt x="124" y="67"/>
                  </a:cubicBezTo>
                  <a:cubicBezTo>
                    <a:pt x="124" y="62"/>
                    <a:pt x="124" y="48"/>
                    <a:pt x="123" y="44"/>
                  </a:cubicBezTo>
                  <a:cubicBezTo>
                    <a:pt x="111" y="0"/>
                    <a:pt x="65" y="6"/>
                    <a:pt x="52" y="9"/>
                  </a:cubicBezTo>
                  <a:cubicBezTo>
                    <a:pt x="28" y="17"/>
                    <a:pt x="16" y="31"/>
                    <a:pt x="11" y="41"/>
                  </a:cubicBezTo>
                  <a:cubicBezTo>
                    <a:pt x="3" y="59"/>
                    <a:pt x="3" y="69"/>
                    <a:pt x="1" y="86"/>
                  </a:cubicBezTo>
                  <a:cubicBezTo>
                    <a:pt x="1" y="132"/>
                    <a:pt x="0" y="176"/>
                    <a:pt x="6" y="222"/>
                  </a:cubicBezTo>
                  <a:cubicBezTo>
                    <a:pt x="6" y="227"/>
                    <a:pt x="6" y="233"/>
                    <a:pt x="6" y="236"/>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0" name="Freeform 37">
              <a:extLst>
                <a:ext uri="{FF2B5EF4-FFF2-40B4-BE49-F238E27FC236}">
                  <a16:creationId xmlns:a16="http://schemas.microsoft.com/office/drawing/2014/main" id="{09666ECB-B991-41DC-B034-72F00F0693E2}"/>
                </a:ext>
              </a:extLst>
            </p:cNvPr>
            <p:cNvSpPr/>
            <p:nvPr/>
          </p:nvSpPr>
          <p:spPr bwMode="auto">
            <a:xfrm>
              <a:off x="3703677" y="2068653"/>
              <a:ext cx="277244" cy="303237"/>
            </a:xfrm>
            <a:custGeom>
              <a:avLst/>
              <a:gdLst>
                <a:gd name="T0" fmla="*/ 222 w 252"/>
                <a:gd name="T1" fmla="*/ 0 h 274"/>
                <a:gd name="T2" fmla="*/ 199 w 252"/>
                <a:gd name="T3" fmla="*/ 1 h 274"/>
                <a:gd name="T4" fmla="*/ 69 w 252"/>
                <a:gd name="T5" fmla="*/ 34 h 274"/>
                <a:gd name="T6" fmla="*/ 27 w 252"/>
                <a:gd name="T7" fmla="*/ 66 h 274"/>
                <a:gd name="T8" fmla="*/ 7 w 252"/>
                <a:gd name="T9" fmla="*/ 119 h 274"/>
                <a:gd name="T10" fmla="*/ 70 w 252"/>
                <a:gd name="T11" fmla="*/ 198 h 274"/>
                <a:gd name="T12" fmla="*/ 92 w 252"/>
                <a:gd name="T13" fmla="*/ 197 h 274"/>
                <a:gd name="T14" fmla="*/ 94 w 252"/>
                <a:gd name="T15" fmla="*/ 206 h 274"/>
                <a:gd name="T16" fmla="*/ 135 w 252"/>
                <a:gd name="T17" fmla="*/ 262 h 274"/>
                <a:gd name="T18" fmla="*/ 235 w 252"/>
                <a:gd name="T19" fmla="*/ 232 h 274"/>
                <a:gd name="T20" fmla="*/ 250 w 252"/>
                <a:gd name="T21" fmla="*/ 189 h 274"/>
                <a:gd name="T22" fmla="*/ 245 w 252"/>
                <a:gd name="T23" fmla="*/ 117 h 274"/>
                <a:gd name="T24" fmla="*/ 222 w 252"/>
                <a:gd name="T2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274">
                  <a:moveTo>
                    <a:pt x="222" y="0"/>
                  </a:moveTo>
                  <a:cubicBezTo>
                    <a:pt x="219" y="1"/>
                    <a:pt x="204" y="0"/>
                    <a:pt x="199" y="1"/>
                  </a:cubicBezTo>
                  <a:cubicBezTo>
                    <a:pt x="145" y="3"/>
                    <a:pt x="102" y="17"/>
                    <a:pt x="69" y="34"/>
                  </a:cubicBezTo>
                  <a:cubicBezTo>
                    <a:pt x="53" y="41"/>
                    <a:pt x="38" y="54"/>
                    <a:pt x="27" y="66"/>
                  </a:cubicBezTo>
                  <a:cubicBezTo>
                    <a:pt x="20" y="76"/>
                    <a:pt x="6" y="93"/>
                    <a:pt x="7" y="119"/>
                  </a:cubicBezTo>
                  <a:cubicBezTo>
                    <a:pt x="5" y="129"/>
                    <a:pt x="0" y="194"/>
                    <a:pt x="70" y="198"/>
                  </a:cubicBezTo>
                  <a:cubicBezTo>
                    <a:pt x="75" y="198"/>
                    <a:pt x="92" y="198"/>
                    <a:pt x="92" y="197"/>
                  </a:cubicBezTo>
                  <a:cubicBezTo>
                    <a:pt x="92" y="198"/>
                    <a:pt x="93" y="203"/>
                    <a:pt x="94" y="206"/>
                  </a:cubicBezTo>
                  <a:cubicBezTo>
                    <a:pt x="94" y="210"/>
                    <a:pt x="101" y="245"/>
                    <a:pt x="135" y="262"/>
                  </a:cubicBezTo>
                  <a:cubicBezTo>
                    <a:pt x="150" y="273"/>
                    <a:pt x="207" y="274"/>
                    <a:pt x="235" y="232"/>
                  </a:cubicBezTo>
                  <a:cubicBezTo>
                    <a:pt x="239" y="231"/>
                    <a:pt x="249" y="210"/>
                    <a:pt x="250" y="189"/>
                  </a:cubicBezTo>
                  <a:cubicBezTo>
                    <a:pt x="252" y="184"/>
                    <a:pt x="252" y="155"/>
                    <a:pt x="245" y="117"/>
                  </a:cubicBezTo>
                  <a:cubicBezTo>
                    <a:pt x="232" y="67"/>
                    <a:pt x="221" y="39"/>
                    <a:pt x="222" y="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1" name="Freeform 38">
              <a:extLst>
                <a:ext uri="{FF2B5EF4-FFF2-40B4-BE49-F238E27FC236}">
                  <a16:creationId xmlns:a16="http://schemas.microsoft.com/office/drawing/2014/main" id="{180692F0-1962-4A1B-9C46-65FC7F80DD5D}"/>
                </a:ext>
              </a:extLst>
            </p:cNvPr>
            <p:cNvSpPr/>
            <p:nvPr/>
          </p:nvSpPr>
          <p:spPr bwMode="auto">
            <a:xfrm>
              <a:off x="3958179" y="2050243"/>
              <a:ext cx="278328" cy="244755"/>
            </a:xfrm>
            <a:custGeom>
              <a:avLst/>
              <a:gdLst>
                <a:gd name="T0" fmla="*/ 217 w 253"/>
                <a:gd name="T1" fmla="*/ 20 h 221"/>
                <a:gd name="T2" fmla="*/ 184 w 253"/>
                <a:gd name="T3" fmla="*/ 8 h 221"/>
                <a:gd name="T4" fmla="*/ 116 w 253"/>
                <a:gd name="T5" fmla="*/ 3 h 221"/>
                <a:gd name="T6" fmla="*/ 0 w 253"/>
                <a:gd name="T7" fmla="*/ 16 h 221"/>
                <a:gd name="T8" fmla="*/ 4 w 253"/>
                <a:gd name="T9" fmla="*/ 32 h 221"/>
                <a:gd name="T10" fmla="*/ 46 w 253"/>
                <a:gd name="T11" fmla="*/ 161 h 221"/>
                <a:gd name="T12" fmla="*/ 66 w 253"/>
                <a:gd name="T13" fmla="*/ 202 h 221"/>
                <a:gd name="T14" fmla="*/ 116 w 253"/>
                <a:gd name="T15" fmla="*/ 220 h 221"/>
                <a:gd name="T16" fmla="*/ 180 w 253"/>
                <a:gd name="T17" fmla="*/ 165 h 221"/>
                <a:gd name="T18" fmla="*/ 172 w 253"/>
                <a:gd name="T19" fmla="*/ 138 h 221"/>
                <a:gd name="T20" fmla="*/ 174 w 253"/>
                <a:gd name="T21" fmla="*/ 138 h 221"/>
                <a:gd name="T22" fmla="*/ 188 w 253"/>
                <a:gd name="T23" fmla="*/ 140 h 221"/>
                <a:gd name="T24" fmla="*/ 247 w 253"/>
                <a:gd name="T25" fmla="*/ 99 h 221"/>
                <a:gd name="T26" fmla="*/ 217 w 253"/>
                <a:gd name="T27" fmla="*/ 2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221">
                  <a:moveTo>
                    <a:pt x="217" y="20"/>
                  </a:moveTo>
                  <a:cubicBezTo>
                    <a:pt x="217" y="20"/>
                    <a:pt x="206" y="14"/>
                    <a:pt x="184" y="8"/>
                  </a:cubicBezTo>
                  <a:cubicBezTo>
                    <a:pt x="178" y="7"/>
                    <a:pt x="154" y="0"/>
                    <a:pt x="116" y="3"/>
                  </a:cubicBezTo>
                  <a:cubicBezTo>
                    <a:pt x="64" y="7"/>
                    <a:pt x="37" y="14"/>
                    <a:pt x="0" y="16"/>
                  </a:cubicBezTo>
                  <a:cubicBezTo>
                    <a:pt x="3" y="19"/>
                    <a:pt x="3" y="27"/>
                    <a:pt x="4" y="32"/>
                  </a:cubicBezTo>
                  <a:cubicBezTo>
                    <a:pt x="15" y="76"/>
                    <a:pt x="31" y="123"/>
                    <a:pt x="46" y="161"/>
                  </a:cubicBezTo>
                  <a:cubicBezTo>
                    <a:pt x="52" y="176"/>
                    <a:pt x="57" y="188"/>
                    <a:pt x="66" y="202"/>
                  </a:cubicBezTo>
                  <a:cubicBezTo>
                    <a:pt x="76" y="210"/>
                    <a:pt x="90" y="221"/>
                    <a:pt x="116" y="220"/>
                  </a:cubicBezTo>
                  <a:cubicBezTo>
                    <a:pt x="128" y="220"/>
                    <a:pt x="184" y="210"/>
                    <a:pt x="180" y="165"/>
                  </a:cubicBezTo>
                  <a:cubicBezTo>
                    <a:pt x="179" y="161"/>
                    <a:pt x="174" y="138"/>
                    <a:pt x="172" y="138"/>
                  </a:cubicBezTo>
                  <a:cubicBezTo>
                    <a:pt x="172" y="138"/>
                    <a:pt x="172" y="138"/>
                    <a:pt x="174" y="138"/>
                  </a:cubicBezTo>
                  <a:cubicBezTo>
                    <a:pt x="175" y="138"/>
                    <a:pt x="186" y="140"/>
                    <a:pt x="188" y="140"/>
                  </a:cubicBezTo>
                  <a:cubicBezTo>
                    <a:pt x="192" y="140"/>
                    <a:pt x="234" y="145"/>
                    <a:pt x="247" y="99"/>
                  </a:cubicBezTo>
                  <a:cubicBezTo>
                    <a:pt x="253" y="89"/>
                    <a:pt x="252" y="41"/>
                    <a:pt x="217" y="2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sp>
        <p:nvSpPr>
          <p:cNvPr id="72" name="Freeform 189">
            <a:extLst>
              <a:ext uri="{FF2B5EF4-FFF2-40B4-BE49-F238E27FC236}">
                <a16:creationId xmlns:a16="http://schemas.microsoft.com/office/drawing/2014/main" id="{A949EE44-CEA5-4734-BF79-60755D495038}"/>
              </a:ext>
            </a:extLst>
          </p:cNvPr>
          <p:cNvSpPr>
            <a:spLocks noEditPoints="1"/>
          </p:cNvSpPr>
          <p:nvPr/>
        </p:nvSpPr>
        <p:spPr bwMode="auto">
          <a:xfrm rot="4042629">
            <a:off x="-2062425" y="3633050"/>
            <a:ext cx="6723315" cy="5178907"/>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1">
              <a:alpha val="79000"/>
            </a:schemeClr>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73" name="Group 4">
            <a:extLst>
              <a:ext uri="{FF2B5EF4-FFF2-40B4-BE49-F238E27FC236}">
                <a16:creationId xmlns:a16="http://schemas.microsoft.com/office/drawing/2014/main" id="{EDD8B163-231D-4913-ACA7-89332AF4F6F3}"/>
              </a:ext>
            </a:extLst>
          </p:cNvPr>
          <p:cNvGrpSpPr/>
          <p:nvPr/>
        </p:nvGrpSpPr>
        <p:grpSpPr>
          <a:xfrm>
            <a:off x="2279840" y="4493507"/>
            <a:ext cx="2244938" cy="675185"/>
            <a:chOff x="8479612" y="2464939"/>
            <a:chExt cx="2806700" cy="900247"/>
          </a:xfrm>
        </p:grpSpPr>
        <p:sp>
          <p:nvSpPr>
            <p:cNvPr id="74" name="TextBox 28">
              <a:extLst>
                <a:ext uri="{FF2B5EF4-FFF2-40B4-BE49-F238E27FC236}">
                  <a16:creationId xmlns:a16="http://schemas.microsoft.com/office/drawing/2014/main" id="{D0B89059-3157-415E-9E9F-E49CDB5015D3}"/>
                </a:ext>
              </a:extLst>
            </p:cNvPr>
            <p:cNvSpPr txBox="1"/>
            <p:nvPr/>
          </p:nvSpPr>
          <p:spPr>
            <a:xfrm>
              <a:off x="8479612" y="2464939"/>
              <a:ext cx="2806700" cy="276999"/>
            </a:xfrm>
            <a:prstGeom prst="rect">
              <a:avLst/>
            </a:prstGeom>
            <a:noFill/>
            <a:effectLst/>
          </p:spPr>
          <p:txBody>
            <a:bodyPr wrap="none" lIns="0" tIns="0" rIns="0" bIns="0" anchor="ctr" anchorCtr="0">
              <a:normAutofit fontScale="92500" lnSpcReduction="10000"/>
            </a:bodyPr>
            <a:lstStyle/>
            <a:p>
              <a:r>
                <a:rPr lang="zh-CN" altLang="en-US" sz="1600" b="1" dirty="0">
                  <a:solidFill>
                    <a:schemeClr val="bg1">
                      <a:lumMod val="50000"/>
                    </a:schemeClr>
                  </a:solidFill>
                  <a:cs typeface="+mn-ea"/>
                  <a:sym typeface="+mn-lt"/>
                </a:rPr>
                <a:t>监视文件修改</a:t>
              </a:r>
            </a:p>
          </p:txBody>
        </p:sp>
        <p:sp>
          <p:nvSpPr>
            <p:cNvPr id="75" name="Rectangle 29">
              <a:extLst>
                <a:ext uri="{FF2B5EF4-FFF2-40B4-BE49-F238E27FC236}">
                  <a16:creationId xmlns:a16="http://schemas.microsoft.com/office/drawing/2014/main" id="{AE8FCAE0-C37B-4B61-969E-30BFCDAFC65E}"/>
                </a:ext>
              </a:extLst>
            </p:cNvPr>
            <p:cNvSpPr/>
            <p:nvPr/>
          </p:nvSpPr>
          <p:spPr>
            <a:xfrm>
              <a:off x="8479612" y="2741938"/>
              <a:ext cx="2806700" cy="623248"/>
            </a:xfrm>
            <a:prstGeom prst="rect">
              <a:avLst/>
            </a:prstGeom>
            <a:effectLst/>
          </p:spPr>
          <p:txBody>
            <a:bodyPr wrap="square" lIns="0" tIns="0" rIns="0" bIns="0" anchor="ctr" anchorCtr="0">
              <a:normAutofit fontScale="92500" lnSpcReduction="10000"/>
            </a:bodyPr>
            <a:lstStyle/>
            <a:p>
              <a:pPr>
                <a:lnSpc>
                  <a:spcPct val="120000"/>
                </a:lnSpc>
              </a:pPr>
              <a:r>
                <a:rPr lang="en-US" altLang="zh-CN" sz="1000" dirty="0">
                  <a:solidFill>
                    <a:schemeClr val="bg1">
                      <a:lumMod val="50000"/>
                    </a:schemeClr>
                  </a:solidFill>
                  <a:cs typeface="+mn-ea"/>
                  <a:sym typeface="+mn-lt"/>
                </a:rPr>
                <a:t>Monitor</a:t>
              </a:r>
              <a:r>
                <a:rPr lang="zh-CN" altLang="en-US" sz="1000" dirty="0">
                  <a:solidFill>
                    <a:schemeClr val="bg1">
                      <a:lumMod val="50000"/>
                    </a:schemeClr>
                  </a:solidFill>
                  <a:cs typeface="+mn-ea"/>
                  <a:sym typeface="+mn-lt"/>
                </a:rPr>
                <a:t>库由一个线程处理类、观察者模式部分、监听适配器部分组成，能对文件的修改做出反应。</a:t>
              </a:r>
            </a:p>
          </p:txBody>
        </p:sp>
      </p:grpSp>
      <p:grpSp>
        <p:nvGrpSpPr>
          <p:cNvPr id="76" name="Group 4">
            <a:extLst>
              <a:ext uri="{FF2B5EF4-FFF2-40B4-BE49-F238E27FC236}">
                <a16:creationId xmlns:a16="http://schemas.microsoft.com/office/drawing/2014/main" id="{81293434-CD1C-491D-A650-DD6497F6723F}"/>
              </a:ext>
            </a:extLst>
          </p:cNvPr>
          <p:cNvGrpSpPr/>
          <p:nvPr/>
        </p:nvGrpSpPr>
        <p:grpSpPr>
          <a:xfrm>
            <a:off x="9054591" y="4493507"/>
            <a:ext cx="2244938" cy="675185"/>
            <a:chOff x="8479612" y="2464939"/>
            <a:chExt cx="2806700" cy="900247"/>
          </a:xfrm>
        </p:grpSpPr>
        <p:sp>
          <p:nvSpPr>
            <p:cNvPr id="77" name="TextBox 28">
              <a:extLst>
                <a:ext uri="{FF2B5EF4-FFF2-40B4-BE49-F238E27FC236}">
                  <a16:creationId xmlns:a16="http://schemas.microsoft.com/office/drawing/2014/main" id="{9B41A7FC-8947-40E3-B20B-3B354775F599}"/>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dirty="0">
                  <a:solidFill>
                    <a:schemeClr val="bg1">
                      <a:lumMod val="50000"/>
                    </a:schemeClr>
                  </a:solidFill>
                  <a:cs typeface="+mn-ea"/>
                  <a:sym typeface="+mn-lt"/>
                </a:rPr>
                <a:t>文件同步程序</a:t>
              </a:r>
            </a:p>
          </p:txBody>
        </p:sp>
        <p:sp>
          <p:nvSpPr>
            <p:cNvPr id="78" name="Rectangle 29">
              <a:extLst>
                <a:ext uri="{FF2B5EF4-FFF2-40B4-BE49-F238E27FC236}">
                  <a16:creationId xmlns:a16="http://schemas.microsoft.com/office/drawing/2014/main" id="{A1946560-0F1C-4697-B2ED-0946CA4D4EFD}"/>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900" dirty="0">
                  <a:solidFill>
                    <a:schemeClr val="bg1">
                      <a:lumMod val="50000"/>
                    </a:schemeClr>
                  </a:solidFill>
                  <a:cs typeface="+mn-ea"/>
                  <a:sym typeface="+mn-lt"/>
                </a:rPr>
                <a:t>监控目标地址下所有文件，在本地改动的同时对服务器也进行相应的改动</a:t>
              </a:r>
            </a:p>
          </p:txBody>
        </p:sp>
      </p:grpSp>
      <p:grpSp>
        <p:nvGrpSpPr>
          <p:cNvPr id="79" name="Group 4">
            <a:extLst>
              <a:ext uri="{FF2B5EF4-FFF2-40B4-BE49-F238E27FC236}">
                <a16:creationId xmlns:a16="http://schemas.microsoft.com/office/drawing/2014/main" id="{D27EFB08-B474-4880-89B6-3F7E286873B3}"/>
              </a:ext>
            </a:extLst>
          </p:cNvPr>
          <p:cNvGrpSpPr/>
          <p:nvPr/>
        </p:nvGrpSpPr>
        <p:grpSpPr>
          <a:xfrm>
            <a:off x="5676100" y="4494320"/>
            <a:ext cx="2244938" cy="690742"/>
            <a:chOff x="8479612" y="2444196"/>
            <a:chExt cx="2806700" cy="920990"/>
          </a:xfrm>
        </p:grpSpPr>
        <p:sp>
          <p:nvSpPr>
            <p:cNvPr id="80" name="TextBox 28">
              <a:extLst>
                <a:ext uri="{FF2B5EF4-FFF2-40B4-BE49-F238E27FC236}">
                  <a16:creationId xmlns:a16="http://schemas.microsoft.com/office/drawing/2014/main" id="{5BD7788F-3405-4804-8F8B-5CBDD0E494AD}"/>
                </a:ext>
              </a:extLst>
            </p:cNvPr>
            <p:cNvSpPr txBox="1"/>
            <p:nvPr/>
          </p:nvSpPr>
          <p:spPr>
            <a:xfrm>
              <a:off x="8479612" y="2444196"/>
              <a:ext cx="2806700" cy="276999"/>
            </a:xfrm>
            <a:prstGeom prst="rect">
              <a:avLst/>
            </a:prstGeom>
            <a:noFill/>
            <a:effectLst/>
          </p:spPr>
          <p:txBody>
            <a:bodyPr wrap="none" lIns="0" tIns="0" rIns="0" bIns="0" anchor="ctr" anchorCtr="0">
              <a:normAutofit lnSpcReduction="10000"/>
            </a:bodyPr>
            <a:lstStyle/>
            <a:p>
              <a:r>
                <a:rPr lang="en-US" altLang="zh-CN" sz="1400" b="1" dirty="0">
                  <a:solidFill>
                    <a:schemeClr val="bg1">
                      <a:lumMod val="50000"/>
                    </a:schemeClr>
                  </a:solidFill>
                  <a:cs typeface="+mn-ea"/>
                  <a:sym typeface="+mn-lt"/>
                </a:rPr>
                <a:t>AWS S3</a:t>
              </a:r>
              <a:r>
                <a:rPr lang="zh-CN" altLang="en-US" sz="1400" b="1" dirty="0">
                  <a:solidFill>
                    <a:schemeClr val="bg1">
                      <a:lumMod val="50000"/>
                    </a:schemeClr>
                  </a:solidFill>
                  <a:cs typeface="+mn-ea"/>
                  <a:sym typeface="+mn-lt"/>
                </a:rPr>
                <a:t>服务器</a:t>
              </a:r>
            </a:p>
          </p:txBody>
        </p:sp>
        <p:sp>
          <p:nvSpPr>
            <p:cNvPr id="81" name="Rectangle 29">
              <a:extLst>
                <a:ext uri="{FF2B5EF4-FFF2-40B4-BE49-F238E27FC236}">
                  <a16:creationId xmlns:a16="http://schemas.microsoft.com/office/drawing/2014/main" id="{874919FE-E0A4-44ED-9625-FA0472E43E00}"/>
                </a:ext>
              </a:extLst>
            </p:cNvPr>
            <p:cNvSpPr/>
            <p:nvPr/>
          </p:nvSpPr>
          <p:spPr>
            <a:xfrm>
              <a:off x="8479612" y="2741938"/>
              <a:ext cx="2806700" cy="623248"/>
            </a:xfrm>
            <a:prstGeom prst="rect">
              <a:avLst/>
            </a:prstGeom>
            <a:effectLst/>
          </p:spPr>
          <p:txBody>
            <a:bodyPr wrap="square" lIns="0" tIns="0" rIns="0" bIns="0" anchor="ctr" anchorCtr="0">
              <a:normAutofit fontScale="92500" lnSpcReduction="10000"/>
            </a:bodyPr>
            <a:lstStyle/>
            <a:p>
              <a:pPr>
                <a:lnSpc>
                  <a:spcPct val="120000"/>
                </a:lnSpc>
              </a:pPr>
              <a:r>
                <a:rPr lang="zh-CN" altLang="en-US" sz="1000" dirty="0">
                  <a:solidFill>
                    <a:schemeClr val="bg1">
                      <a:lumMod val="50000"/>
                    </a:schemeClr>
                  </a:solidFill>
                  <a:cs typeface="+mn-ea"/>
                  <a:sym typeface="+mn-lt"/>
                </a:rPr>
                <a:t>使用适用于 </a:t>
              </a:r>
              <a:r>
                <a:rPr lang="en-US" altLang="zh-CN" sz="1000" dirty="0">
                  <a:solidFill>
                    <a:schemeClr val="bg1">
                      <a:lumMod val="50000"/>
                    </a:schemeClr>
                  </a:solidFill>
                  <a:cs typeface="+mn-ea"/>
                  <a:sym typeface="+mn-lt"/>
                </a:rPr>
                <a:t>Java </a:t>
              </a:r>
              <a:r>
                <a:rPr lang="zh-CN" altLang="en-US" sz="1000" dirty="0">
                  <a:solidFill>
                    <a:schemeClr val="bg1">
                      <a:lumMod val="50000"/>
                    </a:schemeClr>
                  </a:solidFill>
                  <a:cs typeface="+mn-ea"/>
                  <a:sym typeface="+mn-lt"/>
                </a:rPr>
                <a:t>的 </a:t>
              </a:r>
              <a:r>
                <a:rPr lang="en-US" altLang="zh-CN" sz="1000" dirty="0">
                  <a:solidFill>
                    <a:schemeClr val="bg1">
                      <a:lumMod val="50000"/>
                    </a:schemeClr>
                  </a:solidFill>
                  <a:cs typeface="+mn-ea"/>
                  <a:sym typeface="+mn-lt"/>
                </a:rPr>
                <a:t>AWS </a:t>
              </a:r>
              <a:r>
                <a:rPr lang="zh-CN" altLang="en-US" sz="1000" dirty="0">
                  <a:solidFill>
                    <a:schemeClr val="bg1">
                      <a:lumMod val="50000"/>
                    </a:schemeClr>
                  </a:solidFill>
                  <a:cs typeface="+mn-ea"/>
                  <a:sym typeface="+mn-lt"/>
                </a:rPr>
                <a:t>开发工具包开发和部署应用程序。 开发工具包使使用惯用的 </a:t>
              </a:r>
              <a:r>
                <a:rPr lang="en-US" altLang="zh-CN" sz="1000" dirty="0">
                  <a:solidFill>
                    <a:schemeClr val="bg1">
                      <a:lumMod val="50000"/>
                    </a:schemeClr>
                  </a:solidFill>
                  <a:cs typeface="+mn-ea"/>
                  <a:sym typeface="+mn-lt"/>
                </a:rPr>
                <a:t>Java API </a:t>
              </a:r>
              <a:r>
                <a:rPr lang="zh-CN" altLang="en-US" sz="1000" dirty="0">
                  <a:solidFill>
                    <a:schemeClr val="bg1">
                      <a:lumMod val="50000"/>
                    </a:schemeClr>
                  </a:solidFill>
                  <a:cs typeface="+mn-ea"/>
                  <a:sym typeface="+mn-lt"/>
                </a:rPr>
                <a:t>调用 </a:t>
              </a:r>
              <a:r>
                <a:rPr lang="en-US" altLang="zh-CN" sz="1000" dirty="0">
                  <a:solidFill>
                    <a:schemeClr val="bg1">
                      <a:lumMod val="50000"/>
                    </a:schemeClr>
                  </a:solidFill>
                  <a:cs typeface="+mn-ea"/>
                  <a:sym typeface="+mn-lt"/>
                </a:rPr>
                <a:t>AWS </a:t>
              </a:r>
              <a:r>
                <a:rPr lang="zh-CN" altLang="en-US" sz="1000" dirty="0">
                  <a:solidFill>
                    <a:schemeClr val="bg1">
                      <a:lumMod val="50000"/>
                    </a:schemeClr>
                  </a:solidFill>
                  <a:cs typeface="+mn-ea"/>
                  <a:sym typeface="+mn-lt"/>
                </a:rPr>
                <a:t>服务变得容易。</a:t>
              </a:r>
            </a:p>
          </p:txBody>
        </p:sp>
      </p:grpSp>
    </p:spTree>
    <p:extLst>
      <p:ext uri="{BB962C8B-B14F-4D97-AF65-F5344CB8AC3E}">
        <p14:creationId xmlns:p14="http://schemas.microsoft.com/office/powerpoint/2010/main" val="86461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1000" fill="hold"/>
                                        <p:tgtEl>
                                          <p:spTgt spid="55"/>
                                        </p:tgtEl>
                                        <p:attrNameLst>
                                          <p:attrName>ppt_w</p:attrName>
                                        </p:attrNameLst>
                                      </p:cBhvr>
                                      <p:tavLst>
                                        <p:tav tm="0">
                                          <p:val>
                                            <p:fltVal val="0"/>
                                          </p:val>
                                        </p:tav>
                                        <p:tav tm="100000">
                                          <p:val>
                                            <p:strVal val="#ppt_w"/>
                                          </p:val>
                                        </p:tav>
                                      </p:tavLst>
                                    </p:anim>
                                    <p:anim calcmode="lin" valueType="num">
                                      <p:cBhvr>
                                        <p:cTn id="8" dur="1000" fill="hold"/>
                                        <p:tgtEl>
                                          <p:spTgt spid="55"/>
                                        </p:tgtEl>
                                        <p:attrNameLst>
                                          <p:attrName>ppt_h</p:attrName>
                                        </p:attrNameLst>
                                      </p:cBhvr>
                                      <p:tavLst>
                                        <p:tav tm="0">
                                          <p:val>
                                            <p:fltVal val="0"/>
                                          </p:val>
                                        </p:tav>
                                        <p:tav tm="100000">
                                          <p:val>
                                            <p:strVal val="#ppt_h"/>
                                          </p:val>
                                        </p:tav>
                                      </p:tavLst>
                                    </p:anim>
                                    <p:anim calcmode="lin" valueType="num">
                                      <p:cBhvr>
                                        <p:cTn id="9" dur="1000" fill="hold"/>
                                        <p:tgtEl>
                                          <p:spTgt spid="55"/>
                                        </p:tgtEl>
                                        <p:attrNameLst>
                                          <p:attrName>style.rotation</p:attrName>
                                        </p:attrNameLst>
                                      </p:cBhvr>
                                      <p:tavLst>
                                        <p:tav tm="0">
                                          <p:val>
                                            <p:fltVal val="90"/>
                                          </p:val>
                                        </p:tav>
                                        <p:tav tm="100000">
                                          <p:val>
                                            <p:fltVal val="0"/>
                                          </p:val>
                                        </p:tav>
                                      </p:tavLst>
                                    </p:anim>
                                    <p:animEffect transition="in" filter="fade">
                                      <p:cBhvr>
                                        <p:cTn id="10" dur="1000"/>
                                        <p:tgtEl>
                                          <p:spTgt spid="5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4"/>
                                        </p:tgtEl>
                                        <p:attrNameLst>
                                          <p:attrName>ppt_x</p:attrName>
                                          <p:attrName>ppt_y</p:attrName>
                                        </p:attrNameLst>
                                      </p:cBhvr>
                                      <p:rCtr x="1680" y="2199"/>
                                    </p:animMotion>
                                  </p:childTnLst>
                                </p:cTn>
                              </p:par>
                              <p:par>
                                <p:cTn id="16" presetID="10" presetClass="entr" presetSubtype="0" fill="hold" grpId="0" nodeType="withEffect">
                                  <p:stCondLst>
                                    <p:cond delay="50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1000"/>
                                        <p:tgtEl>
                                          <p:spTgt spid="50"/>
                                        </p:tgtEl>
                                      </p:cBhvr>
                                    </p:animEffect>
                                  </p:childTnLst>
                                </p:cTn>
                              </p:par>
                              <p:par>
                                <p:cTn id="19" presetID="42" presetClass="path" presetSubtype="0" decel="30000" fill="hold" grpId="1" nodeType="withEffect">
                                  <p:stCondLst>
                                    <p:cond delay="500"/>
                                  </p:stCondLst>
                                  <p:childTnLst>
                                    <p:animMotion origin="layout" path="M -3.75E-6 3.7037E-6 L -0.16705 -0.00047 " pathEditMode="relative" rAng="0" ptsTypes="AA">
                                      <p:cBhvr>
                                        <p:cTn id="20" dur="1000" spd="-100000" fill="hold"/>
                                        <p:tgtEl>
                                          <p:spTgt spid="50"/>
                                        </p:tgtEl>
                                        <p:attrNameLst>
                                          <p:attrName>ppt_x</p:attrName>
                                          <p:attrName>ppt_y</p:attrName>
                                        </p:attrNameLst>
                                      </p:cBhvr>
                                      <p:rCtr x="-8359" y="-23"/>
                                    </p:animMotion>
                                  </p:childTnLst>
                                </p:cTn>
                              </p:par>
                              <p:par>
                                <p:cTn id="21" presetID="10" presetClass="entr" presetSubtype="0" fill="hold" grpId="0" nodeType="withEffect">
                                  <p:stCondLst>
                                    <p:cond delay="50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1000"/>
                                        <p:tgtEl>
                                          <p:spTgt spid="52"/>
                                        </p:tgtEl>
                                      </p:cBhvr>
                                    </p:animEffect>
                                  </p:childTnLst>
                                </p:cTn>
                              </p:par>
                              <p:par>
                                <p:cTn id="24" presetID="42" presetClass="path" presetSubtype="0" decel="30000" fill="hold" grpId="1" nodeType="withEffect">
                                  <p:stCondLst>
                                    <p:cond delay="500"/>
                                  </p:stCondLst>
                                  <p:childTnLst>
                                    <p:animMotion origin="layout" path="M 8.33333E-7 3.7037E-6 L -0.30169 0.00185 " pathEditMode="relative" rAng="0" ptsTypes="AA">
                                      <p:cBhvr>
                                        <p:cTn id="25" dur="1000" spd="-100000" fill="hold"/>
                                        <p:tgtEl>
                                          <p:spTgt spid="52"/>
                                        </p:tgtEl>
                                        <p:attrNameLst>
                                          <p:attrName>ppt_x</p:attrName>
                                          <p:attrName>ppt_y</p:attrName>
                                        </p:attrNameLst>
                                      </p:cBhvr>
                                      <p:rCtr x="-15091" y="93"/>
                                    </p:animMotion>
                                  </p:childTnLst>
                                </p:cTn>
                              </p:par>
                              <p:par>
                                <p:cTn id="26" presetID="10" presetClass="entr" presetSubtype="0" fill="hold" grpId="0" nodeType="withEffect">
                                  <p:stCondLst>
                                    <p:cond delay="50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childTnLst>
                                </p:cTn>
                              </p:par>
                              <p:par>
                                <p:cTn id="29" presetID="42" presetClass="path" presetSubtype="0" decel="30000" fill="hold" grpId="1" nodeType="withEffect">
                                  <p:stCondLst>
                                    <p:cond delay="500"/>
                                  </p:stCondLst>
                                  <p:childTnLst>
                                    <p:animMotion origin="layout" path="M -4.375E-6 3.7037E-6 L -0.39049 0.00162 " pathEditMode="relative" rAng="0" ptsTypes="AA">
                                      <p:cBhvr>
                                        <p:cTn id="30" dur="1000" spd="-100000" fill="hold"/>
                                        <p:tgtEl>
                                          <p:spTgt spid="51"/>
                                        </p:tgtEl>
                                        <p:attrNameLst>
                                          <p:attrName>ppt_x</p:attrName>
                                          <p:attrName>ppt_y</p:attrName>
                                        </p:attrNameLst>
                                      </p:cBhvr>
                                      <p:rCtr x="-19531" y="69"/>
                                    </p:animMotion>
                                  </p:childTnLst>
                                </p:cTn>
                              </p:par>
                              <p:par>
                                <p:cTn id="31" presetID="10" presetClass="entr" presetSubtype="0" fill="hold" grpId="0" nodeType="withEffect">
                                  <p:stCondLst>
                                    <p:cond delay="50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childTnLst>
                                </p:cTn>
                              </p:par>
                              <p:par>
                                <p:cTn id="34" presetID="42" presetClass="path" presetSubtype="0" decel="30000" fill="hold" grpId="1" nodeType="withEffect">
                                  <p:stCondLst>
                                    <p:cond delay="500"/>
                                  </p:stCondLst>
                                  <p:childTnLst>
                                    <p:animMotion origin="layout" path="M 4.79167E-6 3.7037E-6 L -0.52227 0.00162 " pathEditMode="relative" rAng="0" ptsTypes="AA">
                                      <p:cBhvr>
                                        <p:cTn id="35" dur="1000" spd="-100000" fill="hold"/>
                                        <p:tgtEl>
                                          <p:spTgt spid="53"/>
                                        </p:tgtEl>
                                        <p:attrNameLst>
                                          <p:attrName>ppt_x</p:attrName>
                                          <p:attrName>ppt_y</p:attrName>
                                        </p:attrNameLst>
                                      </p:cBhvr>
                                      <p:rCtr x="-26120" y="69"/>
                                    </p:animMotion>
                                  </p:childTnLst>
                                </p:cTn>
                              </p:par>
                              <p:par>
                                <p:cTn id="36" presetID="10" presetClass="entr" presetSubtype="0" fill="hold" grpId="0" nodeType="withEffect">
                                  <p:stCondLst>
                                    <p:cond delay="75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1000"/>
                                        <p:tgtEl>
                                          <p:spTgt spid="49"/>
                                        </p:tgtEl>
                                      </p:cBhvr>
                                    </p:animEffect>
                                  </p:childTnLst>
                                </p:cTn>
                              </p:par>
                              <p:par>
                                <p:cTn id="39" presetID="42" presetClass="path" presetSubtype="0" decel="30000" fill="hold" grpId="1" nodeType="withEffect">
                                  <p:stCondLst>
                                    <p:cond delay="750"/>
                                  </p:stCondLst>
                                  <p:childTnLst>
                                    <p:animMotion origin="layout" path="M 4.375E-6 7.40741E-7 L -0.26524 0.00069 " pathEditMode="relative" rAng="0" ptsTypes="AA">
                                      <p:cBhvr>
                                        <p:cTn id="40" dur="1000" spd="-100000" fill="hold"/>
                                        <p:tgtEl>
                                          <p:spTgt spid="49"/>
                                        </p:tgtEl>
                                        <p:attrNameLst>
                                          <p:attrName>ppt_x</p:attrName>
                                          <p:attrName>ppt_y</p:attrName>
                                        </p:attrNameLst>
                                      </p:cBhvr>
                                      <p:rCtr x="-13268" y="23"/>
                                    </p:animMotion>
                                  </p:childTnLst>
                                </p:cTn>
                              </p:par>
                              <p:par>
                                <p:cTn id="41" presetID="10" presetClass="entr" presetSubtype="0" fill="hold" nodeType="withEffect">
                                  <p:stCondLst>
                                    <p:cond delay="150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nodeType="withEffect">
                                  <p:stCondLst>
                                    <p:cond delay="150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par>
                                <p:cTn id="47" presetID="10" presetClass="entr" presetSubtype="0" fill="hold" nodeType="withEffect">
                                  <p:stCondLst>
                                    <p:cond delay="200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200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150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500"/>
                                        <p:tgtEl>
                                          <p:spTgt spid="58"/>
                                        </p:tgtEl>
                                      </p:cBhvr>
                                    </p:animEffect>
                                  </p:childTnLst>
                                </p:cTn>
                              </p:par>
                              <p:par>
                                <p:cTn id="56" presetID="10" presetClass="entr" presetSubtype="0" fill="hold" grpId="0" nodeType="withEffect">
                                  <p:stCondLst>
                                    <p:cond delay="150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53" presetClass="entr" presetSubtype="16" fill="hold" grpId="0" nodeType="withEffect">
                                  <p:stCondLst>
                                    <p:cond delay="750"/>
                                  </p:stCondLst>
                                  <p:childTnLst>
                                    <p:set>
                                      <p:cBhvr>
                                        <p:cTn id="60" dur="1" fill="hold">
                                          <p:stCondLst>
                                            <p:cond delay="0"/>
                                          </p:stCondLst>
                                        </p:cTn>
                                        <p:tgtEl>
                                          <p:spTgt spid="2"/>
                                        </p:tgtEl>
                                        <p:attrNameLst>
                                          <p:attrName>style.visibility</p:attrName>
                                        </p:attrNameLst>
                                      </p:cBhvr>
                                      <p:to>
                                        <p:strVal val="visible"/>
                                      </p:to>
                                    </p:set>
                                    <p:anim calcmode="lin" valueType="num">
                                      <p:cBhvr>
                                        <p:cTn id="61" dur="500" fill="hold"/>
                                        <p:tgtEl>
                                          <p:spTgt spid="2"/>
                                        </p:tgtEl>
                                        <p:attrNameLst>
                                          <p:attrName>ppt_w</p:attrName>
                                        </p:attrNameLst>
                                      </p:cBhvr>
                                      <p:tavLst>
                                        <p:tav tm="0">
                                          <p:val>
                                            <p:fltVal val="0"/>
                                          </p:val>
                                        </p:tav>
                                        <p:tav tm="100000">
                                          <p:val>
                                            <p:strVal val="#ppt_w"/>
                                          </p:val>
                                        </p:tav>
                                      </p:tavLst>
                                    </p:anim>
                                    <p:anim calcmode="lin" valueType="num">
                                      <p:cBhvr>
                                        <p:cTn id="62" dur="500" fill="hold"/>
                                        <p:tgtEl>
                                          <p:spTgt spid="2"/>
                                        </p:tgtEl>
                                        <p:attrNameLst>
                                          <p:attrName>ppt_h</p:attrName>
                                        </p:attrNameLst>
                                      </p:cBhvr>
                                      <p:tavLst>
                                        <p:tav tm="0">
                                          <p:val>
                                            <p:fltVal val="0"/>
                                          </p:val>
                                        </p:tav>
                                        <p:tav tm="100000">
                                          <p:val>
                                            <p:strVal val="#ppt_h"/>
                                          </p:val>
                                        </p:tav>
                                      </p:tavLst>
                                    </p:anim>
                                    <p:animEffect transition="in" filter="fade">
                                      <p:cBhvr>
                                        <p:cTn id="63" dur="500"/>
                                        <p:tgtEl>
                                          <p:spTgt spid="2"/>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1250"/>
                                        <p:tgtEl>
                                          <p:spTgt spid="72"/>
                                        </p:tgtEl>
                                      </p:cBhvr>
                                    </p:animEffect>
                                  </p:childTnLst>
                                </p:cTn>
                              </p:par>
                              <p:par>
                                <p:cTn id="67" presetID="63" presetClass="path" presetSubtype="0" decel="30000" fill="hold" grpId="1" nodeType="withEffect">
                                  <p:stCondLst>
                                    <p:cond delay="250"/>
                                  </p:stCondLst>
                                  <p:childTnLst>
                                    <p:animMotion origin="layout" path="M 0.09831 -0.22732 L -4.16667E-7 2.59259E-6 " pathEditMode="relative" rAng="0" ptsTypes="AA">
                                      <p:cBhvr>
                                        <p:cTn id="68" dur="1250" fill="hold"/>
                                        <p:tgtEl>
                                          <p:spTgt spid="72"/>
                                        </p:tgtEl>
                                        <p:attrNameLst>
                                          <p:attrName>ppt_x</p:attrName>
                                          <p:attrName>ppt_y</p:attrName>
                                        </p:attrNameLst>
                                      </p:cBhvr>
                                      <p:rCtr x="-4922" y="11366"/>
                                    </p:animMotion>
                                  </p:childTnLst>
                                </p:cTn>
                              </p:par>
                              <p:par>
                                <p:cTn id="69" presetID="6" presetClass="emph" presetSubtype="0" decel="30000" fill="hold" grpId="2" nodeType="withEffect">
                                  <p:stCondLst>
                                    <p:cond delay="250"/>
                                  </p:stCondLst>
                                  <p:childTnLst>
                                    <p:animScale>
                                      <p:cBhvr>
                                        <p:cTn id="70" dur="1250" fill="hold"/>
                                        <p:tgtEl>
                                          <p:spTgt spid="72"/>
                                        </p:tgtEl>
                                      </p:cBhvr>
                                      <p:by x="150000" y="150000"/>
                                      <p:from x="146726" y="119179"/>
                                      <p:to x="100000" y="100000"/>
                                    </p:animScale>
                                  </p:childTnLst>
                                </p:cTn>
                              </p:par>
                              <p:par>
                                <p:cTn id="71" presetID="10" presetClass="entr" presetSubtype="0" fill="hold" nodeType="withEffect">
                                  <p:stCondLst>
                                    <p:cond delay="125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750"/>
                                        <p:tgtEl>
                                          <p:spTgt spid="3"/>
                                        </p:tgtEl>
                                      </p:cBhvr>
                                    </p:animEffect>
                                  </p:childTnLst>
                                </p:cTn>
                              </p:par>
                              <p:par>
                                <p:cTn id="74" presetID="42" presetClass="entr" presetSubtype="0" fill="hold"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1000"/>
                                        <p:tgtEl>
                                          <p:spTgt spid="73"/>
                                        </p:tgtEl>
                                      </p:cBhvr>
                                    </p:animEffect>
                                    <p:anim calcmode="lin" valueType="num">
                                      <p:cBhvr>
                                        <p:cTn id="77" dur="1000" fill="hold"/>
                                        <p:tgtEl>
                                          <p:spTgt spid="73"/>
                                        </p:tgtEl>
                                        <p:attrNameLst>
                                          <p:attrName>ppt_x</p:attrName>
                                        </p:attrNameLst>
                                      </p:cBhvr>
                                      <p:tavLst>
                                        <p:tav tm="0">
                                          <p:val>
                                            <p:strVal val="#ppt_x"/>
                                          </p:val>
                                        </p:tav>
                                        <p:tav tm="100000">
                                          <p:val>
                                            <p:strVal val="#ppt_x"/>
                                          </p:val>
                                        </p:tav>
                                      </p:tavLst>
                                    </p:anim>
                                    <p:anim calcmode="lin" valueType="num">
                                      <p:cBhvr>
                                        <p:cTn id="78" dur="1000" fill="hold"/>
                                        <p:tgtEl>
                                          <p:spTgt spid="73"/>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79"/>
                                        </p:tgtEl>
                                        <p:attrNameLst>
                                          <p:attrName>style.visibility</p:attrName>
                                        </p:attrNameLst>
                                      </p:cBhvr>
                                      <p:to>
                                        <p:strVal val="visible"/>
                                      </p:to>
                                    </p:set>
                                    <p:animEffect transition="in" filter="fade">
                                      <p:cBhvr>
                                        <p:cTn id="86" dur="1000"/>
                                        <p:tgtEl>
                                          <p:spTgt spid="79"/>
                                        </p:tgtEl>
                                      </p:cBhvr>
                                    </p:animEffect>
                                    <p:anim calcmode="lin" valueType="num">
                                      <p:cBhvr>
                                        <p:cTn id="87" dur="1000" fill="hold"/>
                                        <p:tgtEl>
                                          <p:spTgt spid="79"/>
                                        </p:tgtEl>
                                        <p:attrNameLst>
                                          <p:attrName>ppt_x</p:attrName>
                                        </p:attrNameLst>
                                      </p:cBhvr>
                                      <p:tavLst>
                                        <p:tav tm="0">
                                          <p:val>
                                            <p:strVal val="#ppt_x"/>
                                          </p:val>
                                        </p:tav>
                                        <p:tav tm="100000">
                                          <p:val>
                                            <p:strVal val="#ppt_x"/>
                                          </p:val>
                                        </p:tav>
                                      </p:tavLst>
                                    </p:anim>
                                    <p:anim calcmode="lin" valueType="num">
                                      <p:cBhvr>
                                        <p:cTn id="88"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p:bldP spid="54" grpId="1"/>
      <p:bldP spid="56" grpId="0"/>
      <p:bldP spid="57" grpId="0"/>
      <p:bldP spid="58" grpId="0"/>
      <p:bldP spid="72" grpId="0" animBg="1"/>
      <p:bldP spid="72" grpId="1" animBg="1"/>
      <p:bldP spid="72"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2C4D3272-0AB2-40CD-80D4-CABDFFB7E90C}"/>
              </a:ext>
            </a:extLst>
          </p:cNvPr>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6020D902-4092-4033-951E-E06DB19A8863}"/>
              </a:ext>
            </a:extLst>
          </p:cNvPr>
          <p:cNvGrpSpPr/>
          <p:nvPr/>
        </p:nvGrpSpPr>
        <p:grpSpPr>
          <a:xfrm>
            <a:off x="4289459" y="5794573"/>
            <a:ext cx="4179442" cy="2901465"/>
            <a:chOff x="4289459" y="5794573"/>
            <a:chExt cx="4179442" cy="2901465"/>
          </a:xfrm>
        </p:grpSpPr>
        <p:sp>
          <p:nvSpPr>
            <p:cNvPr id="4" name="Freeform 20113">
              <a:extLst>
                <a:ext uri="{FF2B5EF4-FFF2-40B4-BE49-F238E27FC236}">
                  <a16:creationId xmlns:a16="http://schemas.microsoft.com/office/drawing/2014/main" id="{48B63C43-D104-474A-8D05-10058C1361E0}"/>
                </a:ext>
              </a:extLst>
            </p:cNvPr>
            <p:cNvSpPr>
              <a:spLocks noEditPoints="1"/>
            </p:cNvSpPr>
            <p:nvPr/>
          </p:nvSpPr>
          <p:spPr bwMode="auto">
            <a:xfrm>
              <a:off x="6932805" y="6155423"/>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20173">
              <a:extLst>
                <a:ext uri="{FF2B5EF4-FFF2-40B4-BE49-F238E27FC236}">
                  <a16:creationId xmlns:a16="http://schemas.microsoft.com/office/drawing/2014/main" id="{06F78A0A-9561-4BEC-A6BD-FE928BB6BF3C}"/>
                </a:ext>
              </a:extLst>
            </p:cNvPr>
            <p:cNvSpPr/>
            <p:nvPr/>
          </p:nvSpPr>
          <p:spPr bwMode="auto">
            <a:xfrm>
              <a:off x="4442874" y="8092401"/>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20175">
              <a:extLst>
                <a:ext uri="{FF2B5EF4-FFF2-40B4-BE49-F238E27FC236}">
                  <a16:creationId xmlns:a16="http://schemas.microsoft.com/office/drawing/2014/main" id="{315F770A-4236-4A52-B471-FD8233732CDB}"/>
                </a:ext>
              </a:extLst>
            </p:cNvPr>
            <p:cNvSpPr>
              <a:spLocks noEditPoints="1"/>
            </p:cNvSpPr>
            <p:nvPr/>
          </p:nvSpPr>
          <p:spPr bwMode="auto">
            <a:xfrm>
              <a:off x="4328817" y="6333512"/>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20176">
              <a:extLst>
                <a:ext uri="{FF2B5EF4-FFF2-40B4-BE49-F238E27FC236}">
                  <a16:creationId xmlns:a16="http://schemas.microsoft.com/office/drawing/2014/main" id="{25D86302-E2C9-4A5A-A0A9-756FAE1D8EE4}"/>
                </a:ext>
              </a:extLst>
            </p:cNvPr>
            <p:cNvSpPr>
              <a:spLocks noEditPoints="1"/>
            </p:cNvSpPr>
            <p:nvPr/>
          </p:nvSpPr>
          <p:spPr bwMode="auto">
            <a:xfrm>
              <a:off x="4352829" y="6060708"/>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20177">
              <a:extLst>
                <a:ext uri="{FF2B5EF4-FFF2-40B4-BE49-F238E27FC236}">
                  <a16:creationId xmlns:a16="http://schemas.microsoft.com/office/drawing/2014/main" id="{C8B9C415-F3A4-4931-99DD-5A4DB7C21FC2}"/>
                </a:ext>
              </a:extLst>
            </p:cNvPr>
            <p:cNvSpPr>
              <a:spLocks noEditPoints="1"/>
            </p:cNvSpPr>
            <p:nvPr/>
          </p:nvSpPr>
          <p:spPr bwMode="auto">
            <a:xfrm>
              <a:off x="4813062" y="6072047"/>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20181">
              <a:extLst>
                <a:ext uri="{FF2B5EF4-FFF2-40B4-BE49-F238E27FC236}">
                  <a16:creationId xmlns:a16="http://schemas.microsoft.com/office/drawing/2014/main" id="{D03DABC9-CF6F-42E6-96B9-F7E67E6E57CE}"/>
                </a:ext>
              </a:extLst>
            </p:cNvPr>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20182">
              <a:extLst>
                <a:ext uri="{FF2B5EF4-FFF2-40B4-BE49-F238E27FC236}">
                  <a16:creationId xmlns:a16="http://schemas.microsoft.com/office/drawing/2014/main" id="{49DBAEA2-222C-4CD5-9F0E-FA25C5625E75}"/>
                </a:ext>
              </a:extLst>
            </p:cNvPr>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20183">
              <a:extLst>
                <a:ext uri="{FF2B5EF4-FFF2-40B4-BE49-F238E27FC236}">
                  <a16:creationId xmlns:a16="http://schemas.microsoft.com/office/drawing/2014/main" id="{5210C516-22DA-4A44-8FEB-DF5A44D4A249}"/>
                </a:ext>
              </a:extLst>
            </p:cNvPr>
            <p:cNvSpPr>
              <a:spLocks noEditPoints="1"/>
            </p:cNvSpPr>
            <p:nvPr/>
          </p:nvSpPr>
          <p:spPr bwMode="auto">
            <a:xfrm>
              <a:off x="4584280" y="6410885"/>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20184">
              <a:extLst>
                <a:ext uri="{FF2B5EF4-FFF2-40B4-BE49-F238E27FC236}">
                  <a16:creationId xmlns:a16="http://schemas.microsoft.com/office/drawing/2014/main" id="{4F1D1CEE-79CF-415B-A460-E4676F591C0C}"/>
                </a:ext>
              </a:extLst>
            </p:cNvPr>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0185">
              <a:extLst>
                <a:ext uri="{FF2B5EF4-FFF2-40B4-BE49-F238E27FC236}">
                  <a16:creationId xmlns:a16="http://schemas.microsoft.com/office/drawing/2014/main" id="{FF031773-7E13-4B7A-9132-3A7B201BF0D0}"/>
                </a:ext>
              </a:extLst>
            </p:cNvPr>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20186">
              <a:extLst>
                <a:ext uri="{FF2B5EF4-FFF2-40B4-BE49-F238E27FC236}">
                  <a16:creationId xmlns:a16="http://schemas.microsoft.com/office/drawing/2014/main" id="{EC361469-A33A-4067-AD05-EDABAEA9119B}"/>
                </a:ext>
              </a:extLst>
            </p:cNvPr>
            <p:cNvSpPr>
              <a:spLocks noEditPoints="1"/>
            </p:cNvSpPr>
            <p:nvPr/>
          </p:nvSpPr>
          <p:spPr bwMode="auto">
            <a:xfrm>
              <a:off x="5090536" y="7482759"/>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Freeform 20187">
              <a:extLst>
                <a:ext uri="{FF2B5EF4-FFF2-40B4-BE49-F238E27FC236}">
                  <a16:creationId xmlns:a16="http://schemas.microsoft.com/office/drawing/2014/main" id="{D9C28BA3-1E70-448D-A190-A4F75EA46896}"/>
                </a:ext>
              </a:extLst>
            </p:cNvPr>
            <p:cNvSpPr>
              <a:spLocks noEditPoints="1"/>
            </p:cNvSpPr>
            <p:nvPr/>
          </p:nvSpPr>
          <p:spPr bwMode="auto">
            <a:xfrm>
              <a:off x="5912954" y="5887287"/>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20188">
              <a:extLst>
                <a:ext uri="{FF2B5EF4-FFF2-40B4-BE49-F238E27FC236}">
                  <a16:creationId xmlns:a16="http://schemas.microsoft.com/office/drawing/2014/main" id="{1D2DED5C-8BDC-4648-97C0-B2F648EA961D}"/>
                </a:ext>
              </a:extLst>
            </p:cNvPr>
            <p:cNvSpPr/>
            <p:nvPr/>
          </p:nvSpPr>
          <p:spPr bwMode="auto">
            <a:xfrm>
              <a:off x="6668004" y="6215453"/>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20189">
              <a:extLst>
                <a:ext uri="{FF2B5EF4-FFF2-40B4-BE49-F238E27FC236}">
                  <a16:creationId xmlns:a16="http://schemas.microsoft.com/office/drawing/2014/main" id="{FDC1D8A5-B972-488D-B441-D0EE081D1BBD}"/>
                </a:ext>
              </a:extLst>
            </p:cNvPr>
            <p:cNvSpPr>
              <a:spLocks noEditPoints="1"/>
            </p:cNvSpPr>
            <p:nvPr/>
          </p:nvSpPr>
          <p:spPr bwMode="auto">
            <a:xfrm>
              <a:off x="4912446" y="5904629"/>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20190">
              <a:extLst>
                <a:ext uri="{FF2B5EF4-FFF2-40B4-BE49-F238E27FC236}">
                  <a16:creationId xmlns:a16="http://schemas.microsoft.com/office/drawing/2014/main" id="{27296C2A-AE02-4789-8C82-27BB5B924F6A}"/>
                </a:ext>
              </a:extLst>
            </p:cNvPr>
            <p:cNvSpPr>
              <a:spLocks noEditPoints="1"/>
            </p:cNvSpPr>
            <p:nvPr/>
          </p:nvSpPr>
          <p:spPr bwMode="auto">
            <a:xfrm>
              <a:off x="5556773" y="5907964"/>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20191">
              <a:extLst>
                <a:ext uri="{FF2B5EF4-FFF2-40B4-BE49-F238E27FC236}">
                  <a16:creationId xmlns:a16="http://schemas.microsoft.com/office/drawing/2014/main" id="{67EBEF0D-10FB-48C9-BB9A-CC28553C80DE}"/>
                </a:ext>
              </a:extLst>
            </p:cNvPr>
            <p:cNvSpPr/>
            <p:nvPr/>
          </p:nvSpPr>
          <p:spPr bwMode="auto">
            <a:xfrm>
              <a:off x="6668004" y="6242133"/>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20192">
              <a:extLst>
                <a:ext uri="{FF2B5EF4-FFF2-40B4-BE49-F238E27FC236}">
                  <a16:creationId xmlns:a16="http://schemas.microsoft.com/office/drawing/2014/main" id="{FCB886F7-0ED3-4415-B30D-4E85397A8C4C}"/>
                </a:ext>
              </a:extLst>
            </p:cNvPr>
            <p:cNvSpPr/>
            <p:nvPr/>
          </p:nvSpPr>
          <p:spPr bwMode="auto">
            <a:xfrm>
              <a:off x="6253793" y="6242133"/>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0193">
              <a:extLst>
                <a:ext uri="{FF2B5EF4-FFF2-40B4-BE49-F238E27FC236}">
                  <a16:creationId xmlns:a16="http://schemas.microsoft.com/office/drawing/2014/main" id="{B78EB3D5-7DBC-4F54-9C8C-B5BAA5F15078}"/>
                </a:ext>
              </a:extLst>
            </p:cNvPr>
            <p:cNvSpPr/>
            <p:nvPr/>
          </p:nvSpPr>
          <p:spPr bwMode="auto">
            <a:xfrm>
              <a:off x="6668004" y="6273482"/>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20194">
              <a:extLst>
                <a:ext uri="{FF2B5EF4-FFF2-40B4-BE49-F238E27FC236}">
                  <a16:creationId xmlns:a16="http://schemas.microsoft.com/office/drawing/2014/main" id="{EDEAB649-4107-4579-96AE-6DE0E98A8955}"/>
                </a:ext>
              </a:extLst>
            </p:cNvPr>
            <p:cNvSpPr>
              <a:spLocks noEditPoints="1"/>
            </p:cNvSpPr>
            <p:nvPr/>
          </p:nvSpPr>
          <p:spPr bwMode="auto">
            <a:xfrm>
              <a:off x="5398026" y="6358858"/>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0199">
              <a:extLst>
                <a:ext uri="{FF2B5EF4-FFF2-40B4-BE49-F238E27FC236}">
                  <a16:creationId xmlns:a16="http://schemas.microsoft.com/office/drawing/2014/main" id="{AAE1D286-9623-4867-948B-EBEA48AA135E}"/>
                </a:ext>
              </a:extLst>
            </p:cNvPr>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20200">
              <a:extLst>
                <a:ext uri="{FF2B5EF4-FFF2-40B4-BE49-F238E27FC236}">
                  <a16:creationId xmlns:a16="http://schemas.microsoft.com/office/drawing/2014/main" id="{89E3E237-6FB8-47D9-BEBB-ADDDDFA7CA10}"/>
                </a:ext>
              </a:extLst>
            </p:cNvPr>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20201">
              <a:extLst>
                <a:ext uri="{FF2B5EF4-FFF2-40B4-BE49-F238E27FC236}">
                  <a16:creationId xmlns:a16="http://schemas.microsoft.com/office/drawing/2014/main" id="{77A1C078-50F3-48A1-BA6E-86E90C3665E8}"/>
                </a:ext>
              </a:extLst>
            </p:cNvPr>
            <p:cNvSpPr>
              <a:spLocks noEditPoints="1"/>
            </p:cNvSpPr>
            <p:nvPr/>
          </p:nvSpPr>
          <p:spPr bwMode="auto">
            <a:xfrm>
              <a:off x="4506907" y="7470087"/>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0204">
              <a:extLst>
                <a:ext uri="{FF2B5EF4-FFF2-40B4-BE49-F238E27FC236}">
                  <a16:creationId xmlns:a16="http://schemas.microsoft.com/office/drawing/2014/main" id="{B988EEE0-FA0A-4E60-B9F8-77E133529D17}"/>
                </a:ext>
              </a:extLst>
            </p:cNvPr>
            <p:cNvSpPr>
              <a:spLocks noEditPoints="1"/>
            </p:cNvSpPr>
            <p:nvPr/>
          </p:nvSpPr>
          <p:spPr bwMode="auto">
            <a:xfrm>
              <a:off x="6970824" y="6650339"/>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20205">
              <a:extLst>
                <a:ext uri="{FF2B5EF4-FFF2-40B4-BE49-F238E27FC236}">
                  <a16:creationId xmlns:a16="http://schemas.microsoft.com/office/drawing/2014/main" id="{C2489FFE-7361-447B-AF2B-280E04ED4878}"/>
                </a:ext>
              </a:extLst>
            </p:cNvPr>
            <p:cNvSpPr/>
            <p:nvPr/>
          </p:nvSpPr>
          <p:spPr bwMode="auto">
            <a:xfrm>
              <a:off x="6101049" y="7167267"/>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20208">
              <a:extLst>
                <a:ext uri="{FF2B5EF4-FFF2-40B4-BE49-F238E27FC236}">
                  <a16:creationId xmlns:a16="http://schemas.microsoft.com/office/drawing/2014/main" id="{3CD430A0-C839-4FAB-8635-2246E3BCEB87}"/>
                </a:ext>
              </a:extLst>
            </p:cNvPr>
            <p:cNvSpPr/>
            <p:nvPr/>
          </p:nvSpPr>
          <p:spPr bwMode="auto">
            <a:xfrm flipV="1">
              <a:off x="5435371" y="7487427"/>
              <a:ext cx="417540" cy="137401"/>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20209">
              <a:extLst>
                <a:ext uri="{FF2B5EF4-FFF2-40B4-BE49-F238E27FC236}">
                  <a16:creationId xmlns:a16="http://schemas.microsoft.com/office/drawing/2014/main" id="{2E7B39E9-9D5F-443C-9FE5-3F608559DE9D}"/>
                </a:ext>
              </a:extLst>
            </p:cNvPr>
            <p:cNvSpPr/>
            <p:nvPr/>
          </p:nvSpPr>
          <p:spPr bwMode="auto">
            <a:xfrm>
              <a:off x="6668004" y="7339354"/>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20210">
              <a:extLst>
                <a:ext uri="{FF2B5EF4-FFF2-40B4-BE49-F238E27FC236}">
                  <a16:creationId xmlns:a16="http://schemas.microsoft.com/office/drawing/2014/main" id="{C6443F61-60DD-4299-9B0C-F26EACDFC2E7}"/>
                </a:ext>
              </a:extLst>
            </p:cNvPr>
            <p:cNvSpPr>
              <a:spLocks noEditPoints="1"/>
            </p:cNvSpPr>
            <p:nvPr/>
          </p:nvSpPr>
          <p:spPr bwMode="auto">
            <a:xfrm>
              <a:off x="5982322" y="7154594"/>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20213">
              <a:extLst>
                <a:ext uri="{FF2B5EF4-FFF2-40B4-BE49-F238E27FC236}">
                  <a16:creationId xmlns:a16="http://schemas.microsoft.com/office/drawing/2014/main" id="{B9CBFE7B-EF88-499C-818B-2857BB07F50B}"/>
                </a:ext>
              </a:extLst>
            </p:cNvPr>
            <p:cNvSpPr/>
            <p:nvPr/>
          </p:nvSpPr>
          <p:spPr bwMode="auto">
            <a:xfrm>
              <a:off x="6513926" y="6809753"/>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20214">
              <a:extLst>
                <a:ext uri="{FF2B5EF4-FFF2-40B4-BE49-F238E27FC236}">
                  <a16:creationId xmlns:a16="http://schemas.microsoft.com/office/drawing/2014/main" id="{76053779-D970-4314-AF56-E540620036E8}"/>
                </a:ext>
              </a:extLst>
            </p:cNvPr>
            <p:cNvSpPr>
              <a:spLocks noEditPoints="1"/>
            </p:cNvSpPr>
            <p:nvPr/>
          </p:nvSpPr>
          <p:spPr bwMode="auto">
            <a:xfrm>
              <a:off x="6668004" y="6656342"/>
              <a:ext cx="780396" cy="737706"/>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20215">
              <a:extLst>
                <a:ext uri="{FF2B5EF4-FFF2-40B4-BE49-F238E27FC236}">
                  <a16:creationId xmlns:a16="http://schemas.microsoft.com/office/drawing/2014/main" id="{C29D5301-125F-42F9-AF08-E31E9B3B76A4}"/>
                </a:ext>
              </a:extLst>
            </p:cNvPr>
            <p:cNvSpPr/>
            <p:nvPr/>
          </p:nvSpPr>
          <p:spPr bwMode="auto">
            <a:xfrm>
              <a:off x="6504588" y="6941820"/>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20217">
              <a:extLst>
                <a:ext uri="{FF2B5EF4-FFF2-40B4-BE49-F238E27FC236}">
                  <a16:creationId xmlns:a16="http://schemas.microsoft.com/office/drawing/2014/main" id="{AEBF2882-6D99-4716-8ABA-00ECDB067B20}"/>
                </a:ext>
              </a:extLst>
            </p:cNvPr>
            <p:cNvSpPr>
              <a:spLocks noEditPoints="1"/>
            </p:cNvSpPr>
            <p:nvPr/>
          </p:nvSpPr>
          <p:spPr bwMode="auto">
            <a:xfrm>
              <a:off x="6488579" y="6893128"/>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20218">
              <a:extLst>
                <a:ext uri="{FF2B5EF4-FFF2-40B4-BE49-F238E27FC236}">
                  <a16:creationId xmlns:a16="http://schemas.microsoft.com/office/drawing/2014/main" id="{635FE875-1F63-41D4-B8F0-9BCB90C5D2C8}"/>
                </a:ext>
              </a:extLst>
            </p:cNvPr>
            <p:cNvSpPr/>
            <p:nvPr/>
          </p:nvSpPr>
          <p:spPr bwMode="auto">
            <a:xfrm>
              <a:off x="6907459" y="6178767"/>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20219">
              <a:extLst>
                <a:ext uri="{FF2B5EF4-FFF2-40B4-BE49-F238E27FC236}">
                  <a16:creationId xmlns:a16="http://schemas.microsoft.com/office/drawing/2014/main" id="{0C00D8FB-E449-4A36-A1D6-443AE9A1C522}"/>
                </a:ext>
              </a:extLst>
            </p:cNvPr>
            <p:cNvSpPr>
              <a:spLocks noEditPoints="1"/>
            </p:cNvSpPr>
            <p:nvPr/>
          </p:nvSpPr>
          <p:spPr bwMode="auto">
            <a:xfrm>
              <a:off x="5986992" y="5852603"/>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20223">
              <a:extLst>
                <a:ext uri="{FF2B5EF4-FFF2-40B4-BE49-F238E27FC236}">
                  <a16:creationId xmlns:a16="http://schemas.microsoft.com/office/drawing/2014/main" id="{A9CB22E3-8B4F-4A8C-879F-70E7B8150B5F}"/>
                </a:ext>
              </a:extLst>
            </p:cNvPr>
            <p:cNvSpPr/>
            <p:nvPr/>
          </p:nvSpPr>
          <p:spPr bwMode="auto">
            <a:xfrm>
              <a:off x="6026345" y="5893957"/>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20224">
              <a:extLst>
                <a:ext uri="{FF2B5EF4-FFF2-40B4-BE49-F238E27FC236}">
                  <a16:creationId xmlns:a16="http://schemas.microsoft.com/office/drawing/2014/main" id="{48E8DEE1-D0D7-413B-959A-452C9830C4C4}"/>
                </a:ext>
              </a:extLst>
            </p:cNvPr>
            <p:cNvSpPr/>
            <p:nvPr/>
          </p:nvSpPr>
          <p:spPr bwMode="auto">
            <a:xfrm>
              <a:off x="6668004" y="6272148"/>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Freeform 20225">
              <a:extLst>
                <a:ext uri="{FF2B5EF4-FFF2-40B4-BE49-F238E27FC236}">
                  <a16:creationId xmlns:a16="http://schemas.microsoft.com/office/drawing/2014/main" id="{28B00E91-235C-4E72-BCED-1F29354A8BD9}"/>
                </a:ext>
              </a:extLst>
            </p:cNvPr>
            <p:cNvSpPr>
              <a:spLocks noEditPoints="1"/>
            </p:cNvSpPr>
            <p:nvPr/>
          </p:nvSpPr>
          <p:spPr bwMode="auto">
            <a:xfrm>
              <a:off x="5708183" y="6338181"/>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20226">
              <a:extLst>
                <a:ext uri="{FF2B5EF4-FFF2-40B4-BE49-F238E27FC236}">
                  <a16:creationId xmlns:a16="http://schemas.microsoft.com/office/drawing/2014/main" id="{CA7CA91C-2CB0-435F-8C79-9B9CB1BCEE7E}"/>
                </a:ext>
              </a:extLst>
            </p:cNvPr>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Freeform 20227">
              <a:extLst>
                <a:ext uri="{FF2B5EF4-FFF2-40B4-BE49-F238E27FC236}">
                  <a16:creationId xmlns:a16="http://schemas.microsoft.com/office/drawing/2014/main" id="{0F2C285C-978A-4EA8-867B-49C41820C139}"/>
                </a:ext>
              </a:extLst>
            </p:cNvPr>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Freeform 20228">
              <a:extLst>
                <a:ext uri="{FF2B5EF4-FFF2-40B4-BE49-F238E27FC236}">
                  <a16:creationId xmlns:a16="http://schemas.microsoft.com/office/drawing/2014/main" id="{00F0C2A7-0C24-4C56-B71D-5028E5FEA7CB}"/>
                </a:ext>
              </a:extLst>
            </p:cNvPr>
            <p:cNvSpPr>
              <a:spLocks noEditPoints="1"/>
            </p:cNvSpPr>
            <p:nvPr/>
          </p:nvSpPr>
          <p:spPr bwMode="auto">
            <a:xfrm>
              <a:off x="5979654" y="6879121"/>
              <a:ext cx="536939" cy="898454"/>
            </a:xfrm>
            <a:custGeom>
              <a:avLst/>
              <a:gdLst>
                <a:gd name="T0" fmla="*/ 54 w 341"/>
                <a:gd name="T1" fmla="*/ 217 h 570"/>
                <a:gd name="T2" fmla="*/ 50 w 341"/>
                <a:gd name="T3" fmla="*/ 219 h 570"/>
                <a:gd name="T4" fmla="*/ 257 w 341"/>
                <a:gd name="T5" fmla="*/ 570 h 570"/>
                <a:gd name="T6" fmla="*/ 262 w 341"/>
                <a:gd name="T7" fmla="*/ 570 h 570"/>
                <a:gd name="T8" fmla="*/ 54 w 341"/>
                <a:gd name="T9" fmla="*/ 217 h 570"/>
                <a:gd name="T10" fmla="*/ 39 w 341"/>
                <a:gd name="T11" fmla="*/ 192 h 570"/>
                <a:gd name="T12" fmla="*/ 35 w 341"/>
                <a:gd name="T13" fmla="*/ 194 h 570"/>
                <a:gd name="T14" fmla="*/ 42 w 341"/>
                <a:gd name="T15" fmla="*/ 206 h 570"/>
                <a:gd name="T16" fmla="*/ 46 w 341"/>
                <a:gd name="T17" fmla="*/ 204 h 570"/>
                <a:gd name="T18" fmla="*/ 39 w 341"/>
                <a:gd name="T19" fmla="*/ 192 h 570"/>
                <a:gd name="T20" fmla="*/ 3 w 341"/>
                <a:gd name="T21" fmla="*/ 132 h 570"/>
                <a:gd name="T22" fmla="*/ 0 w 341"/>
                <a:gd name="T23" fmla="*/ 134 h 570"/>
                <a:gd name="T24" fmla="*/ 7 w 341"/>
                <a:gd name="T25" fmla="*/ 146 h 570"/>
                <a:gd name="T26" fmla="*/ 10 w 341"/>
                <a:gd name="T27" fmla="*/ 144 h 570"/>
                <a:gd name="T28" fmla="*/ 3 w 341"/>
                <a:gd name="T29" fmla="*/ 132 h 570"/>
                <a:gd name="T30" fmla="*/ 318 w 341"/>
                <a:gd name="T31" fmla="*/ 50 h 570"/>
                <a:gd name="T32" fmla="*/ 315 w 341"/>
                <a:gd name="T33" fmla="*/ 50 h 570"/>
                <a:gd name="T34" fmla="*/ 315 w 341"/>
                <a:gd name="T35" fmla="*/ 50 h 570"/>
                <a:gd name="T36" fmla="*/ 314 w 341"/>
                <a:gd name="T37" fmla="*/ 50 h 570"/>
                <a:gd name="T38" fmla="*/ 323 w 341"/>
                <a:gd name="T39" fmla="*/ 258 h 570"/>
                <a:gd name="T40" fmla="*/ 323 w 341"/>
                <a:gd name="T41" fmla="*/ 262 h 570"/>
                <a:gd name="T42" fmla="*/ 337 w 341"/>
                <a:gd name="T43" fmla="*/ 570 h 570"/>
                <a:gd name="T44" fmla="*/ 341 w 341"/>
                <a:gd name="T45" fmla="*/ 570 h 570"/>
                <a:gd name="T46" fmla="*/ 328 w 341"/>
                <a:gd name="T47" fmla="*/ 264 h 570"/>
                <a:gd name="T48" fmla="*/ 327 w 341"/>
                <a:gd name="T49" fmla="*/ 259 h 570"/>
                <a:gd name="T50" fmla="*/ 318 w 341"/>
                <a:gd name="T51" fmla="*/ 50 h 570"/>
                <a:gd name="T52" fmla="*/ 317 w 341"/>
                <a:gd name="T53" fmla="*/ 35 h 570"/>
                <a:gd name="T54" fmla="*/ 315 w 341"/>
                <a:gd name="T55" fmla="*/ 35 h 570"/>
                <a:gd name="T56" fmla="*/ 315 w 341"/>
                <a:gd name="T57" fmla="*/ 35 h 570"/>
                <a:gd name="T58" fmla="*/ 313 w 341"/>
                <a:gd name="T59" fmla="*/ 35 h 570"/>
                <a:gd name="T60" fmla="*/ 313 w 341"/>
                <a:gd name="T61" fmla="*/ 42 h 570"/>
                <a:gd name="T62" fmla="*/ 315 w 341"/>
                <a:gd name="T63" fmla="*/ 42 h 570"/>
                <a:gd name="T64" fmla="*/ 315 w 341"/>
                <a:gd name="T65" fmla="*/ 42 h 570"/>
                <a:gd name="T66" fmla="*/ 318 w 341"/>
                <a:gd name="T67" fmla="*/ 42 h 570"/>
                <a:gd name="T68" fmla="*/ 317 w 341"/>
                <a:gd name="T69" fmla="*/ 35 h 570"/>
                <a:gd name="T70" fmla="*/ 319 w 341"/>
                <a:gd name="T71" fmla="*/ 0 h 570"/>
                <a:gd name="T72" fmla="*/ 317 w 341"/>
                <a:gd name="T73" fmla="*/ 6 h 570"/>
                <a:gd name="T74" fmla="*/ 321 w 341"/>
                <a:gd name="T75" fmla="*/ 8 h 570"/>
                <a:gd name="T76" fmla="*/ 323 w 341"/>
                <a:gd name="T77" fmla="*/ 1 h 570"/>
                <a:gd name="T78" fmla="*/ 319 w 34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570">
                  <a:moveTo>
                    <a:pt x="54" y="217"/>
                  </a:moveTo>
                  <a:cubicBezTo>
                    <a:pt x="53" y="218"/>
                    <a:pt x="51" y="219"/>
                    <a:pt x="50" y="219"/>
                  </a:cubicBezTo>
                  <a:cubicBezTo>
                    <a:pt x="257" y="570"/>
                    <a:pt x="257" y="570"/>
                    <a:pt x="257" y="570"/>
                  </a:cubicBezTo>
                  <a:cubicBezTo>
                    <a:pt x="262" y="570"/>
                    <a:pt x="262" y="570"/>
                    <a:pt x="262" y="570"/>
                  </a:cubicBezTo>
                  <a:cubicBezTo>
                    <a:pt x="54" y="217"/>
                    <a:pt x="54" y="217"/>
                    <a:pt x="54" y="217"/>
                  </a:cubicBezTo>
                  <a:moveTo>
                    <a:pt x="39" y="192"/>
                  </a:moveTo>
                  <a:cubicBezTo>
                    <a:pt x="38" y="193"/>
                    <a:pt x="37" y="194"/>
                    <a:pt x="35" y="194"/>
                  </a:cubicBezTo>
                  <a:cubicBezTo>
                    <a:pt x="42" y="206"/>
                    <a:pt x="42" y="206"/>
                    <a:pt x="42" y="206"/>
                  </a:cubicBezTo>
                  <a:cubicBezTo>
                    <a:pt x="43" y="205"/>
                    <a:pt x="45" y="205"/>
                    <a:pt x="46" y="204"/>
                  </a:cubicBezTo>
                  <a:cubicBezTo>
                    <a:pt x="39" y="192"/>
                    <a:pt x="39" y="192"/>
                    <a:pt x="39" y="192"/>
                  </a:cubicBezTo>
                  <a:moveTo>
                    <a:pt x="3" y="132"/>
                  </a:moveTo>
                  <a:cubicBezTo>
                    <a:pt x="2" y="133"/>
                    <a:pt x="1" y="133"/>
                    <a:pt x="0" y="134"/>
                  </a:cubicBezTo>
                  <a:cubicBezTo>
                    <a:pt x="7" y="146"/>
                    <a:pt x="7" y="146"/>
                    <a:pt x="7" y="146"/>
                  </a:cubicBezTo>
                  <a:cubicBezTo>
                    <a:pt x="8" y="145"/>
                    <a:pt x="9" y="144"/>
                    <a:pt x="10" y="144"/>
                  </a:cubicBezTo>
                  <a:cubicBezTo>
                    <a:pt x="3" y="132"/>
                    <a:pt x="3" y="132"/>
                    <a:pt x="3" y="132"/>
                  </a:cubicBezTo>
                  <a:moveTo>
                    <a:pt x="318" y="50"/>
                  </a:moveTo>
                  <a:cubicBezTo>
                    <a:pt x="317" y="50"/>
                    <a:pt x="316" y="50"/>
                    <a:pt x="315" y="50"/>
                  </a:cubicBezTo>
                  <a:cubicBezTo>
                    <a:pt x="315" y="50"/>
                    <a:pt x="315" y="50"/>
                    <a:pt x="315" y="50"/>
                  </a:cubicBezTo>
                  <a:cubicBezTo>
                    <a:pt x="314" y="50"/>
                    <a:pt x="314" y="50"/>
                    <a:pt x="314" y="50"/>
                  </a:cubicBezTo>
                  <a:cubicBezTo>
                    <a:pt x="323" y="258"/>
                    <a:pt x="323" y="258"/>
                    <a:pt x="323" y="258"/>
                  </a:cubicBezTo>
                  <a:cubicBezTo>
                    <a:pt x="323" y="262"/>
                    <a:pt x="323" y="262"/>
                    <a:pt x="323" y="262"/>
                  </a:cubicBezTo>
                  <a:cubicBezTo>
                    <a:pt x="337" y="570"/>
                    <a:pt x="337" y="570"/>
                    <a:pt x="337" y="570"/>
                  </a:cubicBezTo>
                  <a:cubicBezTo>
                    <a:pt x="341" y="570"/>
                    <a:pt x="341" y="570"/>
                    <a:pt x="341" y="570"/>
                  </a:cubicBezTo>
                  <a:cubicBezTo>
                    <a:pt x="328" y="264"/>
                    <a:pt x="328" y="264"/>
                    <a:pt x="328" y="264"/>
                  </a:cubicBezTo>
                  <a:cubicBezTo>
                    <a:pt x="327" y="259"/>
                    <a:pt x="327" y="259"/>
                    <a:pt x="327" y="259"/>
                  </a:cubicBezTo>
                  <a:cubicBezTo>
                    <a:pt x="318" y="50"/>
                    <a:pt x="318" y="50"/>
                    <a:pt x="318" y="50"/>
                  </a:cubicBezTo>
                  <a:moveTo>
                    <a:pt x="317" y="35"/>
                  </a:moveTo>
                  <a:cubicBezTo>
                    <a:pt x="317" y="35"/>
                    <a:pt x="316" y="35"/>
                    <a:pt x="315" y="35"/>
                  </a:cubicBezTo>
                  <a:cubicBezTo>
                    <a:pt x="315" y="35"/>
                    <a:pt x="315" y="35"/>
                    <a:pt x="315" y="35"/>
                  </a:cubicBezTo>
                  <a:cubicBezTo>
                    <a:pt x="314" y="35"/>
                    <a:pt x="313" y="35"/>
                    <a:pt x="313" y="35"/>
                  </a:cubicBezTo>
                  <a:cubicBezTo>
                    <a:pt x="313" y="42"/>
                    <a:pt x="313" y="42"/>
                    <a:pt x="313" y="42"/>
                  </a:cubicBezTo>
                  <a:cubicBezTo>
                    <a:pt x="314" y="42"/>
                    <a:pt x="314" y="42"/>
                    <a:pt x="315" y="42"/>
                  </a:cubicBezTo>
                  <a:cubicBezTo>
                    <a:pt x="315" y="42"/>
                    <a:pt x="315" y="42"/>
                    <a:pt x="315" y="42"/>
                  </a:cubicBezTo>
                  <a:cubicBezTo>
                    <a:pt x="316" y="42"/>
                    <a:pt x="317" y="42"/>
                    <a:pt x="318" y="42"/>
                  </a:cubicBezTo>
                  <a:cubicBezTo>
                    <a:pt x="317" y="35"/>
                    <a:pt x="317" y="35"/>
                    <a:pt x="317" y="35"/>
                  </a:cubicBezTo>
                  <a:moveTo>
                    <a:pt x="319" y="0"/>
                  </a:moveTo>
                  <a:cubicBezTo>
                    <a:pt x="317" y="6"/>
                    <a:pt x="317" y="6"/>
                    <a:pt x="317" y="6"/>
                  </a:cubicBezTo>
                  <a:cubicBezTo>
                    <a:pt x="318" y="7"/>
                    <a:pt x="320" y="7"/>
                    <a:pt x="321" y="8"/>
                  </a:cubicBezTo>
                  <a:cubicBezTo>
                    <a:pt x="323" y="1"/>
                    <a:pt x="323" y="1"/>
                    <a:pt x="323" y="1"/>
                  </a:cubicBezTo>
                  <a:cubicBezTo>
                    <a:pt x="322" y="0"/>
                    <a:pt x="321" y="0"/>
                    <a:pt x="31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20252">
              <a:extLst>
                <a:ext uri="{FF2B5EF4-FFF2-40B4-BE49-F238E27FC236}">
                  <a16:creationId xmlns:a16="http://schemas.microsoft.com/office/drawing/2014/main" id="{31E6091F-19DA-4D54-8535-5848AD3FB0D1}"/>
                </a:ext>
              </a:extLst>
            </p:cNvPr>
            <p:cNvSpPr/>
            <p:nvPr/>
          </p:nvSpPr>
          <p:spPr bwMode="auto">
            <a:xfrm>
              <a:off x="4294132" y="6280152"/>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20253">
              <a:extLst>
                <a:ext uri="{FF2B5EF4-FFF2-40B4-BE49-F238E27FC236}">
                  <a16:creationId xmlns:a16="http://schemas.microsoft.com/office/drawing/2014/main" id="{28644302-6AB3-4ABD-9A20-35965B308061}"/>
                </a:ext>
              </a:extLst>
            </p:cNvPr>
            <p:cNvSpPr/>
            <p:nvPr/>
          </p:nvSpPr>
          <p:spPr bwMode="auto">
            <a:xfrm>
              <a:off x="4762370" y="6016685"/>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20254">
              <a:extLst>
                <a:ext uri="{FF2B5EF4-FFF2-40B4-BE49-F238E27FC236}">
                  <a16:creationId xmlns:a16="http://schemas.microsoft.com/office/drawing/2014/main" id="{80254E31-9DBC-4A3F-9849-93B93CCAAD36}"/>
                </a:ext>
              </a:extLst>
            </p:cNvPr>
            <p:cNvSpPr/>
            <p:nvPr/>
          </p:nvSpPr>
          <p:spPr bwMode="auto">
            <a:xfrm>
              <a:off x="5434044" y="6460910"/>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Freeform 20256">
              <a:extLst>
                <a:ext uri="{FF2B5EF4-FFF2-40B4-BE49-F238E27FC236}">
                  <a16:creationId xmlns:a16="http://schemas.microsoft.com/office/drawing/2014/main" id="{D5247AD2-5E9A-478A-97B9-BDE9AFE55895}"/>
                </a:ext>
              </a:extLst>
            </p:cNvPr>
            <p:cNvSpPr/>
            <p:nvPr/>
          </p:nvSpPr>
          <p:spPr bwMode="auto">
            <a:xfrm>
              <a:off x="4830405" y="6869116"/>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20257">
              <a:extLst>
                <a:ext uri="{FF2B5EF4-FFF2-40B4-BE49-F238E27FC236}">
                  <a16:creationId xmlns:a16="http://schemas.microsoft.com/office/drawing/2014/main" id="{62746CF5-DCA3-45EA-AC5F-25C9542EB44B}"/>
                </a:ext>
              </a:extLst>
            </p:cNvPr>
            <p:cNvSpPr/>
            <p:nvPr/>
          </p:nvSpPr>
          <p:spPr bwMode="auto">
            <a:xfrm>
              <a:off x="5660826" y="6571633"/>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20258">
              <a:extLst>
                <a:ext uri="{FF2B5EF4-FFF2-40B4-BE49-F238E27FC236}">
                  <a16:creationId xmlns:a16="http://schemas.microsoft.com/office/drawing/2014/main" id="{621EF9F6-C32A-4FC9-9148-C58E892DDBF8}"/>
                </a:ext>
              </a:extLst>
            </p:cNvPr>
            <p:cNvSpPr/>
            <p:nvPr/>
          </p:nvSpPr>
          <p:spPr bwMode="auto">
            <a:xfrm>
              <a:off x="6135734" y="6294159"/>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Freeform 20259">
              <a:extLst>
                <a:ext uri="{FF2B5EF4-FFF2-40B4-BE49-F238E27FC236}">
                  <a16:creationId xmlns:a16="http://schemas.microsoft.com/office/drawing/2014/main" id="{0CCC1632-CDD6-4F8C-84B4-03B256033B3B}"/>
                </a:ext>
              </a:extLst>
            </p:cNvPr>
            <p:cNvSpPr/>
            <p:nvPr/>
          </p:nvSpPr>
          <p:spPr bwMode="auto">
            <a:xfrm>
              <a:off x="6909460" y="7374038"/>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0" name="Freeform 20260">
              <a:extLst>
                <a:ext uri="{FF2B5EF4-FFF2-40B4-BE49-F238E27FC236}">
                  <a16:creationId xmlns:a16="http://schemas.microsoft.com/office/drawing/2014/main" id="{B1F9A86B-0F8C-4A29-9100-8C68818CDACC}"/>
                </a:ext>
              </a:extLst>
            </p:cNvPr>
            <p:cNvSpPr/>
            <p:nvPr/>
          </p:nvSpPr>
          <p:spPr bwMode="auto">
            <a:xfrm>
              <a:off x="6668004" y="6199445"/>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1" name="Freeform 20262">
              <a:extLst>
                <a:ext uri="{FF2B5EF4-FFF2-40B4-BE49-F238E27FC236}">
                  <a16:creationId xmlns:a16="http://schemas.microsoft.com/office/drawing/2014/main" id="{F70158A7-F1E5-4012-824B-A9C3F21DD3B7}"/>
                </a:ext>
              </a:extLst>
            </p:cNvPr>
            <p:cNvSpPr/>
            <p:nvPr/>
          </p:nvSpPr>
          <p:spPr bwMode="auto">
            <a:xfrm>
              <a:off x="7177596" y="6117403"/>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2" name="Freeform 20263">
              <a:extLst>
                <a:ext uri="{FF2B5EF4-FFF2-40B4-BE49-F238E27FC236}">
                  <a16:creationId xmlns:a16="http://schemas.microsoft.com/office/drawing/2014/main" id="{C57D7590-F759-421F-AE38-62889C5EA6EB}"/>
                </a:ext>
              </a:extLst>
            </p:cNvPr>
            <p:cNvSpPr/>
            <p:nvPr/>
          </p:nvSpPr>
          <p:spPr bwMode="auto">
            <a:xfrm>
              <a:off x="7429724" y="6849106"/>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3" name="Freeform 20293">
              <a:extLst>
                <a:ext uri="{FF2B5EF4-FFF2-40B4-BE49-F238E27FC236}">
                  <a16:creationId xmlns:a16="http://schemas.microsoft.com/office/drawing/2014/main" id="{131928B4-2D5F-40E0-96E6-3D2943E6AA0B}"/>
                </a:ext>
              </a:extLst>
            </p:cNvPr>
            <p:cNvSpPr>
              <a:spLocks noEditPoints="1"/>
            </p:cNvSpPr>
            <p:nvPr/>
          </p:nvSpPr>
          <p:spPr bwMode="auto">
            <a:xfrm>
              <a:off x="5870933" y="5794573"/>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20294">
              <a:extLst>
                <a:ext uri="{FF2B5EF4-FFF2-40B4-BE49-F238E27FC236}">
                  <a16:creationId xmlns:a16="http://schemas.microsoft.com/office/drawing/2014/main" id="{007DBFD9-A51E-4A1C-9EF6-221DB025E071}"/>
                </a:ext>
              </a:extLst>
            </p:cNvPr>
            <p:cNvSpPr/>
            <p:nvPr/>
          </p:nvSpPr>
          <p:spPr bwMode="auto">
            <a:xfrm>
              <a:off x="7021516" y="6572967"/>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5" name="Freeform 20295">
              <a:extLst>
                <a:ext uri="{FF2B5EF4-FFF2-40B4-BE49-F238E27FC236}">
                  <a16:creationId xmlns:a16="http://schemas.microsoft.com/office/drawing/2014/main" id="{FB31741A-2780-459A-A07E-9C3FA6F32878}"/>
                </a:ext>
              </a:extLst>
            </p:cNvPr>
            <p:cNvSpPr>
              <a:spLocks noEditPoints="1"/>
            </p:cNvSpPr>
            <p:nvPr/>
          </p:nvSpPr>
          <p:spPr bwMode="auto">
            <a:xfrm>
              <a:off x="6980162" y="6532279"/>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6" name="Freeform 20296">
              <a:extLst>
                <a:ext uri="{FF2B5EF4-FFF2-40B4-BE49-F238E27FC236}">
                  <a16:creationId xmlns:a16="http://schemas.microsoft.com/office/drawing/2014/main" id="{8EBFDDAF-39B3-46BE-AC46-543638A12934}"/>
                </a:ext>
              </a:extLst>
            </p:cNvPr>
            <p:cNvSpPr/>
            <p:nvPr/>
          </p:nvSpPr>
          <p:spPr bwMode="auto">
            <a:xfrm>
              <a:off x="7349016" y="7680860"/>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7" name="Freeform 20297">
              <a:extLst>
                <a:ext uri="{FF2B5EF4-FFF2-40B4-BE49-F238E27FC236}">
                  <a16:creationId xmlns:a16="http://schemas.microsoft.com/office/drawing/2014/main" id="{4C7720F1-542B-4164-8378-9C7D6717C54A}"/>
                </a:ext>
              </a:extLst>
            </p:cNvPr>
            <p:cNvSpPr>
              <a:spLocks noEditPoints="1"/>
            </p:cNvSpPr>
            <p:nvPr/>
          </p:nvSpPr>
          <p:spPr bwMode="auto">
            <a:xfrm>
              <a:off x="7308329" y="7640172"/>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Freeform 20298">
              <a:extLst>
                <a:ext uri="{FF2B5EF4-FFF2-40B4-BE49-F238E27FC236}">
                  <a16:creationId xmlns:a16="http://schemas.microsoft.com/office/drawing/2014/main" id="{DBD214E2-A1A5-465B-A9FF-D5B9A9B8B42D}"/>
                </a:ext>
              </a:extLst>
            </p:cNvPr>
            <p:cNvSpPr/>
            <p:nvPr/>
          </p:nvSpPr>
          <p:spPr bwMode="auto">
            <a:xfrm>
              <a:off x="6920132" y="6168095"/>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Freeform 20299">
              <a:extLst>
                <a:ext uri="{FF2B5EF4-FFF2-40B4-BE49-F238E27FC236}">
                  <a16:creationId xmlns:a16="http://schemas.microsoft.com/office/drawing/2014/main" id="{2837D754-62F5-49B1-B112-550FAD6934F6}"/>
                </a:ext>
              </a:extLst>
            </p:cNvPr>
            <p:cNvSpPr>
              <a:spLocks noEditPoints="1"/>
            </p:cNvSpPr>
            <p:nvPr/>
          </p:nvSpPr>
          <p:spPr bwMode="auto">
            <a:xfrm>
              <a:off x="6892118" y="6139414"/>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Freeform 20306">
              <a:extLst>
                <a:ext uri="{FF2B5EF4-FFF2-40B4-BE49-F238E27FC236}">
                  <a16:creationId xmlns:a16="http://schemas.microsoft.com/office/drawing/2014/main" id="{998B6A9C-64EC-488A-82FC-62654C19DBA6}"/>
                </a:ext>
              </a:extLst>
            </p:cNvPr>
            <p:cNvSpPr/>
            <p:nvPr/>
          </p:nvSpPr>
          <p:spPr bwMode="auto">
            <a:xfrm>
              <a:off x="6452561" y="6888459"/>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20307">
              <a:extLst>
                <a:ext uri="{FF2B5EF4-FFF2-40B4-BE49-F238E27FC236}">
                  <a16:creationId xmlns:a16="http://schemas.microsoft.com/office/drawing/2014/main" id="{58EAE37B-6B37-4DF5-9770-CA6CBBCE05DB}"/>
                </a:ext>
              </a:extLst>
            </p:cNvPr>
            <p:cNvSpPr>
              <a:spLocks noEditPoints="1"/>
            </p:cNvSpPr>
            <p:nvPr/>
          </p:nvSpPr>
          <p:spPr bwMode="auto">
            <a:xfrm>
              <a:off x="6428549" y="6864447"/>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20308">
              <a:extLst>
                <a:ext uri="{FF2B5EF4-FFF2-40B4-BE49-F238E27FC236}">
                  <a16:creationId xmlns:a16="http://schemas.microsoft.com/office/drawing/2014/main" id="{14DDFA14-ABD4-437D-A752-BDB4F32C7FED}"/>
                </a:ext>
              </a:extLst>
            </p:cNvPr>
            <p:cNvSpPr/>
            <p:nvPr/>
          </p:nvSpPr>
          <p:spPr bwMode="auto">
            <a:xfrm>
              <a:off x="5969649" y="7101233"/>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Freeform 20309">
              <a:extLst>
                <a:ext uri="{FF2B5EF4-FFF2-40B4-BE49-F238E27FC236}">
                  <a16:creationId xmlns:a16="http://schemas.microsoft.com/office/drawing/2014/main" id="{2BFC5CEF-44CD-4B3B-A936-DD5173F9A6F9}"/>
                </a:ext>
              </a:extLst>
            </p:cNvPr>
            <p:cNvSpPr>
              <a:spLocks noEditPoints="1"/>
            </p:cNvSpPr>
            <p:nvPr/>
          </p:nvSpPr>
          <p:spPr bwMode="auto">
            <a:xfrm>
              <a:off x="5924293" y="7055210"/>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20310">
              <a:extLst>
                <a:ext uri="{FF2B5EF4-FFF2-40B4-BE49-F238E27FC236}">
                  <a16:creationId xmlns:a16="http://schemas.microsoft.com/office/drawing/2014/main" id="{C5989109-E08C-44F5-889B-A11E4695CFDB}"/>
                </a:ext>
              </a:extLst>
            </p:cNvPr>
            <p:cNvSpPr/>
            <p:nvPr/>
          </p:nvSpPr>
          <p:spPr bwMode="auto">
            <a:xfrm>
              <a:off x="4789050" y="6354190"/>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5" name="Freeform 20312">
              <a:extLst>
                <a:ext uri="{FF2B5EF4-FFF2-40B4-BE49-F238E27FC236}">
                  <a16:creationId xmlns:a16="http://schemas.microsoft.com/office/drawing/2014/main" id="{0B4E04A8-CDC9-4149-9E07-3F9AA4099B11}"/>
                </a:ext>
              </a:extLst>
            </p:cNvPr>
            <p:cNvSpPr>
              <a:spLocks noEditPoints="1"/>
            </p:cNvSpPr>
            <p:nvPr/>
          </p:nvSpPr>
          <p:spPr bwMode="auto">
            <a:xfrm>
              <a:off x="4748355" y="6312835"/>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20313">
              <a:extLst>
                <a:ext uri="{FF2B5EF4-FFF2-40B4-BE49-F238E27FC236}">
                  <a16:creationId xmlns:a16="http://schemas.microsoft.com/office/drawing/2014/main" id="{5955EB93-B207-49CA-96F8-FCC5A2B208EB}"/>
                </a:ext>
              </a:extLst>
            </p:cNvPr>
            <p:cNvSpPr/>
            <p:nvPr/>
          </p:nvSpPr>
          <p:spPr bwMode="auto">
            <a:xfrm>
              <a:off x="4494894" y="7487428"/>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7" name="Freeform 20314">
              <a:extLst>
                <a:ext uri="{FF2B5EF4-FFF2-40B4-BE49-F238E27FC236}">
                  <a16:creationId xmlns:a16="http://schemas.microsoft.com/office/drawing/2014/main" id="{91D4B240-7646-43CA-8936-91D7844C0B45}"/>
                </a:ext>
              </a:extLst>
            </p:cNvPr>
            <p:cNvSpPr>
              <a:spLocks noEditPoints="1"/>
            </p:cNvSpPr>
            <p:nvPr/>
          </p:nvSpPr>
          <p:spPr bwMode="auto">
            <a:xfrm>
              <a:off x="4439532" y="7430732"/>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8" name="Freeform 20315">
              <a:extLst>
                <a:ext uri="{FF2B5EF4-FFF2-40B4-BE49-F238E27FC236}">
                  <a16:creationId xmlns:a16="http://schemas.microsoft.com/office/drawing/2014/main" id="{F3975EB4-6FEB-4840-8AF9-377EA5C49ADE}"/>
                </a:ext>
              </a:extLst>
            </p:cNvPr>
            <p:cNvSpPr/>
            <p:nvPr/>
          </p:nvSpPr>
          <p:spPr bwMode="auto">
            <a:xfrm>
              <a:off x="5096531" y="6418888"/>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20316">
              <a:extLst>
                <a:ext uri="{FF2B5EF4-FFF2-40B4-BE49-F238E27FC236}">
                  <a16:creationId xmlns:a16="http://schemas.microsoft.com/office/drawing/2014/main" id="{5AEF93D5-04CC-4E7E-A216-089268BB08CF}"/>
                </a:ext>
              </a:extLst>
            </p:cNvPr>
            <p:cNvSpPr>
              <a:spLocks noEditPoints="1"/>
            </p:cNvSpPr>
            <p:nvPr/>
          </p:nvSpPr>
          <p:spPr bwMode="auto">
            <a:xfrm>
              <a:off x="5074520" y="6394876"/>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20317">
              <a:extLst>
                <a:ext uri="{FF2B5EF4-FFF2-40B4-BE49-F238E27FC236}">
                  <a16:creationId xmlns:a16="http://schemas.microsoft.com/office/drawing/2014/main" id="{5FA74737-C38C-448F-9048-5E806A04AA9E}"/>
                </a:ext>
              </a:extLst>
            </p:cNvPr>
            <p:cNvSpPr/>
            <p:nvPr/>
          </p:nvSpPr>
          <p:spPr bwMode="auto">
            <a:xfrm>
              <a:off x="5359997" y="7432066"/>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1" name="Freeform 20318">
              <a:extLst>
                <a:ext uri="{FF2B5EF4-FFF2-40B4-BE49-F238E27FC236}">
                  <a16:creationId xmlns:a16="http://schemas.microsoft.com/office/drawing/2014/main" id="{4369AE5A-76AD-403B-8584-4BFD5EAE3927}"/>
                </a:ext>
              </a:extLst>
            </p:cNvPr>
            <p:cNvSpPr>
              <a:spLocks noEditPoints="1"/>
            </p:cNvSpPr>
            <p:nvPr/>
          </p:nvSpPr>
          <p:spPr bwMode="auto">
            <a:xfrm>
              <a:off x="5328648" y="7400717"/>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2" name="Freeform 20423">
              <a:extLst>
                <a:ext uri="{FF2B5EF4-FFF2-40B4-BE49-F238E27FC236}">
                  <a16:creationId xmlns:a16="http://schemas.microsoft.com/office/drawing/2014/main" id="{F2B9992C-EF34-4877-B30E-2F9792AC96F0}"/>
                </a:ext>
              </a:extLst>
            </p:cNvPr>
            <p:cNvSpPr/>
            <p:nvPr/>
          </p:nvSpPr>
          <p:spPr bwMode="auto">
            <a:xfrm>
              <a:off x="5276622" y="6064042"/>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20541">
              <a:extLst>
                <a:ext uri="{FF2B5EF4-FFF2-40B4-BE49-F238E27FC236}">
                  <a16:creationId xmlns:a16="http://schemas.microsoft.com/office/drawing/2014/main" id="{D9EACEE1-F812-4666-A06D-0A448F772BE6}"/>
                </a:ext>
              </a:extLst>
            </p:cNvPr>
            <p:cNvSpPr/>
            <p:nvPr/>
          </p:nvSpPr>
          <p:spPr bwMode="auto">
            <a:xfrm>
              <a:off x="6887440" y="5926641"/>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20648">
              <a:extLst>
                <a:ext uri="{FF2B5EF4-FFF2-40B4-BE49-F238E27FC236}">
                  <a16:creationId xmlns:a16="http://schemas.microsoft.com/office/drawing/2014/main" id="{4BFC4C38-A94D-4167-9540-9B349DC6C8EC}"/>
                </a:ext>
              </a:extLst>
            </p:cNvPr>
            <p:cNvSpPr/>
            <p:nvPr/>
          </p:nvSpPr>
          <p:spPr bwMode="auto">
            <a:xfrm>
              <a:off x="5875595" y="6842437"/>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20655">
              <a:extLst>
                <a:ext uri="{FF2B5EF4-FFF2-40B4-BE49-F238E27FC236}">
                  <a16:creationId xmlns:a16="http://schemas.microsoft.com/office/drawing/2014/main" id="{05F857CD-7EAD-4449-B49C-AEA406509B45}"/>
                </a:ext>
              </a:extLst>
            </p:cNvPr>
            <p:cNvSpPr/>
            <p:nvPr/>
          </p:nvSpPr>
          <p:spPr bwMode="auto">
            <a:xfrm>
              <a:off x="5914948" y="7064549"/>
              <a:ext cx="964488" cy="961820"/>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20676">
              <a:extLst>
                <a:ext uri="{FF2B5EF4-FFF2-40B4-BE49-F238E27FC236}">
                  <a16:creationId xmlns:a16="http://schemas.microsoft.com/office/drawing/2014/main" id="{9BD19F95-266C-4CB7-A5F2-055E698C3634}"/>
                </a:ext>
              </a:extLst>
            </p:cNvPr>
            <p:cNvSpPr/>
            <p:nvPr/>
          </p:nvSpPr>
          <p:spPr bwMode="auto">
            <a:xfrm>
              <a:off x="4289459" y="7933656"/>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20677">
              <a:extLst>
                <a:ext uri="{FF2B5EF4-FFF2-40B4-BE49-F238E27FC236}">
                  <a16:creationId xmlns:a16="http://schemas.microsoft.com/office/drawing/2014/main" id="{7394E0FB-BAE7-4001-8BA0-484ECB366840}"/>
                </a:ext>
              </a:extLst>
            </p:cNvPr>
            <p:cNvSpPr/>
            <p:nvPr/>
          </p:nvSpPr>
          <p:spPr bwMode="auto">
            <a:xfrm>
              <a:off x="4863082" y="7918982"/>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8" name="Freeform 20679">
              <a:extLst>
                <a:ext uri="{FF2B5EF4-FFF2-40B4-BE49-F238E27FC236}">
                  <a16:creationId xmlns:a16="http://schemas.microsoft.com/office/drawing/2014/main" id="{67BFFACB-7747-4209-A081-05E17CD9089F}"/>
                </a:ext>
              </a:extLst>
            </p:cNvPr>
            <p:cNvSpPr/>
            <p:nvPr/>
          </p:nvSpPr>
          <p:spPr bwMode="auto">
            <a:xfrm>
              <a:off x="5438707" y="8095737"/>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9" name="Freeform 20680">
              <a:extLst>
                <a:ext uri="{FF2B5EF4-FFF2-40B4-BE49-F238E27FC236}">
                  <a16:creationId xmlns:a16="http://schemas.microsoft.com/office/drawing/2014/main" id="{F155D0C6-B8E7-4DFF-855A-226334617CB1}"/>
                </a:ext>
              </a:extLst>
            </p:cNvPr>
            <p:cNvSpPr/>
            <p:nvPr/>
          </p:nvSpPr>
          <p:spPr bwMode="auto">
            <a:xfrm>
              <a:off x="8316157" y="6631664"/>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0" name="Freeform 20681">
              <a:extLst>
                <a:ext uri="{FF2B5EF4-FFF2-40B4-BE49-F238E27FC236}">
                  <a16:creationId xmlns:a16="http://schemas.microsoft.com/office/drawing/2014/main" id="{06A87FC9-26C2-4173-9BCE-BBF52A44DF9A}"/>
                </a:ext>
              </a:extLst>
            </p:cNvPr>
            <p:cNvSpPr/>
            <p:nvPr/>
          </p:nvSpPr>
          <p:spPr bwMode="auto">
            <a:xfrm>
              <a:off x="5969642" y="8278497"/>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1" name="Freeform 20683">
              <a:extLst>
                <a:ext uri="{FF2B5EF4-FFF2-40B4-BE49-F238E27FC236}">
                  <a16:creationId xmlns:a16="http://schemas.microsoft.com/office/drawing/2014/main" id="{B49C2485-CE7E-45B6-91F8-63814DC3C240}"/>
                </a:ext>
              </a:extLst>
            </p:cNvPr>
            <p:cNvSpPr/>
            <p:nvPr/>
          </p:nvSpPr>
          <p:spPr bwMode="auto">
            <a:xfrm>
              <a:off x="6377849" y="7209956"/>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2" name="Freeform 20684">
              <a:extLst>
                <a:ext uri="{FF2B5EF4-FFF2-40B4-BE49-F238E27FC236}">
                  <a16:creationId xmlns:a16="http://schemas.microsoft.com/office/drawing/2014/main" id="{E413C4E2-D78E-49B4-B75D-F1BDD19E4BE2}"/>
                </a:ext>
              </a:extLst>
            </p:cNvPr>
            <p:cNvSpPr/>
            <p:nvPr/>
          </p:nvSpPr>
          <p:spPr bwMode="auto">
            <a:xfrm>
              <a:off x="6343165" y="6784408"/>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20709">
              <a:extLst>
                <a:ext uri="{FF2B5EF4-FFF2-40B4-BE49-F238E27FC236}">
                  <a16:creationId xmlns:a16="http://schemas.microsoft.com/office/drawing/2014/main" id="{DEC5A716-1FA6-4F5E-8F0E-71BB9EED0A1A}"/>
                </a:ext>
              </a:extLst>
            </p:cNvPr>
            <p:cNvSpPr/>
            <p:nvPr/>
          </p:nvSpPr>
          <p:spPr bwMode="auto">
            <a:xfrm>
              <a:off x="4901102" y="7359365"/>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4" name="Freeform 20710">
              <a:extLst>
                <a:ext uri="{FF2B5EF4-FFF2-40B4-BE49-F238E27FC236}">
                  <a16:creationId xmlns:a16="http://schemas.microsoft.com/office/drawing/2014/main" id="{AE45BFF1-02A4-4030-86FA-482B6525CF23}"/>
                </a:ext>
              </a:extLst>
            </p:cNvPr>
            <p:cNvSpPr>
              <a:spLocks noEditPoints="1"/>
            </p:cNvSpPr>
            <p:nvPr/>
          </p:nvSpPr>
          <p:spPr bwMode="auto">
            <a:xfrm>
              <a:off x="4852410" y="7309340"/>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5" name="Freeform 20716">
              <a:extLst>
                <a:ext uri="{FF2B5EF4-FFF2-40B4-BE49-F238E27FC236}">
                  <a16:creationId xmlns:a16="http://schemas.microsoft.com/office/drawing/2014/main" id="{5000B2E9-D3EE-45E3-836A-603A6A90A36C}"/>
                </a:ext>
              </a:extLst>
            </p:cNvPr>
            <p:cNvSpPr/>
            <p:nvPr/>
          </p:nvSpPr>
          <p:spPr bwMode="auto">
            <a:xfrm>
              <a:off x="5703504" y="8193117"/>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Freeform 20717">
              <a:extLst>
                <a:ext uri="{FF2B5EF4-FFF2-40B4-BE49-F238E27FC236}">
                  <a16:creationId xmlns:a16="http://schemas.microsoft.com/office/drawing/2014/main" id="{B0089374-5651-4E0A-9614-234D01A1302B}"/>
                </a:ext>
              </a:extLst>
            </p:cNvPr>
            <p:cNvSpPr>
              <a:spLocks noEditPoints="1"/>
            </p:cNvSpPr>
            <p:nvPr/>
          </p:nvSpPr>
          <p:spPr bwMode="auto">
            <a:xfrm>
              <a:off x="5668820" y="8158433"/>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7" name="Freeform 20718">
              <a:extLst>
                <a:ext uri="{FF2B5EF4-FFF2-40B4-BE49-F238E27FC236}">
                  <a16:creationId xmlns:a16="http://schemas.microsoft.com/office/drawing/2014/main" id="{511A9C6A-4942-4422-B033-76938EF391B3}"/>
                </a:ext>
              </a:extLst>
            </p:cNvPr>
            <p:cNvSpPr/>
            <p:nvPr/>
          </p:nvSpPr>
          <p:spPr bwMode="auto">
            <a:xfrm>
              <a:off x="5880260" y="7033198"/>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20719">
              <a:extLst>
                <a:ext uri="{FF2B5EF4-FFF2-40B4-BE49-F238E27FC236}">
                  <a16:creationId xmlns:a16="http://schemas.microsoft.com/office/drawing/2014/main" id="{0BD7E2D7-0A75-4B69-BD78-67686CB36367}"/>
                </a:ext>
              </a:extLst>
            </p:cNvPr>
            <p:cNvSpPr>
              <a:spLocks noEditPoints="1"/>
            </p:cNvSpPr>
            <p:nvPr/>
          </p:nvSpPr>
          <p:spPr bwMode="auto">
            <a:xfrm>
              <a:off x="5843575" y="6997180"/>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20720">
              <a:extLst>
                <a:ext uri="{FF2B5EF4-FFF2-40B4-BE49-F238E27FC236}">
                  <a16:creationId xmlns:a16="http://schemas.microsoft.com/office/drawing/2014/main" id="{58AD4637-9296-44F6-8CC3-9391BCA42CD6}"/>
                </a:ext>
              </a:extLst>
            </p:cNvPr>
            <p:cNvSpPr/>
            <p:nvPr/>
          </p:nvSpPr>
          <p:spPr bwMode="auto">
            <a:xfrm>
              <a:off x="6887435" y="6908468"/>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0" name="Freeform 20721">
              <a:extLst>
                <a:ext uri="{FF2B5EF4-FFF2-40B4-BE49-F238E27FC236}">
                  <a16:creationId xmlns:a16="http://schemas.microsoft.com/office/drawing/2014/main" id="{8D26D798-0A05-4D73-8033-B3A61F1E69F2}"/>
                </a:ext>
              </a:extLst>
            </p:cNvPr>
            <p:cNvSpPr>
              <a:spLocks noEditPoints="1"/>
            </p:cNvSpPr>
            <p:nvPr/>
          </p:nvSpPr>
          <p:spPr bwMode="auto">
            <a:xfrm>
              <a:off x="6850750" y="6871116"/>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1" name="Freeform 20722">
              <a:extLst>
                <a:ext uri="{FF2B5EF4-FFF2-40B4-BE49-F238E27FC236}">
                  <a16:creationId xmlns:a16="http://schemas.microsoft.com/office/drawing/2014/main" id="{CE1F9D26-41AD-4DB2-8D41-4DB0166371F8}"/>
                </a:ext>
              </a:extLst>
            </p:cNvPr>
            <p:cNvSpPr/>
            <p:nvPr/>
          </p:nvSpPr>
          <p:spPr bwMode="auto">
            <a:xfrm>
              <a:off x="6431872" y="7977675"/>
              <a:ext cx="92714" cy="92714"/>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2" name="Freeform 20723">
              <a:extLst>
                <a:ext uri="{FF2B5EF4-FFF2-40B4-BE49-F238E27FC236}">
                  <a16:creationId xmlns:a16="http://schemas.microsoft.com/office/drawing/2014/main" id="{87752910-0BE4-43CA-9DE5-4A2570AE4213}"/>
                </a:ext>
              </a:extLst>
            </p:cNvPr>
            <p:cNvSpPr>
              <a:spLocks noEditPoints="1"/>
            </p:cNvSpPr>
            <p:nvPr/>
          </p:nvSpPr>
          <p:spPr bwMode="auto">
            <a:xfrm>
              <a:off x="6383181" y="7928317"/>
              <a:ext cx="188762" cy="189429"/>
            </a:xfrm>
            <a:custGeom>
              <a:avLst/>
              <a:gdLst>
                <a:gd name="T0" fmla="*/ 36 w 120"/>
                <a:gd name="T1" fmla="*/ 107 h 120"/>
                <a:gd name="T2" fmla="*/ 14 w 120"/>
                <a:gd name="T3" fmla="*/ 36 h 120"/>
                <a:gd name="T4" fmla="*/ 84 w 120"/>
                <a:gd name="T5" fmla="*/ 13 h 120"/>
                <a:gd name="T6" fmla="*/ 107 w 120"/>
                <a:gd name="T7" fmla="*/ 84 h 120"/>
                <a:gd name="T8" fmla="*/ 36 w 120"/>
                <a:gd name="T9" fmla="*/ 107 h 120"/>
                <a:gd name="T10" fmla="*/ 78 w 120"/>
                <a:gd name="T11" fmla="*/ 26 h 120"/>
                <a:gd name="T12" fmla="*/ 26 w 120"/>
                <a:gd name="T13" fmla="*/ 43 h 120"/>
                <a:gd name="T14" fmla="*/ 43 w 120"/>
                <a:gd name="T15" fmla="*/ 94 h 120"/>
                <a:gd name="T16" fmla="*/ 94 w 120"/>
                <a:gd name="T17" fmla="*/ 78 h 120"/>
                <a:gd name="T18" fmla="*/ 78 w 120"/>
                <a:gd name="T19" fmla="*/ 2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36" y="107"/>
                  </a:moveTo>
                  <a:cubicBezTo>
                    <a:pt x="10" y="94"/>
                    <a:pt x="0" y="62"/>
                    <a:pt x="14" y="36"/>
                  </a:cubicBezTo>
                  <a:cubicBezTo>
                    <a:pt x="27" y="10"/>
                    <a:pt x="58" y="0"/>
                    <a:pt x="84" y="13"/>
                  </a:cubicBezTo>
                  <a:cubicBezTo>
                    <a:pt x="110" y="27"/>
                    <a:pt x="120" y="58"/>
                    <a:pt x="107" y="84"/>
                  </a:cubicBezTo>
                  <a:cubicBezTo>
                    <a:pt x="94" y="110"/>
                    <a:pt x="62" y="120"/>
                    <a:pt x="36" y="107"/>
                  </a:cubicBezTo>
                  <a:close/>
                  <a:moveTo>
                    <a:pt x="78" y="26"/>
                  </a:moveTo>
                  <a:cubicBezTo>
                    <a:pt x="59" y="16"/>
                    <a:pt x="36" y="24"/>
                    <a:pt x="26" y="43"/>
                  </a:cubicBezTo>
                  <a:cubicBezTo>
                    <a:pt x="16" y="61"/>
                    <a:pt x="24" y="85"/>
                    <a:pt x="43" y="94"/>
                  </a:cubicBezTo>
                  <a:cubicBezTo>
                    <a:pt x="61" y="104"/>
                    <a:pt x="85" y="97"/>
                    <a:pt x="94" y="78"/>
                  </a:cubicBezTo>
                  <a:cubicBezTo>
                    <a:pt x="104" y="59"/>
                    <a:pt x="97" y="36"/>
                    <a:pt x="78" y="26"/>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3" name="Freeform 20724">
              <a:extLst>
                <a:ext uri="{FF2B5EF4-FFF2-40B4-BE49-F238E27FC236}">
                  <a16:creationId xmlns:a16="http://schemas.microsoft.com/office/drawing/2014/main" id="{3D05A997-33C4-4F1F-A241-B1360C933112}"/>
                </a:ext>
              </a:extLst>
            </p:cNvPr>
            <p:cNvSpPr/>
            <p:nvPr/>
          </p:nvSpPr>
          <p:spPr bwMode="auto">
            <a:xfrm>
              <a:off x="4890427" y="8639342"/>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cxnSp>
          <p:nvCxnSpPr>
            <p:cNvPr id="94" name="直接连接符 93">
              <a:extLst>
                <a:ext uri="{FF2B5EF4-FFF2-40B4-BE49-F238E27FC236}">
                  <a16:creationId xmlns:a16="http://schemas.microsoft.com/office/drawing/2014/main" id="{CB99E43A-81D0-479F-B8AD-3BD6114437E1}"/>
                </a:ext>
              </a:extLst>
            </p:cNvPr>
            <p:cNvCxnSpPr>
              <a:stCxn id="37" idx="2"/>
              <a:endCxn id="73" idx="0"/>
            </p:cNvCxnSpPr>
            <p:nvPr/>
          </p:nvCxnSpPr>
          <p:spPr>
            <a:xfrm flipV="1">
              <a:off x="6668004" y="5972466"/>
              <a:ext cx="232014" cy="13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D01160A8-F91B-400B-883A-0CB41F0AC9FA}"/>
                </a:ext>
              </a:extLst>
            </p:cNvPr>
            <p:cNvCxnSpPr>
              <a:stCxn id="51" idx="2"/>
              <a:endCxn id="73" idx="2"/>
            </p:cNvCxnSpPr>
            <p:nvPr/>
          </p:nvCxnSpPr>
          <p:spPr>
            <a:xfrm flipH="1" flipV="1">
              <a:off x="7008501" y="6013550"/>
              <a:ext cx="184860" cy="10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Freeform 20292">
              <a:extLst>
                <a:ext uri="{FF2B5EF4-FFF2-40B4-BE49-F238E27FC236}">
                  <a16:creationId xmlns:a16="http://schemas.microsoft.com/office/drawing/2014/main" id="{FB281A01-F53D-4779-A9BB-B5738F6FF7CE}"/>
                </a:ext>
              </a:extLst>
            </p:cNvPr>
            <p:cNvSpPr/>
            <p:nvPr/>
          </p:nvSpPr>
          <p:spPr bwMode="auto">
            <a:xfrm>
              <a:off x="5911620" y="5835260"/>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97" name="组合 96">
            <a:extLst>
              <a:ext uri="{FF2B5EF4-FFF2-40B4-BE49-F238E27FC236}">
                <a16:creationId xmlns:a16="http://schemas.microsoft.com/office/drawing/2014/main" id="{24C8380D-8E6C-47EB-908C-38F5A99891D8}"/>
              </a:ext>
            </a:extLst>
          </p:cNvPr>
          <p:cNvGrpSpPr/>
          <p:nvPr/>
        </p:nvGrpSpPr>
        <p:grpSpPr>
          <a:xfrm>
            <a:off x="4289459" y="-1270835"/>
            <a:ext cx="3627178" cy="2955492"/>
            <a:chOff x="4289459" y="-1270835"/>
            <a:chExt cx="3627178" cy="2955492"/>
          </a:xfrm>
        </p:grpSpPr>
        <p:sp>
          <p:nvSpPr>
            <p:cNvPr id="98" name="Freeform 20113">
              <a:extLst>
                <a:ext uri="{FF2B5EF4-FFF2-40B4-BE49-F238E27FC236}">
                  <a16:creationId xmlns:a16="http://schemas.microsoft.com/office/drawing/2014/main" id="{F3D751CC-7059-4806-9FD7-A03F982364EE}"/>
                </a:ext>
              </a:extLst>
            </p:cNvPr>
            <p:cNvSpPr>
              <a:spLocks noEditPoints="1"/>
            </p:cNvSpPr>
            <p:nvPr/>
          </p:nvSpPr>
          <p:spPr bwMode="auto">
            <a:xfrm>
              <a:off x="6932805" y="-855958"/>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9" name="Freeform 20173">
              <a:extLst>
                <a:ext uri="{FF2B5EF4-FFF2-40B4-BE49-F238E27FC236}">
                  <a16:creationId xmlns:a16="http://schemas.microsoft.com/office/drawing/2014/main" id="{4D9D7705-A123-4DD0-BA24-C479D4CEC90B}"/>
                </a:ext>
              </a:extLst>
            </p:cNvPr>
            <p:cNvSpPr/>
            <p:nvPr/>
          </p:nvSpPr>
          <p:spPr bwMode="auto">
            <a:xfrm>
              <a:off x="4442874" y="1081020"/>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20175">
              <a:extLst>
                <a:ext uri="{FF2B5EF4-FFF2-40B4-BE49-F238E27FC236}">
                  <a16:creationId xmlns:a16="http://schemas.microsoft.com/office/drawing/2014/main" id="{EA4FEDDD-D102-48F1-8749-78AC05B37ADE}"/>
                </a:ext>
              </a:extLst>
            </p:cNvPr>
            <p:cNvSpPr>
              <a:spLocks noEditPoints="1"/>
            </p:cNvSpPr>
            <p:nvPr/>
          </p:nvSpPr>
          <p:spPr bwMode="auto">
            <a:xfrm>
              <a:off x="4328817" y="-677869"/>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20176">
              <a:extLst>
                <a:ext uri="{FF2B5EF4-FFF2-40B4-BE49-F238E27FC236}">
                  <a16:creationId xmlns:a16="http://schemas.microsoft.com/office/drawing/2014/main" id="{F9441EE5-8387-4429-971E-70BDE54192ED}"/>
                </a:ext>
              </a:extLst>
            </p:cNvPr>
            <p:cNvSpPr>
              <a:spLocks noEditPoints="1"/>
            </p:cNvSpPr>
            <p:nvPr/>
          </p:nvSpPr>
          <p:spPr bwMode="auto">
            <a:xfrm>
              <a:off x="4352829" y="-950673"/>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20177">
              <a:extLst>
                <a:ext uri="{FF2B5EF4-FFF2-40B4-BE49-F238E27FC236}">
                  <a16:creationId xmlns:a16="http://schemas.microsoft.com/office/drawing/2014/main" id="{F02DC8BE-DF79-4DB6-82CD-4D989CE8E7AE}"/>
                </a:ext>
              </a:extLst>
            </p:cNvPr>
            <p:cNvSpPr>
              <a:spLocks noEditPoints="1"/>
            </p:cNvSpPr>
            <p:nvPr/>
          </p:nvSpPr>
          <p:spPr bwMode="auto">
            <a:xfrm>
              <a:off x="4813062" y="-939334"/>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20178">
              <a:extLst>
                <a:ext uri="{FF2B5EF4-FFF2-40B4-BE49-F238E27FC236}">
                  <a16:creationId xmlns:a16="http://schemas.microsoft.com/office/drawing/2014/main" id="{B519A665-AC3C-48F8-BB0A-416B2BD663EF}"/>
                </a:ext>
              </a:extLst>
            </p:cNvPr>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4" name="Freeform 20179">
              <a:extLst>
                <a:ext uri="{FF2B5EF4-FFF2-40B4-BE49-F238E27FC236}">
                  <a16:creationId xmlns:a16="http://schemas.microsoft.com/office/drawing/2014/main" id="{D867BC3D-F353-48F2-A04A-3B111C820AA3}"/>
                </a:ext>
              </a:extLst>
            </p:cNvPr>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5" name="Freeform 20180">
              <a:extLst>
                <a:ext uri="{FF2B5EF4-FFF2-40B4-BE49-F238E27FC236}">
                  <a16:creationId xmlns:a16="http://schemas.microsoft.com/office/drawing/2014/main" id="{ED3E65A1-C4B9-4425-A225-814DF2A65A03}"/>
                </a:ext>
              </a:extLst>
            </p:cNvPr>
            <p:cNvSpPr>
              <a:spLocks noEditPoints="1"/>
            </p:cNvSpPr>
            <p:nvPr/>
          </p:nvSpPr>
          <p:spPr bwMode="auto">
            <a:xfrm>
              <a:off x="4622299" y="-42881"/>
              <a:ext cx="302820" cy="809075"/>
            </a:xfrm>
            <a:custGeom>
              <a:avLst/>
              <a:gdLst>
                <a:gd name="T0" fmla="*/ 3 w 192"/>
                <a:gd name="T1" fmla="*/ 413 h 513"/>
                <a:gd name="T2" fmla="*/ 0 w 192"/>
                <a:gd name="T3" fmla="*/ 416 h 513"/>
                <a:gd name="T4" fmla="*/ 89 w 192"/>
                <a:gd name="T5" fmla="*/ 513 h 513"/>
                <a:gd name="T6" fmla="*/ 95 w 192"/>
                <a:gd name="T7" fmla="*/ 513 h 513"/>
                <a:gd name="T8" fmla="*/ 3 w 192"/>
                <a:gd name="T9" fmla="*/ 413 h 513"/>
                <a:gd name="T10" fmla="*/ 167 w 192"/>
                <a:gd name="T11" fmla="*/ 0 h 513"/>
                <a:gd name="T12" fmla="*/ 164 w 192"/>
                <a:gd name="T13" fmla="*/ 0 h 513"/>
                <a:gd name="T14" fmla="*/ 163 w 192"/>
                <a:gd name="T15" fmla="*/ 0 h 513"/>
                <a:gd name="T16" fmla="*/ 163 w 192"/>
                <a:gd name="T17" fmla="*/ 0 h 513"/>
                <a:gd name="T18" fmla="*/ 188 w 192"/>
                <a:gd name="T19" fmla="*/ 513 h 513"/>
                <a:gd name="T20" fmla="*/ 192 w 192"/>
                <a:gd name="T21" fmla="*/ 513 h 513"/>
                <a:gd name="T22" fmla="*/ 167 w 192"/>
                <a:gd name="T23"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13">
                  <a:moveTo>
                    <a:pt x="3" y="413"/>
                  </a:moveTo>
                  <a:cubicBezTo>
                    <a:pt x="2" y="414"/>
                    <a:pt x="1" y="415"/>
                    <a:pt x="0" y="416"/>
                  </a:cubicBezTo>
                  <a:cubicBezTo>
                    <a:pt x="89" y="513"/>
                    <a:pt x="89" y="513"/>
                    <a:pt x="89" y="513"/>
                  </a:cubicBezTo>
                  <a:cubicBezTo>
                    <a:pt x="95" y="513"/>
                    <a:pt x="95" y="513"/>
                    <a:pt x="95" y="513"/>
                  </a:cubicBezTo>
                  <a:cubicBezTo>
                    <a:pt x="3" y="413"/>
                    <a:pt x="3" y="413"/>
                    <a:pt x="3" y="413"/>
                  </a:cubicBezTo>
                  <a:moveTo>
                    <a:pt x="167" y="0"/>
                  </a:moveTo>
                  <a:cubicBezTo>
                    <a:pt x="166" y="0"/>
                    <a:pt x="165" y="0"/>
                    <a:pt x="164" y="0"/>
                  </a:cubicBezTo>
                  <a:cubicBezTo>
                    <a:pt x="164" y="0"/>
                    <a:pt x="163" y="0"/>
                    <a:pt x="163" y="0"/>
                  </a:cubicBezTo>
                  <a:cubicBezTo>
                    <a:pt x="163" y="0"/>
                    <a:pt x="163" y="0"/>
                    <a:pt x="163" y="0"/>
                  </a:cubicBezTo>
                  <a:cubicBezTo>
                    <a:pt x="188" y="513"/>
                    <a:pt x="188" y="513"/>
                    <a:pt x="188" y="513"/>
                  </a:cubicBezTo>
                  <a:cubicBezTo>
                    <a:pt x="192" y="513"/>
                    <a:pt x="192" y="513"/>
                    <a:pt x="192" y="513"/>
                  </a:cubicBezTo>
                  <a:cubicBezTo>
                    <a:pt x="167" y="0"/>
                    <a:pt x="167" y="0"/>
                    <a:pt x="167"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6" name="Freeform 20181">
              <a:extLst>
                <a:ext uri="{FF2B5EF4-FFF2-40B4-BE49-F238E27FC236}">
                  <a16:creationId xmlns:a16="http://schemas.microsoft.com/office/drawing/2014/main" id="{D5BF8F38-F8D2-47B8-B34F-8B468FF88AEF}"/>
                </a:ext>
              </a:extLst>
            </p:cNvPr>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7" name="Freeform 20182">
              <a:extLst>
                <a:ext uri="{FF2B5EF4-FFF2-40B4-BE49-F238E27FC236}">
                  <a16:creationId xmlns:a16="http://schemas.microsoft.com/office/drawing/2014/main" id="{405A13E0-C430-41FF-8DDD-F3B0ACF00CF4}"/>
                </a:ext>
              </a:extLst>
            </p:cNvPr>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8" name="Freeform 20183">
              <a:extLst>
                <a:ext uri="{FF2B5EF4-FFF2-40B4-BE49-F238E27FC236}">
                  <a16:creationId xmlns:a16="http://schemas.microsoft.com/office/drawing/2014/main" id="{63C945F8-6AE0-434D-84C2-81724AF4065B}"/>
                </a:ext>
              </a:extLst>
            </p:cNvPr>
            <p:cNvSpPr>
              <a:spLocks noEditPoints="1"/>
            </p:cNvSpPr>
            <p:nvPr/>
          </p:nvSpPr>
          <p:spPr bwMode="auto">
            <a:xfrm>
              <a:off x="4584280" y="-600496"/>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20184">
              <a:extLst>
                <a:ext uri="{FF2B5EF4-FFF2-40B4-BE49-F238E27FC236}">
                  <a16:creationId xmlns:a16="http://schemas.microsoft.com/office/drawing/2014/main" id="{E69B53E1-6C4F-4667-AFB0-FC6F8CB29F0D}"/>
                </a:ext>
              </a:extLst>
            </p:cNvPr>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0" name="Freeform 20185">
              <a:extLst>
                <a:ext uri="{FF2B5EF4-FFF2-40B4-BE49-F238E27FC236}">
                  <a16:creationId xmlns:a16="http://schemas.microsoft.com/office/drawing/2014/main" id="{34C60F54-0F49-4615-9CEE-C0C60337CF5E}"/>
                </a:ext>
              </a:extLst>
            </p:cNvPr>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1" name="Freeform 20186">
              <a:extLst>
                <a:ext uri="{FF2B5EF4-FFF2-40B4-BE49-F238E27FC236}">
                  <a16:creationId xmlns:a16="http://schemas.microsoft.com/office/drawing/2014/main" id="{C9E375DD-7DE7-4359-B196-427F17EFFF01}"/>
                </a:ext>
              </a:extLst>
            </p:cNvPr>
            <p:cNvSpPr>
              <a:spLocks noEditPoints="1"/>
            </p:cNvSpPr>
            <p:nvPr/>
          </p:nvSpPr>
          <p:spPr bwMode="auto">
            <a:xfrm>
              <a:off x="5090536" y="471378"/>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2" name="Freeform 20187">
              <a:extLst>
                <a:ext uri="{FF2B5EF4-FFF2-40B4-BE49-F238E27FC236}">
                  <a16:creationId xmlns:a16="http://schemas.microsoft.com/office/drawing/2014/main" id="{6D649FB1-AA64-4DE5-BBD6-F7D1828585D0}"/>
                </a:ext>
              </a:extLst>
            </p:cNvPr>
            <p:cNvSpPr>
              <a:spLocks noEditPoints="1"/>
            </p:cNvSpPr>
            <p:nvPr/>
          </p:nvSpPr>
          <p:spPr bwMode="auto">
            <a:xfrm>
              <a:off x="5912954" y="-1124094"/>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20188">
              <a:extLst>
                <a:ext uri="{FF2B5EF4-FFF2-40B4-BE49-F238E27FC236}">
                  <a16:creationId xmlns:a16="http://schemas.microsoft.com/office/drawing/2014/main" id="{B7CE3CA2-8288-4B93-B884-27B46E6DA4E9}"/>
                </a:ext>
              </a:extLst>
            </p:cNvPr>
            <p:cNvSpPr/>
            <p:nvPr/>
          </p:nvSpPr>
          <p:spPr bwMode="auto">
            <a:xfrm>
              <a:off x="6668004" y="-795928"/>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4" name="Freeform 20189">
              <a:extLst>
                <a:ext uri="{FF2B5EF4-FFF2-40B4-BE49-F238E27FC236}">
                  <a16:creationId xmlns:a16="http://schemas.microsoft.com/office/drawing/2014/main" id="{FE6110CD-CE26-49D0-930A-ED1D02A3A00F}"/>
                </a:ext>
              </a:extLst>
            </p:cNvPr>
            <p:cNvSpPr>
              <a:spLocks noEditPoints="1"/>
            </p:cNvSpPr>
            <p:nvPr/>
          </p:nvSpPr>
          <p:spPr bwMode="auto">
            <a:xfrm>
              <a:off x="4912446" y="-1106752"/>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20190">
              <a:extLst>
                <a:ext uri="{FF2B5EF4-FFF2-40B4-BE49-F238E27FC236}">
                  <a16:creationId xmlns:a16="http://schemas.microsoft.com/office/drawing/2014/main" id="{389B25A1-52D2-425A-9A1A-52CD8FFE64DA}"/>
                </a:ext>
              </a:extLst>
            </p:cNvPr>
            <p:cNvSpPr>
              <a:spLocks noEditPoints="1"/>
            </p:cNvSpPr>
            <p:nvPr/>
          </p:nvSpPr>
          <p:spPr bwMode="auto">
            <a:xfrm>
              <a:off x="5556773" y="-1103417"/>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20191">
              <a:extLst>
                <a:ext uri="{FF2B5EF4-FFF2-40B4-BE49-F238E27FC236}">
                  <a16:creationId xmlns:a16="http://schemas.microsoft.com/office/drawing/2014/main" id="{DE3739B2-3F0A-4344-B592-D7853776B096}"/>
                </a:ext>
              </a:extLst>
            </p:cNvPr>
            <p:cNvSpPr/>
            <p:nvPr/>
          </p:nvSpPr>
          <p:spPr bwMode="auto">
            <a:xfrm>
              <a:off x="6668004" y="-769248"/>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7" name="Freeform 20192">
              <a:extLst>
                <a:ext uri="{FF2B5EF4-FFF2-40B4-BE49-F238E27FC236}">
                  <a16:creationId xmlns:a16="http://schemas.microsoft.com/office/drawing/2014/main" id="{55CA7CC7-2203-4EE7-8446-214933E17840}"/>
                </a:ext>
              </a:extLst>
            </p:cNvPr>
            <p:cNvSpPr/>
            <p:nvPr/>
          </p:nvSpPr>
          <p:spPr bwMode="auto">
            <a:xfrm>
              <a:off x="6253793" y="-769248"/>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Freeform 20193">
              <a:extLst>
                <a:ext uri="{FF2B5EF4-FFF2-40B4-BE49-F238E27FC236}">
                  <a16:creationId xmlns:a16="http://schemas.microsoft.com/office/drawing/2014/main" id="{C9436B3E-F43F-4E48-B55C-232911BF7461}"/>
                </a:ext>
              </a:extLst>
            </p:cNvPr>
            <p:cNvSpPr/>
            <p:nvPr/>
          </p:nvSpPr>
          <p:spPr bwMode="auto">
            <a:xfrm>
              <a:off x="6668004" y="-737899"/>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19" name="Freeform 20194">
              <a:extLst>
                <a:ext uri="{FF2B5EF4-FFF2-40B4-BE49-F238E27FC236}">
                  <a16:creationId xmlns:a16="http://schemas.microsoft.com/office/drawing/2014/main" id="{4D7AA26F-9056-4118-8C2C-8791B1477A8B}"/>
                </a:ext>
              </a:extLst>
            </p:cNvPr>
            <p:cNvSpPr>
              <a:spLocks noEditPoints="1"/>
            </p:cNvSpPr>
            <p:nvPr/>
          </p:nvSpPr>
          <p:spPr bwMode="auto">
            <a:xfrm>
              <a:off x="5398026" y="-652523"/>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Freeform 20196">
              <a:extLst>
                <a:ext uri="{FF2B5EF4-FFF2-40B4-BE49-F238E27FC236}">
                  <a16:creationId xmlns:a16="http://schemas.microsoft.com/office/drawing/2014/main" id="{2577A5AD-9FEA-4694-9CCD-919A0302436D}"/>
                </a:ext>
              </a:extLst>
            </p:cNvPr>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1" name="Freeform 20197">
              <a:extLst>
                <a:ext uri="{FF2B5EF4-FFF2-40B4-BE49-F238E27FC236}">
                  <a16:creationId xmlns:a16="http://schemas.microsoft.com/office/drawing/2014/main" id="{2F5DFB50-D145-4F1F-B507-BAE0CBEE33F3}"/>
                </a:ext>
              </a:extLst>
            </p:cNvPr>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Freeform 20198">
              <a:extLst>
                <a:ext uri="{FF2B5EF4-FFF2-40B4-BE49-F238E27FC236}">
                  <a16:creationId xmlns:a16="http://schemas.microsoft.com/office/drawing/2014/main" id="{32685C4B-1E4A-4F59-8328-4B5822870210}"/>
                </a:ext>
              </a:extLst>
            </p:cNvPr>
            <p:cNvSpPr>
              <a:spLocks noEditPoints="1"/>
            </p:cNvSpPr>
            <p:nvPr/>
          </p:nvSpPr>
          <p:spPr bwMode="auto">
            <a:xfrm>
              <a:off x="4500904" y="633460"/>
              <a:ext cx="1550787" cy="132734"/>
            </a:xfrm>
            <a:custGeom>
              <a:avLst/>
              <a:gdLst>
                <a:gd name="T0" fmla="*/ 15 w 984"/>
                <a:gd name="T1" fmla="*/ 3 h 84"/>
                <a:gd name="T2" fmla="*/ 0 w 984"/>
                <a:gd name="T3" fmla="*/ 84 h 84"/>
                <a:gd name="T4" fmla="*/ 4 w 984"/>
                <a:gd name="T5" fmla="*/ 84 h 84"/>
                <a:gd name="T6" fmla="*/ 20 w 984"/>
                <a:gd name="T7" fmla="*/ 4 h 84"/>
                <a:gd name="T8" fmla="*/ 15 w 984"/>
                <a:gd name="T9" fmla="*/ 3 h 84"/>
                <a:gd name="T10" fmla="*/ 811 w 984"/>
                <a:gd name="T11" fmla="*/ 0 h 84"/>
                <a:gd name="T12" fmla="*/ 809 w 984"/>
                <a:gd name="T13" fmla="*/ 4 h 84"/>
                <a:gd name="T14" fmla="*/ 974 w 984"/>
                <a:gd name="T15" fmla="*/ 84 h 84"/>
                <a:gd name="T16" fmla="*/ 984 w 984"/>
                <a:gd name="T17" fmla="*/ 84 h 84"/>
                <a:gd name="T18" fmla="*/ 811 w 984"/>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4" h="84">
                  <a:moveTo>
                    <a:pt x="15" y="3"/>
                  </a:moveTo>
                  <a:cubicBezTo>
                    <a:pt x="0" y="84"/>
                    <a:pt x="0" y="84"/>
                    <a:pt x="0" y="84"/>
                  </a:cubicBezTo>
                  <a:cubicBezTo>
                    <a:pt x="4" y="84"/>
                    <a:pt x="4" y="84"/>
                    <a:pt x="4" y="84"/>
                  </a:cubicBezTo>
                  <a:cubicBezTo>
                    <a:pt x="20" y="4"/>
                    <a:pt x="20" y="4"/>
                    <a:pt x="20" y="4"/>
                  </a:cubicBezTo>
                  <a:cubicBezTo>
                    <a:pt x="18" y="3"/>
                    <a:pt x="17" y="3"/>
                    <a:pt x="15" y="3"/>
                  </a:cubicBezTo>
                  <a:moveTo>
                    <a:pt x="811" y="0"/>
                  </a:moveTo>
                  <a:cubicBezTo>
                    <a:pt x="809" y="4"/>
                    <a:pt x="809" y="4"/>
                    <a:pt x="809" y="4"/>
                  </a:cubicBezTo>
                  <a:cubicBezTo>
                    <a:pt x="974" y="84"/>
                    <a:pt x="974" y="84"/>
                    <a:pt x="974" y="84"/>
                  </a:cubicBezTo>
                  <a:cubicBezTo>
                    <a:pt x="984" y="84"/>
                    <a:pt x="984" y="84"/>
                    <a:pt x="984" y="84"/>
                  </a:cubicBezTo>
                  <a:cubicBezTo>
                    <a:pt x="811" y="0"/>
                    <a:pt x="811" y="0"/>
                    <a:pt x="81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Freeform 20199">
              <a:extLst>
                <a:ext uri="{FF2B5EF4-FFF2-40B4-BE49-F238E27FC236}">
                  <a16:creationId xmlns:a16="http://schemas.microsoft.com/office/drawing/2014/main" id="{FFE47A54-B735-459C-A5FF-FC42F80A23C7}"/>
                </a:ext>
              </a:extLst>
            </p:cNvPr>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4" name="Freeform 20200">
              <a:extLst>
                <a:ext uri="{FF2B5EF4-FFF2-40B4-BE49-F238E27FC236}">
                  <a16:creationId xmlns:a16="http://schemas.microsoft.com/office/drawing/2014/main" id="{D8A0AF62-0061-4B2D-A5E5-EC5915E924CC}"/>
                </a:ext>
              </a:extLst>
            </p:cNvPr>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5" name="Freeform 20201">
              <a:extLst>
                <a:ext uri="{FF2B5EF4-FFF2-40B4-BE49-F238E27FC236}">
                  <a16:creationId xmlns:a16="http://schemas.microsoft.com/office/drawing/2014/main" id="{7D43516E-370A-4C95-B000-38DF384E2D59}"/>
                </a:ext>
              </a:extLst>
            </p:cNvPr>
            <p:cNvSpPr>
              <a:spLocks noEditPoints="1"/>
            </p:cNvSpPr>
            <p:nvPr/>
          </p:nvSpPr>
          <p:spPr bwMode="auto">
            <a:xfrm>
              <a:off x="4506907" y="458706"/>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6" name="Freeform 20204">
              <a:extLst>
                <a:ext uri="{FF2B5EF4-FFF2-40B4-BE49-F238E27FC236}">
                  <a16:creationId xmlns:a16="http://schemas.microsoft.com/office/drawing/2014/main" id="{3F9AD541-71A6-48B1-8777-1062D9BC0637}"/>
                </a:ext>
              </a:extLst>
            </p:cNvPr>
            <p:cNvSpPr>
              <a:spLocks noEditPoints="1"/>
            </p:cNvSpPr>
            <p:nvPr/>
          </p:nvSpPr>
          <p:spPr bwMode="auto">
            <a:xfrm>
              <a:off x="6970824" y="-361042"/>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7" name="Freeform 20205">
              <a:extLst>
                <a:ext uri="{FF2B5EF4-FFF2-40B4-BE49-F238E27FC236}">
                  <a16:creationId xmlns:a16="http://schemas.microsoft.com/office/drawing/2014/main" id="{2B1EF791-C699-47E0-91BE-550553B1E4B9}"/>
                </a:ext>
              </a:extLst>
            </p:cNvPr>
            <p:cNvSpPr/>
            <p:nvPr/>
          </p:nvSpPr>
          <p:spPr bwMode="auto">
            <a:xfrm>
              <a:off x="6101049" y="155886"/>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8" name="Freeform 20206">
              <a:extLst>
                <a:ext uri="{FF2B5EF4-FFF2-40B4-BE49-F238E27FC236}">
                  <a16:creationId xmlns:a16="http://schemas.microsoft.com/office/drawing/2014/main" id="{98DCEA5F-4FE2-4756-947A-0904E0E473FE}"/>
                </a:ext>
              </a:extLst>
            </p:cNvPr>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29" name="Freeform 20207">
              <a:extLst>
                <a:ext uri="{FF2B5EF4-FFF2-40B4-BE49-F238E27FC236}">
                  <a16:creationId xmlns:a16="http://schemas.microsoft.com/office/drawing/2014/main" id="{4F7093FE-5B9E-4C38-B779-FAD4C19A97E6}"/>
                </a:ext>
              </a:extLst>
            </p:cNvPr>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0" name="Freeform 20208">
              <a:extLst>
                <a:ext uri="{FF2B5EF4-FFF2-40B4-BE49-F238E27FC236}">
                  <a16:creationId xmlns:a16="http://schemas.microsoft.com/office/drawing/2014/main" id="{444C046E-B549-4186-9B23-E951925B5640}"/>
                </a:ext>
              </a:extLst>
            </p:cNvPr>
            <p:cNvSpPr/>
            <p:nvPr/>
          </p:nvSpPr>
          <p:spPr bwMode="auto">
            <a:xfrm>
              <a:off x="5708183" y="213915"/>
              <a:ext cx="271471" cy="552279"/>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1" name="Freeform 20209">
              <a:extLst>
                <a:ext uri="{FF2B5EF4-FFF2-40B4-BE49-F238E27FC236}">
                  <a16:creationId xmlns:a16="http://schemas.microsoft.com/office/drawing/2014/main" id="{93EB72C3-600B-4FAB-9432-FA46472563CF}"/>
                </a:ext>
              </a:extLst>
            </p:cNvPr>
            <p:cNvSpPr/>
            <p:nvPr/>
          </p:nvSpPr>
          <p:spPr bwMode="auto">
            <a:xfrm>
              <a:off x="6668004" y="327973"/>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2" name="Freeform 20210">
              <a:extLst>
                <a:ext uri="{FF2B5EF4-FFF2-40B4-BE49-F238E27FC236}">
                  <a16:creationId xmlns:a16="http://schemas.microsoft.com/office/drawing/2014/main" id="{9B5857DE-A071-4314-8B64-6E1C1DA90972}"/>
                </a:ext>
              </a:extLst>
            </p:cNvPr>
            <p:cNvSpPr>
              <a:spLocks noEditPoints="1"/>
            </p:cNvSpPr>
            <p:nvPr/>
          </p:nvSpPr>
          <p:spPr bwMode="auto">
            <a:xfrm>
              <a:off x="5982322" y="143213"/>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3" name="Freeform 20213">
              <a:extLst>
                <a:ext uri="{FF2B5EF4-FFF2-40B4-BE49-F238E27FC236}">
                  <a16:creationId xmlns:a16="http://schemas.microsoft.com/office/drawing/2014/main" id="{AEE7A2FB-F918-40C0-80D4-93D51742CA91}"/>
                </a:ext>
              </a:extLst>
            </p:cNvPr>
            <p:cNvSpPr/>
            <p:nvPr/>
          </p:nvSpPr>
          <p:spPr bwMode="auto">
            <a:xfrm>
              <a:off x="6513926" y="-201628"/>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20215">
              <a:extLst>
                <a:ext uri="{FF2B5EF4-FFF2-40B4-BE49-F238E27FC236}">
                  <a16:creationId xmlns:a16="http://schemas.microsoft.com/office/drawing/2014/main" id="{ECA5505B-A301-4641-A343-23B4B95E1785}"/>
                </a:ext>
              </a:extLst>
            </p:cNvPr>
            <p:cNvSpPr/>
            <p:nvPr/>
          </p:nvSpPr>
          <p:spPr bwMode="auto">
            <a:xfrm>
              <a:off x="6504588" y="-69561"/>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20216">
              <a:extLst>
                <a:ext uri="{FF2B5EF4-FFF2-40B4-BE49-F238E27FC236}">
                  <a16:creationId xmlns:a16="http://schemas.microsoft.com/office/drawing/2014/main" id="{D673F888-17D4-4F16-AC29-0004235FEA55}"/>
                </a:ext>
              </a:extLst>
            </p:cNvPr>
            <p:cNvSpPr>
              <a:spLocks noEditPoints="1"/>
            </p:cNvSpPr>
            <p:nvPr/>
          </p:nvSpPr>
          <p:spPr bwMode="auto">
            <a:xfrm>
              <a:off x="6515260" y="454036"/>
              <a:ext cx="808410" cy="548277"/>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6" name="Freeform 20217">
              <a:extLst>
                <a:ext uri="{FF2B5EF4-FFF2-40B4-BE49-F238E27FC236}">
                  <a16:creationId xmlns:a16="http://schemas.microsoft.com/office/drawing/2014/main" id="{2E17D3F7-820D-4C60-88FA-AB7F0863EC4B}"/>
                </a:ext>
              </a:extLst>
            </p:cNvPr>
            <p:cNvSpPr>
              <a:spLocks noEditPoints="1"/>
            </p:cNvSpPr>
            <p:nvPr/>
          </p:nvSpPr>
          <p:spPr bwMode="auto">
            <a:xfrm>
              <a:off x="6488579" y="-118253"/>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20218">
              <a:extLst>
                <a:ext uri="{FF2B5EF4-FFF2-40B4-BE49-F238E27FC236}">
                  <a16:creationId xmlns:a16="http://schemas.microsoft.com/office/drawing/2014/main" id="{33B11869-A18B-47D3-B5E0-D3CE2516A812}"/>
                </a:ext>
              </a:extLst>
            </p:cNvPr>
            <p:cNvSpPr/>
            <p:nvPr/>
          </p:nvSpPr>
          <p:spPr bwMode="auto">
            <a:xfrm>
              <a:off x="6907459" y="-832614"/>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8" name="Freeform 20219">
              <a:extLst>
                <a:ext uri="{FF2B5EF4-FFF2-40B4-BE49-F238E27FC236}">
                  <a16:creationId xmlns:a16="http://schemas.microsoft.com/office/drawing/2014/main" id="{C60C7A24-EB74-42CA-A01E-AD9316315789}"/>
                </a:ext>
              </a:extLst>
            </p:cNvPr>
            <p:cNvSpPr>
              <a:spLocks noEditPoints="1"/>
            </p:cNvSpPr>
            <p:nvPr/>
          </p:nvSpPr>
          <p:spPr bwMode="auto">
            <a:xfrm>
              <a:off x="5986992" y="-1158778"/>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20223">
              <a:extLst>
                <a:ext uri="{FF2B5EF4-FFF2-40B4-BE49-F238E27FC236}">
                  <a16:creationId xmlns:a16="http://schemas.microsoft.com/office/drawing/2014/main" id="{D6B5506C-1DF5-47BE-88C5-9519BDEECE4D}"/>
                </a:ext>
              </a:extLst>
            </p:cNvPr>
            <p:cNvSpPr/>
            <p:nvPr/>
          </p:nvSpPr>
          <p:spPr bwMode="auto">
            <a:xfrm>
              <a:off x="6026345" y="-1117424"/>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20224">
              <a:extLst>
                <a:ext uri="{FF2B5EF4-FFF2-40B4-BE49-F238E27FC236}">
                  <a16:creationId xmlns:a16="http://schemas.microsoft.com/office/drawing/2014/main" id="{DDF77915-0B74-4618-865E-F653F9E7E533}"/>
                </a:ext>
              </a:extLst>
            </p:cNvPr>
            <p:cNvSpPr/>
            <p:nvPr/>
          </p:nvSpPr>
          <p:spPr bwMode="auto">
            <a:xfrm>
              <a:off x="6668004" y="-739233"/>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1" name="Freeform 20225">
              <a:extLst>
                <a:ext uri="{FF2B5EF4-FFF2-40B4-BE49-F238E27FC236}">
                  <a16:creationId xmlns:a16="http://schemas.microsoft.com/office/drawing/2014/main" id="{78B87CE3-6E8E-4AD4-8CFD-9074691918DD}"/>
                </a:ext>
              </a:extLst>
            </p:cNvPr>
            <p:cNvSpPr>
              <a:spLocks noEditPoints="1"/>
            </p:cNvSpPr>
            <p:nvPr/>
          </p:nvSpPr>
          <p:spPr bwMode="auto">
            <a:xfrm>
              <a:off x="5708183" y="-673200"/>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20231">
              <a:extLst>
                <a:ext uri="{FF2B5EF4-FFF2-40B4-BE49-F238E27FC236}">
                  <a16:creationId xmlns:a16="http://schemas.microsoft.com/office/drawing/2014/main" id="{E70011B6-53B5-4630-A69D-CB8744EA3D5A}"/>
                </a:ext>
              </a:extLst>
            </p:cNvPr>
            <p:cNvSpPr>
              <a:spLocks noEditPoints="1"/>
            </p:cNvSpPr>
            <p:nvPr/>
          </p:nvSpPr>
          <p:spPr bwMode="auto">
            <a:xfrm>
              <a:off x="7470411" y="-1270835"/>
              <a:ext cx="446226" cy="11212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20252">
              <a:extLst>
                <a:ext uri="{FF2B5EF4-FFF2-40B4-BE49-F238E27FC236}">
                  <a16:creationId xmlns:a16="http://schemas.microsoft.com/office/drawing/2014/main" id="{4532AAE9-7C42-41C7-B9B5-FE9D604C61A8}"/>
                </a:ext>
              </a:extLst>
            </p:cNvPr>
            <p:cNvSpPr/>
            <p:nvPr/>
          </p:nvSpPr>
          <p:spPr bwMode="auto">
            <a:xfrm>
              <a:off x="4294132" y="-731229"/>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20253">
              <a:extLst>
                <a:ext uri="{FF2B5EF4-FFF2-40B4-BE49-F238E27FC236}">
                  <a16:creationId xmlns:a16="http://schemas.microsoft.com/office/drawing/2014/main" id="{B5CB4E13-9434-4503-B60A-8C786EABD729}"/>
                </a:ext>
              </a:extLst>
            </p:cNvPr>
            <p:cNvSpPr/>
            <p:nvPr/>
          </p:nvSpPr>
          <p:spPr bwMode="auto">
            <a:xfrm>
              <a:off x="4762370" y="-994696"/>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20254">
              <a:extLst>
                <a:ext uri="{FF2B5EF4-FFF2-40B4-BE49-F238E27FC236}">
                  <a16:creationId xmlns:a16="http://schemas.microsoft.com/office/drawing/2014/main" id="{A2535892-5D3F-47BD-9D41-9E528ACA1910}"/>
                </a:ext>
              </a:extLst>
            </p:cNvPr>
            <p:cNvSpPr/>
            <p:nvPr/>
          </p:nvSpPr>
          <p:spPr bwMode="auto">
            <a:xfrm>
              <a:off x="5434044" y="-550471"/>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20256">
              <a:extLst>
                <a:ext uri="{FF2B5EF4-FFF2-40B4-BE49-F238E27FC236}">
                  <a16:creationId xmlns:a16="http://schemas.microsoft.com/office/drawing/2014/main" id="{EA4A0619-8B41-4A1D-8E78-0616DA363AB7}"/>
                </a:ext>
              </a:extLst>
            </p:cNvPr>
            <p:cNvSpPr/>
            <p:nvPr/>
          </p:nvSpPr>
          <p:spPr bwMode="auto">
            <a:xfrm>
              <a:off x="4830405" y="-142265"/>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20257">
              <a:extLst>
                <a:ext uri="{FF2B5EF4-FFF2-40B4-BE49-F238E27FC236}">
                  <a16:creationId xmlns:a16="http://schemas.microsoft.com/office/drawing/2014/main" id="{459C7694-2A86-4C5C-A264-2DF551C9E358}"/>
                </a:ext>
              </a:extLst>
            </p:cNvPr>
            <p:cNvSpPr/>
            <p:nvPr/>
          </p:nvSpPr>
          <p:spPr bwMode="auto">
            <a:xfrm>
              <a:off x="5660826" y="-439748"/>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20258">
              <a:extLst>
                <a:ext uri="{FF2B5EF4-FFF2-40B4-BE49-F238E27FC236}">
                  <a16:creationId xmlns:a16="http://schemas.microsoft.com/office/drawing/2014/main" id="{3B98CB2E-9684-410B-9ED3-B328D8ECD097}"/>
                </a:ext>
              </a:extLst>
            </p:cNvPr>
            <p:cNvSpPr/>
            <p:nvPr/>
          </p:nvSpPr>
          <p:spPr bwMode="auto">
            <a:xfrm>
              <a:off x="6135734" y="-717222"/>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20259">
              <a:extLst>
                <a:ext uri="{FF2B5EF4-FFF2-40B4-BE49-F238E27FC236}">
                  <a16:creationId xmlns:a16="http://schemas.microsoft.com/office/drawing/2014/main" id="{0B424FBA-E7A6-4045-8850-C5B3B67E15D4}"/>
                </a:ext>
              </a:extLst>
            </p:cNvPr>
            <p:cNvSpPr/>
            <p:nvPr/>
          </p:nvSpPr>
          <p:spPr bwMode="auto">
            <a:xfrm>
              <a:off x="6909460" y="362657"/>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0" name="Freeform 20260">
              <a:extLst>
                <a:ext uri="{FF2B5EF4-FFF2-40B4-BE49-F238E27FC236}">
                  <a16:creationId xmlns:a16="http://schemas.microsoft.com/office/drawing/2014/main" id="{39852451-9D32-46F3-96D1-B895A9A2B4DD}"/>
                </a:ext>
              </a:extLst>
            </p:cNvPr>
            <p:cNvSpPr/>
            <p:nvPr/>
          </p:nvSpPr>
          <p:spPr bwMode="auto">
            <a:xfrm>
              <a:off x="6668004" y="-811936"/>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1" name="Freeform 20262">
              <a:extLst>
                <a:ext uri="{FF2B5EF4-FFF2-40B4-BE49-F238E27FC236}">
                  <a16:creationId xmlns:a16="http://schemas.microsoft.com/office/drawing/2014/main" id="{7DFD80A3-611B-4AFD-8F8A-39E6665E5FD5}"/>
                </a:ext>
              </a:extLst>
            </p:cNvPr>
            <p:cNvSpPr/>
            <p:nvPr/>
          </p:nvSpPr>
          <p:spPr bwMode="auto">
            <a:xfrm>
              <a:off x="7177596" y="-893978"/>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2" name="Freeform 20263">
              <a:extLst>
                <a:ext uri="{FF2B5EF4-FFF2-40B4-BE49-F238E27FC236}">
                  <a16:creationId xmlns:a16="http://schemas.microsoft.com/office/drawing/2014/main" id="{AD5C9FD8-45E0-4E0F-B2A6-8A6E07878A79}"/>
                </a:ext>
              </a:extLst>
            </p:cNvPr>
            <p:cNvSpPr/>
            <p:nvPr/>
          </p:nvSpPr>
          <p:spPr bwMode="auto">
            <a:xfrm>
              <a:off x="7429724" y="-162275"/>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3" name="Freeform 20292">
              <a:extLst>
                <a:ext uri="{FF2B5EF4-FFF2-40B4-BE49-F238E27FC236}">
                  <a16:creationId xmlns:a16="http://schemas.microsoft.com/office/drawing/2014/main" id="{B97896EF-973B-4029-8071-8864EACFA381}"/>
                </a:ext>
              </a:extLst>
            </p:cNvPr>
            <p:cNvSpPr/>
            <p:nvPr/>
          </p:nvSpPr>
          <p:spPr bwMode="auto">
            <a:xfrm>
              <a:off x="5911620" y="-1176121"/>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20293">
              <a:extLst>
                <a:ext uri="{FF2B5EF4-FFF2-40B4-BE49-F238E27FC236}">
                  <a16:creationId xmlns:a16="http://schemas.microsoft.com/office/drawing/2014/main" id="{AE3F8BF9-428E-44B6-9B1D-03C05F34DFD8}"/>
                </a:ext>
              </a:extLst>
            </p:cNvPr>
            <p:cNvSpPr>
              <a:spLocks noEditPoints="1"/>
            </p:cNvSpPr>
            <p:nvPr/>
          </p:nvSpPr>
          <p:spPr bwMode="auto">
            <a:xfrm>
              <a:off x="5870933" y="-1216808"/>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0294">
              <a:extLst>
                <a:ext uri="{FF2B5EF4-FFF2-40B4-BE49-F238E27FC236}">
                  <a16:creationId xmlns:a16="http://schemas.microsoft.com/office/drawing/2014/main" id="{8A89165F-7384-46E8-8FFF-E9C659DDED74}"/>
                </a:ext>
              </a:extLst>
            </p:cNvPr>
            <p:cNvSpPr/>
            <p:nvPr/>
          </p:nvSpPr>
          <p:spPr bwMode="auto">
            <a:xfrm>
              <a:off x="7021516" y="-438414"/>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6" name="Freeform 20295">
              <a:extLst>
                <a:ext uri="{FF2B5EF4-FFF2-40B4-BE49-F238E27FC236}">
                  <a16:creationId xmlns:a16="http://schemas.microsoft.com/office/drawing/2014/main" id="{3D1623C3-F433-47E9-9FA3-AEABAF2BB3F5}"/>
                </a:ext>
              </a:extLst>
            </p:cNvPr>
            <p:cNvSpPr>
              <a:spLocks noEditPoints="1"/>
            </p:cNvSpPr>
            <p:nvPr/>
          </p:nvSpPr>
          <p:spPr bwMode="auto">
            <a:xfrm>
              <a:off x="6980162" y="-479102"/>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7" name="Freeform 20296">
              <a:extLst>
                <a:ext uri="{FF2B5EF4-FFF2-40B4-BE49-F238E27FC236}">
                  <a16:creationId xmlns:a16="http://schemas.microsoft.com/office/drawing/2014/main" id="{AB9B90B9-296C-4E9A-A72A-6192402EEE4E}"/>
                </a:ext>
              </a:extLst>
            </p:cNvPr>
            <p:cNvSpPr/>
            <p:nvPr/>
          </p:nvSpPr>
          <p:spPr bwMode="auto">
            <a:xfrm>
              <a:off x="7349016" y="669479"/>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8" name="Freeform 20297">
              <a:extLst>
                <a:ext uri="{FF2B5EF4-FFF2-40B4-BE49-F238E27FC236}">
                  <a16:creationId xmlns:a16="http://schemas.microsoft.com/office/drawing/2014/main" id="{A5AEDAE8-B63C-42C1-8862-4D1DE03A5C45}"/>
                </a:ext>
              </a:extLst>
            </p:cNvPr>
            <p:cNvSpPr>
              <a:spLocks noEditPoints="1"/>
            </p:cNvSpPr>
            <p:nvPr/>
          </p:nvSpPr>
          <p:spPr bwMode="auto">
            <a:xfrm>
              <a:off x="7308329" y="628791"/>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9" name="Freeform 20298">
              <a:extLst>
                <a:ext uri="{FF2B5EF4-FFF2-40B4-BE49-F238E27FC236}">
                  <a16:creationId xmlns:a16="http://schemas.microsoft.com/office/drawing/2014/main" id="{5C756244-1380-447D-9040-85D09D928E60}"/>
                </a:ext>
              </a:extLst>
            </p:cNvPr>
            <p:cNvSpPr/>
            <p:nvPr/>
          </p:nvSpPr>
          <p:spPr bwMode="auto">
            <a:xfrm>
              <a:off x="6920132" y="-843286"/>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0" name="Freeform 20299">
              <a:extLst>
                <a:ext uri="{FF2B5EF4-FFF2-40B4-BE49-F238E27FC236}">
                  <a16:creationId xmlns:a16="http://schemas.microsoft.com/office/drawing/2014/main" id="{C74CD98F-DB69-4658-8BFC-EF150FB85546}"/>
                </a:ext>
              </a:extLst>
            </p:cNvPr>
            <p:cNvSpPr>
              <a:spLocks noEditPoints="1"/>
            </p:cNvSpPr>
            <p:nvPr/>
          </p:nvSpPr>
          <p:spPr bwMode="auto">
            <a:xfrm>
              <a:off x="6892118" y="-871967"/>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1" name="Freeform 20306">
              <a:extLst>
                <a:ext uri="{FF2B5EF4-FFF2-40B4-BE49-F238E27FC236}">
                  <a16:creationId xmlns:a16="http://schemas.microsoft.com/office/drawing/2014/main" id="{1F3EFCF4-7A0D-4D54-9F3D-0AD1BB7A5972}"/>
                </a:ext>
              </a:extLst>
            </p:cNvPr>
            <p:cNvSpPr/>
            <p:nvPr/>
          </p:nvSpPr>
          <p:spPr bwMode="auto">
            <a:xfrm>
              <a:off x="6452561" y="-122922"/>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2" name="Freeform 20307">
              <a:extLst>
                <a:ext uri="{FF2B5EF4-FFF2-40B4-BE49-F238E27FC236}">
                  <a16:creationId xmlns:a16="http://schemas.microsoft.com/office/drawing/2014/main" id="{FDD4B0BC-318C-4AA0-B355-91EF54B953E3}"/>
                </a:ext>
              </a:extLst>
            </p:cNvPr>
            <p:cNvSpPr>
              <a:spLocks noEditPoints="1"/>
            </p:cNvSpPr>
            <p:nvPr/>
          </p:nvSpPr>
          <p:spPr bwMode="auto">
            <a:xfrm>
              <a:off x="6428549" y="-146934"/>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3" name="Freeform 20308">
              <a:extLst>
                <a:ext uri="{FF2B5EF4-FFF2-40B4-BE49-F238E27FC236}">
                  <a16:creationId xmlns:a16="http://schemas.microsoft.com/office/drawing/2014/main" id="{A84ED91E-DDC7-4FB9-851D-A52849A4D301}"/>
                </a:ext>
              </a:extLst>
            </p:cNvPr>
            <p:cNvSpPr/>
            <p:nvPr/>
          </p:nvSpPr>
          <p:spPr bwMode="auto">
            <a:xfrm>
              <a:off x="5969649" y="89852"/>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4" name="Freeform 20309">
              <a:extLst>
                <a:ext uri="{FF2B5EF4-FFF2-40B4-BE49-F238E27FC236}">
                  <a16:creationId xmlns:a16="http://schemas.microsoft.com/office/drawing/2014/main" id="{9B129AF3-B7E7-4C1C-B8BD-2241BE116EF2}"/>
                </a:ext>
              </a:extLst>
            </p:cNvPr>
            <p:cNvSpPr>
              <a:spLocks noEditPoints="1"/>
            </p:cNvSpPr>
            <p:nvPr/>
          </p:nvSpPr>
          <p:spPr bwMode="auto">
            <a:xfrm>
              <a:off x="5924293" y="43829"/>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5" name="Freeform 20310">
              <a:extLst>
                <a:ext uri="{FF2B5EF4-FFF2-40B4-BE49-F238E27FC236}">
                  <a16:creationId xmlns:a16="http://schemas.microsoft.com/office/drawing/2014/main" id="{957EA9C1-8CE2-40B5-A045-5F9A9DA32F0A}"/>
                </a:ext>
              </a:extLst>
            </p:cNvPr>
            <p:cNvSpPr/>
            <p:nvPr/>
          </p:nvSpPr>
          <p:spPr bwMode="auto">
            <a:xfrm>
              <a:off x="4789050" y="-657191"/>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6" name="Freeform 20312">
              <a:extLst>
                <a:ext uri="{FF2B5EF4-FFF2-40B4-BE49-F238E27FC236}">
                  <a16:creationId xmlns:a16="http://schemas.microsoft.com/office/drawing/2014/main" id="{85DCA704-6EFE-4ACE-A36F-172AE43502E8}"/>
                </a:ext>
              </a:extLst>
            </p:cNvPr>
            <p:cNvSpPr>
              <a:spLocks noEditPoints="1"/>
            </p:cNvSpPr>
            <p:nvPr/>
          </p:nvSpPr>
          <p:spPr bwMode="auto">
            <a:xfrm>
              <a:off x="4748355" y="-698546"/>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20313">
              <a:extLst>
                <a:ext uri="{FF2B5EF4-FFF2-40B4-BE49-F238E27FC236}">
                  <a16:creationId xmlns:a16="http://schemas.microsoft.com/office/drawing/2014/main" id="{BF873867-3F7D-435C-98AC-C254D189E0EA}"/>
                </a:ext>
              </a:extLst>
            </p:cNvPr>
            <p:cNvSpPr/>
            <p:nvPr/>
          </p:nvSpPr>
          <p:spPr bwMode="auto">
            <a:xfrm>
              <a:off x="4494894" y="476047"/>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8" name="Freeform 20314">
              <a:extLst>
                <a:ext uri="{FF2B5EF4-FFF2-40B4-BE49-F238E27FC236}">
                  <a16:creationId xmlns:a16="http://schemas.microsoft.com/office/drawing/2014/main" id="{12CBFB26-CC0C-4DA4-8028-48432AFD2A46}"/>
                </a:ext>
              </a:extLst>
            </p:cNvPr>
            <p:cNvSpPr>
              <a:spLocks noEditPoints="1"/>
            </p:cNvSpPr>
            <p:nvPr/>
          </p:nvSpPr>
          <p:spPr bwMode="auto">
            <a:xfrm>
              <a:off x="4439532" y="419351"/>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9" name="Freeform 20315">
              <a:extLst>
                <a:ext uri="{FF2B5EF4-FFF2-40B4-BE49-F238E27FC236}">
                  <a16:creationId xmlns:a16="http://schemas.microsoft.com/office/drawing/2014/main" id="{157EEE33-FCF7-4FDE-A1BC-94F1543EE402}"/>
                </a:ext>
              </a:extLst>
            </p:cNvPr>
            <p:cNvSpPr/>
            <p:nvPr/>
          </p:nvSpPr>
          <p:spPr bwMode="auto">
            <a:xfrm>
              <a:off x="5096531" y="-592493"/>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20316">
              <a:extLst>
                <a:ext uri="{FF2B5EF4-FFF2-40B4-BE49-F238E27FC236}">
                  <a16:creationId xmlns:a16="http://schemas.microsoft.com/office/drawing/2014/main" id="{01031274-A385-42A9-BFAE-8220BD47ADDC}"/>
                </a:ext>
              </a:extLst>
            </p:cNvPr>
            <p:cNvSpPr>
              <a:spLocks noEditPoints="1"/>
            </p:cNvSpPr>
            <p:nvPr/>
          </p:nvSpPr>
          <p:spPr bwMode="auto">
            <a:xfrm>
              <a:off x="5074520" y="-616505"/>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20317">
              <a:extLst>
                <a:ext uri="{FF2B5EF4-FFF2-40B4-BE49-F238E27FC236}">
                  <a16:creationId xmlns:a16="http://schemas.microsoft.com/office/drawing/2014/main" id="{8DDC304F-3CC3-469B-9A4F-52131A19B3D4}"/>
                </a:ext>
              </a:extLst>
            </p:cNvPr>
            <p:cNvSpPr/>
            <p:nvPr/>
          </p:nvSpPr>
          <p:spPr bwMode="auto">
            <a:xfrm>
              <a:off x="5359997" y="420685"/>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2" name="Freeform 20318">
              <a:extLst>
                <a:ext uri="{FF2B5EF4-FFF2-40B4-BE49-F238E27FC236}">
                  <a16:creationId xmlns:a16="http://schemas.microsoft.com/office/drawing/2014/main" id="{979237A1-47BA-438C-A8BF-3E8234E05EF3}"/>
                </a:ext>
              </a:extLst>
            </p:cNvPr>
            <p:cNvSpPr>
              <a:spLocks noEditPoints="1"/>
            </p:cNvSpPr>
            <p:nvPr/>
          </p:nvSpPr>
          <p:spPr bwMode="auto">
            <a:xfrm>
              <a:off x="5328648" y="389336"/>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3" name="Freeform 20423">
              <a:extLst>
                <a:ext uri="{FF2B5EF4-FFF2-40B4-BE49-F238E27FC236}">
                  <a16:creationId xmlns:a16="http://schemas.microsoft.com/office/drawing/2014/main" id="{315EE0A8-6C5A-480F-9C98-90C773269830}"/>
                </a:ext>
              </a:extLst>
            </p:cNvPr>
            <p:cNvSpPr/>
            <p:nvPr/>
          </p:nvSpPr>
          <p:spPr bwMode="auto">
            <a:xfrm>
              <a:off x="5276622" y="-947339"/>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20541">
              <a:extLst>
                <a:ext uri="{FF2B5EF4-FFF2-40B4-BE49-F238E27FC236}">
                  <a16:creationId xmlns:a16="http://schemas.microsoft.com/office/drawing/2014/main" id="{6851BD9A-0E50-4F8E-8AD4-96036B004A94}"/>
                </a:ext>
              </a:extLst>
            </p:cNvPr>
            <p:cNvSpPr/>
            <p:nvPr/>
          </p:nvSpPr>
          <p:spPr bwMode="auto">
            <a:xfrm>
              <a:off x="6887440" y="-1084740"/>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20648">
              <a:extLst>
                <a:ext uri="{FF2B5EF4-FFF2-40B4-BE49-F238E27FC236}">
                  <a16:creationId xmlns:a16="http://schemas.microsoft.com/office/drawing/2014/main" id="{88161A9A-0130-4267-90FC-58E0CEB08244}"/>
                </a:ext>
              </a:extLst>
            </p:cNvPr>
            <p:cNvSpPr/>
            <p:nvPr/>
          </p:nvSpPr>
          <p:spPr bwMode="auto">
            <a:xfrm>
              <a:off x="5875595" y="-168944"/>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20654">
              <a:extLst>
                <a:ext uri="{FF2B5EF4-FFF2-40B4-BE49-F238E27FC236}">
                  <a16:creationId xmlns:a16="http://schemas.microsoft.com/office/drawing/2014/main" id="{4F227F7F-C4C8-4470-9E48-EEE763EF81F0}"/>
                </a:ext>
              </a:extLst>
            </p:cNvPr>
            <p:cNvSpPr>
              <a:spLocks noEditPoints="1"/>
            </p:cNvSpPr>
            <p:nvPr/>
          </p:nvSpPr>
          <p:spPr bwMode="auto">
            <a:xfrm>
              <a:off x="5484730" y="-172279"/>
              <a:ext cx="1446732" cy="1485418"/>
            </a:xfrm>
            <a:custGeom>
              <a:avLst/>
              <a:gdLst>
                <a:gd name="T0" fmla="*/ 2169 w 2169"/>
                <a:gd name="T1" fmla="*/ 154 h 2227"/>
                <a:gd name="T2" fmla="*/ 1422 w 2169"/>
                <a:gd name="T3" fmla="*/ 639 h 2227"/>
                <a:gd name="T4" fmla="*/ 1493 w 2169"/>
                <a:gd name="T5" fmla="*/ 1773 h 2227"/>
                <a:gd name="T6" fmla="*/ 1498 w 2169"/>
                <a:gd name="T7" fmla="*/ 1775 h 2227"/>
                <a:gd name="T8" fmla="*/ 791 w 2169"/>
                <a:gd name="T9" fmla="*/ 2227 h 2227"/>
                <a:gd name="T10" fmla="*/ 0 w 2169"/>
                <a:gd name="T11" fmla="*/ 1960 h 2227"/>
                <a:gd name="T12" fmla="*/ 2 w 2169"/>
                <a:gd name="T13" fmla="*/ 1950 h 2227"/>
                <a:gd name="T14" fmla="*/ 789 w 2169"/>
                <a:gd name="T15" fmla="*/ 2215 h 2227"/>
                <a:gd name="T16" fmla="*/ 1479 w 2169"/>
                <a:gd name="T17" fmla="*/ 1775 h 2227"/>
                <a:gd name="T18" fmla="*/ 581 w 2169"/>
                <a:gd name="T19" fmla="*/ 1173 h 2227"/>
                <a:gd name="T20" fmla="*/ 1413 w 2169"/>
                <a:gd name="T21" fmla="*/ 634 h 2227"/>
                <a:gd name="T22" fmla="*/ 1373 w 2169"/>
                <a:gd name="T23" fmla="*/ 0 h 2227"/>
                <a:gd name="T24" fmla="*/ 1380 w 2169"/>
                <a:gd name="T25" fmla="*/ 3 h 2227"/>
                <a:gd name="T26" fmla="*/ 2169 w 2169"/>
                <a:gd name="T27" fmla="*/ 154 h 2227"/>
                <a:gd name="T28" fmla="*/ 1422 w 2169"/>
                <a:gd name="T29" fmla="*/ 627 h 2227"/>
                <a:gd name="T30" fmla="*/ 2141 w 2169"/>
                <a:gd name="T31" fmla="*/ 159 h 2227"/>
                <a:gd name="T32" fmla="*/ 1384 w 2169"/>
                <a:gd name="T33" fmla="*/ 15 h 2227"/>
                <a:gd name="T34" fmla="*/ 1422 w 2169"/>
                <a:gd name="T35" fmla="*/ 627 h 2227"/>
                <a:gd name="T36" fmla="*/ 1484 w 2169"/>
                <a:gd name="T37" fmla="*/ 1766 h 2227"/>
                <a:gd name="T38" fmla="*/ 1413 w 2169"/>
                <a:gd name="T39" fmla="*/ 646 h 2227"/>
                <a:gd name="T40" fmla="*/ 600 w 2169"/>
                <a:gd name="T41" fmla="*/ 1173 h 2227"/>
                <a:gd name="T42" fmla="*/ 1484 w 2169"/>
                <a:gd name="T43" fmla="*/ 1766 h 2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9" h="2227">
                  <a:moveTo>
                    <a:pt x="2169" y="154"/>
                  </a:moveTo>
                  <a:lnTo>
                    <a:pt x="1422" y="639"/>
                  </a:lnTo>
                  <a:lnTo>
                    <a:pt x="1493" y="1773"/>
                  </a:lnTo>
                  <a:lnTo>
                    <a:pt x="1498" y="1775"/>
                  </a:lnTo>
                  <a:lnTo>
                    <a:pt x="791" y="2227"/>
                  </a:lnTo>
                  <a:lnTo>
                    <a:pt x="0" y="1960"/>
                  </a:lnTo>
                  <a:lnTo>
                    <a:pt x="2" y="1950"/>
                  </a:lnTo>
                  <a:lnTo>
                    <a:pt x="789" y="2215"/>
                  </a:lnTo>
                  <a:lnTo>
                    <a:pt x="1479" y="1775"/>
                  </a:lnTo>
                  <a:lnTo>
                    <a:pt x="581" y="1173"/>
                  </a:lnTo>
                  <a:lnTo>
                    <a:pt x="1413" y="634"/>
                  </a:lnTo>
                  <a:lnTo>
                    <a:pt x="1373" y="0"/>
                  </a:lnTo>
                  <a:lnTo>
                    <a:pt x="1380" y="3"/>
                  </a:lnTo>
                  <a:lnTo>
                    <a:pt x="2169" y="154"/>
                  </a:lnTo>
                  <a:close/>
                  <a:moveTo>
                    <a:pt x="1422" y="627"/>
                  </a:moveTo>
                  <a:lnTo>
                    <a:pt x="2141" y="159"/>
                  </a:lnTo>
                  <a:lnTo>
                    <a:pt x="1384" y="15"/>
                  </a:lnTo>
                  <a:lnTo>
                    <a:pt x="1422" y="627"/>
                  </a:lnTo>
                  <a:close/>
                  <a:moveTo>
                    <a:pt x="1484" y="1766"/>
                  </a:moveTo>
                  <a:lnTo>
                    <a:pt x="1413" y="646"/>
                  </a:lnTo>
                  <a:lnTo>
                    <a:pt x="600" y="1173"/>
                  </a:lnTo>
                  <a:lnTo>
                    <a:pt x="1484" y="176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20656">
              <a:extLst>
                <a:ext uri="{FF2B5EF4-FFF2-40B4-BE49-F238E27FC236}">
                  <a16:creationId xmlns:a16="http://schemas.microsoft.com/office/drawing/2014/main" id="{3676122B-071D-43F8-82C1-05A8085FEC81}"/>
                </a:ext>
              </a:extLst>
            </p:cNvPr>
            <p:cNvSpPr/>
            <p:nvPr/>
          </p:nvSpPr>
          <p:spPr bwMode="auto">
            <a:xfrm>
              <a:off x="6870098" y="-638515"/>
              <a:ext cx="620981" cy="1255969"/>
            </a:xfrm>
            <a:custGeom>
              <a:avLst/>
              <a:gdLst>
                <a:gd name="T0" fmla="*/ 921 w 931"/>
                <a:gd name="T1" fmla="*/ 0 h 1883"/>
                <a:gd name="T2" fmla="*/ 931 w 931"/>
                <a:gd name="T3" fmla="*/ 9 h 1883"/>
                <a:gd name="T4" fmla="*/ 85 w 931"/>
                <a:gd name="T5" fmla="*/ 858 h 1883"/>
                <a:gd name="T6" fmla="*/ 12 w 931"/>
                <a:gd name="T7" fmla="*/ 1883 h 1883"/>
                <a:gd name="T8" fmla="*/ 0 w 931"/>
                <a:gd name="T9" fmla="*/ 1881 h 1883"/>
                <a:gd name="T10" fmla="*/ 73 w 931"/>
                <a:gd name="T11" fmla="*/ 853 h 1883"/>
                <a:gd name="T12" fmla="*/ 75 w 931"/>
                <a:gd name="T13" fmla="*/ 853 h 1883"/>
                <a:gd name="T14" fmla="*/ 921 w 931"/>
                <a:gd name="T15" fmla="*/ 0 h 1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1883">
                  <a:moveTo>
                    <a:pt x="921" y="0"/>
                  </a:moveTo>
                  <a:lnTo>
                    <a:pt x="931" y="9"/>
                  </a:lnTo>
                  <a:lnTo>
                    <a:pt x="85" y="858"/>
                  </a:lnTo>
                  <a:lnTo>
                    <a:pt x="12" y="1883"/>
                  </a:lnTo>
                  <a:lnTo>
                    <a:pt x="0" y="1881"/>
                  </a:lnTo>
                  <a:lnTo>
                    <a:pt x="73" y="853"/>
                  </a:lnTo>
                  <a:lnTo>
                    <a:pt x="75" y="853"/>
                  </a:lnTo>
                  <a:lnTo>
                    <a:pt x="921" y="0"/>
                  </a:ln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8" name="Freeform 20676">
              <a:extLst>
                <a:ext uri="{FF2B5EF4-FFF2-40B4-BE49-F238E27FC236}">
                  <a16:creationId xmlns:a16="http://schemas.microsoft.com/office/drawing/2014/main" id="{7E1C1C7C-0B5E-4571-89A8-E85E9BD0D2D1}"/>
                </a:ext>
              </a:extLst>
            </p:cNvPr>
            <p:cNvSpPr/>
            <p:nvPr/>
          </p:nvSpPr>
          <p:spPr bwMode="auto">
            <a:xfrm>
              <a:off x="4289459" y="922275"/>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20677">
              <a:extLst>
                <a:ext uri="{FF2B5EF4-FFF2-40B4-BE49-F238E27FC236}">
                  <a16:creationId xmlns:a16="http://schemas.microsoft.com/office/drawing/2014/main" id="{EA9327F7-F3E3-4585-AA4D-3B4DB955058D}"/>
                </a:ext>
              </a:extLst>
            </p:cNvPr>
            <p:cNvSpPr/>
            <p:nvPr/>
          </p:nvSpPr>
          <p:spPr bwMode="auto">
            <a:xfrm>
              <a:off x="4863082" y="907601"/>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0" name="Freeform 20679">
              <a:extLst>
                <a:ext uri="{FF2B5EF4-FFF2-40B4-BE49-F238E27FC236}">
                  <a16:creationId xmlns:a16="http://schemas.microsoft.com/office/drawing/2014/main" id="{9F64F54C-2143-4F7F-94E5-F896B249FC80}"/>
                </a:ext>
              </a:extLst>
            </p:cNvPr>
            <p:cNvSpPr/>
            <p:nvPr/>
          </p:nvSpPr>
          <p:spPr bwMode="auto">
            <a:xfrm>
              <a:off x="5438707" y="1084356"/>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1" name="Freeform 20680">
              <a:extLst>
                <a:ext uri="{FF2B5EF4-FFF2-40B4-BE49-F238E27FC236}">
                  <a16:creationId xmlns:a16="http://schemas.microsoft.com/office/drawing/2014/main" id="{3CA53268-4C8C-4107-BF26-135BFFCC0565}"/>
                </a:ext>
              </a:extLst>
            </p:cNvPr>
            <p:cNvSpPr/>
            <p:nvPr/>
          </p:nvSpPr>
          <p:spPr bwMode="auto">
            <a:xfrm>
              <a:off x="5801557" y="534078"/>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2" name="Freeform 20681">
              <a:extLst>
                <a:ext uri="{FF2B5EF4-FFF2-40B4-BE49-F238E27FC236}">
                  <a16:creationId xmlns:a16="http://schemas.microsoft.com/office/drawing/2014/main" id="{F700C421-C0CA-4B66-96F9-DE45A664923C}"/>
                </a:ext>
              </a:extLst>
            </p:cNvPr>
            <p:cNvSpPr/>
            <p:nvPr/>
          </p:nvSpPr>
          <p:spPr bwMode="auto">
            <a:xfrm>
              <a:off x="5969642" y="1267116"/>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3" name="Freeform 20683">
              <a:extLst>
                <a:ext uri="{FF2B5EF4-FFF2-40B4-BE49-F238E27FC236}">
                  <a16:creationId xmlns:a16="http://schemas.microsoft.com/office/drawing/2014/main" id="{49760966-7CAC-41B6-9BA7-332E2EF499CA}"/>
                </a:ext>
              </a:extLst>
            </p:cNvPr>
            <p:cNvSpPr/>
            <p:nvPr/>
          </p:nvSpPr>
          <p:spPr bwMode="auto">
            <a:xfrm>
              <a:off x="6377849" y="198575"/>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4" name="Freeform 20684">
              <a:extLst>
                <a:ext uri="{FF2B5EF4-FFF2-40B4-BE49-F238E27FC236}">
                  <a16:creationId xmlns:a16="http://schemas.microsoft.com/office/drawing/2014/main" id="{B3F395FE-E610-4A44-898F-D05FFBBB411E}"/>
                </a:ext>
              </a:extLst>
            </p:cNvPr>
            <p:cNvSpPr/>
            <p:nvPr/>
          </p:nvSpPr>
          <p:spPr bwMode="auto">
            <a:xfrm>
              <a:off x="6343165" y="-226973"/>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20709">
              <a:extLst>
                <a:ext uri="{FF2B5EF4-FFF2-40B4-BE49-F238E27FC236}">
                  <a16:creationId xmlns:a16="http://schemas.microsoft.com/office/drawing/2014/main" id="{A5BD627A-2C67-40A0-9845-1DAFE687E876}"/>
                </a:ext>
              </a:extLst>
            </p:cNvPr>
            <p:cNvSpPr/>
            <p:nvPr/>
          </p:nvSpPr>
          <p:spPr bwMode="auto">
            <a:xfrm>
              <a:off x="4901102" y="347984"/>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6" name="Freeform 20710">
              <a:extLst>
                <a:ext uri="{FF2B5EF4-FFF2-40B4-BE49-F238E27FC236}">
                  <a16:creationId xmlns:a16="http://schemas.microsoft.com/office/drawing/2014/main" id="{E853EA2D-D6BB-465E-8E8B-9420E93D3493}"/>
                </a:ext>
              </a:extLst>
            </p:cNvPr>
            <p:cNvSpPr>
              <a:spLocks noEditPoints="1"/>
            </p:cNvSpPr>
            <p:nvPr/>
          </p:nvSpPr>
          <p:spPr bwMode="auto">
            <a:xfrm>
              <a:off x="4852410" y="297959"/>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7" name="Freeform 20716">
              <a:extLst>
                <a:ext uri="{FF2B5EF4-FFF2-40B4-BE49-F238E27FC236}">
                  <a16:creationId xmlns:a16="http://schemas.microsoft.com/office/drawing/2014/main" id="{E737AF64-34A5-4AF6-ABCD-3C30DFE5B9BC}"/>
                </a:ext>
              </a:extLst>
            </p:cNvPr>
            <p:cNvSpPr/>
            <p:nvPr/>
          </p:nvSpPr>
          <p:spPr bwMode="auto">
            <a:xfrm>
              <a:off x="5703504" y="1181736"/>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8" name="Freeform 20717">
              <a:extLst>
                <a:ext uri="{FF2B5EF4-FFF2-40B4-BE49-F238E27FC236}">
                  <a16:creationId xmlns:a16="http://schemas.microsoft.com/office/drawing/2014/main" id="{A40B4785-A4B8-4D94-BE7F-DC2B6928372C}"/>
                </a:ext>
              </a:extLst>
            </p:cNvPr>
            <p:cNvSpPr>
              <a:spLocks noEditPoints="1"/>
            </p:cNvSpPr>
            <p:nvPr/>
          </p:nvSpPr>
          <p:spPr bwMode="auto">
            <a:xfrm>
              <a:off x="5668820" y="1147052"/>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9" name="Freeform 20718">
              <a:extLst>
                <a:ext uri="{FF2B5EF4-FFF2-40B4-BE49-F238E27FC236}">
                  <a16:creationId xmlns:a16="http://schemas.microsoft.com/office/drawing/2014/main" id="{46A6E6DF-CC39-4F9E-9909-C803EFA4D614}"/>
                </a:ext>
              </a:extLst>
            </p:cNvPr>
            <p:cNvSpPr/>
            <p:nvPr/>
          </p:nvSpPr>
          <p:spPr bwMode="auto">
            <a:xfrm>
              <a:off x="5880260" y="21817"/>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20719">
              <a:extLst>
                <a:ext uri="{FF2B5EF4-FFF2-40B4-BE49-F238E27FC236}">
                  <a16:creationId xmlns:a16="http://schemas.microsoft.com/office/drawing/2014/main" id="{63C354DA-E532-4B6C-8479-C056CA1FEE9E}"/>
                </a:ext>
              </a:extLst>
            </p:cNvPr>
            <p:cNvSpPr>
              <a:spLocks noEditPoints="1"/>
            </p:cNvSpPr>
            <p:nvPr/>
          </p:nvSpPr>
          <p:spPr bwMode="auto">
            <a:xfrm>
              <a:off x="5843575" y="-14201"/>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20720">
              <a:extLst>
                <a:ext uri="{FF2B5EF4-FFF2-40B4-BE49-F238E27FC236}">
                  <a16:creationId xmlns:a16="http://schemas.microsoft.com/office/drawing/2014/main" id="{B976A8CD-0E4F-4BEE-94D3-771DFB841994}"/>
                </a:ext>
              </a:extLst>
            </p:cNvPr>
            <p:cNvSpPr/>
            <p:nvPr/>
          </p:nvSpPr>
          <p:spPr bwMode="auto">
            <a:xfrm>
              <a:off x="6887435" y="-102913"/>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2" name="Freeform 20721">
              <a:extLst>
                <a:ext uri="{FF2B5EF4-FFF2-40B4-BE49-F238E27FC236}">
                  <a16:creationId xmlns:a16="http://schemas.microsoft.com/office/drawing/2014/main" id="{6F95C0C6-55E3-4C1F-8400-F8DE4161D8E0}"/>
                </a:ext>
              </a:extLst>
            </p:cNvPr>
            <p:cNvSpPr>
              <a:spLocks noEditPoints="1"/>
            </p:cNvSpPr>
            <p:nvPr/>
          </p:nvSpPr>
          <p:spPr bwMode="auto">
            <a:xfrm>
              <a:off x="6850750" y="-140265"/>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3" name="Freeform 20724">
              <a:extLst>
                <a:ext uri="{FF2B5EF4-FFF2-40B4-BE49-F238E27FC236}">
                  <a16:creationId xmlns:a16="http://schemas.microsoft.com/office/drawing/2014/main" id="{422BF568-B9CC-4F5D-BA59-8E3D4E76CD06}"/>
                </a:ext>
              </a:extLst>
            </p:cNvPr>
            <p:cNvSpPr/>
            <p:nvPr/>
          </p:nvSpPr>
          <p:spPr bwMode="auto">
            <a:xfrm>
              <a:off x="4890427" y="1627961"/>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20722">
              <a:extLst>
                <a:ext uri="{FF2B5EF4-FFF2-40B4-BE49-F238E27FC236}">
                  <a16:creationId xmlns:a16="http://schemas.microsoft.com/office/drawing/2014/main" id="{9BE68DE8-1218-4B1E-B8ED-88798898587C}"/>
                </a:ext>
              </a:extLst>
            </p:cNvPr>
            <p:cNvSpPr/>
            <p:nvPr/>
          </p:nvSpPr>
          <p:spPr bwMode="auto">
            <a:xfrm>
              <a:off x="6409873" y="919938"/>
              <a:ext cx="156078" cy="156078"/>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1"/>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95" name="椭圆 194">
            <a:extLst>
              <a:ext uri="{FF2B5EF4-FFF2-40B4-BE49-F238E27FC236}">
                <a16:creationId xmlns:a16="http://schemas.microsoft.com/office/drawing/2014/main" id="{1AD6C054-6589-4A29-A8A2-B6C242409B74}"/>
              </a:ext>
            </a:extLst>
          </p:cNvPr>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6" name="椭圆 195">
            <a:extLst>
              <a:ext uri="{FF2B5EF4-FFF2-40B4-BE49-F238E27FC236}">
                <a16:creationId xmlns:a16="http://schemas.microsoft.com/office/drawing/2014/main" id="{E26AD269-EF27-4B35-9D5D-2D3388EA0B6F}"/>
              </a:ext>
            </a:extLst>
          </p:cNvPr>
          <p:cNvSpPr/>
          <p:nvPr/>
        </p:nvSpPr>
        <p:spPr>
          <a:xfrm>
            <a:off x="6016389" y="450877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7" name="文本框 196">
            <a:extLst>
              <a:ext uri="{FF2B5EF4-FFF2-40B4-BE49-F238E27FC236}">
                <a16:creationId xmlns:a16="http://schemas.microsoft.com/office/drawing/2014/main" id="{A8EE8826-934D-4F1D-969C-494C238AEE26}"/>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02</a:t>
            </a:r>
            <a:endParaRPr lang="zh-CN" altLang="en-US" dirty="0">
              <a:sym typeface="+mn-lt"/>
            </a:endParaRPr>
          </a:p>
        </p:txBody>
      </p:sp>
      <p:cxnSp>
        <p:nvCxnSpPr>
          <p:cNvPr id="198" name="直接连接符 197">
            <a:extLst>
              <a:ext uri="{FF2B5EF4-FFF2-40B4-BE49-F238E27FC236}">
                <a16:creationId xmlns:a16="http://schemas.microsoft.com/office/drawing/2014/main" id="{6FDC5975-EF65-4514-B4E8-E8315A50CBEF}"/>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99" name="弦形 198">
            <a:extLst>
              <a:ext uri="{FF2B5EF4-FFF2-40B4-BE49-F238E27FC236}">
                <a16:creationId xmlns:a16="http://schemas.microsoft.com/office/drawing/2014/main" id="{2035D1EB-DF33-4489-86BC-F21A6D0EE332}"/>
              </a:ext>
            </a:extLst>
          </p:cNvPr>
          <p:cNvSpPr/>
          <p:nvPr/>
        </p:nvSpPr>
        <p:spPr>
          <a:xfrm rot="7898653">
            <a:off x="5601653" y="6474093"/>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0" name="弦形 199">
            <a:extLst>
              <a:ext uri="{FF2B5EF4-FFF2-40B4-BE49-F238E27FC236}">
                <a16:creationId xmlns:a16="http://schemas.microsoft.com/office/drawing/2014/main" id="{61B248AD-5203-4BF9-8D42-1BC29089CD70}"/>
              </a:ext>
            </a:extLst>
          </p:cNvPr>
          <p:cNvSpPr/>
          <p:nvPr/>
        </p:nvSpPr>
        <p:spPr>
          <a:xfrm rot="18728571">
            <a:off x="5601653" y="-566209"/>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201" name="Group 4">
            <a:extLst>
              <a:ext uri="{FF2B5EF4-FFF2-40B4-BE49-F238E27FC236}">
                <a16:creationId xmlns:a16="http://schemas.microsoft.com/office/drawing/2014/main" id="{FA5B921A-A2CE-4F12-B932-7A0C6FE66C4F}"/>
              </a:ext>
            </a:extLst>
          </p:cNvPr>
          <p:cNvGrpSpPr/>
          <p:nvPr/>
        </p:nvGrpSpPr>
        <p:grpSpPr>
          <a:xfrm>
            <a:off x="6850750" y="2671580"/>
            <a:ext cx="5373597" cy="1056259"/>
            <a:chOff x="3503711" y="1287239"/>
            <a:chExt cx="7164797" cy="1408346"/>
          </a:xfrm>
        </p:grpSpPr>
        <p:sp>
          <p:nvSpPr>
            <p:cNvPr id="202" name="TextBox 108">
              <a:extLst>
                <a:ext uri="{FF2B5EF4-FFF2-40B4-BE49-F238E27FC236}">
                  <a16:creationId xmlns:a16="http://schemas.microsoft.com/office/drawing/2014/main" id="{DD2CBAB6-CEAE-4656-A06B-C8BF3A56B26E}"/>
                </a:ext>
              </a:extLst>
            </p:cNvPr>
            <p:cNvSpPr txBox="1"/>
            <p:nvPr/>
          </p:nvSpPr>
          <p:spPr>
            <a:xfrm>
              <a:off x="3503711" y="1864588"/>
              <a:ext cx="7164797" cy="830997"/>
            </a:xfrm>
            <a:prstGeom prst="rect">
              <a:avLst/>
            </a:prstGeom>
          </p:spPr>
          <p:txBody>
            <a:bodyPr vert="horz" wrap="square" lIns="0" tIns="0" rIns="0" bIns="0" anchor="ctr" anchorCtr="0">
              <a:normAutofit fontScale="92500" lnSpcReduction="20000"/>
            </a:bodyPr>
            <a:lstStyle/>
            <a:p>
              <a:pPr algn="l">
                <a:lnSpc>
                  <a:spcPct val="120000"/>
                </a:lnSpc>
                <a:spcBef>
                  <a:spcPct val="0"/>
                </a:spcBef>
              </a:pPr>
              <a:r>
                <a:rPr lang="en-US" altLang="zh-CN" sz="1050" dirty="0" err="1">
                  <a:solidFill>
                    <a:schemeClr val="bg1">
                      <a:lumMod val="50000"/>
                    </a:schemeClr>
                  </a:solidFill>
                  <a:cs typeface="+mn-ea"/>
                  <a:sym typeface="+mn-lt"/>
                </a:rPr>
                <a:t>FileAlterationObserver</a:t>
              </a:r>
              <a:r>
                <a:rPr lang="en-US" altLang="zh-CN" sz="1050" dirty="0">
                  <a:solidFill>
                    <a:schemeClr val="bg1">
                      <a:lumMod val="50000"/>
                    </a:schemeClr>
                  </a:solidFill>
                  <a:cs typeface="+mn-ea"/>
                  <a:sym typeface="+mn-lt"/>
                </a:rPr>
                <a:t> </a:t>
              </a:r>
              <a:r>
                <a:rPr lang="zh-CN" altLang="en-US" sz="1050" dirty="0">
                  <a:solidFill>
                    <a:schemeClr val="bg1">
                      <a:lumMod val="50000"/>
                    </a:schemeClr>
                  </a:solidFill>
                  <a:cs typeface="+mn-ea"/>
                  <a:sym typeface="+mn-lt"/>
                </a:rPr>
                <a:t>观察者，观察文件的变化</a:t>
              </a:r>
            </a:p>
            <a:p>
              <a:pPr algn="l">
                <a:lnSpc>
                  <a:spcPct val="120000"/>
                </a:lnSpc>
                <a:spcBef>
                  <a:spcPct val="0"/>
                </a:spcBef>
              </a:pPr>
              <a:r>
                <a:rPr lang="en-US" altLang="zh-CN" sz="1050" dirty="0" err="1">
                  <a:solidFill>
                    <a:schemeClr val="bg1">
                      <a:lumMod val="50000"/>
                    </a:schemeClr>
                  </a:solidFill>
                  <a:cs typeface="+mn-ea"/>
                  <a:sym typeface="+mn-lt"/>
                </a:rPr>
                <a:t>FileAlterationListener</a:t>
              </a:r>
              <a:r>
                <a:rPr lang="en-US" altLang="zh-CN" sz="1050" dirty="0">
                  <a:solidFill>
                    <a:schemeClr val="bg1">
                      <a:lumMod val="50000"/>
                    </a:schemeClr>
                  </a:solidFill>
                  <a:cs typeface="+mn-ea"/>
                  <a:sym typeface="+mn-lt"/>
                </a:rPr>
                <a:t> </a:t>
              </a:r>
              <a:r>
                <a:rPr lang="zh-CN" altLang="en-US" sz="1050" dirty="0">
                  <a:solidFill>
                    <a:schemeClr val="bg1">
                      <a:lumMod val="50000"/>
                    </a:schemeClr>
                  </a:solidFill>
                  <a:cs typeface="+mn-ea"/>
                  <a:sym typeface="+mn-lt"/>
                </a:rPr>
                <a:t>文件变化后的实际操作接口</a:t>
              </a:r>
            </a:p>
            <a:p>
              <a:pPr algn="l">
                <a:lnSpc>
                  <a:spcPct val="120000"/>
                </a:lnSpc>
                <a:spcBef>
                  <a:spcPct val="0"/>
                </a:spcBef>
              </a:pPr>
              <a:r>
                <a:rPr lang="en-US" altLang="zh-CN" sz="1050" dirty="0">
                  <a:solidFill>
                    <a:schemeClr val="bg1">
                      <a:lumMod val="50000"/>
                    </a:schemeClr>
                  </a:solidFill>
                  <a:cs typeface="+mn-ea"/>
                  <a:sym typeface="+mn-lt"/>
                </a:rPr>
                <a:t>     </a:t>
              </a:r>
              <a:r>
                <a:rPr lang="en-US" altLang="zh-CN" sz="1050" dirty="0" err="1">
                  <a:solidFill>
                    <a:schemeClr val="bg1">
                      <a:lumMod val="50000"/>
                    </a:schemeClr>
                  </a:solidFill>
                  <a:cs typeface="+mn-ea"/>
                  <a:sym typeface="+mn-lt"/>
                </a:rPr>
                <a:t>FileAlterationListenerAdaptor</a:t>
              </a:r>
              <a:r>
                <a:rPr lang="en-US" altLang="zh-CN" sz="1050" dirty="0">
                  <a:solidFill>
                    <a:schemeClr val="bg1">
                      <a:lumMod val="50000"/>
                    </a:schemeClr>
                  </a:solidFill>
                  <a:cs typeface="+mn-ea"/>
                  <a:sym typeface="+mn-lt"/>
                </a:rPr>
                <a:t> </a:t>
              </a:r>
              <a:r>
                <a:rPr lang="en-US" altLang="zh-CN" sz="1050" dirty="0" err="1">
                  <a:solidFill>
                    <a:schemeClr val="bg1">
                      <a:lumMod val="50000"/>
                    </a:schemeClr>
                  </a:solidFill>
                  <a:cs typeface="+mn-ea"/>
                  <a:sym typeface="+mn-lt"/>
                </a:rPr>
                <a:t>FileAlterationListener</a:t>
              </a:r>
              <a:r>
                <a:rPr lang="zh-CN" altLang="en-US" sz="1050" dirty="0">
                  <a:solidFill>
                    <a:schemeClr val="bg1">
                      <a:lumMod val="50000"/>
                    </a:schemeClr>
                  </a:solidFill>
                  <a:cs typeface="+mn-ea"/>
                  <a:sym typeface="+mn-lt"/>
                </a:rPr>
                <a:t>的实现类</a:t>
              </a:r>
            </a:p>
            <a:p>
              <a:pPr algn="l">
                <a:lnSpc>
                  <a:spcPct val="120000"/>
                </a:lnSpc>
                <a:spcBef>
                  <a:spcPct val="0"/>
                </a:spcBef>
              </a:pPr>
              <a:r>
                <a:rPr lang="en-US" altLang="zh-CN" sz="1050" dirty="0" err="1">
                  <a:solidFill>
                    <a:schemeClr val="bg1">
                      <a:lumMod val="50000"/>
                    </a:schemeClr>
                  </a:solidFill>
                  <a:cs typeface="+mn-ea"/>
                  <a:sym typeface="+mn-lt"/>
                </a:rPr>
                <a:t>FileAlterationMonitor</a:t>
              </a:r>
              <a:r>
                <a:rPr lang="en-US" altLang="zh-CN" sz="1050" dirty="0">
                  <a:solidFill>
                    <a:schemeClr val="bg1">
                      <a:lumMod val="50000"/>
                    </a:schemeClr>
                  </a:solidFill>
                  <a:cs typeface="+mn-ea"/>
                  <a:sym typeface="+mn-lt"/>
                </a:rPr>
                <a:t> </a:t>
              </a:r>
              <a:r>
                <a:rPr lang="zh-CN" altLang="en-US" sz="1050" dirty="0">
                  <a:solidFill>
                    <a:schemeClr val="bg1">
                      <a:lumMod val="50000"/>
                    </a:schemeClr>
                  </a:solidFill>
                  <a:cs typeface="+mn-ea"/>
                  <a:sym typeface="+mn-lt"/>
                </a:rPr>
                <a:t>线程监控，启动线程定时调用</a:t>
              </a:r>
              <a:r>
                <a:rPr lang="en-US" altLang="zh-CN" sz="1050" dirty="0">
                  <a:solidFill>
                    <a:schemeClr val="bg1">
                      <a:lumMod val="50000"/>
                    </a:schemeClr>
                  </a:solidFill>
                  <a:cs typeface="+mn-ea"/>
                  <a:sym typeface="+mn-lt"/>
                </a:rPr>
                <a:t>observer</a:t>
              </a:r>
              <a:r>
                <a:rPr lang="zh-CN" altLang="en-US" sz="1050" dirty="0">
                  <a:solidFill>
                    <a:schemeClr val="bg1">
                      <a:lumMod val="50000"/>
                    </a:schemeClr>
                  </a:solidFill>
                  <a:cs typeface="+mn-ea"/>
                  <a:sym typeface="+mn-lt"/>
                </a:rPr>
                <a:t>方法</a:t>
              </a:r>
            </a:p>
          </p:txBody>
        </p:sp>
        <p:sp>
          <p:nvSpPr>
            <p:cNvPr id="203" name="Rectangle 2">
              <a:extLst>
                <a:ext uri="{FF2B5EF4-FFF2-40B4-BE49-F238E27FC236}">
                  <a16:creationId xmlns:a16="http://schemas.microsoft.com/office/drawing/2014/main" id="{76FEE83D-5AE9-480E-BF4D-7BF28EFAC01F}"/>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文件监控主要类</a:t>
              </a:r>
            </a:p>
          </p:txBody>
        </p:sp>
      </p:grpSp>
      <p:grpSp>
        <p:nvGrpSpPr>
          <p:cNvPr id="204" name="Group 4">
            <a:extLst>
              <a:ext uri="{FF2B5EF4-FFF2-40B4-BE49-F238E27FC236}">
                <a16:creationId xmlns:a16="http://schemas.microsoft.com/office/drawing/2014/main" id="{C37B50CA-8842-4ED3-8FBB-92B11979AE88}"/>
              </a:ext>
            </a:extLst>
          </p:cNvPr>
          <p:cNvGrpSpPr/>
          <p:nvPr/>
        </p:nvGrpSpPr>
        <p:grpSpPr>
          <a:xfrm>
            <a:off x="700248" y="4406239"/>
            <a:ext cx="5373597" cy="1056259"/>
            <a:chOff x="3503711" y="1287239"/>
            <a:chExt cx="7164797" cy="1408346"/>
          </a:xfrm>
        </p:grpSpPr>
        <p:sp>
          <p:nvSpPr>
            <p:cNvPr id="205" name="TextBox 108">
              <a:extLst>
                <a:ext uri="{FF2B5EF4-FFF2-40B4-BE49-F238E27FC236}">
                  <a16:creationId xmlns:a16="http://schemas.microsoft.com/office/drawing/2014/main" id="{0CA568A6-D402-4EE0-8CDF-4C0FE4BDF5EA}"/>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利用</a:t>
              </a:r>
              <a:r>
                <a:rPr lang="en-US" altLang="zh-CN" sz="1050" dirty="0">
                  <a:solidFill>
                    <a:schemeClr val="bg1">
                      <a:lumMod val="50000"/>
                    </a:schemeClr>
                  </a:solidFill>
                  <a:cs typeface="+mn-ea"/>
                  <a:sym typeface="+mn-lt"/>
                </a:rPr>
                <a:t>commons-io</a:t>
              </a:r>
              <a:r>
                <a:rPr lang="zh-CN" altLang="en-US" sz="1050" dirty="0">
                  <a:solidFill>
                    <a:schemeClr val="bg1">
                      <a:lumMod val="50000"/>
                    </a:schemeClr>
                  </a:solidFill>
                  <a:cs typeface="+mn-ea"/>
                  <a:sym typeface="+mn-lt"/>
                </a:rPr>
                <a:t>实现文件监控</a:t>
              </a:r>
              <a:endParaRPr lang="en-US" altLang="zh-CN" sz="1050" dirty="0">
                <a:solidFill>
                  <a:schemeClr val="bg1">
                    <a:lumMod val="50000"/>
                  </a:schemeClr>
                </a:solidFill>
                <a:cs typeface="+mn-ea"/>
                <a:sym typeface="+mn-lt"/>
              </a:endParaRPr>
            </a:p>
            <a:p>
              <a:pPr algn="l">
                <a:lnSpc>
                  <a:spcPct val="120000"/>
                </a:lnSpc>
                <a:spcBef>
                  <a:spcPct val="0"/>
                </a:spcBef>
              </a:pPr>
              <a:r>
                <a:rPr lang="en-US" altLang="zh-CN" sz="1050" dirty="0">
                  <a:solidFill>
                    <a:schemeClr val="bg1">
                      <a:lumMod val="50000"/>
                    </a:schemeClr>
                  </a:solidFill>
                  <a:cs typeface="+mn-ea"/>
                  <a:sym typeface="+mn-lt"/>
                </a:rPr>
                <a:t>commons-io</a:t>
              </a:r>
              <a:r>
                <a:rPr lang="zh-CN" altLang="en-US" sz="1050" dirty="0">
                  <a:solidFill>
                    <a:schemeClr val="bg1">
                      <a:lumMod val="50000"/>
                    </a:schemeClr>
                  </a:solidFill>
                  <a:cs typeface="+mn-ea"/>
                  <a:sym typeface="+mn-lt"/>
                </a:rPr>
                <a:t>实现文件监控的本质就是观察者模式</a:t>
              </a:r>
            </a:p>
          </p:txBody>
        </p:sp>
        <p:sp>
          <p:nvSpPr>
            <p:cNvPr id="206" name="Rectangle 2">
              <a:extLst>
                <a:ext uri="{FF2B5EF4-FFF2-40B4-BE49-F238E27FC236}">
                  <a16:creationId xmlns:a16="http://schemas.microsoft.com/office/drawing/2014/main" id="{4E7B57AC-A5D4-4E2B-957C-621677C5B1A7}"/>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实现原理本质</a:t>
              </a:r>
            </a:p>
          </p:txBody>
        </p:sp>
      </p:grpSp>
      <p:grpSp>
        <p:nvGrpSpPr>
          <p:cNvPr id="207" name="Group 4">
            <a:extLst>
              <a:ext uri="{FF2B5EF4-FFF2-40B4-BE49-F238E27FC236}">
                <a16:creationId xmlns:a16="http://schemas.microsoft.com/office/drawing/2014/main" id="{CFE689A7-571B-4D5E-9917-268B8D462A47}"/>
              </a:ext>
            </a:extLst>
          </p:cNvPr>
          <p:cNvGrpSpPr/>
          <p:nvPr/>
        </p:nvGrpSpPr>
        <p:grpSpPr>
          <a:xfrm>
            <a:off x="834499" y="1326609"/>
            <a:ext cx="5373597" cy="1056259"/>
            <a:chOff x="3503711" y="1287239"/>
            <a:chExt cx="7164797" cy="1408346"/>
          </a:xfrm>
        </p:grpSpPr>
        <p:sp>
          <p:nvSpPr>
            <p:cNvPr id="208" name="TextBox 108">
              <a:extLst>
                <a:ext uri="{FF2B5EF4-FFF2-40B4-BE49-F238E27FC236}">
                  <a16:creationId xmlns:a16="http://schemas.microsoft.com/office/drawing/2014/main" id="{6CD75DCC-0578-4ECF-AC50-7D831E092C0B}"/>
                </a:ext>
              </a:extLst>
            </p:cNvPr>
            <p:cNvSpPr txBox="1"/>
            <p:nvPr/>
          </p:nvSpPr>
          <p:spPr>
            <a:xfrm>
              <a:off x="3503711" y="1864588"/>
              <a:ext cx="7164797" cy="830997"/>
            </a:xfrm>
            <a:prstGeom prst="rect">
              <a:avLst/>
            </a:prstGeom>
          </p:spPr>
          <p:txBody>
            <a:bodyPr vert="horz" wrap="square" lIns="0" tIns="0" rIns="0" bIns="0" anchor="ctr" anchorCtr="0">
              <a:normAutofit/>
            </a:bodyPr>
            <a:lstStyle/>
            <a:p>
              <a:pPr algn="l">
                <a:lnSpc>
                  <a:spcPct val="120000"/>
                </a:lnSpc>
                <a:spcBef>
                  <a:spcPct val="0"/>
                </a:spcBef>
              </a:pPr>
              <a:r>
                <a:rPr lang="zh-CN" altLang="en-US" sz="1050" dirty="0">
                  <a:solidFill>
                    <a:schemeClr val="bg1">
                      <a:lumMod val="50000"/>
                    </a:schemeClr>
                  </a:solidFill>
                  <a:cs typeface="+mn-ea"/>
                  <a:sym typeface="+mn-lt"/>
                </a:rPr>
                <a:t>选定一个目录对目录下所有文件进行监控</a:t>
              </a:r>
              <a:endParaRPr lang="en-US" altLang="zh-CN" sz="1050" dirty="0">
                <a:solidFill>
                  <a:schemeClr val="bg1">
                    <a:lumMod val="50000"/>
                  </a:schemeClr>
                </a:solidFill>
                <a:cs typeface="+mn-ea"/>
                <a:sym typeface="+mn-lt"/>
              </a:endParaRPr>
            </a:p>
            <a:p>
              <a:pPr algn="l">
                <a:lnSpc>
                  <a:spcPct val="120000"/>
                </a:lnSpc>
                <a:spcBef>
                  <a:spcPct val="0"/>
                </a:spcBef>
              </a:pPr>
              <a:r>
                <a:rPr lang="zh-CN" altLang="en-US" sz="1050" dirty="0">
                  <a:solidFill>
                    <a:schemeClr val="bg1">
                      <a:lumMod val="50000"/>
                    </a:schemeClr>
                  </a:solidFill>
                  <a:cs typeface="+mn-ea"/>
                  <a:sym typeface="+mn-lt"/>
                </a:rPr>
                <a:t>当发现有文件修改时触发响应函数</a:t>
              </a:r>
            </a:p>
          </p:txBody>
        </p:sp>
        <p:sp>
          <p:nvSpPr>
            <p:cNvPr id="209" name="Rectangle 2">
              <a:extLst>
                <a:ext uri="{FF2B5EF4-FFF2-40B4-BE49-F238E27FC236}">
                  <a16:creationId xmlns:a16="http://schemas.microsoft.com/office/drawing/2014/main" id="{1C556303-5A87-4479-869E-000309F0FBBE}"/>
                </a:ext>
              </a:extLst>
            </p:cNvPr>
            <p:cNvSpPr/>
            <p:nvPr/>
          </p:nvSpPr>
          <p:spPr>
            <a:xfrm>
              <a:off x="5688111" y="1287239"/>
              <a:ext cx="1846659" cy="553997"/>
            </a:xfrm>
            <a:prstGeom prst="rect">
              <a:avLst/>
            </a:prstGeom>
          </p:spPr>
          <p:txBody>
            <a:bodyPr wrap="none" lIns="0" tIns="0" rIns="0" bIns="0">
              <a:normAutofit/>
            </a:bodyPr>
            <a:lstStyle/>
            <a:p>
              <a:r>
                <a:rPr lang="zh-CN" altLang="en-US" b="1" dirty="0">
                  <a:solidFill>
                    <a:schemeClr val="bg1">
                      <a:lumMod val="50000"/>
                    </a:schemeClr>
                  </a:solidFill>
                  <a:cs typeface="+mn-ea"/>
                  <a:sym typeface="+mn-lt"/>
                </a:rPr>
                <a:t>文件监控</a:t>
              </a:r>
            </a:p>
          </p:txBody>
        </p:sp>
      </p:grpSp>
    </p:spTree>
    <p:extLst>
      <p:ext uri="{BB962C8B-B14F-4D97-AF65-F5344CB8AC3E}">
        <p14:creationId xmlns:p14="http://schemas.microsoft.com/office/powerpoint/2010/main" val="194935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p:cTn id="7" dur="1000" fill="hold"/>
                                        <p:tgtEl>
                                          <p:spTgt spid="198"/>
                                        </p:tgtEl>
                                        <p:attrNameLst>
                                          <p:attrName>ppt_w</p:attrName>
                                        </p:attrNameLst>
                                      </p:cBhvr>
                                      <p:tavLst>
                                        <p:tav tm="0">
                                          <p:val>
                                            <p:fltVal val="0"/>
                                          </p:val>
                                        </p:tav>
                                        <p:tav tm="100000">
                                          <p:val>
                                            <p:strVal val="#ppt_w"/>
                                          </p:val>
                                        </p:tav>
                                      </p:tavLst>
                                    </p:anim>
                                    <p:anim calcmode="lin" valueType="num">
                                      <p:cBhvr>
                                        <p:cTn id="8" dur="1000" fill="hold"/>
                                        <p:tgtEl>
                                          <p:spTgt spid="198"/>
                                        </p:tgtEl>
                                        <p:attrNameLst>
                                          <p:attrName>ppt_h</p:attrName>
                                        </p:attrNameLst>
                                      </p:cBhvr>
                                      <p:tavLst>
                                        <p:tav tm="0">
                                          <p:val>
                                            <p:fltVal val="0"/>
                                          </p:val>
                                        </p:tav>
                                        <p:tav tm="100000">
                                          <p:val>
                                            <p:strVal val="#ppt_h"/>
                                          </p:val>
                                        </p:tav>
                                      </p:tavLst>
                                    </p:anim>
                                    <p:anim calcmode="lin" valueType="num">
                                      <p:cBhvr>
                                        <p:cTn id="9" dur="1000" fill="hold"/>
                                        <p:tgtEl>
                                          <p:spTgt spid="198"/>
                                        </p:tgtEl>
                                        <p:attrNameLst>
                                          <p:attrName>style.rotation</p:attrName>
                                        </p:attrNameLst>
                                      </p:cBhvr>
                                      <p:tavLst>
                                        <p:tav tm="0">
                                          <p:val>
                                            <p:fltVal val="90"/>
                                          </p:val>
                                        </p:tav>
                                        <p:tav tm="100000">
                                          <p:val>
                                            <p:fltVal val="0"/>
                                          </p:val>
                                        </p:tav>
                                      </p:tavLst>
                                    </p:anim>
                                    <p:animEffect transition="in" filter="fade">
                                      <p:cBhvr>
                                        <p:cTn id="10" dur="1000"/>
                                        <p:tgtEl>
                                          <p:spTgt spid="19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97"/>
                                        </p:tgtEl>
                                        <p:attrNameLst>
                                          <p:attrName>style.visibility</p:attrName>
                                        </p:attrNameLst>
                                      </p:cBhvr>
                                      <p:to>
                                        <p:strVal val="visible"/>
                                      </p:to>
                                    </p:set>
                                    <p:animEffect transition="in" filter="fade">
                                      <p:cBhvr>
                                        <p:cTn id="13" dur="500"/>
                                        <p:tgtEl>
                                          <p:spTgt spid="19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97"/>
                                        </p:tgtEl>
                                        <p:attrNameLst>
                                          <p:attrName>ppt_x</p:attrName>
                                          <p:attrName>ppt_y</p:attrName>
                                        </p:attrNameLst>
                                      </p:cBhvr>
                                      <p:rCtr x="1680" y="2199"/>
                                    </p:animMotion>
                                  </p:childTnLst>
                                </p:cTn>
                              </p:par>
                              <p:par>
                                <p:cTn id="16" presetID="10" presetClass="entr" presetSubtype="0" fill="hold" nodeType="withEffect">
                                  <p:stCondLst>
                                    <p:cond delay="50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1000"/>
                                        <p:tgtEl>
                                          <p:spTgt spid="97"/>
                                        </p:tgtEl>
                                      </p:cBhvr>
                                    </p:animEffect>
                                  </p:childTnLst>
                                </p:cTn>
                              </p:par>
                              <p:par>
                                <p:cTn id="19" presetID="63" presetClass="path" presetSubtype="0" decel="30000" fill="hold" nodeType="withEffect">
                                  <p:stCondLst>
                                    <p:cond delay="500"/>
                                  </p:stCondLst>
                                  <p:childTnLst>
                                    <p:animMotion origin="layout" path="M -0.16341 -0.22315 L -8.33333E-7 -2.59259E-6 " pathEditMode="relative" rAng="0" ptsTypes="AA">
                                      <p:cBhvr>
                                        <p:cTn id="20" dur="1000" fill="hold"/>
                                        <p:tgtEl>
                                          <p:spTgt spid="97"/>
                                        </p:tgtEl>
                                        <p:attrNameLst>
                                          <p:attrName>ppt_x</p:attrName>
                                          <p:attrName>ppt_y</p:attrName>
                                        </p:attrNameLst>
                                      </p:cBhvr>
                                      <p:rCtr x="8164" y="11157"/>
                                    </p:animMotion>
                                  </p:childTnLst>
                                </p:cTn>
                              </p:par>
                              <p:par>
                                <p:cTn id="21" presetID="6" presetClass="emph" presetSubtype="0" decel="30000" fill="hold" nodeType="withEffect">
                                  <p:stCondLst>
                                    <p:cond delay="500"/>
                                  </p:stCondLst>
                                  <p:childTnLst>
                                    <p:animScale>
                                      <p:cBhvr>
                                        <p:cTn id="22" dur="1000" fill="hold"/>
                                        <p:tgtEl>
                                          <p:spTgt spid="97"/>
                                        </p:tgtEl>
                                      </p:cBhvr>
                                      <p:by x="150000" y="150000"/>
                                      <p:from x="146726" y="119179"/>
                                      <p:to x="100000" y="100000"/>
                                    </p:animScale>
                                  </p:childTnLst>
                                </p:cTn>
                              </p:par>
                              <p:par>
                                <p:cTn id="23" presetID="10" presetClass="entr" presetSubtype="0" fill="hold"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childTnLst>
                                </p:cTn>
                              </p:par>
                              <p:par>
                                <p:cTn id="26" presetID="63" presetClass="path" presetSubtype="0" decel="30000" fill="hold" nodeType="withEffect">
                                  <p:stCondLst>
                                    <p:cond delay="500"/>
                                  </p:stCondLst>
                                  <p:childTnLst>
                                    <p:animMotion origin="layout" path="M 0.23997 0.22338 L 2.91667E-6 -1.48148E-6 " pathEditMode="relative" rAng="0" ptsTypes="AA">
                                      <p:cBhvr>
                                        <p:cTn id="27" dur="1000" fill="hold"/>
                                        <p:tgtEl>
                                          <p:spTgt spid="3"/>
                                        </p:tgtEl>
                                        <p:attrNameLst>
                                          <p:attrName>ppt_x</p:attrName>
                                          <p:attrName>ppt_y</p:attrName>
                                        </p:attrNameLst>
                                      </p:cBhvr>
                                      <p:rCtr x="-12005" y="-11181"/>
                                    </p:animMotion>
                                  </p:childTnLst>
                                </p:cTn>
                              </p:par>
                              <p:par>
                                <p:cTn id="28" presetID="6" presetClass="emph" presetSubtype="0" decel="30000" fill="hold" nodeType="withEffect">
                                  <p:stCondLst>
                                    <p:cond delay="500"/>
                                  </p:stCondLst>
                                  <p:childTnLst>
                                    <p:animScale>
                                      <p:cBhvr>
                                        <p:cTn id="29" dur="1000" fill="hold"/>
                                        <p:tgtEl>
                                          <p:spTgt spid="3"/>
                                        </p:tgtEl>
                                      </p:cBhvr>
                                      <p:by x="150000" y="150000"/>
                                      <p:from x="146726" y="119179"/>
                                      <p:to x="100000" y="100000"/>
                                    </p:animScale>
                                  </p:childTnLst>
                                </p:cTn>
                              </p:par>
                              <p:par>
                                <p:cTn id="30" presetID="31" presetClass="entr" presetSubtype="0" fill="hold" grpId="0" nodeType="withEffect">
                                  <p:stCondLst>
                                    <p:cond delay="750"/>
                                  </p:stCondLst>
                                  <p:childTnLst>
                                    <p:set>
                                      <p:cBhvr>
                                        <p:cTn id="31" dur="1" fill="hold">
                                          <p:stCondLst>
                                            <p:cond delay="0"/>
                                          </p:stCondLst>
                                        </p:cTn>
                                        <p:tgtEl>
                                          <p:spTgt spid="200"/>
                                        </p:tgtEl>
                                        <p:attrNameLst>
                                          <p:attrName>style.visibility</p:attrName>
                                        </p:attrNameLst>
                                      </p:cBhvr>
                                      <p:to>
                                        <p:strVal val="visible"/>
                                      </p:to>
                                    </p:set>
                                    <p:anim calcmode="lin" valueType="num">
                                      <p:cBhvr>
                                        <p:cTn id="32" dur="1000" fill="hold"/>
                                        <p:tgtEl>
                                          <p:spTgt spid="200"/>
                                        </p:tgtEl>
                                        <p:attrNameLst>
                                          <p:attrName>ppt_w</p:attrName>
                                        </p:attrNameLst>
                                      </p:cBhvr>
                                      <p:tavLst>
                                        <p:tav tm="0">
                                          <p:val>
                                            <p:fltVal val="0"/>
                                          </p:val>
                                        </p:tav>
                                        <p:tav tm="100000">
                                          <p:val>
                                            <p:strVal val="#ppt_w"/>
                                          </p:val>
                                        </p:tav>
                                      </p:tavLst>
                                    </p:anim>
                                    <p:anim calcmode="lin" valueType="num">
                                      <p:cBhvr>
                                        <p:cTn id="33" dur="1000" fill="hold"/>
                                        <p:tgtEl>
                                          <p:spTgt spid="200"/>
                                        </p:tgtEl>
                                        <p:attrNameLst>
                                          <p:attrName>ppt_h</p:attrName>
                                        </p:attrNameLst>
                                      </p:cBhvr>
                                      <p:tavLst>
                                        <p:tav tm="0">
                                          <p:val>
                                            <p:fltVal val="0"/>
                                          </p:val>
                                        </p:tav>
                                        <p:tav tm="100000">
                                          <p:val>
                                            <p:strVal val="#ppt_h"/>
                                          </p:val>
                                        </p:tav>
                                      </p:tavLst>
                                    </p:anim>
                                    <p:anim calcmode="lin" valueType="num">
                                      <p:cBhvr>
                                        <p:cTn id="34" dur="1000" fill="hold"/>
                                        <p:tgtEl>
                                          <p:spTgt spid="200"/>
                                        </p:tgtEl>
                                        <p:attrNameLst>
                                          <p:attrName>style.rotation</p:attrName>
                                        </p:attrNameLst>
                                      </p:cBhvr>
                                      <p:tavLst>
                                        <p:tav tm="0">
                                          <p:val>
                                            <p:fltVal val="90"/>
                                          </p:val>
                                        </p:tav>
                                        <p:tav tm="100000">
                                          <p:val>
                                            <p:fltVal val="0"/>
                                          </p:val>
                                        </p:tav>
                                      </p:tavLst>
                                    </p:anim>
                                    <p:animEffect transition="in" filter="fade">
                                      <p:cBhvr>
                                        <p:cTn id="35" dur="1000"/>
                                        <p:tgtEl>
                                          <p:spTgt spid="200"/>
                                        </p:tgtEl>
                                      </p:cBhvr>
                                    </p:animEffect>
                                  </p:childTnLst>
                                </p:cTn>
                              </p:par>
                              <p:par>
                                <p:cTn id="36" presetID="31" presetClass="entr" presetSubtype="0" fill="hold" grpId="0" nodeType="withEffect">
                                  <p:stCondLst>
                                    <p:cond delay="750"/>
                                  </p:stCondLst>
                                  <p:childTnLst>
                                    <p:set>
                                      <p:cBhvr>
                                        <p:cTn id="37" dur="1" fill="hold">
                                          <p:stCondLst>
                                            <p:cond delay="0"/>
                                          </p:stCondLst>
                                        </p:cTn>
                                        <p:tgtEl>
                                          <p:spTgt spid="199"/>
                                        </p:tgtEl>
                                        <p:attrNameLst>
                                          <p:attrName>style.visibility</p:attrName>
                                        </p:attrNameLst>
                                      </p:cBhvr>
                                      <p:to>
                                        <p:strVal val="visible"/>
                                      </p:to>
                                    </p:set>
                                    <p:anim calcmode="lin" valueType="num">
                                      <p:cBhvr>
                                        <p:cTn id="38" dur="1000" fill="hold"/>
                                        <p:tgtEl>
                                          <p:spTgt spid="199"/>
                                        </p:tgtEl>
                                        <p:attrNameLst>
                                          <p:attrName>ppt_w</p:attrName>
                                        </p:attrNameLst>
                                      </p:cBhvr>
                                      <p:tavLst>
                                        <p:tav tm="0">
                                          <p:val>
                                            <p:fltVal val="0"/>
                                          </p:val>
                                        </p:tav>
                                        <p:tav tm="100000">
                                          <p:val>
                                            <p:strVal val="#ppt_w"/>
                                          </p:val>
                                        </p:tav>
                                      </p:tavLst>
                                    </p:anim>
                                    <p:anim calcmode="lin" valueType="num">
                                      <p:cBhvr>
                                        <p:cTn id="39" dur="1000" fill="hold"/>
                                        <p:tgtEl>
                                          <p:spTgt spid="199"/>
                                        </p:tgtEl>
                                        <p:attrNameLst>
                                          <p:attrName>ppt_h</p:attrName>
                                        </p:attrNameLst>
                                      </p:cBhvr>
                                      <p:tavLst>
                                        <p:tav tm="0">
                                          <p:val>
                                            <p:fltVal val="0"/>
                                          </p:val>
                                        </p:tav>
                                        <p:tav tm="100000">
                                          <p:val>
                                            <p:strVal val="#ppt_h"/>
                                          </p:val>
                                        </p:tav>
                                      </p:tavLst>
                                    </p:anim>
                                    <p:anim calcmode="lin" valueType="num">
                                      <p:cBhvr>
                                        <p:cTn id="40" dur="1000" fill="hold"/>
                                        <p:tgtEl>
                                          <p:spTgt spid="199"/>
                                        </p:tgtEl>
                                        <p:attrNameLst>
                                          <p:attrName>style.rotation</p:attrName>
                                        </p:attrNameLst>
                                      </p:cBhvr>
                                      <p:tavLst>
                                        <p:tav tm="0">
                                          <p:val>
                                            <p:fltVal val="90"/>
                                          </p:val>
                                        </p:tav>
                                        <p:tav tm="100000">
                                          <p:val>
                                            <p:fltVal val="0"/>
                                          </p:val>
                                        </p:tav>
                                      </p:tavLst>
                                    </p:anim>
                                    <p:animEffect transition="in" filter="fade">
                                      <p:cBhvr>
                                        <p:cTn id="41" dur="1000"/>
                                        <p:tgtEl>
                                          <p:spTgt spid="199"/>
                                        </p:tgtEl>
                                      </p:cBhvr>
                                    </p:animEffect>
                                  </p:childTnLst>
                                </p:cTn>
                              </p:par>
                              <p:par>
                                <p:cTn id="42" presetID="16" presetClass="entr" presetSubtype="42" fill="hold" nodeType="withEffect">
                                  <p:stCondLst>
                                    <p:cond delay="750"/>
                                  </p:stCondLst>
                                  <p:childTnLst>
                                    <p:set>
                                      <p:cBhvr>
                                        <p:cTn id="43" dur="1" fill="hold">
                                          <p:stCondLst>
                                            <p:cond delay="0"/>
                                          </p:stCondLst>
                                        </p:cTn>
                                        <p:tgtEl>
                                          <p:spTgt spid="2"/>
                                        </p:tgtEl>
                                        <p:attrNameLst>
                                          <p:attrName>style.visibility</p:attrName>
                                        </p:attrNameLst>
                                      </p:cBhvr>
                                      <p:to>
                                        <p:strVal val="visible"/>
                                      </p:to>
                                    </p:set>
                                    <p:animEffect transition="in" filter="barn(outHorizontal)">
                                      <p:cBhvr>
                                        <p:cTn id="44" dur="1000"/>
                                        <p:tgtEl>
                                          <p:spTgt spid="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195"/>
                                        </p:tgtEl>
                                        <p:attrNameLst>
                                          <p:attrName>style.visibility</p:attrName>
                                        </p:attrNameLst>
                                      </p:cBhvr>
                                      <p:to>
                                        <p:strVal val="visible"/>
                                      </p:to>
                                    </p:set>
                                    <p:animEffect transition="in" filter="fade">
                                      <p:cBhvr>
                                        <p:cTn id="47" dur="500"/>
                                        <p:tgtEl>
                                          <p:spTgt spid="195"/>
                                        </p:tgtEl>
                                      </p:cBhvr>
                                    </p:animEffect>
                                  </p:childTnLst>
                                </p:cTn>
                              </p:par>
                              <p:par>
                                <p:cTn id="48" presetID="63" presetClass="path" presetSubtype="0" decel="50000" fill="hold" grpId="1" nodeType="withEffect">
                                  <p:stCondLst>
                                    <p:cond delay="1000"/>
                                  </p:stCondLst>
                                  <p:childTnLst>
                                    <p:animMotion origin="layout" path="M 0.01523 3.7037E-6 L -0.10886 3.7037E-6 " pathEditMode="relative" rAng="0" ptsTypes="AA">
                                      <p:cBhvr>
                                        <p:cTn id="49" dur="750" spd="-100000" fill="hold"/>
                                        <p:tgtEl>
                                          <p:spTgt spid="195"/>
                                        </p:tgtEl>
                                        <p:attrNameLst>
                                          <p:attrName>ppt_x</p:attrName>
                                          <p:attrName>ppt_y</p:attrName>
                                        </p:attrNameLst>
                                      </p:cBhvr>
                                      <p:rCtr x="-6211" y="0"/>
                                    </p:animMotion>
                                  </p:childTnLst>
                                </p:cTn>
                              </p:par>
                              <p:par>
                                <p:cTn id="50" presetID="35" presetClass="path" presetSubtype="0" accel="50000" decel="50000" fill="hold" grpId="2" nodeType="withEffect">
                                  <p:stCondLst>
                                    <p:cond delay="1750"/>
                                  </p:stCondLst>
                                  <p:childTnLst>
                                    <p:animMotion origin="layout" path="M 0.01601 3.7037E-6 L 1.45833E-6 3.7037E-6 " pathEditMode="relative" rAng="0" ptsTypes="AA">
                                      <p:cBhvr>
                                        <p:cTn id="51" dur="750" fill="hold"/>
                                        <p:tgtEl>
                                          <p:spTgt spid="195"/>
                                        </p:tgtEl>
                                        <p:attrNameLst>
                                          <p:attrName>ppt_x</p:attrName>
                                          <p:attrName>ppt_y</p:attrName>
                                        </p:attrNameLst>
                                      </p:cBhvr>
                                      <p:rCtr x="-807" y="0"/>
                                    </p:animMotion>
                                  </p:childTnLst>
                                </p:cTn>
                              </p:par>
                              <p:par>
                                <p:cTn id="52" presetID="10" presetClass="entr" presetSubtype="0" fill="hold" grpId="0" nodeType="withEffect">
                                  <p:stCondLst>
                                    <p:cond delay="1000"/>
                                  </p:stCondLst>
                                  <p:childTnLst>
                                    <p:set>
                                      <p:cBhvr>
                                        <p:cTn id="53" dur="1" fill="hold">
                                          <p:stCondLst>
                                            <p:cond delay="0"/>
                                          </p:stCondLst>
                                        </p:cTn>
                                        <p:tgtEl>
                                          <p:spTgt spid="196"/>
                                        </p:tgtEl>
                                        <p:attrNameLst>
                                          <p:attrName>style.visibility</p:attrName>
                                        </p:attrNameLst>
                                      </p:cBhvr>
                                      <p:to>
                                        <p:strVal val="visible"/>
                                      </p:to>
                                    </p:set>
                                    <p:animEffect transition="in" filter="fade">
                                      <p:cBhvr>
                                        <p:cTn id="54" dur="500"/>
                                        <p:tgtEl>
                                          <p:spTgt spid="196"/>
                                        </p:tgtEl>
                                      </p:cBhvr>
                                    </p:animEffect>
                                  </p:childTnLst>
                                </p:cTn>
                              </p:par>
                              <p:par>
                                <p:cTn id="55" presetID="63" presetClass="path" presetSubtype="0" decel="50000" fill="hold" grpId="1" nodeType="withEffect">
                                  <p:stCondLst>
                                    <p:cond delay="1000"/>
                                  </p:stCondLst>
                                  <p:childTnLst>
                                    <p:animMotion origin="layout" path="M -0.02774 -4.07407E-6 L 0.11081 -4.07407E-6 " pathEditMode="relative" rAng="0" ptsTypes="AA">
                                      <p:cBhvr>
                                        <p:cTn id="56" dur="750" spd="-100000" fill="hold"/>
                                        <p:tgtEl>
                                          <p:spTgt spid="196"/>
                                        </p:tgtEl>
                                        <p:attrNameLst>
                                          <p:attrName>ppt_x</p:attrName>
                                          <p:attrName>ppt_y</p:attrName>
                                        </p:attrNameLst>
                                      </p:cBhvr>
                                      <p:rCtr x="6927" y="0"/>
                                    </p:animMotion>
                                  </p:childTnLst>
                                </p:cTn>
                              </p:par>
                              <p:par>
                                <p:cTn id="57" presetID="35" presetClass="path" presetSubtype="0" accel="50000" decel="50000" fill="hold" grpId="2" nodeType="withEffect">
                                  <p:stCondLst>
                                    <p:cond delay="1750"/>
                                  </p:stCondLst>
                                  <p:childTnLst>
                                    <p:animMotion origin="layout" path="M -0.028 -4.07407E-6 L 1.66667E-6 -4.07407E-6 " pathEditMode="relative" rAng="0" ptsTypes="AA">
                                      <p:cBhvr>
                                        <p:cTn id="58" dur="750" fill="hold"/>
                                        <p:tgtEl>
                                          <p:spTgt spid="196"/>
                                        </p:tgtEl>
                                        <p:attrNameLst>
                                          <p:attrName>ppt_x</p:attrName>
                                          <p:attrName>ppt_y</p:attrName>
                                        </p:attrNameLst>
                                      </p:cBhvr>
                                      <p:rCtr x="1393" y="0"/>
                                    </p:animMotion>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01"/>
                                        </p:tgtEl>
                                        <p:attrNameLst>
                                          <p:attrName>style.visibility</p:attrName>
                                        </p:attrNameLst>
                                      </p:cBhvr>
                                      <p:to>
                                        <p:strVal val="visible"/>
                                      </p:to>
                                    </p:set>
                                    <p:animEffect transition="in" filter="fade">
                                      <p:cBhvr>
                                        <p:cTn id="63" dur="1000"/>
                                        <p:tgtEl>
                                          <p:spTgt spid="201"/>
                                        </p:tgtEl>
                                      </p:cBhvr>
                                    </p:animEffect>
                                    <p:anim calcmode="lin" valueType="num">
                                      <p:cBhvr>
                                        <p:cTn id="64" dur="1000" fill="hold"/>
                                        <p:tgtEl>
                                          <p:spTgt spid="201"/>
                                        </p:tgtEl>
                                        <p:attrNameLst>
                                          <p:attrName>ppt_x</p:attrName>
                                        </p:attrNameLst>
                                      </p:cBhvr>
                                      <p:tavLst>
                                        <p:tav tm="0">
                                          <p:val>
                                            <p:strVal val="#ppt_x"/>
                                          </p:val>
                                        </p:tav>
                                        <p:tav tm="100000">
                                          <p:val>
                                            <p:strVal val="#ppt_x"/>
                                          </p:val>
                                        </p:tav>
                                      </p:tavLst>
                                    </p:anim>
                                    <p:anim calcmode="lin" valueType="num">
                                      <p:cBhvr>
                                        <p:cTn id="65" dur="1000" fill="hold"/>
                                        <p:tgtEl>
                                          <p:spTgt spid="20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04"/>
                                        </p:tgtEl>
                                        <p:attrNameLst>
                                          <p:attrName>style.visibility</p:attrName>
                                        </p:attrNameLst>
                                      </p:cBhvr>
                                      <p:to>
                                        <p:strVal val="visible"/>
                                      </p:to>
                                    </p:set>
                                    <p:animEffect transition="in" filter="fade">
                                      <p:cBhvr>
                                        <p:cTn id="70" dur="1000"/>
                                        <p:tgtEl>
                                          <p:spTgt spid="204"/>
                                        </p:tgtEl>
                                      </p:cBhvr>
                                    </p:animEffect>
                                    <p:anim calcmode="lin" valueType="num">
                                      <p:cBhvr>
                                        <p:cTn id="71" dur="1000" fill="hold"/>
                                        <p:tgtEl>
                                          <p:spTgt spid="204"/>
                                        </p:tgtEl>
                                        <p:attrNameLst>
                                          <p:attrName>ppt_x</p:attrName>
                                        </p:attrNameLst>
                                      </p:cBhvr>
                                      <p:tavLst>
                                        <p:tav tm="0">
                                          <p:val>
                                            <p:strVal val="#ppt_x"/>
                                          </p:val>
                                        </p:tav>
                                        <p:tav tm="100000">
                                          <p:val>
                                            <p:strVal val="#ppt_x"/>
                                          </p:val>
                                        </p:tav>
                                      </p:tavLst>
                                    </p:anim>
                                    <p:anim calcmode="lin" valueType="num">
                                      <p:cBhvr>
                                        <p:cTn id="72"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07"/>
                                        </p:tgtEl>
                                        <p:attrNameLst>
                                          <p:attrName>style.visibility</p:attrName>
                                        </p:attrNameLst>
                                      </p:cBhvr>
                                      <p:to>
                                        <p:strVal val="visible"/>
                                      </p:to>
                                    </p:set>
                                    <p:animEffect transition="in" filter="fade">
                                      <p:cBhvr>
                                        <p:cTn id="77" dur="1000"/>
                                        <p:tgtEl>
                                          <p:spTgt spid="207"/>
                                        </p:tgtEl>
                                      </p:cBhvr>
                                    </p:animEffect>
                                    <p:anim calcmode="lin" valueType="num">
                                      <p:cBhvr>
                                        <p:cTn id="78" dur="1000" fill="hold"/>
                                        <p:tgtEl>
                                          <p:spTgt spid="207"/>
                                        </p:tgtEl>
                                        <p:attrNameLst>
                                          <p:attrName>ppt_x</p:attrName>
                                        </p:attrNameLst>
                                      </p:cBhvr>
                                      <p:tavLst>
                                        <p:tav tm="0">
                                          <p:val>
                                            <p:strVal val="#ppt_x"/>
                                          </p:val>
                                        </p:tav>
                                        <p:tav tm="100000">
                                          <p:val>
                                            <p:strVal val="#ppt_x"/>
                                          </p:val>
                                        </p:tav>
                                      </p:tavLst>
                                    </p:anim>
                                    <p:anim calcmode="lin" valueType="num">
                                      <p:cBhvr>
                                        <p:cTn id="79" dur="1000" fill="hold"/>
                                        <p:tgtEl>
                                          <p:spTgt spid="2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5" grpId="1" animBg="1"/>
      <p:bldP spid="195" grpId="2" animBg="1"/>
      <p:bldP spid="196" grpId="0" animBg="1"/>
      <p:bldP spid="196" grpId="1" animBg="1"/>
      <p:bldP spid="196" grpId="2" animBg="1"/>
      <p:bldP spid="197" grpId="0"/>
      <p:bldP spid="197" grpId="1"/>
      <p:bldP spid="199" grpId="0" animBg="1"/>
      <p:bldP spid="20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5E944871-F25C-48D9-A8E5-ED560D1E1C7F}"/>
              </a:ext>
            </a:extLst>
          </p:cNvPr>
          <p:cNvSpPr/>
          <p:nvPr/>
        </p:nvSpPr>
        <p:spPr>
          <a:xfrm>
            <a:off x="2118497" y="4018588"/>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 name="椭圆 2">
            <a:extLst>
              <a:ext uri="{FF2B5EF4-FFF2-40B4-BE49-F238E27FC236}">
                <a16:creationId xmlns:a16="http://schemas.microsoft.com/office/drawing/2014/main" id="{B3940989-0B66-4EFB-BDD0-567ED5A7D902}"/>
              </a:ext>
            </a:extLst>
          </p:cNvPr>
          <p:cNvSpPr/>
          <p:nvPr/>
        </p:nvSpPr>
        <p:spPr>
          <a:xfrm>
            <a:off x="3542851" y="455491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 name="椭圆 3">
            <a:extLst>
              <a:ext uri="{FF2B5EF4-FFF2-40B4-BE49-F238E27FC236}">
                <a16:creationId xmlns:a16="http://schemas.microsoft.com/office/drawing/2014/main" id="{C89DA69A-7C23-4286-AB53-404E15E524D3}"/>
              </a:ext>
            </a:extLst>
          </p:cNvPr>
          <p:cNvSpPr/>
          <p:nvPr/>
        </p:nvSpPr>
        <p:spPr>
          <a:xfrm>
            <a:off x="5074263" y="4582846"/>
            <a:ext cx="168742" cy="168742"/>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椭圆 4">
            <a:extLst>
              <a:ext uri="{FF2B5EF4-FFF2-40B4-BE49-F238E27FC236}">
                <a16:creationId xmlns:a16="http://schemas.microsoft.com/office/drawing/2014/main" id="{D5E06F12-1A71-4DAD-8299-7FADE88D9F3B}"/>
              </a:ext>
            </a:extLst>
          </p:cNvPr>
          <p:cNvSpPr/>
          <p:nvPr/>
        </p:nvSpPr>
        <p:spPr>
          <a:xfrm>
            <a:off x="5046336" y="390428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椭圆 5">
            <a:extLst>
              <a:ext uri="{FF2B5EF4-FFF2-40B4-BE49-F238E27FC236}">
                <a16:creationId xmlns:a16="http://schemas.microsoft.com/office/drawing/2014/main" id="{B0DDBB23-6FD5-40A9-8F82-8AEC3554BB82}"/>
              </a:ext>
            </a:extLst>
          </p:cNvPr>
          <p:cNvSpPr/>
          <p:nvPr/>
        </p:nvSpPr>
        <p:spPr>
          <a:xfrm>
            <a:off x="2453069"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7" name="椭圆 6">
            <a:extLst>
              <a:ext uri="{FF2B5EF4-FFF2-40B4-BE49-F238E27FC236}">
                <a16:creationId xmlns:a16="http://schemas.microsoft.com/office/drawing/2014/main" id="{24187722-9431-4A35-B915-E3B1FA1341EA}"/>
              </a:ext>
            </a:extLst>
          </p:cNvPr>
          <p:cNvSpPr>
            <a:spLocks noChangeAspect="1"/>
          </p:cNvSpPr>
          <p:nvPr/>
        </p:nvSpPr>
        <p:spPr>
          <a:xfrm>
            <a:off x="2625069" y="2700287"/>
            <a:ext cx="89256" cy="89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8" name="椭圆 7">
            <a:extLst>
              <a:ext uri="{FF2B5EF4-FFF2-40B4-BE49-F238E27FC236}">
                <a16:creationId xmlns:a16="http://schemas.microsoft.com/office/drawing/2014/main" id="{B655B18E-15E9-44DD-A941-B1ABC52D9C55}"/>
              </a:ext>
            </a:extLst>
          </p:cNvPr>
          <p:cNvSpPr/>
          <p:nvPr/>
        </p:nvSpPr>
        <p:spPr>
          <a:xfrm>
            <a:off x="3022512" y="2772474"/>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9" name="椭圆 8">
            <a:extLst>
              <a:ext uri="{FF2B5EF4-FFF2-40B4-BE49-F238E27FC236}">
                <a16:creationId xmlns:a16="http://schemas.microsoft.com/office/drawing/2014/main" id="{D5BA7EC9-0E26-4B67-AA7B-EE6AF33C6717}"/>
              </a:ext>
            </a:extLst>
          </p:cNvPr>
          <p:cNvSpPr>
            <a:spLocks noChangeAspect="1"/>
          </p:cNvSpPr>
          <p:nvPr/>
        </p:nvSpPr>
        <p:spPr>
          <a:xfrm>
            <a:off x="3331260" y="2398185"/>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0" name="椭圆 9">
            <a:extLst>
              <a:ext uri="{FF2B5EF4-FFF2-40B4-BE49-F238E27FC236}">
                <a16:creationId xmlns:a16="http://schemas.microsoft.com/office/drawing/2014/main" id="{9A02988E-A7B8-4834-BEBC-100C57AA6C42}"/>
              </a:ext>
            </a:extLst>
          </p:cNvPr>
          <p:cNvSpPr/>
          <p:nvPr/>
        </p:nvSpPr>
        <p:spPr>
          <a:xfrm>
            <a:off x="3754093" y="22680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1" name="椭圆 10">
            <a:extLst>
              <a:ext uri="{FF2B5EF4-FFF2-40B4-BE49-F238E27FC236}">
                <a16:creationId xmlns:a16="http://schemas.microsoft.com/office/drawing/2014/main" id="{C47E8A36-AC35-43B1-86DC-26BB0260F2D8}"/>
              </a:ext>
            </a:extLst>
          </p:cNvPr>
          <p:cNvSpPr/>
          <p:nvPr/>
        </p:nvSpPr>
        <p:spPr>
          <a:xfrm>
            <a:off x="4289649" y="2510909"/>
            <a:ext cx="144256" cy="144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2" name="椭圆 11">
            <a:extLst>
              <a:ext uri="{FF2B5EF4-FFF2-40B4-BE49-F238E27FC236}">
                <a16:creationId xmlns:a16="http://schemas.microsoft.com/office/drawing/2014/main" id="{76920731-A0F0-4C76-BD7A-8C84953A6EA7}"/>
              </a:ext>
            </a:extLst>
          </p:cNvPr>
          <p:cNvSpPr/>
          <p:nvPr/>
        </p:nvSpPr>
        <p:spPr>
          <a:xfrm>
            <a:off x="4616266" y="267489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3" name="椭圆 12">
            <a:extLst>
              <a:ext uri="{FF2B5EF4-FFF2-40B4-BE49-F238E27FC236}">
                <a16:creationId xmlns:a16="http://schemas.microsoft.com/office/drawing/2014/main" id="{6FED225C-45A6-4871-B74F-4D5A200AFE87}"/>
              </a:ext>
            </a:extLst>
          </p:cNvPr>
          <p:cNvSpPr/>
          <p:nvPr/>
        </p:nvSpPr>
        <p:spPr>
          <a:xfrm>
            <a:off x="5055117"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4" name="椭圆 13">
            <a:extLst>
              <a:ext uri="{FF2B5EF4-FFF2-40B4-BE49-F238E27FC236}">
                <a16:creationId xmlns:a16="http://schemas.microsoft.com/office/drawing/2014/main" id="{2EA5D312-C357-4EF6-A2CE-9B265AAE3963}"/>
              </a:ext>
            </a:extLst>
          </p:cNvPr>
          <p:cNvSpPr>
            <a:spLocks noChangeAspect="1"/>
          </p:cNvSpPr>
          <p:nvPr/>
        </p:nvSpPr>
        <p:spPr>
          <a:xfrm>
            <a:off x="5267388" y="3391071"/>
            <a:ext cx="73765" cy="73765"/>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5" name="椭圆 14">
            <a:extLst>
              <a:ext uri="{FF2B5EF4-FFF2-40B4-BE49-F238E27FC236}">
                <a16:creationId xmlns:a16="http://schemas.microsoft.com/office/drawing/2014/main" id="{97332E09-F4D3-41C1-939E-E6CA00F55F75}"/>
              </a:ext>
            </a:extLst>
          </p:cNvPr>
          <p:cNvSpPr/>
          <p:nvPr/>
        </p:nvSpPr>
        <p:spPr>
          <a:xfrm>
            <a:off x="3604336" y="2736312"/>
            <a:ext cx="448841" cy="44884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6" name="椭圆 15">
            <a:extLst>
              <a:ext uri="{FF2B5EF4-FFF2-40B4-BE49-F238E27FC236}">
                <a16:creationId xmlns:a16="http://schemas.microsoft.com/office/drawing/2014/main" id="{B5517414-5023-449D-A161-2DB337339AA9}"/>
              </a:ext>
            </a:extLst>
          </p:cNvPr>
          <p:cNvSpPr>
            <a:spLocks noChangeAspect="1"/>
          </p:cNvSpPr>
          <p:nvPr/>
        </p:nvSpPr>
        <p:spPr>
          <a:xfrm>
            <a:off x="2290441" y="3926888"/>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7" name="椭圆 16">
            <a:extLst>
              <a:ext uri="{FF2B5EF4-FFF2-40B4-BE49-F238E27FC236}">
                <a16:creationId xmlns:a16="http://schemas.microsoft.com/office/drawing/2014/main" id="{1649B043-F80E-4E90-9B6E-EAE951D1CDF5}"/>
              </a:ext>
            </a:extLst>
          </p:cNvPr>
          <p:cNvSpPr/>
          <p:nvPr/>
        </p:nvSpPr>
        <p:spPr>
          <a:xfrm>
            <a:off x="2502102" y="4236126"/>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8" name="椭圆 17">
            <a:extLst>
              <a:ext uri="{FF2B5EF4-FFF2-40B4-BE49-F238E27FC236}">
                <a16:creationId xmlns:a16="http://schemas.microsoft.com/office/drawing/2014/main" id="{9F7CA350-986D-4E10-95AD-0739BAB8598E}"/>
              </a:ext>
            </a:extLst>
          </p:cNvPr>
          <p:cNvSpPr/>
          <p:nvPr/>
        </p:nvSpPr>
        <p:spPr>
          <a:xfrm>
            <a:off x="3010621" y="4516966"/>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19" name="椭圆 18">
            <a:extLst>
              <a:ext uri="{FF2B5EF4-FFF2-40B4-BE49-F238E27FC236}">
                <a16:creationId xmlns:a16="http://schemas.microsoft.com/office/drawing/2014/main" id="{7109EBF7-B512-4A3F-BEB4-459DB299F10B}"/>
              </a:ext>
            </a:extLst>
          </p:cNvPr>
          <p:cNvSpPr>
            <a:spLocks noChangeAspect="1"/>
          </p:cNvSpPr>
          <p:nvPr/>
        </p:nvSpPr>
        <p:spPr>
          <a:xfrm>
            <a:off x="3656516" y="4902656"/>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0" name="椭圆 19">
            <a:extLst>
              <a:ext uri="{FF2B5EF4-FFF2-40B4-BE49-F238E27FC236}">
                <a16:creationId xmlns:a16="http://schemas.microsoft.com/office/drawing/2014/main" id="{C297F804-391E-4F3B-B799-D72B698A9E5A}"/>
              </a:ext>
            </a:extLst>
          </p:cNvPr>
          <p:cNvSpPr/>
          <p:nvPr/>
        </p:nvSpPr>
        <p:spPr>
          <a:xfrm>
            <a:off x="3803126" y="4496331"/>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1" name="椭圆 20">
            <a:extLst>
              <a:ext uri="{FF2B5EF4-FFF2-40B4-BE49-F238E27FC236}">
                <a16:creationId xmlns:a16="http://schemas.microsoft.com/office/drawing/2014/main" id="{7BB5597F-AC76-484A-851D-7FCB7DDDC50E}"/>
              </a:ext>
            </a:extLst>
          </p:cNvPr>
          <p:cNvSpPr/>
          <p:nvPr/>
        </p:nvSpPr>
        <p:spPr>
          <a:xfrm>
            <a:off x="4111874" y="49351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2" name="椭圆 21">
            <a:extLst>
              <a:ext uri="{FF2B5EF4-FFF2-40B4-BE49-F238E27FC236}">
                <a16:creationId xmlns:a16="http://schemas.microsoft.com/office/drawing/2014/main" id="{1D1A7857-CEED-44E5-8FAB-4D6B8075743D}"/>
              </a:ext>
            </a:extLst>
          </p:cNvPr>
          <p:cNvSpPr/>
          <p:nvPr/>
        </p:nvSpPr>
        <p:spPr>
          <a:xfrm>
            <a:off x="4441748" y="4451915"/>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3" name="椭圆 22">
            <a:extLst>
              <a:ext uri="{FF2B5EF4-FFF2-40B4-BE49-F238E27FC236}">
                <a16:creationId xmlns:a16="http://schemas.microsoft.com/office/drawing/2014/main" id="{72641B75-6FAE-4EF6-A2C3-E761EA74CC78}"/>
              </a:ext>
            </a:extLst>
          </p:cNvPr>
          <p:cNvSpPr/>
          <p:nvPr/>
        </p:nvSpPr>
        <p:spPr>
          <a:xfrm>
            <a:off x="5136676" y="430117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4" name="燕尾形 31">
            <a:extLst>
              <a:ext uri="{FF2B5EF4-FFF2-40B4-BE49-F238E27FC236}">
                <a16:creationId xmlns:a16="http://schemas.microsoft.com/office/drawing/2014/main" id="{75C936A3-5076-41A4-81CE-D3F747FE9F8E}"/>
              </a:ext>
            </a:extLst>
          </p:cNvPr>
          <p:cNvSpPr/>
          <p:nvPr/>
        </p:nvSpPr>
        <p:spPr>
          <a:xfrm>
            <a:off x="6287018"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5" name="燕尾形 32">
            <a:extLst>
              <a:ext uri="{FF2B5EF4-FFF2-40B4-BE49-F238E27FC236}">
                <a16:creationId xmlns:a16="http://schemas.microsoft.com/office/drawing/2014/main" id="{7819052A-A51F-474A-B841-794AA44DD33A}"/>
              </a:ext>
            </a:extLst>
          </p:cNvPr>
          <p:cNvSpPr/>
          <p:nvPr/>
        </p:nvSpPr>
        <p:spPr>
          <a:xfrm>
            <a:off x="6728544"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6" name="任意多边形 33">
            <a:extLst>
              <a:ext uri="{FF2B5EF4-FFF2-40B4-BE49-F238E27FC236}">
                <a16:creationId xmlns:a16="http://schemas.microsoft.com/office/drawing/2014/main" id="{676B8E25-E2EE-442E-B696-AA8D58075396}"/>
              </a:ext>
            </a:extLst>
          </p:cNvPr>
          <p:cNvSpPr/>
          <p:nvPr/>
        </p:nvSpPr>
        <p:spPr>
          <a:xfrm>
            <a:off x="7770221" y="2440074"/>
            <a:ext cx="2485548" cy="2485548"/>
          </a:xfrm>
          <a:custGeom>
            <a:avLst/>
            <a:gdLst>
              <a:gd name="connsiteX0" fmla="*/ 0 w 2485548"/>
              <a:gd name="connsiteY0" fmla="*/ 1242774 h 2485548"/>
              <a:gd name="connsiteX1" fmla="*/ 1242774 w 2485548"/>
              <a:gd name="connsiteY1" fmla="*/ 0 h 2485548"/>
              <a:gd name="connsiteX2" fmla="*/ 2485548 w 2485548"/>
              <a:gd name="connsiteY2" fmla="*/ 1242774 h 2485548"/>
              <a:gd name="connsiteX3" fmla="*/ 1242774 w 2485548"/>
              <a:gd name="connsiteY3" fmla="*/ 2485548 h 2485548"/>
              <a:gd name="connsiteX4" fmla="*/ 0 w 2485548"/>
              <a:gd name="connsiteY4" fmla="*/ 1242774 h 2485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5548" h="2485548">
                <a:moveTo>
                  <a:pt x="0" y="1242774"/>
                </a:moveTo>
                <a:cubicBezTo>
                  <a:pt x="0" y="556409"/>
                  <a:pt x="556409" y="0"/>
                  <a:pt x="1242774" y="0"/>
                </a:cubicBezTo>
                <a:cubicBezTo>
                  <a:pt x="1929139" y="0"/>
                  <a:pt x="2485548" y="556409"/>
                  <a:pt x="2485548" y="1242774"/>
                </a:cubicBezTo>
                <a:cubicBezTo>
                  <a:pt x="2485548" y="1929139"/>
                  <a:pt x="1929139" y="2485548"/>
                  <a:pt x="1242774" y="2485548"/>
                </a:cubicBezTo>
                <a:cubicBezTo>
                  <a:pt x="556409" y="2485548"/>
                  <a:pt x="0" y="1929139"/>
                  <a:pt x="0" y="1242774"/>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7" name="燕尾形 36">
            <a:extLst>
              <a:ext uri="{FF2B5EF4-FFF2-40B4-BE49-F238E27FC236}">
                <a16:creationId xmlns:a16="http://schemas.microsoft.com/office/drawing/2014/main" id="{EF555C65-6B78-4987-8026-F86230C7B18D}"/>
              </a:ext>
            </a:extLst>
          </p:cNvPr>
          <p:cNvSpPr/>
          <p:nvPr/>
        </p:nvSpPr>
        <p:spPr>
          <a:xfrm>
            <a:off x="6079907"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sp>
        <p:nvSpPr>
          <p:cNvPr id="28" name="燕尾形 37">
            <a:extLst>
              <a:ext uri="{FF2B5EF4-FFF2-40B4-BE49-F238E27FC236}">
                <a16:creationId xmlns:a16="http://schemas.microsoft.com/office/drawing/2014/main" id="{B94A6882-7236-44D6-88B5-9BB65CC7B2E1}"/>
              </a:ext>
            </a:extLst>
          </p:cNvPr>
          <p:cNvSpPr/>
          <p:nvPr/>
        </p:nvSpPr>
        <p:spPr>
          <a:xfrm>
            <a:off x="6521433"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cs typeface="+mn-ea"/>
              <a:sym typeface="+mn-lt"/>
            </a:endParaRPr>
          </a:p>
        </p:txBody>
      </p:sp>
      <p:cxnSp>
        <p:nvCxnSpPr>
          <p:cNvPr id="29" name="直接连接符 28">
            <a:extLst>
              <a:ext uri="{FF2B5EF4-FFF2-40B4-BE49-F238E27FC236}">
                <a16:creationId xmlns:a16="http://schemas.microsoft.com/office/drawing/2014/main" id="{BE370B85-432D-441A-A1CF-13B654E19E68}"/>
              </a:ext>
            </a:extLst>
          </p:cNvPr>
          <p:cNvCxnSpPr>
            <a:stCxn id="5" idx="2"/>
            <a:endCxn id="20" idx="6"/>
          </p:cNvCxnSpPr>
          <p:nvPr/>
        </p:nvCxnSpPr>
        <p:spPr>
          <a:xfrm flipH="1">
            <a:off x="4077419" y="4016587"/>
            <a:ext cx="968917" cy="61689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4569CA4E-0FE9-476B-9E3F-1A01CAB4C370}"/>
              </a:ext>
            </a:extLst>
          </p:cNvPr>
          <p:cNvCxnSpPr>
            <a:stCxn id="12" idx="3"/>
            <a:endCxn id="15" idx="6"/>
          </p:cNvCxnSpPr>
          <p:nvPr/>
        </p:nvCxnSpPr>
        <p:spPr>
          <a:xfrm flipH="1">
            <a:off x="4080598" y="2909022"/>
            <a:ext cx="548416" cy="51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13F6649-2BCD-4F19-8FC6-AA7ECDC3892F}"/>
              </a:ext>
            </a:extLst>
          </p:cNvPr>
          <p:cNvCxnSpPr>
            <a:stCxn id="5" idx="0"/>
            <a:endCxn id="13" idx="4"/>
          </p:cNvCxnSpPr>
          <p:nvPr/>
        </p:nvCxnSpPr>
        <p:spPr>
          <a:xfrm flipH="1" flipV="1">
            <a:off x="5142392" y="3190721"/>
            <a:ext cx="16242" cy="713568"/>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6634EFAA-A6C4-4BD5-ADEE-1FA0307D9F03}"/>
              </a:ext>
            </a:extLst>
          </p:cNvPr>
          <p:cNvCxnSpPr>
            <a:stCxn id="9" idx="5"/>
            <a:endCxn id="8" idx="0"/>
          </p:cNvCxnSpPr>
          <p:nvPr/>
        </p:nvCxnSpPr>
        <p:spPr>
          <a:xfrm flipH="1">
            <a:off x="3159659" y="2490369"/>
            <a:ext cx="263785" cy="28210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D90F70F-D220-40A3-8976-B1AE35F12497}"/>
              </a:ext>
            </a:extLst>
          </p:cNvPr>
          <p:cNvCxnSpPr>
            <a:stCxn id="20" idx="5"/>
            <a:endCxn id="21" idx="0"/>
          </p:cNvCxnSpPr>
          <p:nvPr/>
        </p:nvCxnSpPr>
        <p:spPr>
          <a:xfrm>
            <a:off x="4044609" y="4730455"/>
            <a:ext cx="147181" cy="20472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99F65AF-A867-4F0C-AF0D-4D120DF3F73F}"/>
              </a:ext>
            </a:extLst>
          </p:cNvPr>
          <p:cNvCxnSpPr>
            <a:stCxn id="6" idx="4"/>
            <a:endCxn id="18" idx="1"/>
          </p:cNvCxnSpPr>
          <p:nvPr/>
        </p:nvCxnSpPr>
        <p:spPr>
          <a:xfrm>
            <a:off x="2564376" y="3190721"/>
            <a:ext cx="480641" cy="1384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D643B2C-2FC0-4A3C-827C-F5EF81E0AE5D}"/>
              </a:ext>
            </a:extLst>
          </p:cNvPr>
          <p:cNvCxnSpPr>
            <a:endCxn id="5" idx="0"/>
          </p:cNvCxnSpPr>
          <p:nvPr/>
        </p:nvCxnSpPr>
        <p:spPr>
          <a:xfrm flipH="1">
            <a:off x="5158634" y="3461408"/>
            <a:ext cx="151817" cy="44288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5C9864D-39CE-44D9-AAFF-37E5724C69EA}"/>
              </a:ext>
            </a:extLst>
          </p:cNvPr>
          <p:cNvCxnSpPr>
            <a:stCxn id="3" idx="1"/>
            <a:endCxn id="18" idx="5"/>
          </p:cNvCxnSpPr>
          <p:nvPr/>
        </p:nvCxnSpPr>
        <p:spPr>
          <a:xfrm flipH="1">
            <a:off x="3361372" y="4587810"/>
            <a:ext cx="204162" cy="269699"/>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9003520-BFA4-4E74-91F5-50BD5B33A3BA}"/>
              </a:ext>
            </a:extLst>
          </p:cNvPr>
          <p:cNvCxnSpPr>
            <a:stCxn id="4" idx="3"/>
            <a:endCxn id="21" idx="6"/>
          </p:cNvCxnSpPr>
          <p:nvPr/>
        </p:nvCxnSpPr>
        <p:spPr>
          <a:xfrm flipH="1">
            <a:off x="4286424" y="4726876"/>
            <a:ext cx="812551" cy="29558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7A60262-E289-464F-9EDA-256FE26EE6D1}"/>
              </a:ext>
            </a:extLst>
          </p:cNvPr>
          <p:cNvCxnSpPr>
            <a:stCxn id="18" idx="2"/>
            <a:endCxn id="17" idx="5"/>
          </p:cNvCxnSpPr>
          <p:nvPr/>
        </p:nvCxnSpPr>
        <p:spPr>
          <a:xfrm flipH="1" flipV="1">
            <a:off x="2736226" y="4470250"/>
            <a:ext cx="274395" cy="2462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79E21FA-5F05-4E3D-8E84-285807BEE469}"/>
              </a:ext>
            </a:extLst>
          </p:cNvPr>
          <p:cNvCxnSpPr>
            <a:stCxn id="16" idx="0"/>
            <a:endCxn id="6" idx="3"/>
          </p:cNvCxnSpPr>
          <p:nvPr/>
        </p:nvCxnSpPr>
        <p:spPr>
          <a:xfrm flipV="1">
            <a:off x="2344441" y="3165159"/>
            <a:ext cx="134190" cy="761729"/>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A11CBB0-D121-4BD8-A514-8AA7BAD7CBEE}"/>
              </a:ext>
            </a:extLst>
          </p:cNvPr>
          <p:cNvCxnSpPr>
            <a:stCxn id="9" idx="3"/>
            <a:endCxn id="7" idx="3"/>
          </p:cNvCxnSpPr>
          <p:nvPr/>
        </p:nvCxnSpPr>
        <p:spPr>
          <a:xfrm flipH="1">
            <a:off x="2638140" y="2490369"/>
            <a:ext cx="708936" cy="286103"/>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BA7F550-B97D-4803-8760-29D95D2FFFDD}"/>
              </a:ext>
            </a:extLst>
          </p:cNvPr>
          <p:cNvCxnSpPr>
            <a:stCxn id="17" idx="1"/>
            <a:endCxn id="2" idx="5"/>
          </p:cNvCxnSpPr>
          <p:nvPr/>
        </p:nvCxnSpPr>
        <p:spPr>
          <a:xfrm flipH="1" flipV="1">
            <a:off x="2310202" y="4210293"/>
            <a:ext cx="232069" cy="660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4E820D5-1713-4F76-A38E-45DB3B5DFCBA}"/>
              </a:ext>
            </a:extLst>
          </p:cNvPr>
          <p:cNvCxnSpPr>
            <a:stCxn id="12" idx="5"/>
            <a:endCxn id="13" idx="1"/>
          </p:cNvCxnSpPr>
          <p:nvPr/>
        </p:nvCxnSpPr>
        <p:spPr>
          <a:xfrm>
            <a:off x="4850390" y="2909022"/>
            <a:ext cx="230289" cy="132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FE0C6BBA-99ED-477E-8AF4-531FF656C66C}"/>
              </a:ext>
            </a:extLst>
          </p:cNvPr>
          <p:cNvCxnSpPr>
            <a:stCxn id="10" idx="6"/>
            <a:endCxn id="11" idx="2"/>
          </p:cNvCxnSpPr>
          <p:nvPr/>
        </p:nvCxnSpPr>
        <p:spPr>
          <a:xfrm>
            <a:off x="3928643" y="2355357"/>
            <a:ext cx="361006" cy="227680"/>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5686540-42A2-42AF-979B-078DAF1E2AF1}"/>
              </a:ext>
            </a:extLst>
          </p:cNvPr>
          <p:cNvCxnSpPr>
            <a:stCxn id="10" idx="3"/>
            <a:endCxn id="15" idx="1"/>
          </p:cNvCxnSpPr>
          <p:nvPr/>
        </p:nvCxnSpPr>
        <p:spPr>
          <a:xfrm flipH="1">
            <a:off x="3670067" y="2417070"/>
            <a:ext cx="109588" cy="3849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543C657D-0E47-4F27-9A81-D1350350083E}"/>
              </a:ext>
            </a:extLst>
          </p:cNvPr>
          <p:cNvCxnSpPr>
            <a:stCxn id="5" idx="2"/>
            <a:endCxn id="22" idx="7"/>
          </p:cNvCxnSpPr>
          <p:nvPr/>
        </p:nvCxnSpPr>
        <p:spPr>
          <a:xfrm flipH="1">
            <a:off x="4782291" y="4016587"/>
            <a:ext cx="264045" cy="49375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321F04BA-808A-462B-9A61-6854CE60D2D1}"/>
              </a:ext>
            </a:extLst>
          </p:cNvPr>
          <p:cNvCxnSpPr>
            <a:stCxn id="5" idx="4"/>
            <a:endCxn id="4" idx="1"/>
          </p:cNvCxnSpPr>
          <p:nvPr/>
        </p:nvCxnSpPr>
        <p:spPr>
          <a:xfrm flipH="1">
            <a:off x="5098975" y="4128885"/>
            <a:ext cx="59659" cy="478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B9EB80CC-6CF1-4369-9C7D-CD87F35AD377}"/>
              </a:ext>
            </a:extLst>
          </p:cNvPr>
          <p:cNvSpPr/>
          <p:nvPr/>
        </p:nvSpPr>
        <p:spPr>
          <a:xfrm>
            <a:off x="3275951" y="3532620"/>
            <a:ext cx="902811" cy="523220"/>
          </a:xfrm>
          <a:prstGeom prst="rect">
            <a:avLst/>
          </a:prstGeom>
        </p:spPr>
        <p:txBody>
          <a:bodyPr wrap="none">
            <a:spAutoFit/>
          </a:bodyPr>
          <a:lstStyle/>
          <a:p>
            <a:r>
              <a:rPr lang="zh-CN" altLang="en-US" sz="2800" dirty="0">
                <a:cs typeface="+mn-ea"/>
                <a:sym typeface="+mn-lt"/>
              </a:rPr>
              <a:t>本地</a:t>
            </a:r>
          </a:p>
        </p:txBody>
      </p:sp>
      <p:cxnSp>
        <p:nvCxnSpPr>
          <p:cNvPr id="48" name="直接连接符 47">
            <a:extLst>
              <a:ext uri="{FF2B5EF4-FFF2-40B4-BE49-F238E27FC236}">
                <a16:creationId xmlns:a16="http://schemas.microsoft.com/office/drawing/2014/main" id="{D5C36E48-05E0-4714-9B55-80CDA6E81136}"/>
              </a:ext>
            </a:extLst>
          </p:cNvPr>
          <p:cNvCxnSpPr>
            <a:stCxn id="20" idx="3"/>
            <a:endCxn id="19" idx="4"/>
          </p:cNvCxnSpPr>
          <p:nvPr/>
        </p:nvCxnSpPr>
        <p:spPr>
          <a:xfrm flipH="1">
            <a:off x="3710516" y="4730455"/>
            <a:ext cx="132779" cy="28020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A72802D9-86C2-4EF0-819F-46C21DFDE787}"/>
              </a:ext>
            </a:extLst>
          </p:cNvPr>
          <p:cNvCxnSpPr>
            <a:stCxn id="9" idx="5"/>
            <a:endCxn id="15" idx="2"/>
          </p:cNvCxnSpPr>
          <p:nvPr/>
        </p:nvCxnSpPr>
        <p:spPr>
          <a:xfrm>
            <a:off x="3423444" y="2490369"/>
            <a:ext cx="180892" cy="470364"/>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4E29DD9E-7D33-485B-95C1-587F4489EB56}"/>
              </a:ext>
            </a:extLst>
          </p:cNvPr>
          <p:cNvGrpSpPr/>
          <p:nvPr/>
        </p:nvGrpSpPr>
        <p:grpSpPr>
          <a:xfrm>
            <a:off x="8566267" y="3041733"/>
            <a:ext cx="603269" cy="570777"/>
            <a:chOff x="6696750" y="958727"/>
            <a:chExt cx="603269" cy="570777"/>
          </a:xfrm>
          <a:solidFill>
            <a:schemeClr val="bg1"/>
          </a:solidFill>
        </p:grpSpPr>
        <p:sp>
          <p:nvSpPr>
            <p:cNvPr id="51" name="Freeform 6">
              <a:extLst>
                <a:ext uri="{FF2B5EF4-FFF2-40B4-BE49-F238E27FC236}">
                  <a16:creationId xmlns:a16="http://schemas.microsoft.com/office/drawing/2014/main" id="{51B4EDFE-B046-4F3F-BD02-ADDC445B7CA2}"/>
                </a:ext>
              </a:extLst>
            </p:cNvPr>
            <p:cNvSpPr/>
            <p:nvPr/>
          </p:nvSpPr>
          <p:spPr bwMode="auto">
            <a:xfrm>
              <a:off x="6696750" y="1019378"/>
              <a:ext cx="324921" cy="326004"/>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2" name="Freeform 7">
              <a:extLst>
                <a:ext uri="{FF2B5EF4-FFF2-40B4-BE49-F238E27FC236}">
                  <a16:creationId xmlns:a16="http://schemas.microsoft.com/office/drawing/2014/main" id="{684D16B4-28F1-4D11-AD75-0966F18786E3}"/>
                </a:ext>
              </a:extLst>
            </p:cNvPr>
            <p:cNvSpPr/>
            <p:nvPr/>
          </p:nvSpPr>
          <p:spPr bwMode="auto">
            <a:xfrm>
              <a:off x="6703248" y="1125519"/>
              <a:ext cx="212281" cy="403985"/>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3" name="Freeform 8">
              <a:extLst>
                <a:ext uri="{FF2B5EF4-FFF2-40B4-BE49-F238E27FC236}">
                  <a16:creationId xmlns:a16="http://schemas.microsoft.com/office/drawing/2014/main" id="{35D1DD41-660C-4FBB-A560-556E3F60266F}"/>
                </a:ext>
              </a:extLst>
            </p:cNvPr>
            <p:cNvSpPr/>
            <p:nvPr/>
          </p:nvSpPr>
          <p:spPr bwMode="auto">
            <a:xfrm>
              <a:off x="7053079" y="958727"/>
              <a:ext cx="209033" cy="197119"/>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4" name="Freeform 9">
              <a:extLst>
                <a:ext uri="{FF2B5EF4-FFF2-40B4-BE49-F238E27FC236}">
                  <a16:creationId xmlns:a16="http://schemas.microsoft.com/office/drawing/2014/main" id="{490578A9-02A2-46EA-A981-A356F3DA95E8}"/>
                </a:ext>
              </a:extLst>
            </p:cNvPr>
            <p:cNvSpPr/>
            <p:nvPr/>
          </p:nvSpPr>
          <p:spPr bwMode="auto">
            <a:xfrm>
              <a:off x="7122396" y="1025877"/>
              <a:ext cx="177623" cy="192786"/>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cs typeface="+mn-ea"/>
                <a:sym typeface="+mn-lt"/>
              </a:endParaRPr>
            </a:p>
          </p:txBody>
        </p:sp>
      </p:grpSp>
      <p:sp>
        <p:nvSpPr>
          <p:cNvPr id="55" name="文本框 54">
            <a:extLst>
              <a:ext uri="{FF2B5EF4-FFF2-40B4-BE49-F238E27FC236}">
                <a16:creationId xmlns:a16="http://schemas.microsoft.com/office/drawing/2014/main" id="{8CAB2C2D-0570-4F40-B081-F0D42F01435E}"/>
              </a:ext>
            </a:extLst>
          </p:cNvPr>
          <p:cNvSpPr txBox="1"/>
          <p:nvPr/>
        </p:nvSpPr>
        <p:spPr>
          <a:xfrm>
            <a:off x="258644" y="66146"/>
            <a:ext cx="1040590" cy="923330"/>
          </a:xfrm>
          <a:prstGeom prst="rect">
            <a:avLst/>
          </a:prstGeom>
          <a:noFill/>
        </p:spPr>
        <p:txBody>
          <a:bodyPr wrap="square" rtlCol="0">
            <a:spAutoFit/>
          </a:bodyPr>
          <a:lstStyle>
            <a:defPPr>
              <a:defRPr lang="zh-CN"/>
            </a:defPPr>
            <a:lvl1pPr algn="just">
              <a:defRPr sz="5400">
                <a:latin typeface="Agency FB" panose="020B0503020202020204" pitchFamily="34" charset="0"/>
                <a:cs typeface="+mn-ea"/>
              </a:defRPr>
            </a:lvl1pPr>
          </a:lstStyle>
          <a:p>
            <a:r>
              <a:rPr lang="en-US" altLang="zh-CN" dirty="0">
                <a:sym typeface="+mn-lt"/>
              </a:rPr>
              <a:t>02</a:t>
            </a:r>
            <a:endParaRPr lang="zh-CN" altLang="en-US" dirty="0">
              <a:sym typeface="+mn-lt"/>
            </a:endParaRPr>
          </a:p>
        </p:txBody>
      </p:sp>
      <p:cxnSp>
        <p:nvCxnSpPr>
          <p:cNvPr id="56" name="直接连接符 55">
            <a:extLst>
              <a:ext uri="{FF2B5EF4-FFF2-40B4-BE49-F238E27FC236}">
                <a16:creationId xmlns:a16="http://schemas.microsoft.com/office/drawing/2014/main" id="{48027C33-1CAF-4224-A4DC-E05A09AD310F}"/>
              </a:ext>
            </a:extLst>
          </p:cNvPr>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7" name="Group 4">
            <a:extLst>
              <a:ext uri="{FF2B5EF4-FFF2-40B4-BE49-F238E27FC236}">
                <a16:creationId xmlns:a16="http://schemas.microsoft.com/office/drawing/2014/main" id="{5C609684-88D0-4D90-A3F6-D8D3B7347B08}"/>
              </a:ext>
            </a:extLst>
          </p:cNvPr>
          <p:cNvGrpSpPr/>
          <p:nvPr/>
        </p:nvGrpSpPr>
        <p:grpSpPr>
          <a:xfrm>
            <a:off x="5484018" y="2714399"/>
            <a:ext cx="2244938" cy="675185"/>
            <a:chOff x="8479612" y="2464939"/>
            <a:chExt cx="2806700" cy="900247"/>
          </a:xfrm>
        </p:grpSpPr>
        <p:sp>
          <p:nvSpPr>
            <p:cNvPr id="58" name="TextBox 28">
              <a:extLst>
                <a:ext uri="{FF2B5EF4-FFF2-40B4-BE49-F238E27FC236}">
                  <a16:creationId xmlns:a16="http://schemas.microsoft.com/office/drawing/2014/main" id="{D718DAB8-5377-4671-838F-3F8835C7E644}"/>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en-US" altLang="zh-CN" sz="1400" b="1" dirty="0" err="1">
                  <a:solidFill>
                    <a:schemeClr val="bg1">
                      <a:lumMod val="50000"/>
                    </a:schemeClr>
                  </a:solidFill>
                  <a:cs typeface="+mn-ea"/>
                  <a:sym typeface="+mn-lt"/>
                </a:rPr>
                <a:t>aws_sdk</a:t>
              </a:r>
              <a:r>
                <a:rPr lang="zh-CN" altLang="en-US" sz="1400" b="1" dirty="0">
                  <a:solidFill>
                    <a:schemeClr val="bg1">
                      <a:lumMod val="50000"/>
                    </a:schemeClr>
                  </a:solidFill>
                  <a:cs typeface="+mn-ea"/>
                  <a:sym typeface="+mn-lt"/>
                </a:rPr>
                <a:t>连接服务器</a:t>
              </a:r>
            </a:p>
          </p:txBody>
        </p:sp>
        <p:sp>
          <p:nvSpPr>
            <p:cNvPr id="59" name="Rectangle 29">
              <a:extLst>
                <a:ext uri="{FF2B5EF4-FFF2-40B4-BE49-F238E27FC236}">
                  <a16:creationId xmlns:a16="http://schemas.microsoft.com/office/drawing/2014/main" id="{EABC96F3-3FFA-4461-9A26-ED9B46B64203}"/>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900" dirty="0">
                  <a:solidFill>
                    <a:schemeClr val="bg1">
                      <a:lumMod val="50000"/>
                    </a:schemeClr>
                  </a:solidFill>
                  <a:cs typeface="+mn-ea"/>
                  <a:sym typeface="+mn-lt"/>
                </a:rPr>
                <a:t>通过</a:t>
              </a:r>
              <a:r>
                <a:rPr lang="en-US" altLang="zh-CN" sz="900" dirty="0">
                  <a:solidFill>
                    <a:schemeClr val="bg1">
                      <a:lumMod val="50000"/>
                    </a:schemeClr>
                  </a:solidFill>
                  <a:cs typeface="+mn-ea"/>
                  <a:sym typeface="+mn-lt"/>
                </a:rPr>
                <a:t>AmazonS3ClientBuilder</a:t>
              </a:r>
              <a:r>
                <a:rPr lang="zh-CN" altLang="en-US" sz="900" dirty="0">
                  <a:solidFill>
                    <a:schemeClr val="bg1">
                      <a:lumMod val="50000"/>
                    </a:schemeClr>
                  </a:solidFill>
                  <a:cs typeface="+mn-ea"/>
                  <a:sym typeface="+mn-lt"/>
                </a:rPr>
                <a:t>建立本地于服务器的连接</a:t>
              </a:r>
            </a:p>
          </p:txBody>
        </p:sp>
      </p:grpSp>
      <p:grpSp>
        <p:nvGrpSpPr>
          <p:cNvPr id="60" name="Group 4">
            <a:extLst>
              <a:ext uri="{FF2B5EF4-FFF2-40B4-BE49-F238E27FC236}">
                <a16:creationId xmlns:a16="http://schemas.microsoft.com/office/drawing/2014/main" id="{42BBB33F-692E-49F3-B192-2CD49D39DA6C}"/>
              </a:ext>
            </a:extLst>
          </p:cNvPr>
          <p:cNvGrpSpPr/>
          <p:nvPr/>
        </p:nvGrpSpPr>
        <p:grpSpPr>
          <a:xfrm>
            <a:off x="5544306" y="4184433"/>
            <a:ext cx="2244938" cy="675185"/>
            <a:chOff x="8479612" y="2464939"/>
            <a:chExt cx="2806700" cy="900247"/>
          </a:xfrm>
        </p:grpSpPr>
        <p:sp>
          <p:nvSpPr>
            <p:cNvPr id="61" name="TextBox 28">
              <a:extLst>
                <a:ext uri="{FF2B5EF4-FFF2-40B4-BE49-F238E27FC236}">
                  <a16:creationId xmlns:a16="http://schemas.microsoft.com/office/drawing/2014/main" id="{16222519-9651-4F64-A0B9-5CB5F80C1A44}"/>
                </a:ext>
              </a:extLst>
            </p:cNvPr>
            <p:cNvSpPr txBox="1"/>
            <p:nvPr/>
          </p:nvSpPr>
          <p:spPr>
            <a:xfrm>
              <a:off x="8479612" y="2464939"/>
              <a:ext cx="2806700" cy="276999"/>
            </a:xfrm>
            <a:prstGeom prst="rect">
              <a:avLst/>
            </a:prstGeom>
            <a:noFill/>
            <a:effectLst/>
          </p:spPr>
          <p:txBody>
            <a:bodyPr wrap="none" lIns="0" tIns="0" rIns="0" bIns="0" anchor="ctr" anchorCtr="0">
              <a:normAutofit lnSpcReduction="10000"/>
            </a:bodyPr>
            <a:lstStyle/>
            <a:p>
              <a:r>
                <a:rPr lang="zh-CN" altLang="en-US" sz="1400" b="1" dirty="0">
                  <a:solidFill>
                    <a:schemeClr val="bg1">
                      <a:lumMod val="50000"/>
                    </a:schemeClr>
                  </a:solidFill>
                  <a:cs typeface="+mn-ea"/>
                  <a:sym typeface="+mn-lt"/>
                </a:rPr>
                <a:t>文件修改</a:t>
              </a:r>
            </a:p>
          </p:txBody>
        </p:sp>
        <p:sp>
          <p:nvSpPr>
            <p:cNvPr id="62" name="Rectangle 29">
              <a:extLst>
                <a:ext uri="{FF2B5EF4-FFF2-40B4-BE49-F238E27FC236}">
                  <a16:creationId xmlns:a16="http://schemas.microsoft.com/office/drawing/2014/main" id="{DC081EA2-20C9-4041-9D8D-F3063D0D5C6F}"/>
                </a:ext>
              </a:extLst>
            </p:cNvPr>
            <p:cNvSpPr/>
            <p:nvPr/>
          </p:nvSpPr>
          <p:spPr>
            <a:xfrm>
              <a:off x="8479612" y="2741938"/>
              <a:ext cx="2806700" cy="623248"/>
            </a:xfrm>
            <a:prstGeom prst="rect">
              <a:avLst/>
            </a:prstGeom>
            <a:effectLst/>
          </p:spPr>
          <p:txBody>
            <a:bodyPr wrap="square" lIns="0" tIns="0" rIns="0" bIns="0" anchor="ctr" anchorCtr="0">
              <a:normAutofit/>
            </a:bodyPr>
            <a:lstStyle/>
            <a:p>
              <a:pPr>
                <a:lnSpc>
                  <a:spcPct val="120000"/>
                </a:lnSpc>
              </a:pPr>
              <a:r>
                <a:rPr lang="zh-CN" altLang="en-US" sz="900" dirty="0">
                  <a:solidFill>
                    <a:schemeClr val="bg1">
                      <a:lumMod val="50000"/>
                    </a:schemeClr>
                  </a:solidFill>
                  <a:cs typeface="+mn-ea"/>
                  <a:sym typeface="+mn-lt"/>
                </a:rPr>
                <a:t>在本地监视器检测到文件修改时触发函数同时对服务器进行修改达到同步效果</a:t>
              </a:r>
            </a:p>
          </p:txBody>
        </p:sp>
      </p:grpSp>
      <p:sp>
        <p:nvSpPr>
          <p:cNvPr id="63" name="矩形 62">
            <a:extLst>
              <a:ext uri="{FF2B5EF4-FFF2-40B4-BE49-F238E27FC236}">
                <a16:creationId xmlns:a16="http://schemas.microsoft.com/office/drawing/2014/main" id="{62A9C6B6-9885-4AC2-946C-0B1F21B293BC}"/>
              </a:ext>
            </a:extLst>
          </p:cNvPr>
          <p:cNvSpPr/>
          <p:nvPr/>
        </p:nvSpPr>
        <p:spPr>
          <a:xfrm>
            <a:off x="8205287" y="3794230"/>
            <a:ext cx="1573251" cy="523220"/>
          </a:xfrm>
          <a:prstGeom prst="rect">
            <a:avLst/>
          </a:prstGeom>
        </p:spPr>
        <p:txBody>
          <a:bodyPr wrap="none">
            <a:spAutoFit/>
          </a:bodyPr>
          <a:lstStyle/>
          <a:p>
            <a:r>
              <a:rPr lang="en-US" altLang="zh-CN" sz="2800" dirty="0">
                <a:solidFill>
                  <a:schemeClr val="bg1"/>
                </a:solidFill>
                <a:cs typeface="+mn-ea"/>
                <a:sym typeface="+mn-lt"/>
              </a:rPr>
              <a:t>AWS_S3</a:t>
            </a:r>
            <a:endParaRPr lang="zh-CN" altLang="en-US" sz="2800" dirty="0">
              <a:solidFill>
                <a:schemeClr val="bg1"/>
              </a:solidFill>
              <a:cs typeface="+mn-ea"/>
              <a:sym typeface="+mn-lt"/>
            </a:endParaRPr>
          </a:p>
        </p:txBody>
      </p:sp>
    </p:spTree>
    <p:extLst>
      <p:ext uri="{BB962C8B-B14F-4D97-AF65-F5344CB8AC3E}">
        <p14:creationId xmlns:p14="http://schemas.microsoft.com/office/powerpoint/2010/main" val="232780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fltVal val="0"/>
                                          </p:val>
                                        </p:tav>
                                        <p:tav tm="100000">
                                          <p:val>
                                            <p:strVal val="#ppt_w"/>
                                          </p:val>
                                        </p:tav>
                                      </p:tavLst>
                                    </p:anim>
                                    <p:anim calcmode="lin" valueType="num">
                                      <p:cBhvr>
                                        <p:cTn id="8" dur="1000" fill="hold"/>
                                        <p:tgtEl>
                                          <p:spTgt spid="56"/>
                                        </p:tgtEl>
                                        <p:attrNameLst>
                                          <p:attrName>ppt_h</p:attrName>
                                        </p:attrNameLst>
                                      </p:cBhvr>
                                      <p:tavLst>
                                        <p:tav tm="0">
                                          <p:val>
                                            <p:fltVal val="0"/>
                                          </p:val>
                                        </p:tav>
                                        <p:tav tm="100000">
                                          <p:val>
                                            <p:strVal val="#ppt_h"/>
                                          </p:val>
                                        </p:tav>
                                      </p:tavLst>
                                    </p:anim>
                                    <p:anim calcmode="lin" valueType="num">
                                      <p:cBhvr>
                                        <p:cTn id="9" dur="1000" fill="hold"/>
                                        <p:tgtEl>
                                          <p:spTgt spid="56"/>
                                        </p:tgtEl>
                                        <p:attrNameLst>
                                          <p:attrName>style.rotation</p:attrName>
                                        </p:attrNameLst>
                                      </p:cBhvr>
                                      <p:tavLst>
                                        <p:tav tm="0">
                                          <p:val>
                                            <p:fltVal val="90"/>
                                          </p:val>
                                        </p:tav>
                                        <p:tav tm="100000">
                                          <p:val>
                                            <p:fltVal val="0"/>
                                          </p:val>
                                        </p:tav>
                                      </p:tavLst>
                                    </p:anim>
                                    <p:animEffect transition="in" filter="fade">
                                      <p:cBhvr>
                                        <p:cTn id="10" dur="1000"/>
                                        <p:tgtEl>
                                          <p:spTgt spid="5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5"/>
                                        </p:tgtEl>
                                        <p:attrNameLst>
                                          <p:attrName>ppt_x</p:attrName>
                                          <p:attrName>ppt_y</p:attrName>
                                        </p:attrNameLst>
                                      </p:cBhvr>
                                      <p:rCtr x="1680" y="2199"/>
                                    </p:animMotion>
                                  </p:childTnLst>
                                </p:cTn>
                              </p:par>
                              <p:par>
                                <p:cTn id="16" presetID="31" presetClass="entr" presetSubtype="0" fill="hold" grpId="0" nodeType="withEffect">
                                  <p:stCondLst>
                                    <p:cond delay="500"/>
                                  </p:stCondLst>
                                  <p:childTnLst>
                                    <p:set>
                                      <p:cBhvr>
                                        <p:cTn id="17" dur="1" fill="hold">
                                          <p:stCondLst>
                                            <p:cond delay="0"/>
                                          </p:stCondLst>
                                        </p:cTn>
                                        <p:tgtEl>
                                          <p:spTgt spid="2"/>
                                        </p:tgtEl>
                                        <p:attrNameLst>
                                          <p:attrName>style.visibility</p:attrName>
                                        </p:attrNameLst>
                                      </p:cBhvr>
                                      <p:to>
                                        <p:strVal val="visible"/>
                                      </p:to>
                                    </p:set>
                                    <p:anim calcmode="lin" valueType="num">
                                      <p:cBhvr>
                                        <p:cTn id="18" dur="1250" fill="hold"/>
                                        <p:tgtEl>
                                          <p:spTgt spid="2"/>
                                        </p:tgtEl>
                                        <p:attrNameLst>
                                          <p:attrName>ppt_w</p:attrName>
                                        </p:attrNameLst>
                                      </p:cBhvr>
                                      <p:tavLst>
                                        <p:tav tm="0">
                                          <p:val>
                                            <p:fltVal val="0"/>
                                          </p:val>
                                        </p:tav>
                                        <p:tav tm="100000">
                                          <p:val>
                                            <p:strVal val="#ppt_w"/>
                                          </p:val>
                                        </p:tav>
                                      </p:tavLst>
                                    </p:anim>
                                    <p:anim calcmode="lin" valueType="num">
                                      <p:cBhvr>
                                        <p:cTn id="19" dur="1250" fill="hold"/>
                                        <p:tgtEl>
                                          <p:spTgt spid="2"/>
                                        </p:tgtEl>
                                        <p:attrNameLst>
                                          <p:attrName>ppt_h</p:attrName>
                                        </p:attrNameLst>
                                      </p:cBhvr>
                                      <p:tavLst>
                                        <p:tav tm="0">
                                          <p:val>
                                            <p:fltVal val="0"/>
                                          </p:val>
                                        </p:tav>
                                        <p:tav tm="100000">
                                          <p:val>
                                            <p:strVal val="#ppt_h"/>
                                          </p:val>
                                        </p:tav>
                                      </p:tavLst>
                                    </p:anim>
                                    <p:anim calcmode="lin" valueType="num">
                                      <p:cBhvr>
                                        <p:cTn id="20" dur="1250" fill="hold"/>
                                        <p:tgtEl>
                                          <p:spTgt spid="2"/>
                                        </p:tgtEl>
                                        <p:attrNameLst>
                                          <p:attrName>style.rotation</p:attrName>
                                        </p:attrNameLst>
                                      </p:cBhvr>
                                      <p:tavLst>
                                        <p:tav tm="0">
                                          <p:val>
                                            <p:fltVal val="90"/>
                                          </p:val>
                                        </p:tav>
                                        <p:tav tm="100000">
                                          <p:val>
                                            <p:fltVal val="0"/>
                                          </p:val>
                                        </p:tav>
                                      </p:tavLst>
                                    </p:anim>
                                    <p:animEffect transition="in" filter="fade">
                                      <p:cBhvr>
                                        <p:cTn id="21" dur="1250"/>
                                        <p:tgtEl>
                                          <p:spTgt spid="2"/>
                                        </p:tgtEl>
                                      </p:cBhvr>
                                    </p:animEffect>
                                  </p:childTnLst>
                                </p:cTn>
                              </p:par>
                              <p:par>
                                <p:cTn id="22" presetID="31" presetClass="entr" presetSubtype="0" fill="hold" grpId="0" nodeType="withEffect">
                                  <p:stCondLst>
                                    <p:cond delay="500"/>
                                  </p:stCondLst>
                                  <p:childTnLst>
                                    <p:set>
                                      <p:cBhvr>
                                        <p:cTn id="23" dur="1" fill="hold">
                                          <p:stCondLst>
                                            <p:cond delay="0"/>
                                          </p:stCondLst>
                                        </p:cTn>
                                        <p:tgtEl>
                                          <p:spTgt spid="3"/>
                                        </p:tgtEl>
                                        <p:attrNameLst>
                                          <p:attrName>style.visibility</p:attrName>
                                        </p:attrNameLst>
                                      </p:cBhvr>
                                      <p:to>
                                        <p:strVal val="visible"/>
                                      </p:to>
                                    </p:set>
                                    <p:anim calcmode="lin" valueType="num">
                                      <p:cBhvr>
                                        <p:cTn id="24" dur="1250" fill="hold"/>
                                        <p:tgtEl>
                                          <p:spTgt spid="3"/>
                                        </p:tgtEl>
                                        <p:attrNameLst>
                                          <p:attrName>ppt_w</p:attrName>
                                        </p:attrNameLst>
                                      </p:cBhvr>
                                      <p:tavLst>
                                        <p:tav tm="0">
                                          <p:val>
                                            <p:fltVal val="0"/>
                                          </p:val>
                                        </p:tav>
                                        <p:tav tm="100000">
                                          <p:val>
                                            <p:strVal val="#ppt_w"/>
                                          </p:val>
                                        </p:tav>
                                      </p:tavLst>
                                    </p:anim>
                                    <p:anim calcmode="lin" valueType="num">
                                      <p:cBhvr>
                                        <p:cTn id="25" dur="1250" fill="hold"/>
                                        <p:tgtEl>
                                          <p:spTgt spid="3"/>
                                        </p:tgtEl>
                                        <p:attrNameLst>
                                          <p:attrName>ppt_h</p:attrName>
                                        </p:attrNameLst>
                                      </p:cBhvr>
                                      <p:tavLst>
                                        <p:tav tm="0">
                                          <p:val>
                                            <p:fltVal val="0"/>
                                          </p:val>
                                        </p:tav>
                                        <p:tav tm="100000">
                                          <p:val>
                                            <p:strVal val="#ppt_h"/>
                                          </p:val>
                                        </p:tav>
                                      </p:tavLst>
                                    </p:anim>
                                    <p:anim calcmode="lin" valueType="num">
                                      <p:cBhvr>
                                        <p:cTn id="26" dur="1250" fill="hold"/>
                                        <p:tgtEl>
                                          <p:spTgt spid="3"/>
                                        </p:tgtEl>
                                        <p:attrNameLst>
                                          <p:attrName>style.rotation</p:attrName>
                                        </p:attrNameLst>
                                      </p:cBhvr>
                                      <p:tavLst>
                                        <p:tav tm="0">
                                          <p:val>
                                            <p:fltVal val="90"/>
                                          </p:val>
                                        </p:tav>
                                        <p:tav tm="100000">
                                          <p:val>
                                            <p:fltVal val="0"/>
                                          </p:val>
                                        </p:tav>
                                      </p:tavLst>
                                    </p:anim>
                                    <p:animEffect transition="in" filter="fade">
                                      <p:cBhvr>
                                        <p:cTn id="27" dur="1250"/>
                                        <p:tgtEl>
                                          <p:spTgt spid="3"/>
                                        </p:tgtEl>
                                      </p:cBhvr>
                                    </p:animEffect>
                                  </p:childTnLst>
                                </p:cTn>
                              </p:par>
                              <p:par>
                                <p:cTn id="28" presetID="31" presetClass="entr" presetSubtype="0" fill="hold" grpId="0" nodeType="withEffect">
                                  <p:stCondLst>
                                    <p:cond delay="500"/>
                                  </p:stCondLst>
                                  <p:childTnLst>
                                    <p:set>
                                      <p:cBhvr>
                                        <p:cTn id="29" dur="1" fill="hold">
                                          <p:stCondLst>
                                            <p:cond delay="0"/>
                                          </p:stCondLst>
                                        </p:cTn>
                                        <p:tgtEl>
                                          <p:spTgt spid="4"/>
                                        </p:tgtEl>
                                        <p:attrNameLst>
                                          <p:attrName>style.visibility</p:attrName>
                                        </p:attrNameLst>
                                      </p:cBhvr>
                                      <p:to>
                                        <p:strVal val="visible"/>
                                      </p:to>
                                    </p:set>
                                    <p:anim calcmode="lin" valueType="num">
                                      <p:cBhvr>
                                        <p:cTn id="30" dur="1250" fill="hold"/>
                                        <p:tgtEl>
                                          <p:spTgt spid="4"/>
                                        </p:tgtEl>
                                        <p:attrNameLst>
                                          <p:attrName>ppt_w</p:attrName>
                                        </p:attrNameLst>
                                      </p:cBhvr>
                                      <p:tavLst>
                                        <p:tav tm="0">
                                          <p:val>
                                            <p:fltVal val="0"/>
                                          </p:val>
                                        </p:tav>
                                        <p:tav tm="100000">
                                          <p:val>
                                            <p:strVal val="#ppt_w"/>
                                          </p:val>
                                        </p:tav>
                                      </p:tavLst>
                                    </p:anim>
                                    <p:anim calcmode="lin" valueType="num">
                                      <p:cBhvr>
                                        <p:cTn id="31" dur="1250" fill="hold"/>
                                        <p:tgtEl>
                                          <p:spTgt spid="4"/>
                                        </p:tgtEl>
                                        <p:attrNameLst>
                                          <p:attrName>ppt_h</p:attrName>
                                        </p:attrNameLst>
                                      </p:cBhvr>
                                      <p:tavLst>
                                        <p:tav tm="0">
                                          <p:val>
                                            <p:fltVal val="0"/>
                                          </p:val>
                                        </p:tav>
                                        <p:tav tm="100000">
                                          <p:val>
                                            <p:strVal val="#ppt_h"/>
                                          </p:val>
                                        </p:tav>
                                      </p:tavLst>
                                    </p:anim>
                                    <p:anim calcmode="lin" valueType="num">
                                      <p:cBhvr>
                                        <p:cTn id="32" dur="1250" fill="hold"/>
                                        <p:tgtEl>
                                          <p:spTgt spid="4"/>
                                        </p:tgtEl>
                                        <p:attrNameLst>
                                          <p:attrName>style.rotation</p:attrName>
                                        </p:attrNameLst>
                                      </p:cBhvr>
                                      <p:tavLst>
                                        <p:tav tm="0">
                                          <p:val>
                                            <p:fltVal val="90"/>
                                          </p:val>
                                        </p:tav>
                                        <p:tav tm="100000">
                                          <p:val>
                                            <p:fltVal val="0"/>
                                          </p:val>
                                        </p:tav>
                                      </p:tavLst>
                                    </p:anim>
                                    <p:animEffect transition="in" filter="fade">
                                      <p:cBhvr>
                                        <p:cTn id="33" dur="1250"/>
                                        <p:tgtEl>
                                          <p:spTgt spid="4"/>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5"/>
                                        </p:tgtEl>
                                        <p:attrNameLst>
                                          <p:attrName>style.visibility</p:attrName>
                                        </p:attrNameLst>
                                      </p:cBhvr>
                                      <p:to>
                                        <p:strVal val="visible"/>
                                      </p:to>
                                    </p:set>
                                    <p:anim calcmode="lin" valueType="num">
                                      <p:cBhvr>
                                        <p:cTn id="36" dur="1250" fill="hold"/>
                                        <p:tgtEl>
                                          <p:spTgt spid="5"/>
                                        </p:tgtEl>
                                        <p:attrNameLst>
                                          <p:attrName>ppt_w</p:attrName>
                                        </p:attrNameLst>
                                      </p:cBhvr>
                                      <p:tavLst>
                                        <p:tav tm="0">
                                          <p:val>
                                            <p:fltVal val="0"/>
                                          </p:val>
                                        </p:tav>
                                        <p:tav tm="100000">
                                          <p:val>
                                            <p:strVal val="#ppt_w"/>
                                          </p:val>
                                        </p:tav>
                                      </p:tavLst>
                                    </p:anim>
                                    <p:anim calcmode="lin" valueType="num">
                                      <p:cBhvr>
                                        <p:cTn id="37" dur="1250" fill="hold"/>
                                        <p:tgtEl>
                                          <p:spTgt spid="5"/>
                                        </p:tgtEl>
                                        <p:attrNameLst>
                                          <p:attrName>ppt_h</p:attrName>
                                        </p:attrNameLst>
                                      </p:cBhvr>
                                      <p:tavLst>
                                        <p:tav tm="0">
                                          <p:val>
                                            <p:fltVal val="0"/>
                                          </p:val>
                                        </p:tav>
                                        <p:tav tm="100000">
                                          <p:val>
                                            <p:strVal val="#ppt_h"/>
                                          </p:val>
                                        </p:tav>
                                      </p:tavLst>
                                    </p:anim>
                                    <p:anim calcmode="lin" valueType="num">
                                      <p:cBhvr>
                                        <p:cTn id="38" dur="1250" fill="hold"/>
                                        <p:tgtEl>
                                          <p:spTgt spid="5"/>
                                        </p:tgtEl>
                                        <p:attrNameLst>
                                          <p:attrName>style.rotation</p:attrName>
                                        </p:attrNameLst>
                                      </p:cBhvr>
                                      <p:tavLst>
                                        <p:tav tm="0">
                                          <p:val>
                                            <p:fltVal val="90"/>
                                          </p:val>
                                        </p:tav>
                                        <p:tav tm="100000">
                                          <p:val>
                                            <p:fltVal val="0"/>
                                          </p:val>
                                        </p:tav>
                                      </p:tavLst>
                                    </p:anim>
                                    <p:animEffect transition="in" filter="fade">
                                      <p:cBhvr>
                                        <p:cTn id="39" dur="1250"/>
                                        <p:tgtEl>
                                          <p:spTgt spid="5"/>
                                        </p:tgtEl>
                                      </p:cBhvr>
                                    </p:animEffect>
                                  </p:childTnLst>
                                </p:cTn>
                              </p:par>
                              <p:par>
                                <p:cTn id="40" presetID="31" presetClass="entr" presetSubtype="0" fill="hold" nodeType="withEffect">
                                  <p:stCondLst>
                                    <p:cond delay="500"/>
                                  </p:stCondLst>
                                  <p:childTnLst>
                                    <p:set>
                                      <p:cBhvr>
                                        <p:cTn id="41" dur="1" fill="hold">
                                          <p:stCondLst>
                                            <p:cond delay="0"/>
                                          </p:stCondLst>
                                        </p:cTn>
                                        <p:tgtEl>
                                          <p:spTgt spid="6"/>
                                        </p:tgtEl>
                                        <p:attrNameLst>
                                          <p:attrName>style.visibility</p:attrName>
                                        </p:attrNameLst>
                                      </p:cBhvr>
                                      <p:to>
                                        <p:strVal val="visible"/>
                                      </p:to>
                                    </p:set>
                                    <p:anim calcmode="lin" valueType="num">
                                      <p:cBhvr>
                                        <p:cTn id="42" dur="1250" fill="hold"/>
                                        <p:tgtEl>
                                          <p:spTgt spid="6"/>
                                        </p:tgtEl>
                                        <p:attrNameLst>
                                          <p:attrName>ppt_w</p:attrName>
                                        </p:attrNameLst>
                                      </p:cBhvr>
                                      <p:tavLst>
                                        <p:tav tm="0">
                                          <p:val>
                                            <p:fltVal val="0"/>
                                          </p:val>
                                        </p:tav>
                                        <p:tav tm="100000">
                                          <p:val>
                                            <p:strVal val="#ppt_w"/>
                                          </p:val>
                                        </p:tav>
                                      </p:tavLst>
                                    </p:anim>
                                    <p:anim calcmode="lin" valueType="num">
                                      <p:cBhvr>
                                        <p:cTn id="43" dur="1250" fill="hold"/>
                                        <p:tgtEl>
                                          <p:spTgt spid="6"/>
                                        </p:tgtEl>
                                        <p:attrNameLst>
                                          <p:attrName>ppt_h</p:attrName>
                                        </p:attrNameLst>
                                      </p:cBhvr>
                                      <p:tavLst>
                                        <p:tav tm="0">
                                          <p:val>
                                            <p:fltVal val="0"/>
                                          </p:val>
                                        </p:tav>
                                        <p:tav tm="100000">
                                          <p:val>
                                            <p:strVal val="#ppt_h"/>
                                          </p:val>
                                        </p:tav>
                                      </p:tavLst>
                                    </p:anim>
                                    <p:anim calcmode="lin" valueType="num">
                                      <p:cBhvr>
                                        <p:cTn id="44" dur="1250" fill="hold"/>
                                        <p:tgtEl>
                                          <p:spTgt spid="6"/>
                                        </p:tgtEl>
                                        <p:attrNameLst>
                                          <p:attrName>style.rotation</p:attrName>
                                        </p:attrNameLst>
                                      </p:cBhvr>
                                      <p:tavLst>
                                        <p:tav tm="0">
                                          <p:val>
                                            <p:fltVal val="90"/>
                                          </p:val>
                                        </p:tav>
                                        <p:tav tm="100000">
                                          <p:val>
                                            <p:fltVal val="0"/>
                                          </p:val>
                                        </p:tav>
                                      </p:tavLst>
                                    </p:anim>
                                    <p:animEffect transition="in" filter="fade">
                                      <p:cBhvr>
                                        <p:cTn id="45" dur="1250"/>
                                        <p:tgtEl>
                                          <p:spTgt spid="6"/>
                                        </p:tgtEl>
                                      </p:cBhvr>
                                    </p:animEffect>
                                  </p:childTnLst>
                                </p:cTn>
                              </p:par>
                              <p:par>
                                <p:cTn id="46" presetID="31" presetClass="entr" presetSubtype="0" fill="hold" nodeType="withEffect">
                                  <p:stCondLst>
                                    <p:cond delay="500"/>
                                  </p:stCondLst>
                                  <p:childTnLst>
                                    <p:set>
                                      <p:cBhvr>
                                        <p:cTn id="47" dur="1" fill="hold">
                                          <p:stCondLst>
                                            <p:cond delay="0"/>
                                          </p:stCondLst>
                                        </p:cTn>
                                        <p:tgtEl>
                                          <p:spTgt spid="7"/>
                                        </p:tgtEl>
                                        <p:attrNameLst>
                                          <p:attrName>style.visibility</p:attrName>
                                        </p:attrNameLst>
                                      </p:cBhvr>
                                      <p:to>
                                        <p:strVal val="visible"/>
                                      </p:to>
                                    </p:set>
                                    <p:anim calcmode="lin" valueType="num">
                                      <p:cBhvr>
                                        <p:cTn id="48" dur="1250" fill="hold"/>
                                        <p:tgtEl>
                                          <p:spTgt spid="7"/>
                                        </p:tgtEl>
                                        <p:attrNameLst>
                                          <p:attrName>ppt_w</p:attrName>
                                        </p:attrNameLst>
                                      </p:cBhvr>
                                      <p:tavLst>
                                        <p:tav tm="0">
                                          <p:val>
                                            <p:fltVal val="0"/>
                                          </p:val>
                                        </p:tav>
                                        <p:tav tm="100000">
                                          <p:val>
                                            <p:strVal val="#ppt_w"/>
                                          </p:val>
                                        </p:tav>
                                      </p:tavLst>
                                    </p:anim>
                                    <p:anim calcmode="lin" valueType="num">
                                      <p:cBhvr>
                                        <p:cTn id="49" dur="1250" fill="hold"/>
                                        <p:tgtEl>
                                          <p:spTgt spid="7"/>
                                        </p:tgtEl>
                                        <p:attrNameLst>
                                          <p:attrName>ppt_h</p:attrName>
                                        </p:attrNameLst>
                                      </p:cBhvr>
                                      <p:tavLst>
                                        <p:tav tm="0">
                                          <p:val>
                                            <p:fltVal val="0"/>
                                          </p:val>
                                        </p:tav>
                                        <p:tav tm="100000">
                                          <p:val>
                                            <p:strVal val="#ppt_h"/>
                                          </p:val>
                                        </p:tav>
                                      </p:tavLst>
                                    </p:anim>
                                    <p:anim calcmode="lin" valueType="num">
                                      <p:cBhvr>
                                        <p:cTn id="50" dur="1250" fill="hold"/>
                                        <p:tgtEl>
                                          <p:spTgt spid="7"/>
                                        </p:tgtEl>
                                        <p:attrNameLst>
                                          <p:attrName>style.rotation</p:attrName>
                                        </p:attrNameLst>
                                      </p:cBhvr>
                                      <p:tavLst>
                                        <p:tav tm="0">
                                          <p:val>
                                            <p:fltVal val="90"/>
                                          </p:val>
                                        </p:tav>
                                        <p:tav tm="100000">
                                          <p:val>
                                            <p:fltVal val="0"/>
                                          </p:val>
                                        </p:tav>
                                      </p:tavLst>
                                    </p:anim>
                                    <p:animEffect transition="in" filter="fade">
                                      <p:cBhvr>
                                        <p:cTn id="51" dur="1250"/>
                                        <p:tgtEl>
                                          <p:spTgt spid="7"/>
                                        </p:tgtEl>
                                      </p:cBhvr>
                                    </p:animEffect>
                                  </p:childTnLst>
                                </p:cTn>
                              </p:par>
                              <p:par>
                                <p:cTn id="52" presetID="31" presetClass="entr" presetSubtype="0" fill="hold" nodeType="withEffect">
                                  <p:stCondLst>
                                    <p:cond delay="500"/>
                                  </p:stCondLst>
                                  <p:childTnLst>
                                    <p:set>
                                      <p:cBhvr>
                                        <p:cTn id="53" dur="1" fill="hold">
                                          <p:stCondLst>
                                            <p:cond delay="0"/>
                                          </p:stCondLst>
                                        </p:cTn>
                                        <p:tgtEl>
                                          <p:spTgt spid="8"/>
                                        </p:tgtEl>
                                        <p:attrNameLst>
                                          <p:attrName>style.visibility</p:attrName>
                                        </p:attrNameLst>
                                      </p:cBhvr>
                                      <p:to>
                                        <p:strVal val="visible"/>
                                      </p:to>
                                    </p:set>
                                    <p:anim calcmode="lin" valueType="num">
                                      <p:cBhvr>
                                        <p:cTn id="54" dur="1250" fill="hold"/>
                                        <p:tgtEl>
                                          <p:spTgt spid="8"/>
                                        </p:tgtEl>
                                        <p:attrNameLst>
                                          <p:attrName>ppt_w</p:attrName>
                                        </p:attrNameLst>
                                      </p:cBhvr>
                                      <p:tavLst>
                                        <p:tav tm="0">
                                          <p:val>
                                            <p:fltVal val="0"/>
                                          </p:val>
                                        </p:tav>
                                        <p:tav tm="100000">
                                          <p:val>
                                            <p:strVal val="#ppt_w"/>
                                          </p:val>
                                        </p:tav>
                                      </p:tavLst>
                                    </p:anim>
                                    <p:anim calcmode="lin" valueType="num">
                                      <p:cBhvr>
                                        <p:cTn id="55" dur="1250" fill="hold"/>
                                        <p:tgtEl>
                                          <p:spTgt spid="8"/>
                                        </p:tgtEl>
                                        <p:attrNameLst>
                                          <p:attrName>ppt_h</p:attrName>
                                        </p:attrNameLst>
                                      </p:cBhvr>
                                      <p:tavLst>
                                        <p:tav tm="0">
                                          <p:val>
                                            <p:fltVal val="0"/>
                                          </p:val>
                                        </p:tav>
                                        <p:tav tm="100000">
                                          <p:val>
                                            <p:strVal val="#ppt_h"/>
                                          </p:val>
                                        </p:tav>
                                      </p:tavLst>
                                    </p:anim>
                                    <p:anim calcmode="lin" valueType="num">
                                      <p:cBhvr>
                                        <p:cTn id="56" dur="1250" fill="hold"/>
                                        <p:tgtEl>
                                          <p:spTgt spid="8"/>
                                        </p:tgtEl>
                                        <p:attrNameLst>
                                          <p:attrName>style.rotation</p:attrName>
                                        </p:attrNameLst>
                                      </p:cBhvr>
                                      <p:tavLst>
                                        <p:tav tm="0">
                                          <p:val>
                                            <p:fltVal val="90"/>
                                          </p:val>
                                        </p:tav>
                                        <p:tav tm="100000">
                                          <p:val>
                                            <p:fltVal val="0"/>
                                          </p:val>
                                        </p:tav>
                                      </p:tavLst>
                                    </p:anim>
                                    <p:animEffect transition="in" filter="fade">
                                      <p:cBhvr>
                                        <p:cTn id="57" dur="1250"/>
                                        <p:tgtEl>
                                          <p:spTgt spid="8"/>
                                        </p:tgtEl>
                                      </p:cBhvr>
                                    </p:animEffect>
                                  </p:childTnLst>
                                </p:cTn>
                              </p:par>
                              <p:par>
                                <p:cTn id="58" presetID="31" presetClass="entr" presetSubtype="0" fill="hold" nodeType="withEffect">
                                  <p:stCondLst>
                                    <p:cond delay="500"/>
                                  </p:stCondLst>
                                  <p:childTnLst>
                                    <p:set>
                                      <p:cBhvr>
                                        <p:cTn id="59" dur="1" fill="hold">
                                          <p:stCondLst>
                                            <p:cond delay="0"/>
                                          </p:stCondLst>
                                        </p:cTn>
                                        <p:tgtEl>
                                          <p:spTgt spid="9"/>
                                        </p:tgtEl>
                                        <p:attrNameLst>
                                          <p:attrName>style.visibility</p:attrName>
                                        </p:attrNameLst>
                                      </p:cBhvr>
                                      <p:to>
                                        <p:strVal val="visible"/>
                                      </p:to>
                                    </p:set>
                                    <p:anim calcmode="lin" valueType="num">
                                      <p:cBhvr>
                                        <p:cTn id="60" dur="1250" fill="hold"/>
                                        <p:tgtEl>
                                          <p:spTgt spid="9"/>
                                        </p:tgtEl>
                                        <p:attrNameLst>
                                          <p:attrName>ppt_w</p:attrName>
                                        </p:attrNameLst>
                                      </p:cBhvr>
                                      <p:tavLst>
                                        <p:tav tm="0">
                                          <p:val>
                                            <p:fltVal val="0"/>
                                          </p:val>
                                        </p:tav>
                                        <p:tav tm="100000">
                                          <p:val>
                                            <p:strVal val="#ppt_w"/>
                                          </p:val>
                                        </p:tav>
                                      </p:tavLst>
                                    </p:anim>
                                    <p:anim calcmode="lin" valueType="num">
                                      <p:cBhvr>
                                        <p:cTn id="61" dur="1250" fill="hold"/>
                                        <p:tgtEl>
                                          <p:spTgt spid="9"/>
                                        </p:tgtEl>
                                        <p:attrNameLst>
                                          <p:attrName>ppt_h</p:attrName>
                                        </p:attrNameLst>
                                      </p:cBhvr>
                                      <p:tavLst>
                                        <p:tav tm="0">
                                          <p:val>
                                            <p:fltVal val="0"/>
                                          </p:val>
                                        </p:tav>
                                        <p:tav tm="100000">
                                          <p:val>
                                            <p:strVal val="#ppt_h"/>
                                          </p:val>
                                        </p:tav>
                                      </p:tavLst>
                                    </p:anim>
                                    <p:anim calcmode="lin" valueType="num">
                                      <p:cBhvr>
                                        <p:cTn id="62" dur="1250" fill="hold"/>
                                        <p:tgtEl>
                                          <p:spTgt spid="9"/>
                                        </p:tgtEl>
                                        <p:attrNameLst>
                                          <p:attrName>style.rotation</p:attrName>
                                        </p:attrNameLst>
                                      </p:cBhvr>
                                      <p:tavLst>
                                        <p:tav tm="0">
                                          <p:val>
                                            <p:fltVal val="90"/>
                                          </p:val>
                                        </p:tav>
                                        <p:tav tm="100000">
                                          <p:val>
                                            <p:fltVal val="0"/>
                                          </p:val>
                                        </p:tav>
                                      </p:tavLst>
                                    </p:anim>
                                    <p:animEffect transition="in" filter="fade">
                                      <p:cBhvr>
                                        <p:cTn id="63" dur="1250"/>
                                        <p:tgtEl>
                                          <p:spTgt spid="9"/>
                                        </p:tgtEl>
                                      </p:cBhvr>
                                    </p:animEffect>
                                  </p:childTnLst>
                                </p:cTn>
                              </p:par>
                              <p:par>
                                <p:cTn id="64" presetID="31" presetClass="entr" presetSubtype="0" fill="hold" nodeType="withEffect">
                                  <p:stCondLst>
                                    <p:cond delay="500"/>
                                  </p:stCondLst>
                                  <p:childTnLst>
                                    <p:set>
                                      <p:cBhvr>
                                        <p:cTn id="65" dur="1" fill="hold">
                                          <p:stCondLst>
                                            <p:cond delay="0"/>
                                          </p:stCondLst>
                                        </p:cTn>
                                        <p:tgtEl>
                                          <p:spTgt spid="10"/>
                                        </p:tgtEl>
                                        <p:attrNameLst>
                                          <p:attrName>style.visibility</p:attrName>
                                        </p:attrNameLst>
                                      </p:cBhvr>
                                      <p:to>
                                        <p:strVal val="visible"/>
                                      </p:to>
                                    </p:set>
                                    <p:anim calcmode="lin" valueType="num">
                                      <p:cBhvr>
                                        <p:cTn id="66" dur="1250" fill="hold"/>
                                        <p:tgtEl>
                                          <p:spTgt spid="10"/>
                                        </p:tgtEl>
                                        <p:attrNameLst>
                                          <p:attrName>ppt_w</p:attrName>
                                        </p:attrNameLst>
                                      </p:cBhvr>
                                      <p:tavLst>
                                        <p:tav tm="0">
                                          <p:val>
                                            <p:fltVal val="0"/>
                                          </p:val>
                                        </p:tav>
                                        <p:tav tm="100000">
                                          <p:val>
                                            <p:strVal val="#ppt_w"/>
                                          </p:val>
                                        </p:tav>
                                      </p:tavLst>
                                    </p:anim>
                                    <p:anim calcmode="lin" valueType="num">
                                      <p:cBhvr>
                                        <p:cTn id="67" dur="1250" fill="hold"/>
                                        <p:tgtEl>
                                          <p:spTgt spid="10"/>
                                        </p:tgtEl>
                                        <p:attrNameLst>
                                          <p:attrName>ppt_h</p:attrName>
                                        </p:attrNameLst>
                                      </p:cBhvr>
                                      <p:tavLst>
                                        <p:tav tm="0">
                                          <p:val>
                                            <p:fltVal val="0"/>
                                          </p:val>
                                        </p:tav>
                                        <p:tav tm="100000">
                                          <p:val>
                                            <p:strVal val="#ppt_h"/>
                                          </p:val>
                                        </p:tav>
                                      </p:tavLst>
                                    </p:anim>
                                    <p:anim calcmode="lin" valueType="num">
                                      <p:cBhvr>
                                        <p:cTn id="68" dur="1250" fill="hold"/>
                                        <p:tgtEl>
                                          <p:spTgt spid="10"/>
                                        </p:tgtEl>
                                        <p:attrNameLst>
                                          <p:attrName>style.rotation</p:attrName>
                                        </p:attrNameLst>
                                      </p:cBhvr>
                                      <p:tavLst>
                                        <p:tav tm="0">
                                          <p:val>
                                            <p:fltVal val="90"/>
                                          </p:val>
                                        </p:tav>
                                        <p:tav tm="100000">
                                          <p:val>
                                            <p:fltVal val="0"/>
                                          </p:val>
                                        </p:tav>
                                      </p:tavLst>
                                    </p:anim>
                                    <p:animEffect transition="in" filter="fade">
                                      <p:cBhvr>
                                        <p:cTn id="69" dur="1250"/>
                                        <p:tgtEl>
                                          <p:spTgt spid="10"/>
                                        </p:tgtEl>
                                      </p:cBhvr>
                                    </p:animEffect>
                                  </p:childTnLst>
                                </p:cTn>
                              </p:par>
                              <p:par>
                                <p:cTn id="70" presetID="31" presetClass="entr" presetSubtype="0" fill="hold" nodeType="withEffect">
                                  <p:stCondLst>
                                    <p:cond delay="500"/>
                                  </p:stCondLst>
                                  <p:childTnLst>
                                    <p:set>
                                      <p:cBhvr>
                                        <p:cTn id="71" dur="1" fill="hold">
                                          <p:stCondLst>
                                            <p:cond delay="0"/>
                                          </p:stCondLst>
                                        </p:cTn>
                                        <p:tgtEl>
                                          <p:spTgt spid="11"/>
                                        </p:tgtEl>
                                        <p:attrNameLst>
                                          <p:attrName>style.visibility</p:attrName>
                                        </p:attrNameLst>
                                      </p:cBhvr>
                                      <p:to>
                                        <p:strVal val="visible"/>
                                      </p:to>
                                    </p:set>
                                    <p:anim calcmode="lin" valueType="num">
                                      <p:cBhvr>
                                        <p:cTn id="72" dur="1250" fill="hold"/>
                                        <p:tgtEl>
                                          <p:spTgt spid="11"/>
                                        </p:tgtEl>
                                        <p:attrNameLst>
                                          <p:attrName>ppt_w</p:attrName>
                                        </p:attrNameLst>
                                      </p:cBhvr>
                                      <p:tavLst>
                                        <p:tav tm="0">
                                          <p:val>
                                            <p:fltVal val="0"/>
                                          </p:val>
                                        </p:tav>
                                        <p:tav tm="100000">
                                          <p:val>
                                            <p:strVal val="#ppt_w"/>
                                          </p:val>
                                        </p:tav>
                                      </p:tavLst>
                                    </p:anim>
                                    <p:anim calcmode="lin" valueType="num">
                                      <p:cBhvr>
                                        <p:cTn id="73" dur="1250" fill="hold"/>
                                        <p:tgtEl>
                                          <p:spTgt spid="11"/>
                                        </p:tgtEl>
                                        <p:attrNameLst>
                                          <p:attrName>ppt_h</p:attrName>
                                        </p:attrNameLst>
                                      </p:cBhvr>
                                      <p:tavLst>
                                        <p:tav tm="0">
                                          <p:val>
                                            <p:fltVal val="0"/>
                                          </p:val>
                                        </p:tav>
                                        <p:tav tm="100000">
                                          <p:val>
                                            <p:strVal val="#ppt_h"/>
                                          </p:val>
                                        </p:tav>
                                      </p:tavLst>
                                    </p:anim>
                                    <p:anim calcmode="lin" valueType="num">
                                      <p:cBhvr>
                                        <p:cTn id="74" dur="1250" fill="hold"/>
                                        <p:tgtEl>
                                          <p:spTgt spid="11"/>
                                        </p:tgtEl>
                                        <p:attrNameLst>
                                          <p:attrName>style.rotation</p:attrName>
                                        </p:attrNameLst>
                                      </p:cBhvr>
                                      <p:tavLst>
                                        <p:tav tm="0">
                                          <p:val>
                                            <p:fltVal val="90"/>
                                          </p:val>
                                        </p:tav>
                                        <p:tav tm="100000">
                                          <p:val>
                                            <p:fltVal val="0"/>
                                          </p:val>
                                        </p:tav>
                                      </p:tavLst>
                                    </p:anim>
                                    <p:animEffect transition="in" filter="fade">
                                      <p:cBhvr>
                                        <p:cTn id="75" dur="1250"/>
                                        <p:tgtEl>
                                          <p:spTgt spid="11"/>
                                        </p:tgtEl>
                                      </p:cBhvr>
                                    </p:animEffect>
                                  </p:childTnLst>
                                </p:cTn>
                              </p:par>
                              <p:par>
                                <p:cTn id="76" presetID="31" presetClass="entr" presetSubtype="0" fill="hold" nodeType="withEffect">
                                  <p:stCondLst>
                                    <p:cond delay="500"/>
                                  </p:stCondLst>
                                  <p:childTnLst>
                                    <p:set>
                                      <p:cBhvr>
                                        <p:cTn id="77" dur="1" fill="hold">
                                          <p:stCondLst>
                                            <p:cond delay="0"/>
                                          </p:stCondLst>
                                        </p:cTn>
                                        <p:tgtEl>
                                          <p:spTgt spid="12"/>
                                        </p:tgtEl>
                                        <p:attrNameLst>
                                          <p:attrName>style.visibility</p:attrName>
                                        </p:attrNameLst>
                                      </p:cBhvr>
                                      <p:to>
                                        <p:strVal val="visible"/>
                                      </p:to>
                                    </p:set>
                                    <p:anim calcmode="lin" valueType="num">
                                      <p:cBhvr>
                                        <p:cTn id="78" dur="1250" fill="hold"/>
                                        <p:tgtEl>
                                          <p:spTgt spid="12"/>
                                        </p:tgtEl>
                                        <p:attrNameLst>
                                          <p:attrName>ppt_w</p:attrName>
                                        </p:attrNameLst>
                                      </p:cBhvr>
                                      <p:tavLst>
                                        <p:tav tm="0">
                                          <p:val>
                                            <p:fltVal val="0"/>
                                          </p:val>
                                        </p:tav>
                                        <p:tav tm="100000">
                                          <p:val>
                                            <p:strVal val="#ppt_w"/>
                                          </p:val>
                                        </p:tav>
                                      </p:tavLst>
                                    </p:anim>
                                    <p:anim calcmode="lin" valueType="num">
                                      <p:cBhvr>
                                        <p:cTn id="79" dur="1250" fill="hold"/>
                                        <p:tgtEl>
                                          <p:spTgt spid="12"/>
                                        </p:tgtEl>
                                        <p:attrNameLst>
                                          <p:attrName>ppt_h</p:attrName>
                                        </p:attrNameLst>
                                      </p:cBhvr>
                                      <p:tavLst>
                                        <p:tav tm="0">
                                          <p:val>
                                            <p:fltVal val="0"/>
                                          </p:val>
                                        </p:tav>
                                        <p:tav tm="100000">
                                          <p:val>
                                            <p:strVal val="#ppt_h"/>
                                          </p:val>
                                        </p:tav>
                                      </p:tavLst>
                                    </p:anim>
                                    <p:anim calcmode="lin" valueType="num">
                                      <p:cBhvr>
                                        <p:cTn id="80" dur="1250" fill="hold"/>
                                        <p:tgtEl>
                                          <p:spTgt spid="12"/>
                                        </p:tgtEl>
                                        <p:attrNameLst>
                                          <p:attrName>style.rotation</p:attrName>
                                        </p:attrNameLst>
                                      </p:cBhvr>
                                      <p:tavLst>
                                        <p:tav tm="0">
                                          <p:val>
                                            <p:fltVal val="90"/>
                                          </p:val>
                                        </p:tav>
                                        <p:tav tm="100000">
                                          <p:val>
                                            <p:fltVal val="0"/>
                                          </p:val>
                                        </p:tav>
                                      </p:tavLst>
                                    </p:anim>
                                    <p:animEffect transition="in" filter="fade">
                                      <p:cBhvr>
                                        <p:cTn id="81" dur="1250"/>
                                        <p:tgtEl>
                                          <p:spTgt spid="12"/>
                                        </p:tgtEl>
                                      </p:cBhvr>
                                    </p:animEffect>
                                  </p:childTnLst>
                                </p:cTn>
                              </p:par>
                              <p:par>
                                <p:cTn id="82" presetID="31" presetClass="entr" presetSubtype="0" fill="hold" nodeType="withEffect">
                                  <p:stCondLst>
                                    <p:cond delay="500"/>
                                  </p:stCondLst>
                                  <p:childTnLst>
                                    <p:set>
                                      <p:cBhvr>
                                        <p:cTn id="83" dur="1" fill="hold">
                                          <p:stCondLst>
                                            <p:cond delay="0"/>
                                          </p:stCondLst>
                                        </p:cTn>
                                        <p:tgtEl>
                                          <p:spTgt spid="13"/>
                                        </p:tgtEl>
                                        <p:attrNameLst>
                                          <p:attrName>style.visibility</p:attrName>
                                        </p:attrNameLst>
                                      </p:cBhvr>
                                      <p:to>
                                        <p:strVal val="visible"/>
                                      </p:to>
                                    </p:set>
                                    <p:anim calcmode="lin" valueType="num">
                                      <p:cBhvr>
                                        <p:cTn id="84" dur="1250" fill="hold"/>
                                        <p:tgtEl>
                                          <p:spTgt spid="13"/>
                                        </p:tgtEl>
                                        <p:attrNameLst>
                                          <p:attrName>ppt_w</p:attrName>
                                        </p:attrNameLst>
                                      </p:cBhvr>
                                      <p:tavLst>
                                        <p:tav tm="0">
                                          <p:val>
                                            <p:fltVal val="0"/>
                                          </p:val>
                                        </p:tav>
                                        <p:tav tm="100000">
                                          <p:val>
                                            <p:strVal val="#ppt_w"/>
                                          </p:val>
                                        </p:tav>
                                      </p:tavLst>
                                    </p:anim>
                                    <p:anim calcmode="lin" valueType="num">
                                      <p:cBhvr>
                                        <p:cTn id="85" dur="1250" fill="hold"/>
                                        <p:tgtEl>
                                          <p:spTgt spid="13"/>
                                        </p:tgtEl>
                                        <p:attrNameLst>
                                          <p:attrName>ppt_h</p:attrName>
                                        </p:attrNameLst>
                                      </p:cBhvr>
                                      <p:tavLst>
                                        <p:tav tm="0">
                                          <p:val>
                                            <p:fltVal val="0"/>
                                          </p:val>
                                        </p:tav>
                                        <p:tav tm="100000">
                                          <p:val>
                                            <p:strVal val="#ppt_h"/>
                                          </p:val>
                                        </p:tav>
                                      </p:tavLst>
                                    </p:anim>
                                    <p:anim calcmode="lin" valueType="num">
                                      <p:cBhvr>
                                        <p:cTn id="86" dur="1250" fill="hold"/>
                                        <p:tgtEl>
                                          <p:spTgt spid="13"/>
                                        </p:tgtEl>
                                        <p:attrNameLst>
                                          <p:attrName>style.rotation</p:attrName>
                                        </p:attrNameLst>
                                      </p:cBhvr>
                                      <p:tavLst>
                                        <p:tav tm="0">
                                          <p:val>
                                            <p:fltVal val="90"/>
                                          </p:val>
                                        </p:tav>
                                        <p:tav tm="100000">
                                          <p:val>
                                            <p:fltVal val="0"/>
                                          </p:val>
                                        </p:tav>
                                      </p:tavLst>
                                    </p:anim>
                                    <p:animEffect transition="in" filter="fade">
                                      <p:cBhvr>
                                        <p:cTn id="87" dur="1250"/>
                                        <p:tgtEl>
                                          <p:spTgt spid="13"/>
                                        </p:tgtEl>
                                      </p:cBhvr>
                                    </p:animEffect>
                                  </p:childTnLst>
                                </p:cTn>
                              </p:par>
                              <p:par>
                                <p:cTn id="88" presetID="31" presetClass="entr" presetSubtype="0" fill="hold" nodeType="withEffect">
                                  <p:stCondLst>
                                    <p:cond delay="500"/>
                                  </p:stCondLst>
                                  <p:childTnLst>
                                    <p:set>
                                      <p:cBhvr>
                                        <p:cTn id="89" dur="1" fill="hold">
                                          <p:stCondLst>
                                            <p:cond delay="0"/>
                                          </p:stCondLst>
                                        </p:cTn>
                                        <p:tgtEl>
                                          <p:spTgt spid="14"/>
                                        </p:tgtEl>
                                        <p:attrNameLst>
                                          <p:attrName>style.visibility</p:attrName>
                                        </p:attrNameLst>
                                      </p:cBhvr>
                                      <p:to>
                                        <p:strVal val="visible"/>
                                      </p:to>
                                    </p:set>
                                    <p:anim calcmode="lin" valueType="num">
                                      <p:cBhvr>
                                        <p:cTn id="90" dur="1250" fill="hold"/>
                                        <p:tgtEl>
                                          <p:spTgt spid="14"/>
                                        </p:tgtEl>
                                        <p:attrNameLst>
                                          <p:attrName>ppt_w</p:attrName>
                                        </p:attrNameLst>
                                      </p:cBhvr>
                                      <p:tavLst>
                                        <p:tav tm="0">
                                          <p:val>
                                            <p:fltVal val="0"/>
                                          </p:val>
                                        </p:tav>
                                        <p:tav tm="100000">
                                          <p:val>
                                            <p:strVal val="#ppt_w"/>
                                          </p:val>
                                        </p:tav>
                                      </p:tavLst>
                                    </p:anim>
                                    <p:anim calcmode="lin" valueType="num">
                                      <p:cBhvr>
                                        <p:cTn id="91" dur="1250" fill="hold"/>
                                        <p:tgtEl>
                                          <p:spTgt spid="14"/>
                                        </p:tgtEl>
                                        <p:attrNameLst>
                                          <p:attrName>ppt_h</p:attrName>
                                        </p:attrNameLst>
                                      </p:cBhvr>
                                      <p:tavLst>
                                        <p:tav tm="0">
                                          <p:val>
                                            <p:fltVal val="0"/>
                                          </p:val>
                                        </p:tav>
                                        <p:tav tm="100000">
                                          <p:val>
                                            <p:strVal val="#ppt_h"/>
                                          </p:val>
                                        </p:tav>
                                      </p:tavLst>
                                    </p:anim>
                                    <p:anim calcmode="lin" valueType="num">
                                      <p:cBhvr>
                                        <p:cTn id="92" dur="1250" fill="hold"/>
                                        <p:tgtEl>
                                          <p:spTgt spid="14"/>
                                        </p:tgtEl>
                                        <p:attrNameLst>
                                          <p:attrName>style.rotation</p:attrName>
                                        </p:attrNameLst>
                                      </p:cBhvr>
                                      <p:tavLst>
                                        <p:tav tm="0">
                                          <p:val>
                                            <p:fltVal val="90"/>
                                          </p:val>
                                        </p:tav>
                                        <p:tav tm="100000">
                                          <p:val>
                                            <p:fltVal val="0"/>
                                          </p:val>
                                        </p:tav>
                                      </p:tavLst>
                                    </p:anim>
                                    <p:animEffect transition="in" filter="fade">
                                      <p:cBhvr>
                                        <p:cTn id="93" dur="1250"/>
                                        <p:tgtEl>
                                          <p:spTgt spid="14"/>
                                        </p:tgtEl>
                                      </p:cBhvr>
                                    </p:animEffect>
                                  </p:childTnLst>
                                </p:cTn>
                              </p:par>
                              <p:par>
                                <p:cTn id="94" presetID="31" presetClass="entr" presetSubtype="0" fill="hold" nodeType="with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p:cTn id="96" dur="1250" fill="hold"/>
                                        <p:tgtEl>
                                          <p:spTgt spid="15"/>
                                        </p:tgtEl>
                                        <p:attrNameLst>
                                          <p:attrName>ppt_w</p:attrName>
                                        </p:attrNameLst>
                                      </p:cBhvr>
                                      <p:tavLst>
                                        <p:tav tm="0">
                                          <p:val>
                                            <p:fltVal val="0"/>
                                          </p:val>
                                        </p:tav>
                                        <p:tav tm="100000">
                                          <p:val>
                                            <p:strVal val="#ppt_w"/>
                                          </p:val>
                                        </p:tav>
                                      </p:tavLst>
                                    </p:anim>
                                    <p:anim calcmode="lin" valueType="num">
                                      <p:cBhvr>
                                        <p:cTn id="97" dur="1250" fill="hold"/>
                                        <p:tgtEl>
                                          <p:spTgt spid="15"/>
                                        </p:tgtEl>
                                        <p:attrNameLst>
                                          <p:attrName>ppt_h</p:attrName>
                                        </p:attrNameLst>
                                      </p:cBhvr>
                                      <p:tavLst>
                                        <p:tav tm="0">
                                          <p:val>
                                            <p:fltVal val="0"/>
                                          </p:val>
                                        </p:tav>
                                        <p:tav tm="100000">
                                          <p:val>
                                            <p:strVal val="#ppt_h"/>
                                          </p:val>
                                        </p:tav>
                                      </p:tavLst>
                                    </p:anim>
                                    <p:anim calcmode="lin" valueType="num">
                                      <p:cBhvr>
                                        <p:cTn id="98" dur="1250" fill="hold"/>
                                        <p:tgtEl>
                                          <p:spTgt spid="15"/>
                                        </p:tgtEl>
                                        <p:attrNameLst>
                                          <p:attrName>style.rotation</p:attrName>
                                        </p:attrNameLst>
                                      </p:cBhvr>
                                      <p:tavLst>
                                        <p:tav tm="0">
                                          <p:val>
                                            <p:fltVal val="90"/>
                                          </p:val>
                                        </p:tav>
                                        <p:tav tm="100000">
                                          <p:val>
                                            <p:fltVal val="0"/>
                                          </p:val>
                                        </p:tav>
                                      </p:tavLst>
                                    </p:anim>
                                    <p:animEffect transition="in" filter="fade">
                                      <p:cBhvr>
                                        <p:cTn id="99" dur="1250"/>
                                        <p:tgtEl>
                                          <p:spTgt spid="15"/>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
                                        </p:tgtEl>
                                        <p:attrNameLst>
                                          <p:attrName>style.visibility</p:attrName>
                                        </p:attrNameLst>
                                      </p:cBhvr>
                                      <p:to>
                                        <p:strVal val="visible"/>
                                      </p:to>
                                    </p:set>
                                    <p:anim calcmode="lin" valueType="num">
                                      <p:cBhvr>
                                        <p:cTn id="102" dur="1250" fill="hold"/>
                                        <p:tgtEl>
                                          <p:spTgt spid="16"/>
                                        </p:tgtEl>
                                        <p:attrNameLst>
                                          <p:attrName>ppt_w</p:attrName>
                                        </p:attrNameLst>
                                      </p:cBhvr>
                                      <p:tavLst>
                                        <p:tav tm="0">
                                          <p:val>
                                            <p:fltVal val="0"/>
                                          </p:val>
                                        </p:tav>
                                        <p:tav tm="100000">
                                          <p:val>
                                            <p:strVal val="#ppt_w"/>
                                          </p:val>
                                        </p:tav>
                                      </p:tavLst>
                                    </p:anim>
                                    <p:anim calcmode="lin" valueType="num">
                                      <p:cBhvr>
                                        <p:cTn id="103" dur="1250" fill="hold"/>
                                        <p:tgtEl>
                                          <p:spTgt spid="16"/>
                                        </p:tgtEl>
                                        <p:attrNameLst>
                                          <p:attrName>ppt_h</p:attrName>
                                        </p:attrNameLst>
                                      </p:cBhvr>
                                      <p:tavLst>
                                        <p:tav tm="0">
                                          <p:val>
                                            <p:fltVal val="0"/>
                                          </p:val>
                                        </p:tav>
                                        <p:tav tm="100000">
                                          <p:val>
                                            <p:strVal val="#ppt_h"/>
                                          </p:val>
                                        </p:tav>
                                      </p:tavLst>
                                    </p:anim>
                                    <p:anim calcmode="lin" valueType="num">
                                      <p:cBhvr>
                                        <p:cTn id="104" dur="1250" fill="hold"/>
                                        <p:tgtEl>
                                          <p:spTgt spid="16"/>
                                        </p:tgtEl>
                                        <p:attrNameLst>
                                          <p:attrName>style.rotation</p:attrName>
                                        </p:attrNameLst>
                                      </p:cBhvr>
                                      <p:tavLst>
                                        <p:tav tm="0">
                                          <p:val>
                                            <p:fltVal val="90"/>
                                          </p:val>
                                        </p:tav>
                                        <p:tav tm="100000">
                                          <p:val>
                                            <p:fltVal val="0"/>
                                          </p:val>
                                        </p:tav>
                                      </p:tavLst>
                                    </p:anim>
                                    <p:animEffect transition="in" filter="fade">
                                      <p:cBhvr>
                                        <p:cTn id="105" dur="1250"/>
                                        <p:tgtEl>
                                          <p:spTgt spid="1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7"/>
                                        </p:tgtEl>
                                        <p:attrNameLst>
                                          <p:attrName>style.visibility</p:attrName>
                                        </p:attrNameLst>
                                      </p:cBhvr>
                                      <p:to>
                                        <p:strVal val="visible"/>
                                      </p:to>
                                    </p:set>
                                    <p:anim calcmode="lin" valueType="num">
                                      <p:cBhvr>
                                        <p:cTn id="108" dur="1250" fill="hold"/>
                                        <p:tgtEl>
                                          <p:spTgt spid="17"/>
                                        </p:tgtEl>
                                        <p:attrNameLst>
                                          <p:attrName>ppt_w</p:attrName>
                                        </p:attrNameLst>
                                      </p:cBhvr>
                                      <p:tavLst>
                                        <p:tav tm="0">
                                          <p:val>
                                            <p:fltVal val="0"/>
                                          </p:val>
                                        </p:tav>
                                        <p:tav tm="100000">
                                          <p:val>
                                            <p:strVal val="#ppt_w"/>
                                          </p:val>
                                        </p:tav>
                                      </p:tavLst>
                                    </p:anim>
                                    <p:anim calcmode="lin" valueType="num">
                                      <p:cBhvr>
                                        <p:cTn id="109" dur="1250" fill="hold"/>
                                        <p:tgtEl>
                                          <p:spTgt spid="17"/>
                                        </p:tgtEl>
                                        <p:attrNameLst>
                                          <p:attrName>ppt_h</p:attrName>
                                        </p:attrNameLst>
                                      </p:cBhvr>
                                      <p:tavLst>
                                        <p:tav tm="0">
                                          <p:val>
                                            <p:fltVal val="0"/>
                                          </p:val>
                                        </p:tav>
                                        <p:tav tm="100000">
                                          <p:val>
                                            <p:strVal val="#ppt_h"/>
                                          </p:val>
                                        </p:tav>
                                      </p:tavLst>
                                    </p:anim>
                                    <p:anim calcmode="lin" valueType="num">
                                      <p:cBhvr>
                                        <p:cTn id="110" dur="1250" fill="hold"/>
                                        <p:tgtEl>
                                          <p:spTgt spid="17"/>
                                        </p:tgtEl>
                                        <p:attrNameLst>
                                          <p:attrName>style.rotation</p:attrName>
                                        </p:attrNameLst>
                                      </p:cBhvr>
                                      <p:tavLst>
                                        <p:tav tm="0">
                                          <p:val>
                                            <p:fltVal val="90"/>
                                          </p:val>
                                        </p:tav>
                                        <p:tav tm="100000">
                                          <p:val>
                                            <p:fltVal val="0"/>
                                          </p:val>
                                        </p:tav>
                                      </p:tavLst>
                                    </p:anim>
                                    <p:animEffect transition="in" filter="fade">
                                      <p:cBhvr>
                                        <p:cTn id="111" dur="1250"/>
                                        <p:tgtEl>
                                          <p:spTgt spid="17"/>
                                        </p:tgtEl>
                                      </p:cBhvr>
                                    </p:animEffect>
                                  </p:childTnLst>
                                </p:cTn>
                              </p:par>
                              <p:par>
                                <p:cTn id="112" presetID="31" presetClass="entr" presetSubtype="0" fill="hold" nodeType="withEffect">
                                  <p:stCondLst>
                                    <p:cond delay="500"/>
                                  </p:stCondLst>
                                  <p:childTnLst>
                                    <p:set>
                                      <p:cBhvr>
                                        <p:cTn id="113" dur="1" fill="hold">
                                          <p:stCondLst>
                                            <p:cond delay="0"/>
                                          </p:stCondLst>
                                        </p:cTn>
                                        <p:tgtEl>
                                          <p:spTgt spid="18"/>
                                        </p:tgtEl>
                                        <p:attrNameLst>
                                          <p:attrName>style.visibility</p:attrName>
                                        </p:attrNameLst>
                                      </p:cBhvr>
                                      <p:to>
                                        <p:strVal val="visible"/>
                                      </p:to>
                                    </p:set>
                                    <p:anim calcmode="lin" valueType="num">
                                      <p:cBhvr>
                                        <p:cTn id="114" dur="1250" fill="hold"/>
                                        <p:tgtEl>
                                          <p:spTgt spid="18"/>
                                        </p:tgtEl>
                                        <p:attrNameLst>
                                          <p:attrName>ppt_w</p:attrName>
                                        </p:attrNameLst>
                                      </p:cBhvr>
                                      <p:tavLst>
                                        <p:tav tm="0">
                                          <p:val>
                                            <p:fltVal val="0"/>
                                          </p:val>
                                        </p:tav>
                                        <p:tav tm="100000">
                                          <p:val>
                                            <p:strVal val="#ppt_w"/>
                                          </p:val>
                                        </p:tav>
                                      </p:tavLst>
                                    </p:anim>
                                    <p:anim calcmode="lin" valueType="num">
                                      <p:cBhvr>
                                        <p:cTn id="115" dur="1250" fill="hold"/>
                                        <p:tgtEl>
                                          <p:spTgt spid="18"/>
                                        </p:tgtEl>
                                        <p:attrNameLst>
                                          <p:attrName>ppt_h</p:attrName>
                                        </p:attrNameLst>
                                      </p:cBhvr>
                                      <p:tavLst>
                                        <p:tav tm="0">
                                          <p:val>
                                            <p:fltVal val="0"/>
                                          </p:val>
                                        </p:tav>
                                        <p:tav tm="100000">
                                          <p:val>
                                            <p:strVal val="#ppt_h"/>
                                          </p:val>
                                        </p:tav>
                                      </p:tavLst>
                                    </p:anim>
                                    <p:anim calcmode="lin" valueType="num">
                                      <p:cBhvr>
                                        <p:cTn id="116" dur="1250" fill="hold"/>
                                        <p:tgtEl>
                                          <p:spTgt spid="18"/>
                                        </p:tgtEl>
                                        <p:attrNameLst>
                                          <p:attrName>style.rotation</p:attrName>
                                        </p:attrNameLst>
                                      </p:cBhvr>
                                      <p:tavLst>
                                        <p:tav tm="0">
                                          <p:val>
                                            <p:fltVal val="90"/>
                                          </p:val>
                                        </p:tav>
                                        <p:tav tm="100000">
                                          <p:val>
                                            <p:fltVal val="0"/>
                                          </p:val>
                                        </p:tav>
                                      </p:tavLst>
                                    </p:anim>
                                    <p:animEffect transition="in" filter="fade">
                                      <p:cBhvr>
                                        <p:cTn id="117" dur="1250"/>
                                        <p:tgtEl>
                                          <p:spTgt spid="18"/>
                                        </p:tgtEl>
                                      </p:cBhvr>
                                    </p:animEffect>
                                  </p:childTnLst>
                                </p:cTn>
                              </p:par>
                              <p:par>
                                <p:cTn id="118" presetID="31" presetClass="entr" presetSubtype="0" fill="hold" nodeType="withEffect">
                                  <p:stCondLst>
                                    <p:cond delay="500"/>
                                  </p:stCondLst>
                                  <p:childTnLst>
                                    <p:set>
                                      <p:cBhvr>
                                        <p:cTn id="119" dur="1" fill="hold">
                                          <p:stCondLst>
                                            <p:cond delay="0"/>
                                          </p:stCondLst>
                                        </p:cTn>
                                        <p:tgtEl>
                                          <p:spTgt spid="19"/>
                                        </p:tgtEl>
                                        <p:attrNameLst>
                                          <p:attrName>style.visibility</p:attrName>
                                        </p:attrNameLst>
                                      </p:cBhvr>
                                      <p:to>
                                        <p:strVal val="visible"/>
                                      </p:to>
                                    </p:set>
                                    <p:anim calcmode="lin" valueType="num">
                                      <p:cBhvr>
                                        <p:cTn id="120" dur="1250" fill="hold"/>
                                        <p:tgtEl>
                                          <p:spTgt spid="19"/>
                                        </p:tgtEl>
                                        <p:attrNameLst>
                                          <p:attrName>ppt_w</p:attrName>
                                        </p:attrNameLst>
                                      </p:cBhvr>
                                      <p:tavLst>
                                        <p:tav tm="0">
                                          <p:val>
                                            <p:fltVal val="0"/>
                                          </p:val>
                                        </p:tav>
                                        <p:tav tm="100000">
                                          <p:val>
                                            <p:strVal val="#ppt_w"/>
                                          </p:val>
                                        </p:tav>
                                      </p:tavLst>
                                    </p:anim>
                                    <p:anim calcmode="lin" valueType="num">
                                      <p:cBhvr>
                                        <p:cTn id="121" dur="1250" fill="hold"/>
                                        <p:tgtEl>
                                          <p:spTgt spid="19"/>
                                        </p:tgtEl>
                                        <p:attrNameLst>
                                          <p:attrName>ppt_h</p:attrName>
                                        </p:attrNameLst>
                                      </p:cBhvr>
                                      <p:tavLst>
                                        <p:tav tm="0">
                                          <p:val>
                                            <p:fltVal val="0"/>
                                          </p:val>
                                        </p:tav>
                                        <p:tav tm="100000">
                                          <p:val>
                                            <p:strVal val="#ppt_h"/>
                                          </p:val>
                                        </p:tav>
                                      </p:tavLst>
                                    </p:anim>
                                    <p:anim calcmode="lin" valueType="num">
                                      <p:cBhvr>
                                        <p:cTn id="122" dur="1250" fill="hold"/>
                                        <p:tgtEl>
                                          <p:spTgt spid="19"/>
                                        </p:tgtEl>
                                        <p:attrNameLst>
                                          <p:attrName>style.rotation</p:attrName>
                                        </p:attrNameLst>
                                      </p:cBhvr>
                                      <p:tavLst>
                                        <p:tav tm="0">
                                          <p:val>
                                            <p:fltVal val="90"/>
                                          </p:val>
                                        </p:tav>
                                        <p:tav tm="100000">
                                          <p:val>
                                            <p:fltVal val="0"/>
                                          </p:val>
                                        </p:tav>
                                      </p:tavLst>
                                    </p:anim>
                                    <p:animEffect transition="in" filter="fade">
                                      <p:cBhvr>
                                        <p:cTn id="123" dur="1250"/>
                                        <p:tgtEl>
                                          <p:spTgt spid="19"/>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0"/>
                                        </p:tgtEl>
                                        <p:attrNameLst>
                                          <p:attrName>style.visibility</p:attrName>
                                        </p:attrNameLst>
                                      </p:cBhvr>
                                      <p:to>
                                        <p:strVal val="visible"/>
                                      </p:to>
                                    </p:set>
                                    <p:anim calcmode="lin" valueType="num">
                                      <p:cBhvr>
                                        <p:cTn id="126" dur="1250" fill="hold"/>
                                        <p:tgtEl>
                                          <p:spTgt spid="20"/>
                                        </p:tgtEl>
                                        <p:attrNameLst>
                                          <p:attrName>ppt_w</p:attrName>
                                        </p:attrNameLst>
                                      </p:cBhvr>
                                      <p:tavLst>
                                        <p:tav tm="0">
                                          <p:val>
                                            <p:fltVal val="0"/>
                                          </p:val>
                                        </p:tav>
                                        <p:tav tm="100000">
                                          <p:val>
                                            <p:strVal val="#ppt_w"/>
                                          </p:val>
                                        </p:tav>
                                      </p:tavLst>
                                    </p:anim>
                                    <p:anim calcmode="lin" valueType="num">
                                      <p:cBhvr>
                                        <p:cTn id="127" dur="1250" fill="hold"/>
                                        <p:tgtEl>
                                          <p:spTgt spid="20"/>
                                        </p:tgtEl>
                                        <p:attrNameLst>
                                          <p:attrName>ppt_h</p:attrName>
                                        </p:attrNameLst>
                                      </p:cBhvr>
                                      <p:tavLst>
                                        <p:tav tm="0">
                                          <p:val>
                                            <p:fltVal val="0"/>
                                          </p:val>
                                        </p:tav>
                                        <p:tav tm="100000">
                                          <p:val>
                                            <p:strVal val="#ppt_h"/>
                                          </p:val>
                                        </p:tav>
                                      </p:tavLst>
                                    </p:anim>
                                    <p:anim calcmode="lin" valueType="num">
                                      <p:cBhvr>
                                        <p:cTn id="128" dur="1250" fill="hold"/>
                                        <p:tgtEl>
                                          <p:spTgt spid="20"/>
                                        </p:tgtEl>
                                        <p:attrNameLst>
                                          <p:attrName>style.rotation</p:attrName>
                                        </p:attrNameLst>
                                      </p:cBhvr>
                                      <p:tavLst>
                                        <p:tav tm="0">
                                          <p:val>
                                            <p:fltVal val="90"/>
                                          </p:val>
                                        </p:tav>
                                        <p:tav tm="100000">
                                          <p:val>
                                            <p:fltVal val="0"/>
                                          </p:val>
                                        </p:tav>
                                      </p:tavLst>
                                    </p:anim>
                                    <p:animEffect transition="in" filter="fade">
                                      <p:cBhvr>
                                        <p:cTn id="129" dur="1250"/>
                                        <p:tgtEl>
                                          <p:spTgt spid="20"/>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1"/>
                                        </p:tgtEl>
                                        <p:attrNameLst>
                                          <p:attrName>style.visibility</p:attrName>
                                        </p:attrNameLst>
                                      </p:cBhvr>
                                      <p:to>
                                        <p:strVal val="visible"/>
                                      </p:to>
                                    </p:set>
                                    <p:anim calcmode="lin" valueType="num">
                                      <p:cBhvr>
                                        <p:cTn id="132" dur="1250" fill="hold"/>
                                        <p:tgtEl>
                                          <p:spTgt spid="21"/>
                                        </p:tgtEl>
                                        <p:attrNameLst>
                                          <p:attrName>ppt_w</p:attrName>
                                        </p:attrNameLst>
                                      </p:cBhvr>
                                      <p:tavLst>
                                        <p:tav tm="0">
                                          <p:val>
                                            <p:fltVal val="0"/>
                                          </p:val>
                                        </p:tav>
                                        <p:tav tm="100000">
                                          <p:val>
                                            <p:strVal val="#ppt_w"/>
                                          </p:val>
                                        </p:tav>
                                      </p:tavLst>
                                    </p:anim>
                                    <p:anim calcmode="lin" valueType="num">
                                      <p:cBhvr>
                                        <p:cTn id="133" dur="1250" fill="hold"/>
                                        <p:tgtEl>
                                          <p:spTgt spid="21"/>
                                        </p:tgtEl>
                                        <p:attrNameLst>
                                          <p:attrName>ppt_h</p:attrName>
                                        </p:attrNameLst>
                                      </p:cBhvr>
                                      <p:tavLst>
                                        <p:tav tm="0">
                                          <p:val>
                                            <p:fltVal val="0"/>
                                          </p:val>
                                        </p:tav>
                                        <p:tav tm="100000">
                                          <p:val>
                                            <p:strVal val="#ppt_h"/>
                                          </p:val>
                                        </p:tav>
                                      </p:tavLst>
                                    </p:anim>
                                    <p:anim calcmode="lin" valueType="num">
                                      <p:cBhvr>
                                        <p:cTn id="134" dur="1250" fill="hold"/>
                                        <p:tgtEl>
                                          <p:spTgt spid="21"/>
                                        </p:tgtEl>
                                        <p:attrNameLst>
                                          <p:attrName>style.rotation</p:attrName>
                                        </p:attrNameLst>
                                      </p:cBhvr>
                                      <p:tavLst>
                                        <p:tav tm="0">
                                          <p:val>
                                            <p:fltVal val="90"/>
                                          </p:val>
                                        </p:tav>
                                        <p:tav tm="100000">
                                          <p:val>
                                            <p:fltVal val="0"/>
                                          </p:val>
                                        </p:tav>
                                      </p:tavLst>
                                    </p:anim>
                                    <p:animEffect transition="in" filter="fade">
                                      <p:cBhvr>
                                        <p:cTn id="135" dur="1250"/>
                                        <p:tgtEl>
                                          <p:spTgt spid="21"/>
                                        </p:tgtEl>
                                      </p:cBhvr>
                                    </p:animEffect>
                                  </p:childTnLst>
                                </p:cTn>
                              </p:par>
                              <p:par>
                                <p:cTn id="136" presetID="31" presetClass="entr" presetSubtype="0" fill="hold" nodeType="withEffect">
                                  <p:stCondLst>
                                    <p:cond delay="500"/>
                                  </p:stCondLst>
                                  <p:childTnLst>
                                    <p:set>
                                      <p:cBhvr>
                                        <p:cTn id="137" dur="1" fill="hold">
                                          <p:stCondLst>
                                            <p:cond delay="0"/>
                                          </p:stCondLst>
                                        </p:cTn>
                                        <p:tgtEl>
                                          <p:spTgt spid="22"/>
                                        </p:tgtEl>
                                        <p:attrNameLst>
                                          <p:attrName>style.visibility</p:attrName>
                                        </p:attrNameLst>
                                      </p:cBhvr>
                                      <p:to>
                                        <p:strVal val="visible"/>
                                      </p:to>
                                    </p:set>
                                    <p:anim calcmode="lin" valueType="num">
                                      <p:cBhvr>
                                        <p:cTn id="138" dur="1250" fill="hold"/>
                                        <p:tgtEl>
                                          <p:spTgt spid="22"/>
                                        </p:tgtEl>
                                        <p:attrNameLst>
                                          <p:attrName>ppt_w</p:attrName>
                                        </p:attrNameLst>
                                      </p:cBhvr>
                                      <p:tavLst>
                                        <p:tav tm="0">
                                          <p:val>
                                            <p:fltVal val="0"/>
                                          </p:val>
                                        </p:tav>
                                        <p:tav tm="100000">
                                          <p:val>
                                            <p:strVal val="#ppt_w"/>
                                          </p:val>
                                        </p:tav>
                                      </p:tavLst>
                                    </p:anim>
                                    <p:anim calcmode="lin" valueType="num">
                                      <p:cBhvr>
                                        <p:cTn id="139" dur="1250" fill="hold"/>
                                        <p:tgtEl>
                                          <p:spTgt spid="22"/>
                                        </p:tgtEl>
                                        <p:attrNameLst>
                                          <p:attrName>ppt_h</p:attrName>
                                        </p:attrNameLst>
                                      </p:cBhvr>
                                      <p:tavLst>
                                        <p:tav tm="0">
                                          <p:val>
                                            <p:fltVal val="0"/>
                                          </p:val>
                                        </p:tav>
                                        <p:tav tm="100000">
                                          <p:val>
                                            <p:strVal val="#ppt_h"/>
                                          </p:val>
                                        </p:tav>
                                      </p:tavLst>
                                    </p:anim>
                                    <p:anim calcmode="lin" valueType="num">
                                      <p:cBhvr>
                                        <p:cTn id="140" dur="1250" fill="hold"/>
                                        <p:tgtEl>
                                          <p:spTgt spid="22"/>
                                        </p:tgtEl>
                                        <p:attrNameLst>
                                          <p:attrName>style.rotation</p:attrName>
                                        </p:attrNameLst>
                                      </p:cBhvr>
                                      <p:tavLst>
                                        <p:tav tm="0">
                                          <p:val>
                                            <p:fltVal val="90"/>
                                          </p:val>
                                        </p:tav>
                                        <p:tav tm="100000">
                                          <p:val>
                                            <p:fltVal val="0"/>
                                          </p:val>
                                        </p:tav>
                                      </p:tavLst>
                                    </p:anim>
                                    <p:animEffect transition="in" filter="fade">
                                      <p:cBhvr>
                                        <p:cTn id="141" dur="1250"/>
                                        <p:tgtEl>
                                          <p:spTgt spid="22"/>
                                        </p:tgtEl>
                                      </p:cBhvr>
                                    </p:animEffect>
                                  </p:childTnLst>
                                </p:cTn>
                              </p:par>
                              <p:par>
                                <p:cTn id="142" presetID="31" presetClass="entr" presetSubtype="0" fill="hold" nodeType="withEffect">
                                  <p:stCondLst>
                                    <p:cond delay="500"/>
                                  </p:stCondLst>
                                  <p:childTnLst>
                                    <p:set>
                                      <p:cBhvr>
                                        <p:cTn id="143" dur="1" fill="hold">
                                          <p:stCondLst>
                                            <p:cond delay="0"/>
                                          </p:stCondLst>
                                        </p:cTn>
                                        <p:tgtEl>
                                          <p:spTgt spid="23"/>
                                        </p:tgtEl>
                                        <p:attrNameLst>
                                          <p:attrName>style.visibility</p:attrName>
                                        </p:attrNameLst>
                                      </p:cBhvr>
                                      <p:to>
                                        <p:strVal val="visible"/>
                                      </p:to>
                                    </p:set>
                                    <p:anim calcmode="lin" valueType="num">
                                      <p:cBhvr>
                                        <p:cTn id="144" dur="1250" fill="hold"/>
                                        <p:tgtEl>
                                          <p:spTgt spid="23"/>
                                        </p:tgtEl>
                                        <p:attrNameLst>
                                          <p:attrName>ppt_w</p:attrName>
                                        </p:attrNameLst>
                                      </p:cBhvr>
                                      <p:tavLst>
                                        <p:tav tm="0">
                                          <p:val>
                                            <p:fltVal val="0"/>
                                          </p:val>
                                        </p:tav>
                                        <p:tav tm="100000">
                                          <p:val>
                                            <p:strVal val="#ppt_w"/>
                                          </p:val>
                                        </p:tav>
                                      </p:tavLst>
                                    </p:anim>
                                    <p:anim calcmode="lin" valueType="num">
                                      <p:cBhvr>
                                        <p:cTn id="145" dur="1250" fill="hold"/>
                                        <p:tgtEl>
                                          <p:spTgt spid="23"/>
                                        </p:tgtEl>
                                        <p:attrNameLst>
                                          <p:attrName>ppt_h</p:attrName>
                                        </p:attrNameLst>
                                      </p:cBhvr>
                                      <p:tavLst>
                                        <p:tav tm="0">
                                          <p:val>
                                            <p:fltVal val="0"/>
                                          </p:val>
                                        </p:tav>
                                        <p:tav tm="100000">
                                          <p:val>
                                            <p:strVal val="#ppt_h"/>
                                          </p:val>
                                        </p:tav>
                                      </p:tavLst>
                                    </p:anim>
                                    <p:anim calcmode="lin" valueType="num">
                                      <p:cBhvr>
                                        <p:cTn id="146" dur="1250" fill="hold"/>
                                        <p:tgtEl>
                                          <p:spTgt spid="23"/>
                                        </p:tgtEl>
                                        <p:attrNameLst>
                                          <p:attrName>style.rotation</p:attrName>
                                        </p:attrNameLst>
                                      </p:cBhvr>
                                      <p:tavLst>
                                        <p:tav tm="0">
                                          <p:val>
                                            <p:fltVal val="90"/>
                                          </p:val>
                                        </p:tav>
                                        <p:tav tm="100000">
                                          <p:val>
                                            <p:fltVal val="0"/>
                                          </p:val>
                                        </p:tav>
                                      </p:tavLst>
                                    </p:anim>
                                    <p:animEffect transition="in" filter="fade">
                                      <p:cBhvr>
                                        <p:cTn id="147" dur="1250"/>
                                        <p:tgtEl>
                                          <p:spTgt spid="23"/>
                                        </p:tgtEl>
                                      </p:cBhvr>
                                    </p:animEffect>
                                  </p:childTnLst>
                                </p:cTn>
                              </p:par>
                              <p:par>
                                <p:cTn id="148" presetID="31" presetClass="entr" presetSubtype="0" fill="hold" nodeType="withEffect">
                                  <p:stCondLst>
                                    <p:cond delay="500"/>
                                  </p:stCondLst>
                                  <p:childTnLst>
                                    <p:set>
                                      <p:cBhvr>
                                        <p:cTn id="149" dur="1" fill="hold">
                                          <p:stCondLst>
                                            <p:cond delay="0"/>
                                          </p:stCondLst>
                                        </p:cTn>
                                        <p:tgtEl>
                                          <p:spTgt spid="29"/>
                                        </p:tgtEl>
                                        <p:attrNameLst>
                                          <p:attrName>style.visibility</p:attrName>
                                        </p:attrNameLst>
                                      </p:cBhvr>
                                      <p:to>
                                        <p:strVal val="visible"/>
                                      </p:to>
                                    </p:set>
                                    <p:anim calcmode="lin" valueType="num">
                                      <p:cBhvr>
                                        <p:cTn id="150" dur="1250" fill="hold"/>
                                        <p:tgtEl>
                                          <p:spTgt spid="29"/>
                                        </p:tgtEl>
                                        <p:attrNameLst>
                                          <p:attrName>ppt_w</p:attrName>
                                        </p:attrNameLst>
                                      </p:cBhvr>
                                      <p:tavLst>
                                        <p:tav tm="0">
                                          <p:val>
                                            <p:fltVal val="0"/>
                                          </p:val>
                                        </p:tav>
                                        <p:tav tm="100000">
                                          <p:val>
                                            <p:strVal val="#ppt_w"/>
                                          </p:val>
                                        </p:tav>
                                      </p:tavLst>
                                    </p:anim>
                                    <p:anim calcmode="lin" valueType="num">
                                      <p:cBhvr>
                                        <p:cTn id="151" dur="1250" fill="hold"/>
                                        <p:tgtEl>
                                          <p:spTgt spid="29"/>
                                        </p:tgtEl>
                                        <p:attrNameLst>
                                          <p:attrName>ppt_h</p:attrName>
                                        </p:attrNameLst>
                                      </p:cBhvr>
                                      <p:tavLst>
                                        <p:tav tm="0">
                                          <p:val>
                                            <p:fltVal val="0"/>
                                          </p:val>
                                        </p:tav>
                                        <p:tav tm="100000">
                                          <p:val>
                                            <p:strVal val="#ppt_h"/>
                                          </p:val>
                                        </p:tav>
                                      </p:tavLst>
                                    </p:anim>
                                    <p:anim calcmode="lin" valueType="num">
                                      <p:cBhvr>
                                        <p:cTn id="152" dur="1250" fill="hold"/>
                                        <p:tgtEl>
                                          <p:spTgt spid="29"/>
                                        </p:tgtEl>
                                        <p:attrNameLst>
                                          <p:attrName>style.rotation</p:attrName>
                                        </p:attrNameLst>
                                      </p:cBhvr>
                                      <p:tavLst>
                                        <p:tav tm="0">
                                          <p:val>
                                            <p:fltVal val="90"/>
                                          </p:val>
                                        </p:tav>
                                        <p:tav tm="100000">
                                          <p:val>
                                            <p:fltVal val="0"/>
                                          </p:val>
                                        </p:tav>
                                      </p:tavLst>
                                    </p:anim>
                                    <p:animEffect transition="in" filter="fade">
                                      <p:cBhvr>
                                        <p:cTn id="153" dur="1250"/>
                                        <p:tgtEl>
                                          <p:spTgt spid="29"/>
                                        </p:tgtEl>
                                      </p:cBhvr>
                                    </p:animEffect>
                                  </p:childTnLst>
                                </p:cTn>
                              </p:par>
                              <p:par>
                                <p:cTn id="154" presetID="31" presetClass="entr" presetSubtype="0" fill="hold" nodeType="withEffect">
                                  <p:stCondLst>
                                    <p:cond delay="500"/>
                                  </p:stCondLst>
                                  <p:childTnLst>
                                    <p:set>
                                      <p:cBhvr>
                                        <p:cTn id="155" dur="1" fill="hold">
                                          <p:stCondLst>
                                            <p:cond delay="0"/>
                                          </p:stCondLst>
                                        </p:cTn>
                                        <p:tgtEl>
                                          <p:spTgt spid="30"/>
                                        </p:tgtEl>
                                        <p:attrNameLst>
                                          <p:attrName>style.visibility</p:attrName>
                                        </p:attrNameLst>
                                      </p:cBhvr>
                                      <p:to>
                                        <p:strVal val="visible"/>
                                      </p:to>
                                    </p:set>
                                    <p:anim calcmode="lin" valueType="num">
                                      <p:cBhvr>
                                        <p:cTn id="156" dur="1250" fill="hold"/>
                                        <p:tgtEl>
                                          <p:spTgt spid="30"/>
                                        </p:tgtEl>
                                        <p:attrNameLst>
                                          <p:attrName>ppt_w</p:attrName>
                                        </p:attrNameLst>
                                      </p:cBhvr>
                                      <p:tavLst>
                                        <p:tav tm="0">
                                          <p:val>
                                            <p:fltVal val="0"/>
                                          </p:val>
                                        </p:tav>
                                        <p:tav tm="100000">
                                          <p:val>
                                            <p:strVal val="#ppt_w"/>
                                          </p:val>
                                        </p:tav>
                                      </p:tavLst>
                                    </p:anim>
                                    <p:anim calcmode="lin" valueType="num">
                                      <p:cBhvr>
                                        <p:cTn id="157" dur="1250" fill="hold"/>
                                        <p:tgtEl>
                                          <p:spTgt spid="30"/>
                                        </p:tgtEl>
                                        <p:attrNameLst>
                                          <p:attrName>ppt_h</p:attrName>
                                        </p:attrNameLst>
                                      </p:cBhvr>
                                      <p:tavLst>
                                        <p:tav tm="0">
                                          <p:val>
                                            <p:fltVal val="0"/>
                                          </p:val>
                                        </p:tav>
                                        <p:tav tm="100000">
                                          <p:val>
                                            <p:strVal val="#ppt_h"/>
                                          </p:val>
                                        </p:tav>
                                      </p:tavLst>
                                    </p:anim>
                                    <p:anim calcmode="lin" valueType="num">
                                      <p:cBhvr>
                                        <p:cTn id="158" dur="1250" fill="hold"/>
                                        <p:tgtEl>
                                          <p:spTgt spid="30"/>
                                        </p:tgtEl>
                                        <p:attrNameLst>
                                          <p:attrName>style.rotation</p:attrName>
                                        </p:attrNameLst>
                                      </p:cBhvr>
                                      <p:tavLst>
                                        <p:tav tm="0">
                                          <p:val>
                                            <p:fltVal val="90"/>
                                          </p:val>
                                        </p:tav>
                                        <p:tav tm="100000">
                                          <p:val>
                                            <p:fltVal val="0"/>
                                          </p:val>
                                        </p:tav>
                                      </p:tavLst>
                                    </p:anim>
                                    <p:animEffect transition="in" filter="fade">
                                      <p:cBhvr>
                                        <p:cTn id="159" dur="1250"/>
                                        <p:tgtEl>
                                          <p:spTgt spid="30"/>
                                        </p:tgtEl>
                                      </p:cBhvr>
                                    </p:animEffect>
                                  </p:childTnLst>
                                </p:cTn>
                              </p:par>
                              <p:par>
                                <p:cTn id="160" presetID="31" presetClass="entr" presetSubtype="0" fill="hold" nodeType="withEffect">
                                  <p:stCondLst>
                                    <p:cond delay="500"/>
                                  </p:stCondLst>
                                  <p:childTnLst>
                                    <p:set>
                                      <p:cBhvr>
                                        <p:cTn id="161" dur="1" fill="hold">
                                          <p:stCondLst>
                                            <p:cond delay="0"/>
                                          </p:stCondLst>
                                        </p:cTn>
                                        <p:tgtEl>
                                          <p:spTgt spid="31"/>
                                        </p:tgtEl>
                                        <p:attrNameLst>
                                          <p:attrName>style.visibility</p:attrName>
                                        </p:attrNameLst>
                                      </p:cBhvr>
                                      <p:to>
                                        <p:strVal val="visible"/>
                                      </p:to>
                                    </p:set>
                                    <p:anim calcmode="lin" valueType="num">
                                      <p:cBhvr>
                                        <p:cTn id="162" dur="1250" fill="hold"/>
                                        <p:tgtEl>
                                          <p:spTgt spid="31"/>
                                        </p:tgtEl>
                                        <p:attrNameLst>
                                          <p:attrName>ppt_w</p:attrName>
                                        </p:attrNameLst>
                                      </p:cBhvr>
                                      <p:tavLst>
                                        <p:tav tm="0">
                                          <p:val>
                                            <p:fltVal val="0"/>
                                          </p:val>
                                        </p:tav>
                                        <p:tav tm="100000">
                                          <p:val>
                                            <p:strVal val="#ppt_w"/>
                                          </p:val>
                                        </p:tav>
                                      </p:tavLst>
                                    </p:anim>
                                    <p:anim calcmode="lin" valueType="num">
                                      <p:cBhvr>
                                        <p:cTn id="163" dur="1250" fill="hold"/>
                                        <p:tgtEl>
                                          <p:spTgt spid="31"/>
                                        </p:tgtEl>
                                        <p:attrNameLst>
                                          <p:attrName>ppt_h</p:attrName>
                                        </p:attrNameLst>
                                      </p:cBhvr>
                                      <p:tavLst>
                                        <p:tav tm="0">
                                          <p:val>
                                            <p:fltVal val="0"/>
                                          </p:val>
                                        </p:tav>
                                        <p:tav tm="100000">
                                          <p:val>
                                            <p:strVal val="#ppt_h"/>
                                          </p:val>
                                        </p:tav>
                                      </p:tavLst>
                                    </p:anim>
                                    <p:anim calcmode="lin" valueType="num">
                                      <p:cBhvr>
                                        <p:cTn id="164" dur="1250" fill="hold"/>
                                        <p:tgtEl>
                                          <p:spTgt spid="31"/>
                                        </p:tgtEl>
                                        <p:attrNameLst>
                                          <p:attrName>style.rotation</p:attrName>
                                        </p:attrNameLst>
                                      </p:cBhvr>
                                      <p:tavLst>
                                        <p:tav tm="0">
                                          <p:val>
                                            <p:fltVal val="90"/>
                                          </p:val>
                                        </p:tav>
                                        <p:tav tm="100000">
                                          <p:val>
                                            <p:fltVal val="0"/>
                                          </p:val>
                                        </p:tav>
                                      </p:tavLst>
                                    </p:anim>
                                    <p:animEffect transition="in" filter="fade">
                                      <p:cBhvr>
                                        <p:cTn id="165" dur="1250"/>
                                        <p:tgtEl>
                                          <p:spTgt spid="31"/>
                                        </p:tgtEl>
                                      </p:cBhvr>
                                    </p:animEffect>
                                  </p:childTnLst>
                                </p:cTn>
                              </p:par>
                              <p:par>
                                <p:cTn id="166" presetID="31" presetClass="entr" presetSubtype="0" fill="hold" nodeType="withEffect">
                                  <p:stCondLst>
                                    <p:cond delay="500"/>
                                  </p:stCondLst>
                                  <p:childTnLst>
                                    <p:set>
                                      <p:cBhvr>
                                        <p:cTn id="167" dur="1" fill="hold">
                                          <p:stCondLst>
                                            <p:cond delay="0"/>
                                          </p:stCondLst>
                                        </p:cTn>
                                        <p:tgtEl>
                                          <p:spTgt spid="32"/>
                                        </p:tgtEl>
                                        <p:attrNameLst>
                                          <p:attrName>style.visibility</p:attrName>
                                        </p:attrNameLst>
                                      </p:cBhvr>
                                      <p:to>
                                        <p:strVal val="visible"/>
                                      </p:to>
                                    </p:set>
                                    <p:anim calcmode="lin" valueType="num">
                                      <p:cBhvr>
                                        <p:cTn id="168" dur="1250" fill="hold"/>
                                        <p:tgtEl>
                                          <p:spTgt spid="32"/>
                                        </p:tgtEl>
                                        <p:attrNameLst>
                                          <p:attrName>ppt_w</p:attrName>
                                        </p:attrNameLst>
                                      </p:cBhvr>
                                      <p:tavLst>
                                        <p:tav tm="0">
                                          <p:val>
                                            <p:fltVal val="0"/>
                                          </p:val>
                                        </p:tav>
                                        <p:tav tm="100000">
                                          <p:val>
                                            <p:strVal val="#ppt_w"/>
                                          </p:val>
                                        </p:tav>
                                      </p:tavLst>
                                    </p:anim>
                                    <p:anim calcmode="lin" valueType="num">
                                      <p:cBhvr>
                                        <p:cTn id="169" dur="1250" fill="hold"/>
                                        <p:tgtEl>
                                          <p:spTgt spid="32"/>
                                        </p:tgtEl>
                                        <p:attrNameLst>
                                          <p:attrName>ppt_h</p:attrName>
                                        </p:attrNameLst>
                                      </p:cBhvr>
                                      <p:tavLst>
                                        <p:tav tm="0">
                                          <p:val>
                                            <p:fltVal val="0"/>
                                          </p:val>
                                        </p:tav>
                                        <p:tav tm="100000">
                                          <p:val>
                                            <p:strVal val="#ppt_h"/>
                                          </p:val>
                                        </p:tav>
                                      </p:tavLst>
                                    </p:anim>
                                    <p:anim calcmode="lin" valueType="num">
                                      <p:cBhvr>
                                        <p:cTn id="170" dur="1250" fill="hold"/>
                                        <p:tgtEl>
                                          <p:spTgt spid="32"/>
                                        </p:tgtEl>
                                        <p:attrNameLst>
                                          <p:attrName>style.rotation</p:attrName>
                                        </p:attrNameLst>
                                      </p:cBhvr>
                                      <p:tavLst>
                                        <p:tav tm="0">
                                          <p:val>
                                            <p:fltVal val="90"/>
                                          </p:val>
                                        </p:tav>
                                        <p:tav tm="100000">
                                          <p:val>
                                            <p:fltVal val="0"/>
                                          </p:val>
                                        </p:tav>
                                      </p:tavLst>
                                    </p:anim>
                                    <p:animEffect transition="in" filter="fade">
                                      <p:cBhvr>
                                        <p:cTn id="171" dur="1250"/>
                                        <p:tgtEl>
                                          <p:spTgt spid="32"/>
                                        </p:tgtEl>
                                      </p:cBhvr>
                                    </p:animEffect>
                                  </p:childTnLst>
                                </p:cTn>
                              </p:par>
                              <p:par>
                                <p:cTn id="172" presetID="31" presetClass="entr" presetSubtype="0" fill="hold" nodeType="withEffect">
                                  <p:stCondLst>
                                    <p:cond delay="500"/>
                                  </p:stCondLst>
                                  <p:childTnLst>
                                    <p:set>
                                      <p:cBhvr>
                                        <p:cTn id="173" dur="1" fill="hold">
                                          <p:stCondLst>
                                            <p:cond delay="0"/>
                                          </p:stCondLst>
                                        </p:cTn>
                                        <p:tgtEl>
                                          <p:spTgt spid="33"/>
                                        </p:tgtEl>
                                        <p:attrNameLst>
                                          <p:attrName>style.visibility</p:attrName>
                                        </p:attrNameLst>
                                      </p:cBhvr>
                                      <p:to>
                                        <p:strVal val="visible"/>
                                      </p:to>
                                    </p:set>
                                    <p:anim calcmode="lin" valueType="num">
                                      <p:cBhvr>
                                        <p:cTn id="174" dur="1250" fill="hold"/>
                                        <p:tgtEl>
                                          <p:spTgt spid="33"/>
                                        </p:tgtEl>
                                        <p:attrNameLst>
                                          <p:attrName>ppt_w</p:attrName>
                                        </p:attrNameLst>
                                      </p:cBhvr>
                                      <p:tavLst>
                                        <p:tav tm="0">
                                          <p:val>
                                            <p:fltVal val="0"/>
                                          </p:val>
                                        </p:tav>
                                        <p:tav tm="100000">
                                          <p:val>
                                            <p:strVal val="#ppt_w"/>
                                          </p:val>
                                        </p:tav>
                                      </p:tavLst>
                                    </p:anim>
                                    <p:anim calcmode="lin" valueType="num">
                                      <p:cBhvr>
                                        <p:cTn id="175" dur="1250" fill="hold"/>
                                        <p:tgtEl>
                                          <p:spTgt spid="33"/>
                                        </p:tgtEl>
                                        <p:attrNameLst>
                                          <p:attrName>ppt_h</p:attrName>
                                        </p:attrNameLst>
                                      </p:cBhvr>
                                      <p:tavLst>
                                        <p:tav tm="0">
                                          <p:val>
                                            <p:fltVal val="0"/>
                                          </p:val>
                                        </p:tav>
                                        <p:tav tm="100000">
                                          <p:val>
                                            <p:strVal val="#ppt_h"/>
                                          </p:val>
                                        </p:tav>
                                      </p:tavLst>
                                    </p:anim>
                                    <p:anim calcmode="lin" valueType="num">
                                      <p:cBhvr>
                                        <p:cTn id="176" dur="1250" fill="hold"/>
                                        <p:tgtEl>
                                          <p:spTgt spid="33"/>
                                        </p:tgtEl>
                                        <p:attrNameLst>
                                          <p:attrName>style.rotation</p:attrName>
                                        </p:attrNameLst>
                                      </p:cBhvr>
                                      <p:tavLst>
                                        <p:tav tm="0">
                                          <p:val>
                                            <p:fltVal val="90"/>
                                          </p:val>
                                        </p:tav>
                                        <p:tav tm="100000">
                                          <p:val>
                                            <p:fltVal val="0"/>
                                          </p:val>
                                        </p:tav>
                                      </p:tavLst>
                                    </p:anim>
                                    <p:animEffect transition="in" filter="fade">
                                      <p:cBhvr>
                                        <p:cTn id="177" dur="1250"/>
                                        <p:tgtEl>
                                          <p:spTgt spid="33"/>
                                        </p:tgtEl>
                                      </p:cBhvr>
                                    </p:animEffect>
                                  </p:childTnLst>
                                </p:cTn>
                              </p:par>
                              <p:par>
                                <p:cTn id="178" presetID="31" presetClass="entr" presetSubtype="0" fill="hold" nodeType="withEffect">
                                  <p:stCondLst>
                                    <p:cond delay="500"/>
                                  </p:stCondLst>
                                  <p:childTnLst>
                                    <p:set>
                                      <p:cBhvr>
                                        <p:cTn id="179" dur="1" fill="hold">
                                          <p:stCondLst>
                                            <p:cond delay="0"/>
                                          </p:stCondLst>
                                        </p:cTn>
                                        <p:tgtEl>
                                          <p:spTgt spid="34"/>
                                        </p:tgtEl>
                                        <p:attrNameLst>
                                          <p:attrName>style.visibility</p:attrName>
                                        </p:attrNameLst>
                                      </p:cBhvr>
                                      <p:to>
                                        <p:strVal val="visible"/>
                                      </p:to>
                                    </p:set>
                                    <p:anim calcmode="lin" valueType="num">
                                      <p:cBhvr>
                                        <p:cTn id="180" dur="1250" fill="hold"/>
                                        <p:tgtEl>
                                          <p:spTgt spid="34"/>
                                        </p:tgtEl>
                                        <p:attrNameLst>
                                          <p:attrName>ppt_w</p:attrName>
                                        </p:attrNameLst>
                                      </p:cBhvr>
                                      <p:tavLst>
                                        <p:tav tm="0">
                                          <p:val>
                                            <p:fltVal val="0"/>
                                          </p:val>
                                        </p:tav>
                                        <p:tav tm="100000">
                                          <p:val>
                                            <p:strVal val="#ppt_w"/>
                                          </p:val>
                                        </p:tav>
                                      </p:tavLst>
                                    </p:anim>
                                    <p:anim calcmode="lin" valueType="num">
                                      <p:cBhvr>
                                        <p:cTn id="181" dur="1250" fill="hold"/>
                                        <p:tgtEl>
                                          <p:spTgt spid="34"/>
                                        </p:tgtEl>
                                        <p:attrNameLst>
                                          <p:attrName>ppt_h</p:attrName>
                                        </p:attrNameLst>
                                      </p:cBhvr>
                                      <p:tavLst>
                                        <p:tav tm="0">
                                          <p:val>
                                            <p:fltVal val="0"/>
                                          </p:val>
                                        </p:tav>
                                        <p:tav tm="100000">
                                          <p:val>
                                            <p:strVal val="#ppt_h"/>
                                          </p:val>
                                        </p:tav>
                                      </p:tavLst>
                                    </p:anim>
                                    <p:anim calcmode="lin" valueType="num">
                                      <p:cBhvr>
                                        <p:cTn id="182" dur="1250" fill="hold"/>
                                        <p:tgtEl>
                                          <p:spTgt spid="34"/>
                                        </p:tgtEl>
                                        <p:attrNameLst>
                                          <p:attrName>style.rotation</p:attrName>
                                        </p:attrNameLst>
                                      </p:cBhvr>
                                      <p:tavLst>
                                        <p:tav tm="0">
                                          <p:val>
                                            <p:fltVal val="90"/>
                                          </p:val>
                                        </p:tav>
                                        <p:tav tm="100000">
                                          <p:val>
                                            <p:fltVal val="0"/>
                                          </p:val>
                                        </p:tav>
                                      </p:tavLst>
                                    </p:anim>
                                    <p:animEffect transition="in" filter="fade">
                                      <p:cBhvr>
                                        <p:cTn id="183" dur="1250"/>
                                        <p:tgtEl>
                                          <p:spTgt spid="34"/>
                                        </p:tgtEl>
                                      </p:cBhvr>
                                    </p:animEffect>
                                  </p:childTnLst>
                                </p:cTn>
                              </p:par>
                              <p:par>
                                <p:cTn id="184" presetID="31" presetClass="entr" presetSubtype="0" fill="hold" nodeType="withEffect">
                                  <p:stCondLst>
                                    <p:cond delay="500"/>
                                  </p:stCondLst>
                                  <p:childTnLst>
                                    <p:set>
                                      <p:cBhvr>
                                        <p:cTn id="185" dur="1" fill="hold">
                                          <p:stCondLst>
                                            <p:cond delay="0"/>
                                          </p:stCondLst>
                                        </p:cTn>
                                        <p:tgtEl>
                                          <p:spTgt spid="35"/>
                                        </p:tgtEl>
                                        <p:attrNameLst>
                                          <p:attrName>style.visibility</p:attrName>
                                        </p:attrNameLst>
                                      </p:cBhvr>
                                      <p:to>
                                        <p:strVal val="visible"/>
                                      </p:to>
                                    </p:set>
                                    <p:anim calcmode="lin" valueType="num">
                                      <p:cBhvr>
                                        <p:cTn id="186" dur="1250" fill="hold"/>
                                        <p:tgtEl>
                                          <p:spTgt spid="35"/>
                                        </p:tgtEl>
                                        <p:attrNameLst>
                                          <p:attrName>ppt_w</p:attrName>
                                        </p:attrNameLst>
                                      </p:cBhvr>
                                      <p:tavLst>
                                        <p:tav tm="0">
                                          <p:val>
                                            <p:fltVal val="0"/>
                                          </p:val>
                                        </p:tav>
                                        <p:tav tm="100000">
                                          <p:val>
                                            <p:strVal val="#ppt_w"/>
                                          </p:val>
                                        </p:tav>
                                      </p:tavLst>
                                    </p:anim>
                                    <p:anim calcmode="lin" valueType="num">
                                      <p:cBhvr>
                                        <p:cTn id="187" dur="1250" fill="hold"/>
                                        <p:tgtEl>
                                          <p:spTgt spid="35"/>
                                        </p:tgtEl>
                                        <p:attrNameLst>
                                          <p:attrName>ppt_h</p:attrName>
                                        </p:attrNameLst>
                                      </p:cBhvr>
                                      <p:tavLst>
                                        <p:tav tm="0">
                                          <p:val>
                                            <p:fltVal val="0"/>
                                          </p:val>
                                        </p:tav>
                                        <p:tav tm="100000">
                                          <p:val>
                                            <p:strVal val="#ppt_h"/>
                                          </p:val>
                                        </p:tav>
                                      </p:tavLst>
                                    </p:anim>
                                    <p:anim calcmode="lin" valueType="num">
                                      <p:cBhvr>
                                        <p:cTn id="188" dur="1250" fill="hold"/>
                                        <p:tgtEl>
                                          <p:spTgt spid="35"/>
                                        </p:tgtEl>
                                        <p:attrNameLst>
                                          <p:attrName>style.rotation</p:attrName>
                                        </p:attrNameLst>
                                      </p:cBhvr>
                                      <p:tavLst>
                                        <p:tav tm="0">
                                          <p:val>
                                            <p:fltVal val="90"/>
                                          </p:val>
                                        </p:tav>
                                        <p:tav tm="100000">
                                          <p:val>
                                            <p:fltVal val="0"/>
                                          </p:val>
                                        </p:tav>
                                      </p:tavLst>
                                    </p:anim>
                                    <p:animEffect transition="in" filter="fade">
                                      <p:cBhvr>
                                        <p:cTn id="189" dur="1250"/>
                                        <p:tgtEl>
                                          <p:spTgt spid="35"/>
                                        </p:tgtEl>
                                      </p:cBhvr>
                                    </p:animEffect>
                                  </p:childTnLst>
                                </p:cTn>
                              </p:par>
                              <p:par>
                                <p:cTn id="190" presetID="31" presetClass="entr" presetSubtype="0" fill="hold" nodeType="withEffect">
                                  <p:stCondLst>
                                    <p:cond delay="500"/>
                                  </p:stCondLst>
                                  <p:childTnLst>
                                    <p:set>
                                      <p:cBhvr>
                                        <p:cTn id="191" dur="1" fill="hold">
                                          <p:stCondLst>
                                            <p:cond delay="0"/>
                                          </p:stCondLst>
                                        </p:cTn>
                                        <p:tgtEl>
                                          <p:spTgt spid="36"/>
                                        </p:tgtEl>
                                        <p:attrNameLst>
                                          <p:attrName>style.visibility</p:attrName>
                                        </p:attrNameLst>
                                      </p:cBhvr>
                                      <p:to>
                                        <p:strVal val="visible"/>
                                      </p:to>
                                    </p:set>
                                    <p:anim calcmode="lin" valueType="num">
                                      <p:cBhvr>
                                        <p:cTn id="192" dur="1250" fill="hold"/>
                                        <p:tgtEl>
                                          <p:spTgt spid="36"/>
                                        </p:tgtEl>
                                        <p:attrNameLst>
                                          <p:attrName>ppt_w</p:attrName>
                                        </p:attrNameLst>
                                      </p:cBhvr>
                                      <p:tavLst>
                                        <p:tav tm="0">
                                          <p:val>
                                            <p:fltVal val="0"/>
                                          </p:val>
                                        </p:tav>
                                        <p:tav tm="100000">
                                          <p:val>
                                            <p:strVal val="#ppt_w"/>
                                          </p:val>
                                        </p:tav>
                                      </p:tavLst>
                                    </p:anim>
                                    <p:anim calcmode="lin" valueType="num">
                                      <p:cBhvr>
                                        <p:cTn id="193" dur="1250" fill="hold"/>
                                        <p:tgtEl>
                                          <p:spTgt spid="36"/>
                                        </p:tgtEl>
                                        <p:attrNameLst>
                                          <p:attrName>ppt_h</p:attrName>
                                        </p:attrNameLst>
                                      </p:cBhvr>
                                      <p:tavLst>
                                        <p:tav tm="0">
                                          <p:val>
                                            <p:fltVal val="0"/>
                                          </p:val>
                                        </p:tav>
                                        <p:tav tm="100000">
                                          <p:val>
                                            <p:strVal val="#ppt_h"/>
                                          </p:val>
                                        </p:tav>
                                      </p:tavLst>
                                    </p:anim>
                                    <p:anim calcmode="lin" valueType="num">
                                      <p:cBhvr>
                                        <p:cTn id="194" dur="1250" fill="hold"/>
                                        <p:tgtEl>
                                          <p:spTgt spid="36"/>
                                        </p:tgtEl>
                                        <p:attrNameLst>
                                          <p:attrName>style.rotation</p:attrName>
                                        </p:attrNameLst>
                                      </p:cBhvr>
                                      <p:tavLst>
                                        <p:tav tm="0">
                                          <p:val>
                                            <p:fltVal val="90"/>
                                          </p:val>
                                        </p:tav>
                                        <p:tav tm="100000">
                                          <p:val>
                                            <p:fltVal val="0"/>
                                          </p:val>
                                        </p:tav>
                                      </p:tavLst>
                                    </p:anim>
                                    <p:animEffect transition="in" filter="fade">
                                      <p:cBhvr>
                                        <p:cTn id="195" dur="1250"/>
                                        <p:tgtEl>
                                          <p:spTgt spid="36"/>
                                        </p:tgtEl>
                                      </p:cBhvr>
                                    </p:animEffect>
                                  </p:childTnLst>
                                </p:cTn>
                              </p:par>
                              <p:par>
                                <p:cTn id="196" presetID="31" presetClass="entr" presetSubtype="0" fill="hold" nodeType="withEffect">
                                  <p:stCondLst>
                                    <p:cond delay="500"/>
                                  </p:stCondLst>
                                  <p:childTnLst>
                                    <p:set>
                                      <p:cBhvr>
                                        <p:cTn id="197" dur="1" fill="hold">
                                          <p:stCondLst>
                                            <p:cond delay="0"/>
                                          </p:stCondLst>
                                        </p:cTn>
                                        <p:tgtEl>
                                          <p:spTgt spid="37"/>
                                        </p:tgtEl>
                                        <p:attrNameLst>
                                          <p:attrName>style.visibility</p:attrName>
                                        </p:attrNameLst>
                                      </p:cBhvr>
                                      <p:to>
                                        <p:strVal val="visible"/>
                                      </p:to>
                                    </p:set>
                                    <p:anim calcmode="lin" valueType="num">
                                      <p:cBhvr>
                                        <p:cTn id="198" dur="1250" fill="hold"/>
                                        <p:tgtEl>
                                          <p:spTgt spid="37"/>
                                        </p:tgtEl>
                                        <p:attrNameLst>
                                          <p:attrName>ppt_w</p:attrName>
                                        </p:attrNameLst>
                                      </p:cBhvr>
                                      <p:tavLst>
                                        <p:tav tm="0">
                                          <p:val>
                                            <p:fltVal val="0"/>
                                          </p:val>
                                        </p:tav>
                                        <p:tav tm="100000">
                                          <p:val>
                                            <p:strVal val="#ppt_w"/>
                                          </p:val>
                                        </p:tav>
                                      </p:tavLst>
                                    </p:anim>
                                    <p:anim calcmode="lin" valueType="num">
                                      <p:cBhvr>
                                        <p:cTn id="199" dur="1250" fill="hold"/>
                                        <p:tgtEl>
                                          <p:spTgt spid="37"/>
                                        </p:tgtEl>
                                        <p:attrNameLst>
                                          <p:attrName>ppt_h</p:attrName>
                                        </p:attrNameLst>
                                      </p:cBhvr>
                                      <p:tavLst>
                                        <p:tav tm="0">
                                          <p:val>
                                            <p:fltVal val="0"/>
                                          </p:val>
                                        </p:tav>
                                        <p:tav tm="100000">
                                          <p:val>
                                            <p:strVal val="#ppt_h"/>
                                          </p:val>
                                        </p:tav>
                                      </p:tavLst>
                                    </p:anim>
                                    <p:anim calcmode="lin" valueType="num">
                                      <p:cBhvr>
                                        <p:cTn id="200" dur="1250" fill="hold"/>
                                        <p:tgtEl>
                                          <p:spTgt spid="37"/>
                                        </p:tgtEl>
                                        <p:attrNameLst>
                                          <p:attrName>style.rotation</p:attrName>
                                        </p:attrNameLst>
                                      </p:cBhvr>
                                      <p:tavLst>
                                        <p:tav tm="0">
                                          <p:val>
                                            <p:fltVal val="90"/>
                                          </p:val>
                                        </p:tav>
                                        <p:tav tm="100000">
                                          <p:val>
                                            <p:fltVal val="0"/>
                                          </p:val>
                                        </p:tav>
                                      </p:tavLst>
                                    </p:anim>
                                    <p:animEffect transition="in" filter="fade">
                                      <p:cBhvr>
                                        <p:cTn id="201" dur="1250"/>
                                        <p:tgtEl>
                                          <p:spTgt spid="37"/>
                                        </p:tgtEl>
                                      </p:cBhvr>
                                    </p:animEffect>
                                  </p:childTnLst>
                                </p:cTn>
                              </p:par>
                              <p:par>
                                <p:cTn id="202" presetID="31" presetClass="entr" presetSubtype="0" fill="hold" nodeType="withEffect">
                                  <p:stCondLst>
                                    <p:cond delay="500"/>
                                  </p:stCondLst>
                                  <p:childTnLst>
                                    <p:set>
                                      <p:cBhvr>
                                        <p:cTn id="203" dur="1" fill="hold">
                                          <p:stCondLst>
                                            <p:cond delay="0"/>
                                          </p:stCondLst>
                                        </p:cTn>
                                        <p:tgtEl>
                                          <p:spTgt spid="38"/>
                                        </p:tgtEl>
                                        <p:attrNameLst>
                                          <p:attrName>style.visibility</p:attrName>
                                        </p:attrNameLst>
                                      </p:cBhvr>
                                      <p:to>
                                        <p:strVal val="visible"/>
                                      </p:to>
                                    </p:set>
                                    <p:anim calcmode="lin" valueType="num">
                                      <p:cBhvr>
                                        <p:cTn id="204" dur="1250" fill="hold"/>
                                        <p:tgtEl>
                                          <p:spTgt spid="38"/>
                                        </p:tgtEl>
                                        <p:attrNameLst>
                                          <p:attrName>ppt_w</p:attrName>
                                        </p:attrNameLst>
                                      </p:cBhvr>
                                      <p:tavLst>
                                        <p:tav tm="0">
                                          <p:val>
                                            <p:fltVal val="0"/>
                                          </p:val>
                                        </p:tav>
                                        <p:tav tm="100000">
                                          <p:val>
                                            <p:strVal val="#ppt_w"/>
                                          </p:val>
                                        </p:tav>
                                      </p:tavLst>
                                    </p:anim>
                                    <p:anim calcmode="lin" valueType="num">
                                      <p:cBhvr>
                                        <p:cTn id="205" dur="1250" fill="hold"/>
                                        <p:tgtEl>
                                          <p:spTgt spid="38"/>
                                        </p:tgtEl>
                                        <p:attrNameLst>
                                          <p:attrName>ppt_h</p:attrName>
                                        </p:attrNameLst>
                                      </p:cBhvr>
                                      <p:tavLst>
                                        <p:tav tm="0">
                                          <p:val>
                                            <p:fltVal val="0"/>
                                          </p:val>
                                        </p:tav>
                                        <p:tav tm="100000">
                                          <p:val>
                                            <p:strVal val="#ppt_h"/>
                                          </p:val>
                                        </p:tav>
                                      </p:tavLst>
                                    </p:anim>
                                    <p:anim calcmode="lin" valueType="num">
                                      <p:cBhvr>
                                        <p:cTn id="206" dur="1250" fill="hold"/>
                                        <p:tgtEl>
                                          <p:spTgt spid="38"/>
                                        </p:tgtEl>
                                        <p:attrNameLst>
                                          <p:attrName>style.rotation</p:attrName>
                                        </p:attrNameLst>
                                      </p:cBhvr>
                                      <p:tavLst>
                                        <p:tav tm="0">
                                          <p:val>
                                            <p:fltVal val="90"/>
                                          </p:val>
                                        </p:tav>
                                        <p:tav tm="100000">
                                          <p:val>
                                            <p:fltVal val="0"/>
                                          </p:val>
                                        </p:tav>
                                      </p:tavLst>
                                    </p:anim>
                                    <p:animEffect transition="in" filter="fade">
                                      <p:cBhvr>
                                        <p:cTn id="207" dur="1250"/>
                                        <p:tgtEl>
                                          <p:spTgt spid="38"/>
                                        </p:tgtEl>
                                      </p:cBhvr>
                                    </p:animEffect>
                                  </p:childTnLst>
                                </p:cTn>
                              </p:par>
                              <p:par>
                                <p:cTn id="208" presetID="31" presetClass="entr" presetSubtype="0" fill="hold" nodeType="withEffect">
                                  <p:stCondLst>
                                    <p:cond delay="500"/>
                                  </p:stCondLst>
                                  <p:childTnLst>
                                    <p:set>
                                      <p:cBhvr>
                                        <p:cTn id="209" dur="1" fill="hold">
                                          <p:stCondLst>
                                            <p:cond delay="0"/>
                                          </p:stCondLst>
                                        </p:cTn>
                                        <p:tgtEl>
                                          <p:spTgt spid="39"/>
                                        </p:tgtEl>
                                        <p:attrNameLst>
                                          <p:attrName>style.visibility</p:attrName>
                                        </p:attrNameLst>
                                      </p:cBhvr>
                                      <p:to>
                                        <p:strVal val="visible"/>
                                      </p:to>
                                    </p:set>
                                    <p:anim calcmode="lin" valueType="num">
                                      <p:cBhvr>
                                        <p:cTn id="210" dur="1250" fill="hold"/>
                                        <p:tgtEl>
                                          <p:spTgt spid="39"/>
                                        </p:tgtEl>
                                        <p:attrNameLst>
                                          <p:attrName>ppt_w</p:attrName>
                                        </p:attrNameLst>
                                      </p:cBhvr>
                                      <p:tavLst>
                                        <p:tav tm="0">
                                          <p:val>
                                            <p:fltVal val="0"/>
                                          </p:val>
                                        </p:tav>
                                        <p:tav tm="100000">
                                          <p:val>
                                            <p:strVal val="#ppt_w"/>
                                          </p:val>
                                        </p:tav>
                                      </p:tavLst>
                                    </p:anim>
                                    <p:anim calcmode="lin" valueType="num">
                                      <p:cBhvr>
                                        <p:cTn id="211" dur="1250" fill="hold"/>
                                        <p:tgtEl>
                                          <p:spTgt spid="39"/>
                                        </p:tgtEl>
                                        <p:attrNameLst>
                                          <p:attrName>ppt_h</p:attrName>
                                        </p:attrNameLst>
                                      </p:cBhvr>
                                      <p:tavLst>
                                        <p:tav tm="0">
                                          <p:val>
                                            <p:fltVal val="0"/>
                                          </p:val>
                                        </p:tav>
                                        <p:tav tm="100000">
                                          <p:val>
                                            <p:strVal val="#ppt_h"/>
                                          </p:val>
                                        </p:tav>
                                      </p:tavLst>
                                    </p:anim>
                                    <p:anim calcmode="lin" valueType="num">
                                      <p:cBhvr>
                                        <p:cTn id="212" dur="1250" fill="hold"/>
                                        <p:tgtEl>
                                          <p:spTgt spid="39"/>
                                        </p:tgtEl>
                                        <p:attrNameLst>
                                          <p:attrName>style.rotation</p:attrName>
                                        </p:attrNameLst>
                                      </p:cBhvr>
                                      <p:tavLst>
                                        <p:tav tm="0">
                                          <p:val>
                                            <p:fltVal val="90"/>
                                          </p:val>
                                        </p:tav>
                                        <p:tav tm="100000">
                                          <p:val>
                                            <p:fltVal val="0"/>
                                          </p:val>
                                        </p:tav>
                                      </p:tavLst>
                                    </p:anim>
                                    <p:animEffect transition="in" filter="fade">
                                      <p:cBhvr>
                                        <p:cTn id="213" dur="1250"/>
                                        <p:tgtEl>
                                          <p:spTgt spid="39"/>
                                        </p:tgtEl>
                                      </p:cBhvr>
                                    </p:animEffect>
                                  </p:childTnLst>
                                </p:cTn>
                              </p:par>
                              <p:par>
                                <p:cTn id="214" presetID="31" presetClass="entr" presetSubtype="0" fill="hold" nodeType="withEffect">
                                  <p:stCondLst>
                                    <p:cond delay="500"/>
                                  </p:stCondLst>
                                  <p:childTnLst>
                                    <p:set>
                                      <p:cBhvr>
                                        <p:cTn id="215" dur="1" fill="hold">
                                          <p:stCondLst>
                                            <p:cond delay="0"/>
                                          </p:stCondLst>
                                        </p:cTn>
                                        <p:tgtEl>
                                          <p:spTgt spid="40"/>
                                        </p:tgtEl>
                                        <p:attrNameLst>
                                          <p:attrName>style.visibility</p:attrName>
                                        </p:attrNameLst>
                                      </p:cBhvr>
                                      <p:to>
                                        <p:strVal val="visible"/>
                                      </p:to>
                                    </p:set>
                                    <p:anim calcmode="lin" valueType="num">
                                      <p:cBhvr>
                                        <p:cTn id="216" dur="1250" fill="hold"/>
                                        <p:tgtEl>
                                          <p:spTgt spid="40"/>
                                        </p:tgtEl>
                                        <p:attrNameLst>
                                          <p:attrName>ppt_w</p:attrName>
                                        </p:attrNameLst>
                                      </p:cBhvr>
                                      <p:tavLst>
                                        <p:tav tm="0">
                                          <p:val>
                                            <p:fltVal val="0"/>
                                          </p:val>
                                        </p:tav>
                                        <p:tav tm="100000">
                                          <p:val>
                                            <p:strVal val="#ppt_w"/>
                                          </p:val>
                                        </p:tav>
                                      </p:tavLst>
                                    </p:anim>
                                    <p:anim calcmode="lin" valueType="num">
                                      <p:cBhvr>
                                        <p:cTn id="217" dur="1250" fill="hold"/>
                                        <p:tgtEl>
                                          <p:spTgt spid="40"/>
                                        </p:tgtEl>
                                        <p:attrNameLst>
                                          <p:attrName>ppt_h</p:attrName>
                                        </p:attrNameLst>
                                      </p:cBhvr>
                                      <p:tavLst>
                                        <p:tav tm="0">
                                          <p:val>
                                            <p:fltVal val="0"/>
                                          </p:val>
                                        </p:tav>
                                        <p:tav tm="100000">
                                          <p:val>
                                            <p:strVal val="#ppt_h"/>
                                          </p:val>
                                        </p:tav>
                                      </p:tavLst>
                                    </p:anim>
                                    <p:anim calcmode="lin" valueType="num">
                                      <p:cBhvr>
                                        <p:cTn id="218" dur="1250" fill="hold"/>
                                        <p:tgtEl>
                                          <p:spTgt spid="40"/>
                                        </p:tgtEl>
                                        <p:attrNameLst>
                                          <p:attrName>style.rotation</p:attrName>
                                        </p:attrNameLst>
                                      </p:cBhvr>
                                      <p:tavLst>
                                        <p:tav tm="0">
                                          <p:val>
                                            <p:fltVal val="90"/>
                                          </p:val>
                                        </p:tav>
                                        <p:tav tm="100000">
                                          <p:val>
                                            <p:fltVal val="0"/>
                                          </p:val>
                                        </p:tav>
                                      </p:tavLst>
                                    </p:anim>
                                    <p:animEffect transition="in" filter="fade">
                                      <p:cBhvr>
                                        <p:cTn id="219" dur="1250"/>
                                        <p:tgtEl>
                                          <p:spTgt spid="40"/>
                                        </p:tgtEl>
                                      </p:cBhvr>
                                    </p:animEffect>
                                  </p:childTnLst>
                                </p:cTn>
                              </p:par>
                              <p:par>
                                <p:cTn id="220" presetID="31" presetClass="entr" presetSubtype="0" fill="hold" nodeType="withEffect">
                                  <p:stCondLst>
                                    <p:cond delay="500"/>
                                  </p:stCondLst>
                                  <p:childTnLst>
                                    <p:set>
                                      <p:cBhvr>
                                        <p:cTn id="221" dur="1" fill="hold">
                                          <p:stCondLst>
                                            <p:cond delay="0"/>
                                          </p:stCondLst>
                                        </p:cTn>
                                        <p:tgtEl>
                                          <p:spTgt spid="41"/>
                                        </p:tgtEl>
                                        <p:attrNameLst>
                                          <p:attrName>style.visibility</p:attrName>
                                        </p:attrNameLst>
                                      </p:cBhvr>
                                      <p:to>
                                        <p:strVal val="visible"/>
                                      </p:to>
                                    </p:set>
                                    <p:anim calcmode="lin" valueType="num">
                                      <p:cBhvr>
                                        <p:cTn id="222" dur="1250" fill="hold"/>
                                        <p:tgtEl>
                                          <p:spTgt spid="41"/>
                                        </p:tgtEl>
                                        <p:attrNameLst>
                                          <p:attrName>ppt_w</p:attrName>
                                        </p:attrNameLst>
                                      </p:cBhvr>
                                      <p:tavLst>
                                        <p:tav tm="0">
                                          <p:val>
                                            <p:fltVal val="0"/>
                                          </p:val>
                                        </p:tav>
                                        <p:tav tm="100000">
                                          <p:val>
                                            <p:strVal val="#ppt_w"/>
                                          </p:val>
                                        </p:tav>
                                      </p:tavLst>
                                    </p:anim>
                                    <p:anim calcmode="lin" valueType="num">
                                      <p:cBhvr>
                                        <p:cTn id="223" dur="1250" fill="hold"/>
                                        <p:tgtEl>
                                          <p:spTgt spid="41"/>
                                        </p:tgtEl>
                                        <p:attrNameLst>
                                          <p:attrName>ppt_h</p:attrName>
                                        </p:attrNameLst>
                                      </p:cBhvr>
                                      <p:tavLst>
                                        <p:tav tm="0">
                                          <p:val>
                                            <p:fltVal val="0"/>
                                          </p:val>
                                        </p:tav>
                                        <p:tav tm="100000">
                                          <p:val>
                                            <p:strVal val="#ppt_h"/>
                                          </p:val>
                                        </p:tav>
                                      </p:tavLst>
                                    </p:anim>
                                    <p:anim calcmode="lin" valueType="num">
                                      <p:cBhvr>
                                        <p:cTn id="224" dur="1250" fill="hold"/>
                                        <p:tgtEl>
                                          <p:spTgt spid="41"/>
                                        </p:tgtEl>
                                        <p:attrNameLst>
                                          <p:attrName>style.rotation</p:attrName>
                                        </p:attrNameLst>
                                      </p:cBhvr>
                                      <p:tavLst>
                                        <p:tav tm="0">
                                          <p:val>
                                            <p:fltVal val="90"/>
                                          </p:val>
                                        </p:tav>
                                        <p:tav tm="100000">
                                          <p:val>
                                            <p:fltVal val="0"/>
                                          </p:val>
                                        </p:tav>
                                      </p:tavLst>
                                    </p:anim>
                                    <p:animEffect transition="in" filter="fade">
                                      <p:cBhvr>
                                        <p:cTn id="225" dur="1250"/>
                                        <p:tgtEl>
                                          <p:spTgt spid="41"/>
                                        </p:tgtEl>
                                      </p:cBhvr>
                                    </p:animEffect>
                                  </p:childTnLst>
                                </p:cTn>
                              </p:par>
                              <p:par>
                                <p:cTn id="226" presetID="31" presetClass="entr" presetSubtype="0" fill="hold" nodeType="withEffect">
                                  <p:stCondLst>
                                    <p:cond delay="5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1250" fill="hold"/>
                                        <p:tgtEl>
                                          <p:spTgt spid="42"/>
                                        </p:tgtEl>
                                        <p:attrNameLst>
                                          <p:attrName>ppt_w</p:attrName>
                                        </p:attrNameLst>
                                      </p:cBhvr>
                                      <p:tavLst>
                                        <p:tav tm="0">
                                          <p:val>
                                            <p:fltVal val="0"/>
                                          </p:val>
                                        </p:tav>
                                        <p:tav tm="100000">
                                          <p:val>
                                            <p:strVal val="#ppt_w"/>
                                          </p:val>
                                        </p:tav>
                                      </p:tavLst>
                                    </p:anim>
                                    <p:anim calcmode="lin" valueType="num">
                                      <p:cBhvr>
                                        <p:cTn id="229" dur="1250" fill="hold"/>
                                        <p:tgtEl>
                                          <p:spTgt spid="42"/>
                                        </p:tgtEl>
                                        <p:attrNameLst>
                                          <p:attrName>ppt_h</p:attrName>
                                        </p:attrNameLst>
                                      </p:cBhvr>
                                      <p:tavLst>
                                        <p:tav tm="0">
                                          <p:val>
                                            <p:fltVal val="0"/>
                                          </p:val>
                                        </p:tav>
                                        <p:tav tm="100000">
                                          <p:val>
                                            <p:strVal val="#ppt_h"/>
                                          </p:val>
                                        </p:tav>
                                      </p:tavLst>
                                    </p:anim>
                                    <p:anim calcmode="lin" valueType="num">
                                      <p:cBhvr>
                                        <p:cTn id="230" dur="1250" fill="hold"/>
                                        <p:tgtEl>
                                          <p:spTgt spid="42"/>
                                        </p:tgtEl>
                                        <p:attrNameLst>
                                          <p:attrName>style.rotation</p:attrName>
                                        </p:attrNameLst>
                                      </p:cBhvr>
                                      <p:tavLst>
                                        <p:tav tm="0">
                                          <p:val>
                                            <p:fltVal val="90"/>
                                          </p:val>
                                        </p:tav>
                                        <p:tav tm="100000">
                                          <p:val>
                                            <p:fltVal val="0"/>
                                          </p:val>
                                        </p:tav>
                                      </p:tavLst>
                                    </p:anim>
                                    <p:animEffect transition="in" filter="fade">
                                      <p:cBhvr>
                                        <p:cTn id="231" dur="1250"/>
                                        <p:tgtEl>
                                          <p:spTgt spid="42"/>
                                        </p:tgtEl>
                                      </p:cBhvr>
                                    </p:animEffect>
                                  </p:childTnLst>
                                </p:cTn>
                              </p:par>
                              <p:par>
                                <p:cTn id="232" presetID="31" presetClass="entr" presetSubtype="0" fill="hold" nodeType="withEffect">
                                  <p:stCondLst>
                                    <p:cond delay="500"/>
                                  </p:stCondLst>
                                  <p:childTnLst>
                                    <p:set>
                                      <p:cBhvr>
                                        <p:cTn id="233" dur="1" fill="hold">
                                          <p:stCondLst>
                                            <p:cond delay="0"/>
                                          </p:stCondLst>
                                        </p:cTn>
                                        <p:tgtEl>
                                          <p:spTgt spid="43"/>
                                        </p:tgtEl>
                                        <p:attrNameLst>
                                          <p:attrName>style.visibility</p:attrName>
                                        </p:attrNameLst>
                                      </p:cBhvr>
                                      <p:to>
                                        <p:strVal val="visible"/>
                                      </p:to>
                                    </p:set>
                                    <p:anim calcmode="lin" valueType="num">
                                      <p:cBhvr>
                                        <p:cTn id="234" dur="1250" fill="hold"/>
                                        <p:tgtEl>
                                          <p:spTgt spid="43"/>
                                        </p:tgtEl>
                                        <p:attrNameLst>
                                          <p:attrName>ppt_w</p:attrName>
                                        </p:attrNameLst>
                                      </p:cBhvr>
                                      <p:tavLst>
                                        <p:tav tm="0">
                                          <p:val>
                                            <p:fltVal val="0"/>
                                          </p:val>
                                        </p:tav>
                                        <p:tav tm="100000">
                                          <p:val>
                                            <p:strVal val="#ppt_w"/>
                                          </p:val>
                                        </p:tav>
                                      </p:tavLst>
                                    </p:anim>
                                    <p:anim calcmode="lin" valueType="num">
                                      <p:cBhvr>
                                        <p:cTn id="235" dur="1250" fill="hold"/>
                                        <p:tgtEl>
                                          <p:spTgt spid="43"/>
                                        </p:tgtEl>
                                        <p:attrNameLst>
                                          <p:attrName>ppt_h</p:attrName>
                                        </p:attrNameLst>
                                      </p:cBhvr>
                                      <p:tavLst>
                                        <p:tav tm="0">
                                          <p:val>
                                            <p:fltVal val="0"/>
                                          </p:val>
                                        </p:tav>
                                        <p:tav tm="100000">
                                          <p:val>
                                            <p:strVal val="#ppt_h"/>
                                          </p:val>
                                        </p:tav>
                                      </p:tavLst>
                                    </p:anim>
                                    <p:anim calcmode="lin" valueType="num">
                                      <p:cBhvr>
                                        <p:cTn id="236" dur="1250" fill="hold"/>
                                        <p:tgtEl>
                                          <p:spTgt spid="43"/>
                                        </p:tgtEl>
                                        <p:attrNameLst>
                                          <p:attrName>style.rotation</p:attrName>
                                        </p:attrNameLst>
                                      </p:cBhvr>
                                      <p:tavLst>
                                        <p:tav tm="0">
                                          <p:val>
                                            <p:fltVal val="90"/>
                                          </p:val>
                                        </p:tav>
                                        <p:tav tm="100000">
                                          <p:val>
                                            <p:fltVal val="0"/>
                                          </p:val>
                                        </p:tav>
                                      </p:tavLst>
                                    </p:anim>
                                    <p:animEffect transition="in" filter="fade">
                                      <p:cBhvr>
                                        <p:cTn id="237" dur="1250"/>
                                        <p:tgtEl>
                                          <p:spTgt spid="43"/>
                                        </p:tgtEl>
                                      </p:cBhvr>
                                    </p:animEffect>
                                  </p:childTnLst>
                                </p:cTn>
                              </p:par>
                              <p:par>
                                <p:cTn id="238" presetID="31" presetClass="entr" presetSubtype="0" fill="hold" nodeType="withEffect">
                                  <p:stCondLst>
                                    <p:cond delay="500"/>
                                  </p:stCondLst>
                                  <p:childTnLst>
                                    <p:set>
                                      <p:cBhvr>
                                        <p:cTn id="239" dur="1" fill="hold">
                                          <p:stCondLst>
                                            <p:cond delay="0"/>
                                          </p:stCondLst>
                                        </p:cTn>
                                        <p:tgtEl>
                                          <p:spTgt spid="44"/>
                                        </p:tgtEl>
                                        <p:attrNameLst>
                                          <p:attrName>style.visibility</p:attrName>
                                        </p:attrNameLst>
                                      </p:cBhvr>
                                      <p:to>
                                        <p:strVal val="visible"/>
                                      </p:to>
                                    </p:set>
                                    <p:anim calcmode="lin" valueType="num">
                                      <p:cBhvr>
                                        <p:cTn id="240" dur="1250" fill="hold"/>
                                        <p:tgtEl>
                                          <p:spTgt spid="44"/>
                                        </p:tgtEl>
                                        <p:attrNameLst>
                                          <p:attrName>ppt_w</p:attrName>
                                        </p:attrNameLst>
                                      </p:cBhvr>
                                      <p:tavLst>
                                        <p:tav tm="0">
                                          <p:val>
                                            <p:fltVal val="0"/>
                                          </p:val>
                                        </p:tav>
                                        <p:tav tm="100000">
                                          <p:val>
                                            <p:strVal val="#ppt_w"/>
                                          </p:val>
                                        </p:tav>
                                      </p:tavLst>
                                    </p:anim>
                                    <p:anim calcmode="lin" valueType="num">
                                      <p:cBhvr>
                                        <p:cTn id="241" dur="1250" fill="hold"/>
                                        <p:tgtEl>
                                          <p:spTgt spid="44"/>
                                        </p:tgtEl>
                                        <p:attrNameLst>
                                          <p:attrName>ppt_h</p:attrName>
                                        </p:attrNameLst>
                                      </p:cBhvr>
                                      <p:tavLst>
                                        <p:tav tm="0">
                                          <p:val>
                                            <p:fltVal val="0"/>
                                          </p:val>
                                        </p:tav>
                                        <p:tav tm="100000">
                                          <p:val>
                                            <p:strVal val="#ppt_h"/>
                                          </p:val>
                                        </p:tav>
                                      </p:tavLst>
                                    </p:anim>
                                    <p:anim calcmode="lin" valueType="num">
                                      <p:cBhvr>
                                        <p:cTn id="242" dur="1250" fill="hold"/>
                                        <p:tgtEl>
                                          <p:spTgt spid="44"/>
                                        </p:tgtEl>
                                        <p:attrNameLst>
                                          <p:attrName>style.rotation</p:attrName>
                                        </p:attrNameLst>
                                      </p:cBhvr>
                                      <p:tavLst>
                                        <p:tav tm="0">
                                          <p:val>
                                            <p:fltVal val="90"/>
                                          </p:val>
                                        </p:tav>
                                        <p:tav tm="100000">
                                          <p:val>
                                            <p:fltVal val="0"/>
                                          </p:val>
                                        </p:tav>
                                      </p:tavLst>
                                    </p:anim>
                                    <p:animEffect transition="in" filter="fade">
                                      <p:cBhvr>
                                        <p:cTn id="243" dur="1250"/>
                                        <p:tgtEl>
                                          <p:spTgt spid="44"/>
                                        </p:tgtEl>
                                      </p:cBhvr>
                                    </p:animEffect>
                                  </p:childTnLst>
                                </p:cTn>
                              </p:par>
                              <p:par>
                                <p:cTn id="244" presetID="31" presetClass="entr" presetSubtype="0" fill="hold" nodeType="withEffect">
                                  <p:stCondLst>
                                    <p:cond delay="500"/>
                                  </p:stCondLst>
                                  <p:childTnLst>
                                    <p:set>
                                      <p:cBhvr>
                                        <p:cTn id="245" dur="1" fill="hold">
                                          <p:stCondLst>
                                            <p:cond delay="0"/>
                                          </p:stCondLst>
                                        </p:cTn>
                                        <p:tgtEl>
                                          <p:spTgt spid="45"/>
                                        </p:tgtEl>
                                        <p:attrNameLst>
                                          <p:attrName>style.visibility</p:attrName>
                                        </p:attrNameLst>
                                      </p:cBhvr>
                                      <p:to>
                                        <p:strVal val="visible"/>
                                      </p:to>
                                    </p:set>
                                    <p:anim calcmode="lin" valueType="num">
                                      <p:cBhvr>
                                        <p:cTn id="246" dur="1250" fill="hold"/>
                                        <p:tgtEl>
                                          <p:spTgt spid="45"/>
                                        </p:tgtEl>
                                        <p:attrNameLst>
                                          <p:attrName>ppt_w</p:attrName>
                                        </p:attrNameLst>
                                      </p:cBhvr>
                                      <p:tavLst>
                                        <p:tav tm="0">
                                          <p:val>
                                            <p:fltVal val="0"/>
                                          </p:val>
                                        </p:tav>
                                        <p:tav tm="100000">
                                          <p:val>
                                            <p:strVal val="#ppt_w"/>
                                          </p:val>
                                        </p:tav>
                                      </p:tavLst>
                                    </p:anim>
                                    <p:anim calcmode="lin" valueType="num">
                                      <p:cBhvr>
                                        <p:cTn id="247" dur="1250" fill="hold"/>
                                        <p:tgtEl>
                                          <p:spTgt spid="45"/>
                                        </p:tgtEl>
                                        <p:attrNameLst>
                                          <p:attrName>ppt_h</p:attrName>
                                        </p:attrNameLst>
                                      </p:cBhvr>
                                      <p:tavLst>
                                        <p:tav tm="0">
                                          <p:val>
                                            <p:fltVal val="0"/>
                                          </p:val>
                                        </p:tav>
                                        <p:tav tm="100000">
                                          <p:val>
                                            <p:strVal val="#ppt_h"/>
                                          </p:val>
                                        </p:tav>
                                      </p:tavLst>
                                    </p:anim>
                                    <p:anim calcmode="lin" valueType="num">
                                      <p:cBhvr>
                                        <p:cTn id="248" dur="1250" fill="hold"/>
                                        <p:tgtEl>
                                          <p:spTgt spid="45"/>
                                        </p:tgtEl>
                                        <p:attrNameLst>
                                          <p:attrName>style.rotation</p:attrName>
                                        </p:attrNameLst>
                                      </p:cBhvr>
                                      <p:tavLst>
                                        <p:tav tm="0">
                                          <p:val>
                                            <p:fltVal val="90"/>
                                          </p:val>
                                        </p:tav>
                                        <p:tav tm="100000">
                                          <p:val>
                                            <p:fltVal val="0"/>
                                          </p:val>
                                        </p:tav>
                                      </p:tavLst>
                                    </p:anim>
                                    <p:animEffect transition="in" filter="fade">
                                      <p:cBhvr>
                                        <p:cTn id="249" dur="1250"/>
                                        <p:tgtEl>
                                          <p:spTgt spid="45"/>
                                        </p:tgtEl>
                                      </p:cBhvr>
                                    </p:animEffect>
                                  </p:childTnLst>
                                </p:cTn>
                              </p:par>
                              <p:par>
                                <p:cTn id="250" presetID="31" presetClass="entr" presetSubtype="0" fill="hold" nodeType="withEffect">
                                  <p:stCondLst>
                                    <p:cond delay="500"/>
                                  </p:stCondLst>
                                  <p:childTnLst>
                                    <p:set>
                                      <p:cBhvr>
                                        <p:cTn id="251" dur="1" fill="hold">
                                          <p:stCondLst>
                                            <p:cond delay="0"/>
                                          </p:stCondLst>
                                        </p:cTn>
                                        <p:tgtEl>
                                          <p:spTgt spid="46"/>
                                        </p:tgtEl>
                                        <p:attrNameLst>
                                          <p:attrName>style.visibility</p:attrName>
                                        </p:attrNameLst>
                                      </p:cBhvr>
                                      <p:to>
                                        <p:strVal val="visible"/>
                                      </p:to>
                                    </p:set>
                                    <p:anim calcmode="lin" valueType="num">
                                      <p:cBhvr>
                                        <p:cTn id="252" dur="1250" fill="hold"/>
                                        <p:tgtEl>
                                          <p:spTgt spid="46"/>
                                        </p:tgtEl>
                                        <p:attrNameLst>
                                          <p:attrName>ppt_w</p:attrName>
                                        </p:attrNameLst>
                                      </p:cBhvr>
                                      <p:tavLst>
                                        <p:tav tm="0">
                                          <p:val>
                                            <p:fltVal val="0"/>
                                          </p:val>
                                        </p:tav>
                                        <p:tav tm="100000">
                                          <p:val>
                                            <p:strVal val="#ppt_w"/>
                                          </p:val>
                                        </p:tav>
                                      </p:tavLst>
                                    </p:anim>
                                    <p:anim calcmode="lin" valueType="num">
                                      <p:cBhvr>
                                        <p:cTn id="253" dur="1250" fill="hold"/>
                                        <p:tgtEl>
                                          <p:spTgt spid="46"/>
                                        </p:tgtEl>
                                        <p:attrNameLst>
                                          <p:attrName>ppt_h</p:attrName>
                                        </p:attrNameLst>
                                      </p:cBhvr>
                                      <p:tavLst>
                                        <p:tav tm="0">
                                          <p:val>
                                            <p:fltVal val="0"/>
                                          </p:val>
                                        </p:tav>
                                        <p:tav tm="100000">
                                          <p:val>
                                            <p:strVal val="#ppt_h"/>
                                          </p:val>
                                        </p:tav>
                                      </p:tavLst>
                                    </p:anim>
                                    <p:anim calcmode="lin" valueType="num">
                                      <p:cBhvr>
                                        <p:cTn id="254" dur="1250" fill="hold"/>
                                        <p:tgtEl>
                                          <p:spTgt spid="46"/>
                                        </p:tgtEl>
                                        <p:attrNameLst>
                                          <p:attrName>style.rotation</p:attrName>
                                        </p:attrNameLst>
                                      </p:cBhvr>
                                      <p:tavLst>
                                        <p:tav tm="0">
                                          <p:val>
                                            <p:fltVal val="90"/>
                                          </p:val>
                                        </p:tav>
                                        <p:tav tm="100000">
                                          <p:val>
                                            <p:fltVal val="0"/>
                                          </p:val>
                                        </p:tav>
                                      </p:tavLst>
                                    </p:anim>
                                    <p:animEffect transition="in" filter="fade">
                                      <p:cBhvr>
                                        <p:cTn id="255" dur="1250"/>
                                        <p:tgtEl>
                                          <p:spTgt spid="46"/>
                                        </p:tgtEl>
                                      </p:cBhvr>
                                    </p:animEffect>
                                  </p:childTnLst>
                                </p:cTn>
                              </p:par>
                              <p:par>
                                <p:cTn id="256" presetID="31" presetClass="entr" presetSubtype="0" fill="hold" nodeType="withEffect">
                                  <p:stCondLst>
                                    <p:cond delay="500"/>
                                  </p:stCondLst>
                                  <p:childTnLst>
                                    <p:set>
                                      <p:cBhvr>
                                        <p:cTn id="257" dur="1" fill="hold">
                                          <p:stCondLst>
                                            <p:cond delay="0"/>
                                          </p:stCondLst>
                                        </p:cTn>
                                        <p:tgtEl>
                                          <p:spTgt spid="48"/>
                                        </p:tgtEl>
                                        <p:attrNameLst>
                                          <p:attrName>style.visibility</p:attrName>
                                        </p:attrNameLst>
                                      </p:cBhvr>
                                      <p:to>
                                        <p:strVal val="visible"/>
                                      </p:to>
                                    </p:set>
                                    <p:anim calcmode="lin" valueType="num">
                                      <p:cBhvr>
                                        <p:cTn id="258" dur="1250" fill="hold"/>
                                        <p:tgtEl>
                                          <p:spTgt spid="48"/>
                                        </p:tgtEl>
                                        <p:attrNameLst>
                                          <p:attrName>ppt_w</p:attrName>
                                        </p:attrNameLst>
                                      </p:cBhvr>
                                      <p:tavLst>
                                        <p:tav tm="0">
                                          <p:val>
                                            <p:fltVal val="0"/>
                                          </p:val>
                                        </p:tav>
                                        <p:tav tm="100000">
                                          <p:val>
                                            <p:strVal val="#ppt_w"/>
                                          </p:val>
                                        </p:tav>
                                      </p:tavLst>
                                    </p:anim>
                                    <p:anim calcmode="lin" valueType="num">
                                      <p:cBhvr>
                                        <p:cTn id="259" dur="1250" fill="hold"/>
                                        <p:tgtEl>
                                          <p:spTgt spid="48"/>
                                        </p:tgtEl>
                                        <p:attrNameLst>
                                          <p:attrName>ppt_h</p:attrName>
                                        </p:attrNameLst>
                                      </p:cBhvr>
                                      <p:tavLst>
                                        <p:tav tm="0">
                                          <p:val>
                                            <p:fltVal val="0"/>
                                          </p:val>
                                        </p:tav>
                                        <p:tav tm="100000">
                                          <p:val>
                                            <p:strVal val="#ppt_h"/>
                                          </p:val>
                                        </p:tav>
                                      </p:tavLst>
                                    </p:anim>
                                    <p:anim calcmode="lin" valueType="num">
                                      <p:cBhvr>
                                        <p:cTn id="260" dur="1250" fill="hold"/>
                                        <p:tgtEl>
                                          <p:spTgt spid="48"/>
                                        </p:tgtEl>
                                        <p:attrNameLst>
                                          <p:attrName>style.rotation</p:attrName>
                                        </p:attrNameLst>
                                      </p:cBhvr>
                                      <p:tavLst>
                                        <p:tav tm="0">
                                          <p:val>
                                            <p:fltVal val="90"/>
                                          </p:val>
                                        </p:tav>
                                        <p:tav tm="100000">
                                          <p:val>
                                            <p:fltVal val="0"/>
                                          </p:val>
                                        </p:tav>
                                      </p:tavLst>
                                    </p:anim>
                                    <p:animEffect transition="in" filter="fade">
                                      <p:cBhvr>
                                        <p:cTn id="261" dur="1250"/>
                                        <p:tgtEl>
                                          <p:spTgt spid="48"/>
                                        </p:tgtEl>
                                      </p:cBhvr>
                                    </p:animEffect>
                                  </p:childTnLst>
                                </p:cTn>
                              </p:par>
                              <p:par>
                                <p:cTn id="262" presetID="31" presetClass="entr" presetSubtype="0" fill="hold" nodeType="withEffect">
                                  <p:stCondLst>
                                    <p:cond delay="500"/>
                                  </p:stCondLst>
                                  <p:childTnLst>
                                    <p:set>
                                      <p:cBhvr>
                                        <p:cTn id="263" dur="1" fill="hold">
                                          <p:stCondLst>
                                            <p:cond delay="0"/>
                                          </p:stCondLst>
                                        </p:cTn>
                                        <p:tgtEl>
                                          <p:spTgt spid="49"/>
                                        </p:tgtEl>
                                        <p:attrNameLst>
                                          <p:attrName>style.visibility</p:attrName>
                                        </p:attrNameLst>
                                      </p:cBhvr>
                                      <p:to>
                                        <p:strVal val="visible"/>
                                      </p:to>
                                    </p:set>
                                    <p:anim calcmode="lin" valueType="num">
                                      <p:cBhvr>
                                        <p:cTn id="264" dur="1250" fill="hold"/>
                                        <p:tgtEl>
                                          <p:spTgt spid="49"/>
                                        </p:tgtEl>
                                        <p:attrNameLst>
                                          <p:attrName>ppt_w</p:attrName>
                                        </p:attrNameLst>
                                      </p:cBhvr>
                                      <p:tavLst>
                                        <p:tav tm="0">
                                          <p:val>
                                            <p:fltVal val="0"/>
                                          </p:val>
                                        </p:tav>
                                        <p:tav tm="100000">
                                          <p:val>
                                            <p:strVal val="#ppt_w"/>
                                          </p:val>
                                        </p:tav>
                                      </p:tavLst>
                                    </p:anim>
                                    <p:anim calcmode="lin" valueType="num">
                                      <p:cBhvr>
                                        <p:cTn id="265" dur="1250" fill="hold"/>
                                        <p:tgtEl>
                                          <p:spTgt spid="49"/>
                                        </p:tgtEl>
                                        <p:attrNameLst>
                                          <p:attrName>ppt_h</p:attrName>
                                        </p:attrNameLst>
                                      </p:cBhvr>
                                      <p:tavLst>
                                        <p:tav tm="0">
                                          <p:val>
                                            <p:fltVal val="0"/>
                                          </p:val>
                                        </p:tav>
                                        <p:tav tm="100000">
                                          <p:val>
                                            <p:strVal val="#ppt_h"/>
                                          </p:val>
                                        </p:tav>
                                      </p:tavLst>
                                    </p:anim>
                                    <p:anim calcmode="lin" valueType="num">
                                      <p:cBhvr>
                                        <p:cTn id="266" dur="1250" fill="hold"/>
                                        <p:tgtEl>
                                          <p:spTgt spid="49"/>
                                        </p:tgtEl>
                                        <p:attrNameLst>
                                          <p:attrName>style.rotation</p:attrName>
                                        </p:attrNameLst>
                                      </p:cBhvr>
                                      <p:tavLst>
                                        <p:tav tm="0">
                                          <p:val>
                                            <p:fltVal val="90"/>
                                          </p:val>
                                        </p:tav>
                                        <p:tav tm="100000">
                                          <p:val>
                                            <p:fltVal val="0"/>
                                          </p:val>
                                        </p:tav>
                                      </p:tavLst>
                                    </p:anim>
                                    <p:animEffect transition="in" filter="fade">
                                      <p:cBhvr>
                                        <p:cTn id="267" dur="1250"/>
                                        <p:tgtEl>
                                          <p:spTgt spid="49"/>
                                        </p:tgtEl>
                                      </p:cBhvr>
                                    </p:animEffect>
                                  </p:childTnLst>
                                </p:cTn>
                              </p:par>
                              <p:par>
                                <p:cTn id="268" presetID="16" presetClass="entr" presetSubtype="21" fill="hold" nodeType="withEffect">
                                  <p:stCondLst>
                                    <p:cond delay="1250"/>
                                  </p:stCondLst>
                                  <p:childTnLst>
                                    <p:set>
                                      <p:cBhvr>
                                        <p:cTn id="269" dur="1" fill="hold">
                                          <p:stCondLst>
                                            <p:cond delay="0"/>
                                          </p:stCondLst>
                                        </p:cTn>
                                        <p:tgtEl>
                                          <p:spTgt spid="47">
                                            <p:txEl>
                                              <p:pRg st="0" end="0"/>
                                            </p:txEl>
                                          </p:spTgt>
                                        </p:tgtEl>
                                        <p:attrNameLst>
                                          <p:attrName>style.visibility</p:attrName>
                                        </p:attrNameLst>
                                      </p:cBhvr>
                                      <p:to>
                                        <p:strVal val="visible"/>
                                      </p:to>
                                    </p:set>
                                    <p:animEffect transition="in" filter="barn(inVertical)">
                                      <p:cBhvr>
                                        <p:cTn id="270" dur="750"/>
                                        <p:tgtEl>
                                          <p:spTgt spid="47">
                                            <p:txEl>
                                              <p:pRg st="0" end="0"/>
                                            </p:txEl>
                                          </p:spTgt>
                                        </p:tgtEl>
                                      </p:cBhvr>
                                    </p:animEffect>
                                  </p:childTnLst>
                                </p:cTn>
                              </p:par>
                              <p:par>
                                <p:cTn id="271" presetID="10" presetClass="entr" presetSubtype="0" fill="hold" nodeType="withEffect">
                                  <p:stCondLst>
                                    <p:cond delay="1250"/>
                                  </p:stCondLst>
                                  <p:childTnLst>
                                    <p:set>
                                      <p:cBhvr>
                                        <p:cTn id="272" dur="1" fill="hold">
                                          <p:stCondLst>
                                            <p:cond delay="0"/>
                                          </p:stCondLst>
                                        </p:cTn>
                                        <p:tgtEl>
                                          <p:spTgt spid="27"/>
                                        </p:tgtEl>
                                        <p:attrNameLst>
                                          <p:attrName>style.visibility</p:attrName>
                                        </p:attrNameLst>
                                      </p:cBhvr>
                                      <p:to>
                                        <p:strVal val="visible"/>
                                      </p:to>
                                    </p:set>
                                    <p:animEffect transition="in" filter="fade">
                                      <p:cBhvr>
                                        <p:cTn id="273" dur="500"/>
                                        <p:tgtEl>
                                          <p:spTgt spid="27"/>
                                        </p:tgtEl>
                                      </p:cBhvr>
                                    </p:animEffect>
                                  </p:childTnLst>
                                </p:cTn>
                              </p:par>
                              <p:par>
                                <p:cTn id="274" presetID="42" presetClass="path" presetSubtype="0" decel="30000" fill="hold" nodeType="withEffect">
                                  <p:stCondLst>
                                    <p:cond delay="1250"/>
                                  </p:stCondLst>
                                  <p:childTnLst>
                                    <p:animMotion origin="layout" path="M 1.04167E-6 1.48148E-6 L -0.02279 -0.00023 " pathEditMode="relative" rAng="0" ptsTypes="AA">
                                      <p:cBhvr>
                                        <p:cTn id="275" dur="750" spd="-100000" fill="hold"/>
                                        <p:tgtEl>
                                          <p:spTgt spid="27"/>
                                        </p:tgtEl>
                                        <p:attrNameLst>
                                          <p:attrName>ppt_x</p:attrName>
                                          <p:attrName>ppt_y</p:attrName>
                                        </p:attrNameLst>
                                      </p:cBhvr>
                                      <p:rCtr x="-1146" y="-23"/>
                                    </p:animMotion>
                                  </p:childTnLst>
                                </p:cTn>
                              </p:par>
                              <p:par>
                                <p:cTn id="276" presetID="10" presetClass="entr" presetSubtype="0" fill="hold" nodeType="withEffect">
                                  <p:stCondLst>
                                    <p:cond delay="1250"/>
                                  </p:stCondLst>
                                  <p:childTnLst>
                                    <p:set>
                                      <p:cBhvr>
                                        <p:cTn id="277" dur="1" fill="hold">
                                          <p:stCondLst>
                                            <p:cond delay="0"/>
                                          </p:stCondLst>
                                        </p:cTn>
                                        <p:tgtEl>
                                          <p:spTgt spid="28"/>
                                        </p:tgtEl>
                                        <p:attrNameLst>
                                          <p:attrName>style.visibility</p:attrName>
                                        </p:attrNameLst>
                                      </p:cBhvr>
                                      <p:to>
                                        <p:strVal val="visible"/>
                                      </p:to>
                                    </p:set>
                                    <p:animEffect transition="in" filter="fade">
                                      <p:cBhvr>
                                        <p:cTn id="278" dur="500"/>
                                        <p:tgtEl>
                                          <p:spTgt spid="28"/>
                                        </p:tgtEl>
                                      </p:cBhvr>
                                    </p:animEffect>
                                  </p:childTnLst>
                                </p:cTn>
                              </p:par>
                              <p:par>
                                <p:cTn id="279" presetID="42" presetClass="path" presetSubtype="0" decel="30000" fill="hold" nodeType="withEffect">
                                  <p:stCondLst>
                                    <p:cond delay="1250"/>
                                  </p:stCondLst>
                                  <p:childTnLst>
                                    <p:animMotion origin="layout" path="M 3.125E-6 1.48148E-6 L -0.05899 -0.00023 " pathEditMode="relative" rAng="0" ptsTypes="AA">
                                      <p:cBhvr>
                                        <p:cTn id="280" dur="750" spd="-100000" fill="hold"/>
                                        <p:tgtEl>
                                          <p:spTgt spid="28"/>
                                        </p:tgtEl>
                                        <p:attrNameLst>
                                          <p:attrName>ppt_x</p:attrName>
                                          <p:attrName>ppt_y</p:attrName>
                                        </p:attrNameLst>
                                      </p:cBhvr>
                                      <p:rCtr x="-2956" y="-23"/>
                                    </p:animMotion>
                                  </p:childTnLst>
                                </p:cTn>
                              </p:par>
                              <p:par>
                                <p:cTn id="281" presetID="10" presetClass="entr" presetSubtype="0" fill="hold" nodeType="withEffect">
                                  <p:stCondLst>
                                    <p:cond delay="1250"/>
                                  </p:stCondLst>
                                  <p:childTnLst>
                                    <p:set>
                                      <p:cBhvr>
                                        <p:cTn id="282" dur="1" fill="hold">
                                          <p:stCondLst>
                                            <p:cond delay="0"/>
                                          </p:stCondLst>
                                        </p:cTn>
                                        <p:tgtEl>
                                          <p:spTgt spid="24"/>
                                        </p:tgtEl>
                                        <p:attrNameLst>
                                          <p:attrName>style.visibility</p:attrName>
                                        </p:attrNameLst>
                                      </p:cBhvr>
                                      <p:to>
                                        <p:strVal val="visible"/>
                                      </p:to>
                                    </p:set>
                                    <p:animEffect transition="in" filter="fade">
                                      <p:cBhvr>
                                        <p:cTn id="283" dur="500"/>
                                        <p:tgtEl>
                                          <p:spTgt spid="24"/>
                                        </p:tgtEl>
                                      </p:cBhvr>
                                    </p:animEffect>
                                  </p:childTnLst>
                                </p:cTn>
                              </p:par>
                              <p:par>
                                <p:cTn id="284" presetID="42" presetClass="path" presetSubtype="0" decel="30000" fill="hold" nodeType="withEffect">
                                  <p:stCondLst>
                                    <p:cond delay="1250"/>
                                  </p:stCondLst>
                                  <p:childTnLst>
                                    <p:animMotion origin="layout" path="M 3.95833E-6 1.48148E-6 L -0.03972 -0.00023 " pathEditMode="relative" rAng="0" ptsTypes="AA">
                                      <p:cBhvr>
                                        <p:cTn id="285" dur="750" spd="-100000" fill="hold"/>
                                        <p:tgtEl>
                                          <p:spTgt spid="24"/>
                                        </p:tgtEl>
                                        <p:attrNameLst>
                                          <p:attrName>ppt_x</p:attrName>
                                          <p:attrName>ppt_y</p:attrName>
                                        </p:attrNameLst>
                                      </p:cBhvr>
                                      <p:rCtr x="-1992" y="-23"/>
                                    </p:animMotion>
                                  </p:childTnLst>
                                </p:cTn>
                              </p:par>
                              <p:par>
                                <p:cTn id="286" presetID="10" presetClass="entr" presetSubtype="0" fill="hold" nodeType="withEffect">
                                  <p:stCondLst>
                                    <p:cond delay="1250"/>
                                  </p:stCondLst>
                                  <p:childTnLst>
                                    <p:set>
                                      <p:cBhvr>
                                        <p:cTn id="287" dur="1" fill="hold">
                                          <p:stCondLst>
                                            <p:cond delay="0"/>
                                          </p:stCondLst>
                                        </p:cTn>
                                        <p:tgtEl>
                                          <p:spTgt spid="25"/>
                                        </p:tgtEl>
                                        <p:attrNameLst>
                                          <p:attrName>style.visibility</p:attrName>
                                        </p:attrNameLst>
                                      </p:cBhvr>
                                      <p:to>
                                        <p:strVal val="visible"/>
                                      </p:to>
                                    </p:set>
                                    <p:animEffect transition="in" filter="fade">
                                      <p:cBhvr>
                                        <p:cTn id="288" dur="500"/>
                                        <p:tgtEl>
                                          <p:spTgt spid="25"/>
                                        </p:tgtEl>
                                      </p:cBhvr>
                                    </p:animEffect>
                                  </p:childTnLst>
                                </p:cTn>
                              </p:par>
                              <p:par>
                                <p:cTn id="289" presetID="42" presetClass="path" presetSubtype="0" decel="30000" fill="hold" nodeType="withEffect">
                                  <p:stCondLst>
                                    <p:cond delay="1250"/>
                                  </p:stCondLst>
                                  <p:childTnLst>
                                    <p:animMotion origin="layout" path="M -3.95833E-6 1.48148E-6 L -0.07591 -0.00046 " pathEditMode="relative" rAng="0" ptsTypes="AA">
                                      <p:cBhvr>
                                        <p:cTn id="290" dur="750" spd="-100000" fill="hold"/>
                                        <p:tgtEl>
                                          <p:spTgt spid="25"/>
                                        </p:tgtEl>
                                        <p:attrNameLst>
                                          <p:attrName>ppt_x</p:attrName>
                                          <p:attrName>ppt_y</p:attrName>
                                        </p:attrNameLst>
                                      </p:cBhvr>
                                      <p:rCtr x="-3802" y="-23"/>
                                    </p:animMotion>
                                  </p:childTnLst>
                                </p:cTn>
                              </p:par>
                              <p:par>
                                <p:cTn id="291" presetID="10" presetClass="entr" presetSubtype="0" fill="hold" grpId="0" nodeType="withEffect">
                                  <p:stCondLst>
                                    <p:cond delay="1250"/>
                                  </p:stCondLst>
                                  <p:childTnLst>
                                    <p:set>
                                      <p:cBhvr>
                                        <p:cTn id="292" dur="1" fill="hold">
                                          <p:stCondLst>
                                            <p:cond delay="0"/>
                                          </p:stCondLst>
                                        </p:cTn>
                                        <p:tgtEl>
                                          <p:spTgt spid="26"/>
                                        </p:tgtEl>
                                        <p:attrNameLst>
                                          <p:attrName>style.visibility</p:attrName>
                                        </p:attrNameLst>
                                      </p:cBhvr>
                                      <p:to>
                                        <p:strVal val="visible"/>
                                      </p:to>
                                    </p:set>
                                    <p:animEffect transition="in" filter="fade">
                                      <p:cBhvr>
                                        <p:cTn id="293" dur="500"/>
                                        <p:tgtEl>
                                          <p:spTgt spid="26"/>
                                        </p:tgtEl>
                                      </p:cBhvr>
                                    </p:animEffect>
                                  </p:childTnLst>
                                </p:cTn>
                              </p:par>
                              <p:par>
                                <p:cTn id="294" presetID="63" presetClass="path" presetSubtype="0" decel="50000" fill="hold" grpId="1" nodeType="withEffect">
                                  <p:stCondLst>
                                    <p:cond delay="1250"/>
                                  </p:stCondLst>
                                  <p:childTnLst>
                                    <p:animMotion origin="layout" path="M -0.02773 -2.96296E-6 L 0.0681 -2.96296E-6 " pathEditMode="relative" rAng="0" ptsTypes="AA">
                                      <p:cBhvr>
                                        <p:cTn id="295" dur="750" spd="-100000" fill="hold"/>
                                        <p:tgtEl>
                                          <p:spTgt spid="26"/>
                                        </p:tgtEl>
                                        <p:attrNameLst>
                                          <p:attrName>ppt_x</p:attrName>
                                          <p:attrName>ppt_y</p:attrName>
                                        </p:attrNameLst>
                                      </p:cBhvr>
                                      <p:rCtr x="4792" y="0"/>
                                    </p:animMotion>
                                  </p:childTnLst>
                                </p:cTn>
                              </p:par>
                              <p:par>
                                <p:cTn id="296" presetID="35" presetClass="path" presetSubtype="0" accel="50000" decel="50000" fill="hold" grpId="2" nodeType="withEffect">
                                  <p:stCondLst>
                                    <p:cond delay="2000"/>
                                  </p:stCondLst>
                                  <p:childTnLst>
                                    <p:animMotion origin="layout" path="M -0.02799 -2.96296E-6 L -4.79167E-6 -2.96296E-6 " pathEditMode="relative" rAng="0" ptsTypes="AA">
                                      <p:cBhvr>
                                        <p:cTn id="297" dur="750" fill="hold"/>
                                        <p:tgtEl>
                                          <p:spTgt spid="26"/>
                                        </p:tgtEl>
                                        <p:attrNameLst>
                                          <p:attrName>ppt_x</p:attrName>
                                          <p:attrName>ppt_y</p:attrName>
                                        </p:attrNameLst>
                                      </p:cBhvr>
                                      <p:rCtr x="1393" y="0"/>
                                    </p:animMotion>
                                  </p:childTnLst>
                                </p:cTn>
                              </p:par>
                              <p:par>
                                <p:cTn id="298" presetID="31" presetClass="entr" presetSubtype="0" fill="hold" nodeType="withEffect">
                                  <p:stCondLst>
                                    <p:cond delay="1750"/>
                                  </p:stCondLst>
                                  <p:childTnLst>
                                    <p:set>
                                      <p:cBhvr>
                                        <p:cTn id="299" dur="1" fill="hold">
                                          <p:stCondLst>
                                            <p:cond delay="0"/>
                                          </p:stCondLst>
                                        </p:cTn>
                                        <p:tgtEl>
                                          <p:spTgt spid="50"/>
                                        </p:tgtEl>
                                        <p:attrNameLst>
                                          <p:attrName>style.visibility</p:attrName>
                                        </p:attrNameLst>
                                      </p:cBhvr>
                                      <p:to>
                                        <p:strVal val="visible"/>
                                      </p:to>
                                    </p:set>
                                    <p:anim calcmode="lin" valueType="num">
                                      <p:cBhvr>
                                        <p:cTn id="300" dur="750" fill="hold"/>
                                        <p:tgtEl>
                                          <p:spTgt spid="50"/>
                                        </p:tgtEl>
                                        <p:attrNameLst>
                                          <p:attrName>ppt_w</p:attrName>
                                        </p:attrNameLst>
                                      </p:cBhvr>
                                      <p:tavLst>
                                        <p:tav tm="0">
                                          <p:val>
                                            <p:fltVal val="0"/>
                                          </p:val>
                                        </p:tav>
                                        <p:tav tm="100000">
                                          <p:val>
                                            <p:strVal val="#ppt_w"/>
                                          </p:val>
                                        </p:tav>
                                      </p:tavLst>
                                    </p:anim>
                                    <p:anim calcmode="lin" valueType="num">
                                      <p:cBhvr>
                                        <p:cTn id="301" dur="750" fill="hold"/>
                                        <p:tgtEl>
                                          <p:spTgt spid="50"/>
                                        </p:tgtEl>
                                        <p:attrNameLst>
                                          <p:attrName>ppt_h</p:attrName>
                                        </p:attrNameLst>
                                      </p:cBhvr>
                                      <p:tavLst>
                                        <p:tav tm="0">
                                          <p:val>
                                            <p:fltVal val="0"/>
                                          </p:val>
                                        </p:tav>
                                        <p:tav tm="100000">
                                          <p:val>
                                            <p:strVal val="#ppt_h"/>
                                          </p:val>
                                        </p:tav>
                                      </p:tavLst>
                                    </p:anim>
                                    <p:anim calcmode="lin" valueType="num">
                                      <p:cBhvr>
                                        <p:cTn id="302" dur="750" fill="hold"/>
                                        <p:tgtEl>
                                          <p:spTgt spid="50"/>
                                        </p:tgtEl>
                                        <p:attrNameLst>
                                          <p:attrName>style.rotation</p:attrName>
                                        </p:attrNameLst>
                                      </p:cBhvr>
                                      <p:tavLst>
                                        <p:tav tm="0">
                                          <p:val>
                                            <p:fltVal val="90"/>
                                          </p:val>
                                        </p:tav>
                                        <p:tav tm="100000">
                                          <p:val>
                                            <p:fltVal val="0"/>
                                          </p:val>
                                        </p:tav>
                                      </p:tavLst>
                                    </p:anim>
                                    <p:animEffect transition="in" filter="fade">
                                      <p:cBhvr>
                                        <p:cTn id="303" dur="750"/>
                                        <p:tgtEl>
                                          <p:spTgt spid="50"/>
                                        </p:tgtEl>
                                      </p:cBhvr>
                                    </p:animEffect>
                                  </p:childTnLst>
                                </p:cTn>
                              </p:par>
                              <p:par>
                                <p:cTn id="304" presetID="42" presetClass="entr" presetSubtype="0" fill="hold" nodeType="withEffect">
                                  <p:stCondLst>
                                    <p:cond delay="0"/>
                                  </p:stCondLst>
                                  <p:childTnLst>
                                    <p:set>
                                      <p:cBhvr>
                                        <p:cTn id="305" dur="1" fill="hold">
                                          <p:stCondLst>
                                            <p:cond delay="0"/>
                                          </p:stCondLst>
                                        </p:cTn>
                                        <p:tgtEl>
                                          <p:spTgt spid="57"/>
                                        </p:tgtEl>
                                        <p:attrNameLst>
                                          <p:attrName>style.visibility</p:attrName>
                                        </p:attrNameLst>
                                      </p:cBhvr>
                                      <p:to>
                                        <p:strVal val="visible"/>
                                      </p:to>
                                    </p:set>
                                    <p:animEffect transition="in" filter="fade">
                                      <p:cBhvr>
                                        <p:cTn id="306" dur="1000"/>
                                        <p:tgtEl>
                                          <p:spTgt spid="57"/>
                                        </p:tgtEl>
                                      </p:cBhvr>
                                    </p:animEffect>
                                    <p:anim calcmode="lin" valueType="num">
                                      <p:cBhvr>
                                        <p:cTn id="307" dur="1000" fill="hold"/>
                                        <p:tgtEl>
                                          <p:spTgt spid="57"/>
                                        </p:tgtEl>
                                        <p:attrNameLst>
                                          <p:attrName>ppt_x</p:attrName>
                                        </p:attrNameLst>
                                      </p:cBhvr>
                                      <p:tavLst>
                                        <p:tav tm="0">
                                          <p:val>
                                            <p:strVal val="#ppt_x"/>
                                          </p:val>
                                        </p:tav>
                                        <p:tav tm="100000">
                                          <p:val>
                                            <p:strVal val="#ppt_x"/>
                                          </p:val>
                                        </p:tav>
                                      </p:tavLst>
                                    </p:anim>
                                    <p:anim calcmode="lin" valueType="num">
                                      <p:cBhvr>
                                        <p:cTn id="308" dur="1000" fill="hold"/>
                                        <p:tgtEl>
                                          <p:spTgt spid="57"/>
                                        </p:tgtEl>
                                        <p:attrNameLst>
                                          <p:attrName>ppt_y</p:attrName>
                                        </p:attrNameLst>
                                      </p:cBhvr>
                                      <p:tavLst>
                                        <p:tav tm="0">
                                          <p:val>
                                            <p:strVal val="#ppt_y+.1"/>
                                          </p:val>
                                        </p:tav>
                                        <p:tav tm="100000">
                                          <p:val>
                                            <p:strVal val="#ppt_y"/>
                                          </p:val>
                                        </p:tav>
                                      </p:tavLst>
                                    </p:anim>
                                  </p:childTnLst>
                                </p:cTn>
                              </p:par>
                              <p:par>
                                <p:cTn id="309" presetID="42" presetClass="entr" presetSubtype="0" fill="hold" nodeType="withEffect">
                                  <p:stCondLst>
                                    <p:cond delay="0"/>
                                  </p:stCondLst>
                                  <p:childTnLst>
                                    <p:set>
                                      <p:cBhvr>
                                        <p:cTn id="310" dur="1" fill="hold">
                                          <p:stCondLst>
                                            <p:cond delay="0"/>
                                          </p:stCondLst>
                                        </p:cTn>
                                        <p:tgtEl>
                                          <p:spTgt spid="60"/>
                                        </p:tgtEl>
                                        <p:attrNameLst>
                                          <p:attrName>style.visibility</p:attrName>
                                        </p:attrNameLst>
                                      </p:cBhvr>
                                      <p:to>
                                        <p:strVal val="visible"/>
                                      </p:to>
                                    </p:set>
                                    <p:animEffect transition="in" filter="fade">
                                      <p:cBhvr>
                                        <p:cTn id="311" dur="1000"/>
                                        <p:tgtEl>
                                          <p:spTgt spid="60"/>
                                        </p:tgtEl>
                                      </p:cBhvr>
                                    </p:animEffect>
                                    <p:anim calcmode="lin" valueType="num">
                                      <p:cBhvr>
                                        <p:cTn id="312" dur="1000" fill="hold"/>
                                        <p:tgtEl>
                                          <p:spTgt spid="60"/>
                                        </p:tgtEl>
                                        <p:attrNameLst>
                                          <p:attrName>ppt_x</p:attrName>
                                        </p:attrNameLst>
                                      </p:cBhvr>
                                      <p:tavLst>
                                        <p:tav tm="0">
                                          <p:val>
                                            <p:strVal val="#ppt_x"/>
                                          </p:val>
                                        </p:tav>
                                        <p:tav tm="100000">
                                          <p:val>
                                            <p:strVal val="#ppt_x"/>
                                          </p:val>
                                        </p:tav>
                                      </p:tavLst>
                                    </p:anim>
                                    <p:anim calcmode="lin" valueType="num">
                                      <p:cBhvr>
                                        <p:cTn id="313" dur="1000" fill="hold"/>
                                        <p:tgtEl>
                                          <p:spTgt spid="60"/>
                                        </p:tgtEl>
                                        <p:attrNameLst>
                                          <p:attrName>ppt_y</p:attrName>
                                        </p:attrNameLst>
                                      </p:cBhvr>
                                      <p:tavLst>
                                        <p:tav tm="0">
                                          <p:val>
                                            <p:strVal val="#ppt_y+.1"/>
                                          </p:val>
                                        </p:tav>
                                        <p:tav tm="100000">
                                          <p:val>
                                            <p:strVal val="#ppt_y"/>
                                          </p:val>
                                        </p:tav>
                                      </p:tavLst>
                                    </p:anim>
                                  </p:childTnLst>
                                </p:cTn>
                              </p:par>
                              <p:par>
                                <p:cTn id="314" presetID="16" presetClass="entr" presetSubtype="21" fill="hold" nodeType="withEffect">
                                  <p:stCondLst>
                                    <p:cond delay="1250"/>
                                  </p:stCondLst>
                                  <p:childTnLst>
                                    <p:set>
                                      <p:cBhvr>
                                        <p:cTn id="315" dur="1" fill="hold">
                                          <p:stCondLst>
                                            <p:cond delay="0"/>
                                          </p:stCondLst>
                                        </p:cTn>
                                        <p:tgtEl>
                                          <p:spTgt spid="63">
                                            <p:txEl>
                                              <p:pRg st="0" end="0"/>
                                            </p:txEl>
                                          </p:spTgt>
                                        </p:tgtEl>
                                        <p:attrNameLst>
                                          <p:attrName>style.visibility</p:attrName>
                                        </p:attrNameLst>
                                      </p:cBhvr>
                                      <p:to>
                                        <p:strVal val="visible"/>
                                      </p:to>
                                    </p:set>
                                    <p:animEffect transition="in" filter="barn(inVertical)">
                                      <p:cBhvr>
                                        <p:cTn id="316" dur="75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6" grpId="0" animBg="1"/>
      <p:bldP spid="26" grpId="1" animBg="1"/>
      <p:bldP spid="26" grpId="2" animBg="1"/>
      <p:bldP spid="55" grpId="0"/>
      <p:bldP spid="55"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 val="UEsDBBQAAgAIAFF6b0w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FF6b0z+fS/3ZAAAAGUAAAAcAAAAdW5pdmVyc2FsL2xvY2FsX3NldHRpbmdzLnhtbLOxr8jNUShLLSrOzM+zVTLUM1BSSM1Lzk/JzEu3VQoNcdO1UFIoLknMS0nMyc9LtVXKy1dSsLfjssnJT07MCU4tKQEqLFYoyEmsTC0KSc0FMkpS/RJzgSqftq542bxCSd+OCw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UXpvTLd+K21kAQAA7wIAACkAAAB1bml2ZXJzYWwvc2tpbl9jdXN0b21pemF0aW9uX3NldHRpbmdzLnhtbI1Sy2ocMRC8+yuEf2AltV4DkwU9zYIPATv4POwoZrCtCSOZmKCPj8bxst54TaI+dVV3Nd2qPj9MyT7nMj9Nv4YyzekmljKl+7y9QKjfz4/z8nWJOZa8OSJ3Uxrnn7v0fV6xhuYypHFYRruyeYtReH1ISa2cahkzjCLJPPUKOc9t4zpwHdjGOUpsv/lL4o/uEvcxlfOq/eaE/diwSzkuZZfG+LKF0+r31OkGV8swTq0ubwVbox6mVsfWQIxwyX2lGgAEstwRh6uUndQEecw4hmoUBQqIcE46UYmkHFoWOtFUmO8EYpIx6ir1tHUjrY2jtkroCNFtmledrSEYiTEihABzlQsIBqNWDU1Dg1oPCA4MiKqNJgpQsMEEVr3zwnKkqBcYV2YMYHw87nG79+c6ov+9zuGc/xA8+wVn2dVbmzPm6vfPy9KKb+PTj8ehRDSNXy7Dt+vryzc/vnr3wK4mbdt+6unfUEsDBBQAAgAIACt6b0x5SuoCZSoAAD5IAAAXAAAAdW5pdmVyc2FsL3VuaXZlcnNhbC5wbmftfHlckmnfL6ZjNfmM9dpM+UxmWcE4uUw0o7mBU5Y5qZRmhmuNEpkihamhLM5M0zKVmhhkLrRbrokK7jhbiKRUJi4oNAmSIjKBgojAAWuqeZ55zjmf9z3vOe97Pv3hB29+9/W7fsv3+i3Xdd+c3R3s/7f3//4+AAD4W8BOvxAAwMIcAFhwZpGl8Zv3bDdbGz/MUkL8twKquleNGS8skF8GfQkA1OQsmTv4nvF68dGd8BQA4IOfTX9mLPSdeADAvyfA78u9J2Jkw/LqpPBo6FE9UA8wAPIgjyw+HrHpQd7P9x/ce+aTrVl+zlf+fvOrrJuO7/8bKmDNySNBS3+oMWtde7j++5Vr1pD3JTnWfcRVayGt5RXNWo/MroKUbplnJlPA3og8pMoZ2Iw8NAyXF3iog0DRhNkeaknLnIIDcm2denzX3jDDMgrX/sWTUVWBBNkmlNSD1ywpv2AGAGRJXZV6cg/46aXwGMdwC+Nd9HVKg/HaoJcbOj80XmfJAqx/B8aaVM/S7bT+/TZ1TgQSbzVeHsh8bN5yN8L4HyCJAj6wVVNt3zbzqyuZ0w9hEgGAp2WO5sB4cAOaYDDOHdacD36q18qZv0ogag9SwZIGO9KPrvixXdVKnZzIjEpf0p2iLTnx7GzPNPPFBXQ+p3pQNqOTYGfvwvBlUWQON8ItTxej0pHjxlgUQQ1rIN4e/URuCwAIdlJCLFs0XWgIVssX6geXTDFaZShQ+nBq390jeN5wNvupveGFPZXsVjA1KmFB9S96OMlDDXuqDDtm+lmQtASb+iH6NtW0DE3UHh+upJhhu+/T1rA1UYSJFHd+jKpGjWiPFCjIPXGJEtcIy6hfXywAtKceTUC0K95LBX6IxksjYaArOvH54SrwAY+BoGW5i08QBz4ee7h4bu0Hw+G8gE0hzs3RyeG2uRIJBlysRP00HEu4U14SxXC4GpFmhTBaLzMVgfCNpz2KaShdPtNI1Tb2pK6zyabHkMW4SB5sN2T2UU5bGlZkswgF71b38QXOD8YC/y5Qt6mLq0jSLgTqeo9LIn91ZlK4+MKn5hgIRXJc+0s7VT9GLYkhY0AU8XGSGMV3SpSOIgUH0RwMdZpfD7OPL8y3loUu1tEIhWlFiVr46kQX+bSWPQYjzvZUy0B9BqFBJ6xuxsPd+XW6+7JPds2rwMM8Fpa468TY4HoWsQQk8yDHPcjAljB0YqSXaq6NRtD6IIbp1MPcW0egjS1504PTakXCzSPCY89XPpavY4X4ZBtxs7FKlLjg4gpewaK6xfuBT3SiGtf3aRWtJ9D2od1LppIKe1CtTlLQC1RrUXbasEdxwLZIdy07VYLzOhUVWzhln5KEGi4/2tyZhXOHqINIizHNlaivi85GkcV0ZEhRQApZgiQzEB7FVLiq2jBbXSpJ8eSr5XVIOB/WnB1FRniUGG1B10mm1moTWIO8sWlt59gQbxWazrWA9hUj4KXUnYfgPBTDi4PBozRhDdEI36obxOxR5Gp5ozeXGkXuwULqZBh7JJ/uVBq6um4Epe3S5csG2/gaOlWFeyC/OsiFl4HXaCep/AF/fnoVVLv6wtoB/4+tv4afMS4FXtQR29wVD7HX7LDuVUEf8C0cXJsK6clkyfYTMScYK54HxbQjW/W0Itij3B4UFQXnoV1na5n0mPhmcRtNVsNKu2R0xb18dlqmP9RGQPi6hI0hIzG98Qt6gZ0DEFKNygtN86ao+QimLGcKYY8y+iMNUlqrX6sdy6l/LC+H2uX4qPoTbeaiBNmOpdoFDhGLH8WmDSQjjf5FZYIgUGU/V8w5e7Swzp/ehZAdL9lm9AQXopwbs1+CdRlV0HMOj/jVU2tFDWSEr0vidl/Ss7VayHGrhO+38mIhp8wAB86ZHIx9JGQu6Y+ZkGzXhpCRj3uBS1HgiytEOlEbW0MfVmRop2uDmTIFLmWixlmdUmDU6SHsDIVsM+32WzeiNfBmrfeGrcCJAXThTYmigpTeR+EjnjFasjtUurG083C5txY+rq5vkQ1AMJ4UBn66tDCKZz8S1lCM8AU+kjVeoTZCU7CZc5KakrMpmdkij/weOK/EC0W9qByAGc5e6aBX7pciio9AkWw3juSYS6QgFtV6O5ashJf0NAroqOwNrBIOpoLzrTFI0kWd+kO+MXsZ6SLwjx2euvWepXw3GbK5ojVuZQGOgXLQJlGcqxnE35hFn8dvrcWd/oyj/NZwOS5RGvO9LSdLxc4iFA+BHM0U2QR+uAtH7qXlji23qPzsMC2IXFxqtUVOIM/indFaOMJXxZz72EwT366gcdK8OFlpntzvArNSIBQGG2NwyRDpu2dRrWlNCdoL3uGDuigfg2ILW2HUAQ6pXqeN0es360W0bazcVf5evFXhPPYLNd8M0E6OghvxxmtsaW0mn91huN5CXSXang7dc1j+KR1ft2IWe7EklZ9qBMrXD8nFYZbx9vCS6UGNm8ZjtH9QU/5ZnG1uwAF6gjr2/SzcgjWkkcArtRV4NbOyMJVG4HE84WSqB3Gn7UPIwaMPjHrw+dTs2s6sjl+YPqdSVjn6DTaFi9OMQbVFckzwVVWUoDPLSUr92KMYlcJEthYlc75uFNKpQ6U6pSs0BaJON8JqL6IdI5ThsjdpuW18eV002ut+WkujTHZiEDI4Y4yWkccdEb4xVxkrnrW2tHefXFNa24K3cJ9dnEYWf59ujJcQ8DLOuSl6ResdNL8eMQDp6yMjDbqmiwF+fBgPzcJN1ERf4m+yfYDvAfIuDU2KvV7ItIqCQMbZjEhyDwpep3UDY5MpSMxwFaMpW5/OA2oq47dwTao1G9HWZod2kasvKR0Bg9PZVRLwULaQaCjqSnGS8P22UBgS32CGMTAmyjyKRzg0twH0rO4QuERZGQjP1BtRTh7H2iFlXrz7ufoTtXJ6ME+uNuIrMsURAaBI0wItCyhCKABwtDffzAZsO+T+F2k01DKwI/6ocE5vBsgqv21lysrFe0zlSXv3J+ampIzMN3IE3NvcacrL/bam/AKYOA82faSNBsVqB/uC51P57v/dQTtsTR9eN/4Xc10eCoX5pComarklLb//tATk4GC7BAyMT7pz//w2090Hvo41zPbBYjLGbhWGApZdpG6I23b/zJGJlSaO7b8QZn62F+AGXB0Us/Hn79zPXmaSITDQLz7/9S1+fjvuviP8FyVU+ZcQ9RrSaXvCjEiQKfdJlRSnlwwdY9mFsjfVj3BqRi8jPn5z9ygM2JsuxKd7mFHh2fC19y7sjWOdMcENCFRK2rSTG0H8vi+zo6uIZTVxfib82ZA0m0fCF3xwKQ4KzIHMPu8KBW97ixYaRKsmKYHb2zfx2b23/u61wwTMzzYVQDns6dSUkjqHpy1Gwu23CLpfmijMfuLI/QuFia3HsLNjpbCcW573t3yOX3a0RCYaD71gt24e1pcfUAnfDhU69266vxb+kdnpZBAD1Nu/6bpxOWSdZc/Bg/MKB0Ls4s6HfGh2OgnEcH2LdhfYuSmyLO58fVGYxckHpNeGi9fvtRFfNnGEwzcu2Doa8EXa+ZdLBEwsO4t5QB5feaPzzqJFBaC/YIb4wPFfDOFe2+7b4f22kb/Yk22Sra6o9F8wE7X8iyGrQv9a4pj/q9/ex6uHw2MgDsqbb3mu18/j0K7U8xdXhS76F9oyluZiQ97y35Hrq2qNvn2eUrLV968sF1ewbYnZX9rn09PLF4BhfwJafhx9L2slErH3r2evQFT+9ewrxRV/PftI7t7vs/6kvROI3fWzNRSXcsEdYgT7Yez5Y4fJ/3DPlI1I+tx77B/kHgPx+h5he97/87eN2snmWPcf21wwE6z1/8DHe+rhNrGf1rOjhjMNe0u4+dXcPNlUXpTEdWIVxVGk1NejRBnrSePpTO2w+GbmDo9929vT3uh7puOT1zOfPXP+/wsCWyzOFGoF7Asfu8cgrbF6jQSGTiTsS+CQtvWR3vJ1VMzqjOfXSF6TDSOpk03SKlIplTA7GpGygYWzZa/Xd3vJvbEzv51Gx2ASMT5qY5QcGxsCIYNmUrBkTtQbLLm4Vlo9JwVggD8WfMK9zCk6ITSGSpDxT92VwgB+33EjB5KRkSEjmXVmeYS+Nbmx5cDOvWDBXLml5oqwbwN/SDG2DvJcCbLbHV69wUaS1EN2Bj3W0Vo2C13R2iOclFZnD+rIEen6RNZFKRt1mENm0yaqhUA2RAuObxQSqLK2I2wUG3WEE3nt4WMh/bC6NCr5zVrg7ALeCLPNXZzkwvX7QuFi7E/NC+boAVPm1t5Hm3LoLUHjymRts1A32YOQhVqi4MBOD6qxHCutTd6l+ngglsdW7FtUN9LFDSzzN87frZmbqL4By/6Cr2KDLGlccpR/YZ1k/6CbzLO2ZUNfDxkJhfPafsgdOcK6LJapJGkd4jfhvLElfusgsK81cDefJdm8uNtT5zVSEMUQO6O+LYzXua2FYbAqEocmJ1wv1h3SuQ0ks3ryUlPwznAB2DPbiXsS5+wIoQXt8rqvV6lYfRSbAOCs7PIgvteVq68NUjW3OAdkp2ILorzfQsQGm0eBMZttZWKFWwHaZgiCKqzoiw8p4eTNPbDYIs9DgluGwoG/6uhwdyjJCW0jX09h6IC6mlWYVSgm8laQnt+s9BDoZ/PSAisb9t+OJks7x/QnMJF8Ve+LverqP011KyimLyRoXwpE3qAmCTr8mm4FldUmC7BcwmAbmb+dvAEuCAbBebBubZytHWstwvcx0XkNf4qxLoH1JJtYkAavKseDDzpu/xb8VHXrbZt97XnlzD5Sb+AJis0o7nMIeCw6+ITReqUWg15Snf/vJNyTttbNVPFpspkRIasiLEVNfCOyUgrSAjXLf1TM8FFfYZx04R/kJZHiOrjLP+BUO+/ld/z6NiSznc1p0YZHs3MToAdwniABpnikc3PkWvhIamPy2Ed5aAmfEEEbplntxD4EDiDt/DGHbXPrqldMsYYfyzeTNB3T/nSOYr0kxVt3Erphp5d+Yh2H3xayfkp9wYj3t6H4TOfX/BWwv9ezoP3Qv60qeKqSP0QWtvCHyWrScODlzV8mc2gxhQ9AjVV6nIoPe7j5UbenbNhQP9KRptPUxxMH5IrQJQHEQM5IrOA0vPpDi4uIgdsb+kgjD2hDqjJc7rnS14ZbdnHP65ltltneekd4R5gnZP72/YrktqEVy7B48I7XBa3qSSisuEXRudE9VnXuzJyT7cdvEdUiEqykZebZOfdY/bkzRUXZi20/Lts0svQ/0If9T4ZlJT79WDhzn53C9UlX/LTEtSgvUqnguDLThCLCbI5hJkdB8M5xJWo4INMeL2ySadCToDPfQbc0Skoy3TYyqtmoblT1pA19m4kniSPa10017S2DYD7Te7HUbJxonb0jqCvzRXZ6y8gU5M7kx/Qv5y2jVTGY+JQjG1miy1vXUC3uADsy82GL96qX9VHnzUBmV0Q5ad7/sY+pn1boo2cfnobsDf5BPbGZqgnExh5rdZwvSjAe7HDnMi1D/fxGDpn0Wysn3LJMe04a9CoGcEgwCFzA6uIZdj7d7j33+89i/P3pW3+EayLxWlPOOqIP84qFsgyHv94kbGj7IxCKmHYVkyP9WsPqo2eqceKNYjxr+uargaMV1e+3SKPln4La585Xv590bl7gtKQ2dau8eKjh2MjeYPV8ReBKNPYQ6BjFETJFguT7b5AypPAYfyqdwFHgOHBpGK8K7cz1Vj6QTo7EGY4+XQj5/ZueHC5TWSz3fq44YSwv0pucaAI451N4CX4f54rek6LlaPSz3RuJoQexwmP4lzaQBAlaW5XdXjBjjZEd6f17u7l734nUvGLOZKtaUEhpuSIWawbkcY5SqLGuKy1VKivqpiMHNYE/aYvqYxCyWV6e4dBRrD3yelQQwT8iQfGLDSyfotZ2jSGpeNWUAtKod/vGMCeBEpWPPeEluopb0UigXqjpTk+Oma3FPbOhnpBdzr7IrLzXYmgombdfjXL9dl9gp6M5GJ4c4fEQKDSmCzhTNlLVPOkZnWYsWlrT4IJiLjeqhIrcwLlxq5h7TNzznjOysq+qmhLn42bEzhNn9TG9tOXIM6/HRNp16owrJwu34Kp4SezMT2M3IYPxrZcWw5nOidoObhqc7J/39bVoQaJcz3h2LbpEujMG9+LXJfita4iR15jyVz6t2UY6iy2cgupnRtxd8V94UDmbr8E+cDafrYMtdgL9VnBZopjz3ghf7SzDTVH3b0ls5QQbwr5Z/knvTfVSvG3uWZ1Csc+yLoD4QxY92JjU2Vha0VXkAqoIScRuNMfY6cStbZ89d+XKutI41aAifz19a7O8QfBq6h7Ihw+Bc5y6dNVm26JbVodZT9oMRF5GY/etczcNZe06tTA2OMP6EVAni55RLZtrs3oO/XB36zqhoIYouuif3Ijba3nzQMdYTKFIkriwMv4wdU2H4hzO4SoFdn4qZ08VaL5InHhYF4D94iJslo3bKy1JxWI+RPhqf9na3FbLK4/6XFPmqy9vOULLvOM2Blucy06PdxBQzB6FyEYqAgx3rO7kSVHSWysbfmDaLvU4NV7TOf2y1LC7It1vuV5OUDfDYIyvr0ZU26XIr7PD33NRfPjNc5AOi4Syw82S/W3vqdhZ4lnN1JexViKaOENyyeFWRgsG/7J1OH076DaFmO/K1qjUFoNE+8s9m/PNZGi7umqronoBQlIK1Y2NES+FBx237oXNprQFNfD7LDFYiOPDkKCf+BCIqiZnGKO5Y7TKe/fyU2nDGKrjp3liA+Ho+eWOvSOXpPOxx8YLNnjSk/iCCeuWKAh5QuAgCnylbrrsrC7sklkAn3W4ldONoeFiOOCrQU8iB8Uy+YKbTocNFw6I1mkDtBlfNnu7hFiK0uqntChqTMdIWaxhpWMIOSesasVL63qzLWrwC55ONsshxe3GAto4yTMhUH2xR6cZj5u5Ab6ah8pLa0NgIQkseGV4grZtp8vsBxqa1RnVZOZjF+7JFsMTX7qUuKJXPeOPaIcnSKujhdt35Y5yYvUYzWVxxu75Pqq7EPe3q9R+xlmlotycjXGgLsaGWazXuAJqqYSQApErR6L4Sos252vIYs36vkxexiU9c723G9a/7YpodZkOn6Vvni2YYbDVCq85/J7c+OsxeC40ZGm8Pef6GilDFz4465GtOnuSvNyCEmbxiz9EcVGxiTN99WVk6x0Fg1iZyqr01nLcA4zPS+dh6hvPQ28zkJr4ndMNCMKrMg5PJrbk/CxGr9ybEzla+mq4xFX/zLXzrEuc/ATLq5PlrAx92RuOk6AtRud6PEBClAWKGs7Qqyjrg5VnCiODj9sqw76RBryM2XzSHIPY60f52Rh0Yx3tmQ92vf6eauhdT/l5PoyPULCvEoBWASIqQGI/So1WzmTi5sCuLzum5FjTySHmOucgLuxpxh+7U2SsMSEHMwcVxgx8aeT+2j8ydq3i8S7XYpxOGuvKerOv5Qyd+82a859QFkRyjCkWpxhK4RZ7aydqQQYN1bA4KbCEj82WNLaRX3fVPEWsYToWBJ19lBM8v0tKOdNBzpOklYxgq6pfs66pFxVvWzZA2MGdfjPyutXSAX8T+d7mxD2WZybm6+/+gvpPzP1U8wpOPIjIN3PQzhcdaYecOwEX8fPCedV+hMjqmNOwYQQMZuT+BdL86Z9mSAJJVxhLE0FU3KpXw13KrWa609uUV9zBjfrAIj96nkkPD81zf2iGot3cOl+vcDUoRq9I50XqrhA7IHyBw7GzjynBoPUFFfEheVTsQuWFncAgD/Lc8oGtilUc5ac5UpDRceTrG3OUOM81nNWZEzWFlBK7P6YMsYx/TGXvpAbuB3tg10HW/t6FJijrzi8d+GpQOVbBJsR+dL4k5ZWqUTetOtRkJTsLgcEaokcDQ8B3z4rTi5SThyI/0p0EcmgEfpszx+KT7b9giB5UKWG0ANmpOxvFMO1/lL4XbjibhVCshIp6zP7gN0UyKzgpksBJl/LfK3hYx8byuPGtG+RHdpDrUyNpwsCjYNvO9VCxLxBiTC98veJs1nppfKxsFgPxq0pUzEBEm3AdGW+E2znLtL3n9B44gEvTe83Bmfj6NfJxV+ah3LO4THeojb4IzUcKG0vcNDBajmrspFNiKUmVfbcj9YLJZVsGI1wiLNfL4rQFDZJijaqbaHDBkxbvgiawT7bGlgQEbTSn4Q1fZBV1I8JCVsbz9aELB4Rw6bmo06IXhazpwT6LiDHeioNhryDiQbfq8Gsmspi38CehbItb+CJmH1NJZQe7cE7exsvWsEVIj8Wds8igEzT8D6chjnY7bNZfLCBJdmSuDmMrb3xoiV+2b/tL+JDjOFmBEDA2FmhDcjsGJ9yE2lACk0Mc9pLUTonUv+88mCvTxsN5CWwCBs6XY37Kj5uojhV53g5S8eNaN5AM3qdpTrQYJs72lc+NDSP4RXe8j/0w9xefQS+trNgw55Pl9uXZtk86mgbaWgsLqAP0IJX266sb5ArGgmsfmqGInOtXZdXUVeL95XgVH6Gr2JxBCROlbchhe1MGbxK7ItbOR7xiOKfGCMlVlUufgxw4sAVTpMuEx8XxWroTSbHcQtZjCWcYMs0CCu8wUDS52wv22L6t6z2y9y2vi6dyODSm/nJtDuLgGvA2xZauuFp2nAf3ot5jJfLDBa9cvCrS8kzHKnbp/tmtVw2/BNm/WXV90MqlW8oX7fz3r0/I9ZcKnAP7xtv/sb4GkFQfzaMcwnFl0ZmkTf8US4x1PRVn0Aqh+L6l/be9Wcqo2F2vt/ccHG682XB3AH/1X4/g1nnOte2Ewp2odAcRVUhimiKTqc4EmXJNVqILV+xdqhzqTsHlv6Xxg83cImOQ9THtlLnf2/NPFnn6nTWZtPBApOJtSyS+uAvoP+3d1/d6F68/oizA/F5Q4uv9uCTn3pNm/bfrX8tGJx/5aSnUoIRy74cx0+ko59d7NZW3rnzmBzwHnfnRuv+O/2rszbnWWtSfORmzEP+2VX/pP7DrzEKFWk70RLzJGru+OLgI0U53NFcl/HmCk+AD/Hwzbd1buoUErdxqew/VmYWPeEu1u0Cra1b9boh2SOVb6WOvzandlkmF4ANU3ts6L972iTk9yPYe7J2478T97yiuzAHR/p015ERZxP2hv6D2g5+GUmefjI2MmjYVGosa/5kvfxOi3bSsqThppNBTd9eqoeQvGF0GP9XJiYYx7nKzzizpX+jnonA3zzfr6/uP2YMCt5xToQ10zNMr+//JLvRz+WbWkJmnd9MgxP2/C/UyYTL8tMdfaLS9E1BV/Q5d78R9J+7/C3EdzfurYud+jXUiypP4bwnN8VEPhQb/PQvFTsG/JbX4x4X2TqAP2umiP1cuxspm5jggKeofOsE9bdOV6OK5R/a6PR5nAVUMb4Zylf1/xi53TZwinahOTyra+eYMODvgrTpHNIqOEPW+1j0tcN4cuYjX3LyA857rAL9W1s5m3mvxBW84np33GC3wtWtYfiZvAeC33why3eSpLKfXZ0z9m/aYvORLfu2OicvzHlrDeSfOO3H+PeKYMvz8cb/pnF3xcJt1cYZpZ9/lovPNP/Gix3VmNU82SeusGo6N3E+wPSpvVQuiHCJ3/lkGibN5CGDI1JNwW6+YHg0YdRzY+mflmp8LrTpAFjjwgch/EMUB4avf59sGfoq2TNr4Z/3tIi1FNmY/ZKFu/5NUy83SBVjJmOHTNfxdfyGMyNoSMvf7z6XEwHsJHAVzScd08D/ftcB4l8sGTaevl3Of+59njhZZL+p0eweyd+L8/ydOgG17mm4Eqh/pEtZ1lL97sPMd4R3hHeG/NyHmxG/fF7qqt/vFUM8vex0yfaafhIKqWxSdXRSdgwN01/1Tb4hsH42IBHJtm3nWRTE4OIBK47beP3XkwZaT/6eeRHkzrGXM9EreYtMg+//QUy8FNzqzJCWZk6Jaqm6CvdDYm5DUbepWkHoohXscE+XRtgqZzWiyM71A8pjbW4Z9nHpxJIc5W8707MO5SA8V0vH1cqkDi3hJOZBCMRPqJtNhAk13OnmhV/kqdHZzk49ppOkEKmXQPdHVQdk4RB93U9O6UwvLVzswe7YlG7DFzVYzMyxozOqnE5ihXlnjHRh+PLS0DLELTdTyYW0vLqBbJhWuhBfnQGoh0XA3hzB1ozqyu7fRWD4mqnUSiLoxkjzNpFT0uUrF6TyeVq9mEjm0NM01Zl/t6nWUY3Y3pk1v/VUKus+NR45zZvzH+2GGLR8ADpxTjEoQLbcv986f8aapacH1so9E6ZkD6KPUZquGqqBdJgVWXAzoLRTOjfYs3lePG6tqnswYRjj+GwYLLHlBZrSIpyQYn6odk9p8QCNXqKIzWvctiv9pmLDiBY/RNv3AAcQXI+ldGSj46hUFB5Bwr2F05N15oRKlYvohA9YJiWUOIxrHYcsRwtNW2dnmgP7rLcuOCvHqS9VL6DebZK1HCp3Z8hmwcMoj3Xa33ZPUPcMlcQhFfgCccAgTVtnD8aNduSMufkpYQMbb0aAuLupMaE138zNHACbD42DwC5IwLLi0PYFZuw9YN604cZi6nC1qIq4wSAiTks6t1zykmzATqSK3uh6jQG4MljLskhljxGb7adws65jRdfkwy33VC+m35wWpZMubmmSs3Zar7uKLZh+yM4Ek3clJJ4jtUa0onTY3jHhcROXkAUv5zaqCewz2CWAvqvhwzunAOopcIZkblKsqWB01fRd7sEXZvMRbvsQBRHNn+o+FUf6pwz4sM0BSUNuumNaP+q+Pq9RlKDqw+oWLVL7wE3OXO0EPyhCtLcpB5uZItkVdq/ZBbzkhvdJqf/D5lAyPa9l0Qo8KXgm9kkSdXtn4PHVVk+D5jMv1DEjM9+NNmb1u4deaJmPqu8LuVH0M6M/GxeM4RNCBu03WGb1ukfnVS/YyDC35ZiueAA/10gQYMI9j8RnnQzNG+HRz5jpO1hHDNastUanDRvXLd0enVw+OVpge6PmkD+qXOgxoT0vSWI+GlWmvhqNqwzRym3LtU+8/mAHtdZDE4uVmmqq06ehjVfsg48IVn+mMTYtYVg54ZOjKiuGh7WtzVHh9FE/VW6HryqpndWyvHnk4LXgOfhpnr+1n97Wp6uefh36++OhbMtzu3P5D1rw6p1j2xJY5NZFTpr1mFAERqxsP52h/243eb3vvwTWOy3UjgFN32uae1cMNiEjgZZk14wtOwN/D16lTgL/K0knC7YW/I2nFwl2dV/b112HWQPk3G4VA7RhooCBLzXcCiVofxYkuSztGFN4sxY5LZvYz7QuD25TF8iEcnXmFS9QrxU3relON/trR7Um+2eRdJp0M4zulTOAflhvla9BXzRKBV8JSY6eMHnXK+ebcnHVIZ9aSzl/KgmjdtLkzaT1tq+99PmhPAalTIafsUQohGbFAQBYPz6RhDQstIvc85EmJ6ahnJRxlCup6sTAzFbsq024AuXHlBx7k+q3PrpdJ4uIBmaoBJBrSAwuGhVOtTogu+gdTxIp64sy8MEUb+khxAWViZPTqeUHJ2Be/roCdyzsyvC2s72+AKOIKDdpCeernEMi1AbLki4NMp+qfIVPXrFsnUwOYwa7VfYOQMpjHoVg4mcpBrOvFPyqn27JrRG4qSn3cA1mHZii7qDoeO8ksmpSzOggp2JhwFd/JLiX28xUarVkn4GlnGJd1mCRbb36wPlgkNce/fOgiKjod3aiHg9cgwYLHrokSPvereQeTh+jkVT9HaDaFRLsDjraKm5/1MrWnPTeithb1fYncUM3eoWVLm53Q1bfI1YhB0Fa+n9a7THsjHLX58WNYh7KpjllB7GoKJEtSEx4z03Ztyq3TxjknVn9nfWxCaL3bEhBelQG5fRDFtmiIKPXYyPmm1rg2mJOPI8jSaejGefvk8UrU6iD9j970pSaINbTpxbH6W3PuBu88ty8v5AN0iEqr57FIxDMBpGsA+CKASb2lsvQ3VGXSgxSzt2PVu3vxj40mSmDLEinFYZZ14kv0oOT0mOZ6cDw8o06bLmvz2rH64148zZikohrHNf0CGbe92W0AVXlklyXPih5WOG8bAtoZhZ2uDTHh/ZBmU9PnDxorj030vVcmtQRUVXNmhOZ5Yr+61khqT5jt0tiZn1YEu6JtRPGorXyBsxykrzyxv23SY28q1Qi8HbN1fFyg7VIZIUnqKv+5oQy8JufCOARuTI9VUdO4JDbUqVdx29CPo/HWh/cNl9MTeI/J4a/M8anGf6rfYc3LaceFWuVXioxPSY8Pk+ZazC6KdfFfkAb2V/WoQm9RAQyYTV3fZhQNF0bNqKDbBmAiU5Ia8difxyrABwrEJ9s+XBNgCPhOYAyxe4ZBiflmG/U6oUEn+mbh6i143ykMnBzGB1SH+9hHlt2vo4hlObS6vdLt86g49MYWo7ttvyvjGGUzB/SFT8t12OJLKpZ8ML4+SEQKzFPe7dan7mz2Jg3GGKqIG5cpNvOBN6pPV92dJBlD4M68kWSGF0NZAb7KLK7BhZYbMnzJas7fEe0GxqtocSlwSnmgVTvZDBMY9Grq3G/2+t+cBcoSddHceLV+fMzzK7OV5SU5zpwvp5xk9qSbES8X1ZX6OnHvKwhvE9lz58xr5+ra4dTVLyEk0ArUZMMo1f8xEXw16EShGxyF7q87+0LxRST4ykN6eqdy9hZ++wHNCjX3RhPMGJjXBTTbyWzuelDrtLeL5YzyqdjvgmaZlId1WjWNk+XtVqaNvwA+8JupYGGbXlenBs8ofX04p6Fzv/Wk0pLpd1XvtZRlQOhfTlfk7Hauz7kkRta/jE2fJ8Kr+gwVe01+tk0wHF2PX5tL9WBGQV96mLU6s2Ie6/Vnn5ueTPNM0jAXrwJfk0EPHn0ubavdqw4w4nF9AuMGEQn1gNk+1AOO82S7csWFbuFhlqKal55dgpUYTKfwnAVX81Jrg+pdn4b1KmsM5zQ6qNsl776IslP1d6uaw1GhCX87sYtZUYx+BbYPHgmRGtYGCR+6v3d23sV8k4oKoW7bhkSbR2VWh+1fwAYtPNjS3InEu6gVMhsz9jXqIp9dqUQTzvP0l7V9xRyjdy8EAbWNREysXzCyMK2Zgo6P3m6by/JLJRrbek/35KEtuhkidAD6i6tB4Uqdm441TLOhuh7osS6cgkT11nkuQnIA4T6x3TcyIDuEy6lhi0QePGCLplG1EPkqqJqnNguOaOAU/5c+n/7el3pkeLzJLEsqa5SUeM1a/74deC2RpGhRcTyxXY9iS9goF3T1AGbWSZdWsIrB4ftp9vfq5oPpMWd5Di56DYWRPl3bMnzqVgVJu76Ugo6o14mmk5orhpkrnHdc8f5IcfnOZM4yhC+IuPIz4rqr1Of+hEaiQU0kflpK4RDV6US1KJ0gSe9kA5XlwPahsoy2Iv9p3HmrU6ifim96dKVUJAibj7CVlYOw0PmgEmTZZ8Xrpf2RtIr8JwsRZdPzMGDOURW9TF1k+PAKU92jHQ9nRghWnD7xc2eW+9bUzAymKpGZNpt8APoI1lxb5D1KIxTjnEYohDFKDGN137YvNOJ9vUqxtzE5kU414K1lFTc/O2zfEzE/7+in89jzeELzTbjLq5zP4lyCqlbMNETuG7Y2FXxaUz0ssD4dYnnc9EZUJFCzJ2h1XKPAde4n13zpJuYRBaeyTMLB7uWyYgTfwNg8ImoNW4M7Of4wJz/MxLzx/ZdwOrZvWe5eabgxzSWxTG8Ftln2l41Dnofxk8L06qw45uqHRjh0ZuHLgMw/7NXycmjV1j/qDXfAPTtTYe86pTavKnw5utedqelSQLZYI3xLZ6/4thU2zxvBLtamQVDGdmWUlbhKjnnpL3amGnVNWQVo54m8RnoTv3EuSyYaLX9uNXHuhUJFpYCvkgwO92bNvyVqGUTt4C+bjJ5ULrRQxlqpbAKrcv7QU6QN7E1RgO0UxY6mOvGR7ARq03fjdFOVOAqOHTF2EA128sPR328TbNAqKEyc5wt4sMqfIA4niEVcwxyXcxaYoj1NnDndF4Rr7EXP3UfncynKhvGcewhhY7axSDTV3WW4iMaM6HsfarJxqc2Z8NLBtI0Kr6pkdU13tGVUH2/soaWYQZAygk3BMJ+k/4rX5dbblkVlq69UPbO/O6H0FhZgjJp+FD1d+Dd03bbRlEj9yV/CWgZSJsFPPSEd3SksvJYvhOj4ZvKMvuZONlH5mzVx5nhxRSGqDG/syYZcsNsOnPu+/ZqysfIjh8ag8BeHuI2crIay9LqqnzbJ8xAYKtM+N8dfIqEtmjEljp4cGLLAwbQD92vqlXK7Zy3KxlahXrmlzKr/nDGMTUwZ3LlEj34OAr4PZWr9akP/qg9Ez7JhhBAXUzdIB/m0F8YQNGLMWhPJZ8xMMNVD1ddFLTL9WA0sI8u9eM4wc3z+p2tiRw3sBNvcOblBj240CXFUhxAIFRG2uaa3Nky/oBPSuGz+6/gSqkbPxWAUBsApYG9oagOUa+IQsD3Yr2rrgW//B1BLAwQUAAIACAArem9MFQUy+E0AAABqAAAAGwAAAHVuaXZlcnNhbC91bml2ZXJzYWwucG5nLnhtbLOxr8jNUShLLSrOzM+zVTLUM1Cyt+PlsikoSi3LTC1XqACKAQUhQEmh0lbJxAjBLc9MKcmwVTI3MkWIZaRmpmeU2CqZmpjABfWBRgIAUEsBAgAAFAACAAgAUXpvTD08L9HBAAAA5QEAABoAAAAAAAAAAQAAAAAAAAAAAHVuaXZlcnNhbC9pMThuX3ByZXNldHMueG1sUEsBAgAAFAACAAgAUXpvTP59L/dkAAAAZQAAABwAAAAAAAAAAQAAAAAA+QAAAHVuaXZlcnNhbC9sb2NhbF9zZXR0aW5ncy54bWxQSwECAAAUAAIACABElFdHI7RO+/sCAACwCAAAFAAAAAAAAAABAAAAAACXAQAAdW5pdmVyc2FsL3BsYXllci54bWxQSwECAAAUAAIACABRem9Mt34rbWQBAADvAgAAKQAAAAAAAAABAAAAAADEBAAAdW5pdmVyc2FsL3NraW5fY3VzdG9taXphdGlvbl9zZXR0aW5ncy54bWxQSwECAAAUAAIACAArem9MeUrqAmUqAAA+SAAAFwAAAAAAAAAAAAAAAABvBgAAdW5pdmVyc2FsL3VuaXZlcnNhbC5wbmdQSwECAAAUAAIACAArem9MFQUy+E0AAABqAAAAGwAAAAAAAAABAAAAAAAJMQAAdW5pdmVyc2FsL3VuaXZlcnNhbC5wbmcueG1sUEsFBgAAAAAGAAYAuQEAAI8xAAAAAA=="/>
  <p:tag name="ISPRING_PRESENTATION_TITLE" val="演示文稿1"/>
  <p:tag name="ISPRING_ULTRA_SCORM_COURSE_ID" val="4C932017-8D67-43A0-9751-2BEC31E52CC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hnbwxet">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2131</TotalTime>
  <Words>638</Words>
  <Application>Microsoft Office PowerPoint</Application>
  <PresentationFormat>宽屏</PresentationFormat>
  <Paragraphs>137</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微软雅黑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黑色点线</dc:title>
  <dc:creator>第一PPT</dc:creator>
  <cp:keywords>www.1ppt.com</cp:keywords>
  <dc:description>www.1ppt.com</dc:description>
  <cp:lastModifiedBy>li bin</cp:lastModifiedBy>
  <cp:revision>49</cp:revision>
  <dcterms:created xsi:type="dcterms:W3CDTF">2018-03-15T15:36:21Z</dcterms:created>
  <dcterms:modified xsi:type="dcterms:W3CDTF">2021-06-07T10:57:51Z</dcterms:modified>
  <cp:contentStatus>https:/shop410307923.taobao.com;</cp:contentStatus>
</cp:coreProperties>
</file>